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6.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7.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8.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9.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0.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11.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12.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13.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14.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9.xml" ContentType="application/vnd.openxmlformats-officedocument.presentationml.notesSlide+xml"/>
  <Override PartName="/ppt/tags/tag3.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4.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1.xml" ContentType="application/vnd.openxmlformats-officedocument.themeOverride+xml"/>
  <Override PartName="/ppt/notesSlides/notesSlide25.xml" ContentType="application/vnd.openxmlformats-officedocument.presentationml.notesSlide+xml"/>
  <Override PartName="/ppt/tags/tag5.xml" ContentType="application/vnd.openxmlformats-officedocument.presentationml.tags+xml"/>
  <Override PartName="/ppt/notesSlides/notesSlide26.xml" ContentType="application/vnd.openxmlformats-officedocument.presentationml.notesSlide+xml"/>
  <Override PartName="/ppt/tags/tag6.xml" ContentType="application/vnd.openxmlformats-officedocument.presentationml.tags+xml"/>
  <Override PartName="/ppt/notesSlides/notesSlide27.xml" ContentType="application/vnd.openxmlformats-officedocument.presentationml.notesSlide+xml"/>
  <Override PartName="/ppt/tags/tag7.xml" ContentType="application/vnd.openxmlformats-officedocument.presentationml.tags+xml"/>
  <Override PartName="/ppt/notesSlides/notesSlide28.xml" ContentType="application/vnd.openxmlformats-officedocument.presentationml.notesSlide+xml"/>
  <Override PartName="/ppt/tags/tag8.xml" ContentType="application/vnd.openxmlformats-officedocument.presentationml.tags+xml"/>
  <Override PartName="/ppt/notesSlides/notesSlide29.xml" ContentType="application/vnd.openxmlformats-officedocument.presentationml.notesSlide+xml"/>
  <Override PartName="/ppt/tags/tag9.xml" ContentType="application/vnd.openxmlformats-officedocument.presentationml.tags+xml"/>
  <Override PartName="/ppt/notesSlides/notesSlide30.xml" ContentType="application/vnd.openxmlformats-officedocument.presentationml.notesSlide+xml"/>
  <Override PartName="/ppt/tags/tag10.xml" ContentType="application/vnd.openxmlformats-officedocument.presentationml.tags+xml"/>
  <Override PartName="/ppt/notesSlides/notesSlide31.xml" ContentType="application/vnd.openxmlformats-officedocument.presentationml.notesSlide+xml"/>
  <Override PartName="/ppt/tags/tag11.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51" r:id="rId2"/>
    <p:sldMasterId id="2147483652" r:id="rId3"/>
    <p:sldMasterId id="2147483653" r:id="rId4"/>
    <p:sldMasterId id="2147483726" r:id="rId5"/>
    <p:sldMasterId id="2147483978" r:id="rId6"/>
    <p:sldMasterId id="2147483990" r:id="rId7"/>
    <p:sldMasterId id="2147484004" r:id="rId8"/>
    <p:sldMasterId id="2147484005" r:id="rId9"/>
    <p:sldMasterId id="2147484006" r:id="rId10"/>
    <p:sldMasterId id="2147484007" r:id="rId11"/>
    <p:sldMasterId id="2147484008" r:id="rId12"/>
    <p:sldMasterId id="2147484418" r:id="rId13"/>
    <p:sldMasterId id="2147484432" r:id="rId14"/>
    <p:sldMasterId id="2147484769" r:id="rId15"/>
  </p:sldMasterIdLst>
  <p:notesMasterIdLst>
    <p:notesMasterId r:id="rId189"/>
  </p:notesMasterIdLst>
  <p:sldIdLst>
    <p:sldId id="586" r:id="rId16"/>
    <p:sldId id="1316" r:id="rId17"/>
    <p:sldId id="1317" r:id="rId18"/>
    <p:sldId id="1318" r:id="rId19"/>
    <p:sldId id="1319" r:id="rId20"/>
    <p:sldId id="1320" r:id="rId21"/>
    <p:sldId id="1321" r:id="rId22"/>
    <p:sldId id="1322" r:id="rId23"/>
    <p:sldId id="1323" r:id="rId24"/>
    <p:sldId id="1324" r:id="rId25"/>
    <p:sldId id="1325" r:id="rId26"/>
    <p:sldId id="1326" r:id="rId27"/>
    <p:sldId id="575" r:id="rId28"/>
    <p:sldId id="1327" r:id="rId29"/>
    <p:sldId id="1328" r:id="rId30"/>
    <p:sldId id="1329" r:id="rId31"/>
    <p:sldId id="1330" r:id="rId32"/>
    <p:sldId id="1331" r:id="rId33"/>
    <p:sldId id="582" r:id="rId34"/>
    <p:sldId id="583" r:id="rId35"/>
    <p:sldId id="584" r:id="rId36"/>
    <p:sldId id="379" r:id="rId37"/>
    <p:sldId id="380" r:id="rId38"/>
    <p:sldId id="381" r:id="rId39"/>
    <p:sldId id="622" r:id="rId40"/>
    <p:sldId id="382" r:id="rId41"/>
    <p:sldId id="383" r:id="rId42"/>
    <p:sldId id="384" r:id="rId43"/>
    <p:sldId id="385" r:id="rId44"/>
    <p:sldId id="500" r:id="rId45"/>
    <p:sldId id="501" r:id="rId46"/>
    <p:sldId id="502" r:id="rId47"/>
    <p:sldId id="503" r:id="rId48"/>
    <p:sldId id="505" r:id="rId49"/>
    <p:sldId id="506" r:id="rId50"/>
    <p:sldId id="1314" r:id="rId51"/>
    <p:sldId id="508" r:id="rId52"/>
    <p:sldId id="507" r:id="rId53"/>
    <p:sldId id="510" r:id="rId54"/>
    <p:sldId id="511" r:id="rId55"/>
    <p:sldId id="512" r:id="rId56"/>
    <p:sldId id="513" r:id="rId57"/>
    <p:sldId id="514" r:id="rId58"/>
    <p:sldId id="515" r:id="rId59"/>
    <p:sldId id="516" r:id="rId60"/>
    <p:sldId id="386" r:id="rId61"/>
    <p:sldId id="387" r:id="rId62"/>
    <p:sldId id="388" r:id="rId63"/>
    <p:sldId id="389" r:id="rId64"/>
    <p:sldId id="390" r:id="rId65"/>
    <p:sldId id="391" r:id="rId66"/>
    <p:sldId id="392" r:id="rId67"/>
    <p:sldId id="393" r:id="rId68"/>
    <p:sldId id="394" r:id="rId69"/>
    <p:sldId id="395" r:id="rId70"/>
    <p:sldId id="396" r:id="rId71"/>
    <p:sldId id="588" r:id="rId72"/>
    <p:sldId id="589" r:id="rId73"/>
    <p:sldId id="591" r:id="rId74"/>
    <p:sldId id="590" r:id="rId75"/>
    <p:sldId id="593" r:id="rId76"/>
    <p:sldId id="594" r:id="rId77"/>
    <p:sldId id="595" r:id="rId78"/>
    <p:sldId id="596" r:id="rId79"/>
    <p:sldId id="517" r:id="rId80"/>
    <p:sldId id="406" r:id="rId81"/>
    <p:sldId id="407" r:id="rId82"/>
    <p:sldId id="408" r:id="rId83"/>
    <p:sldId id="409" r:id="rId84"/>
    <p:sldId id="518" r:id="rId85"/>
    <p:sldId id="410" r:id="rId86"/>
    <p:sldId id="411" r:id="rId87"/>
    <p:sldId id="412" r:id="rId88"/>
    <p:sldId id="413" r:id="rId89"/>
    <p:sldId id="608" r:id="rId90"/>
    <p:sldId id="609" r:id="rId91"/>
    <p:sldId id="610" r:id="rId92"/>
    <p:sldId id="420" r:id="rId93"/>
    <p:sldId id="421" r:id="rId94"/>
    <p:sldId id="422" r:id="rId95"/>
    <p:sldId id="423" r:id="rId96"/>
    <p:sldId id="424" r:id="rId97"/>
    <p:sldId id="425" r:id="rId98"/>
    <p:sldId id="426" r:id="rId99"/>
    <p:sldId id="427" r:id="rId100"/>
    <p:sldId id="625" r:id="rId101"/>
    <p:sldId id="597" r:id="rId102"/>
    <p:sldId id="598" r:id="rId103"/>
    <p:sldId id="599" r:id="rId104"/>
    <p:sldId id="600" r:id="rId105"/>
    <p:sldId id="601" r:id="rId106"/>
    <p:sldId id="602" r:id="rId107"/>
    <p:sldId id="603" r:id="rId108"/>
    <p:sldId id="540" r:id="rId109"/>
    <p:sldId id="541" r:id="rId110"/>
    <p:sldId id="542" r:id="rId111"/>
    <p:sldId id="604" r:id="rId112"/>
    <p:sldId id="605" r:id="rId113"/>
    <p:sldId id="606" r:id="rId114"/>
    <p:sldId id="1293" r:id="rId115"/>
    <p:sldId id="1294" r:id="rId116"/>
    <p:sldId id="526" r:id="rId117"/>
    <p:sldId id="527" r:id="rId118"/>
    <p:sldId id="607" r:id="rId119"/>
    <p:sldId id="528" r:id="rId120"/>
    <p:sldId id="1311" r:id="rId121"/>
    <p:sldId id="530" r:id="rId122"/>
    <p:sldId id="531" r:id="rId123"/>
    <p:sldId id="532" r:id="rId124"/>
    <p:sldId id="534" r:id="rId125"/>
    <p:sldId id="535" r:id="rId126"/>
    <p:sldId id="1231" r:id="rId127"/>
    <p:sldId id="536" r:id="rId128"/>
    <p:sldId id="537" r:id="rId129"/>
    <p:sldId id="538" r:id="rId130"/>
    <p:sldId id="611" r:id="rId131"/>
    <p:sldId id="447" r:id="rId132"/>
    <p:sldId id="448" r:id="rId133"/>
    <p:sldId id="449" r:id="rId134"/>
    <p:sldId id="450" r:id="rId135"/>
    <p:sldId id="451" r:id="rId136"/>
    <p:sldId id="452" r:id="rId137"/>
    <p:sldId id="453" r:id="rId138"/>
    <p:sldId id="454" r:id="rId139"/>
    <p:sldId id="612" r:id="rId140"/>
    <p:sldId id="613" r:id="rId141"/>
    <p:sldId id="614" r:id="rId142"/>
    <p:sldId id="615" r:id="rId143"/>
    <p:sldId id="616" r:id="rId144"/>
    <p:sldId id="458" r:id="rId145"/>
    <p:sldId id="459" r:id="rId146"/>
    <p:sldId id="369" r:id="rId147"/>
    <p:sldId id="358" r:id="rId148"/>
    <p:sldId id="1295" r:id="rId149"/>
    <p:sldId id="1310" r:id="rId150"/>
    <p:sldId id="549" r:id="rId151"/>
    <p:sldId id="550" r:id="rId152"/>
    <p:sldId id="551" r:id="rId153"/>
    <p:sldId id="552" r:id="rId154"/>
    <p:sldId id="1298" r:id="rId155"/>
    <p:sldId id="1299" r:id="rId156"/>
    <p:sldId id="1300" r:id="rId157"/>
    <p:sldId id="553" r:id="rId158"/>
    <p:sldId id="554" r:id="rId159"/>
    <p:sldId id="620" r:id="rId160"/>
    <p:sldId id="621" r:id="rId161"/>
    <p:sldId id="557" r:id="rId162"/>
    <p:sldId id="558" r:id="rId163"/>
    <p:sldId id="559" r:id="rId164"/>
    <p:sldId id="617" r:id="rId165"/>
    <p:sldId id="560" r:id="rId166"/>
    <p:sldId id="561" r:id="rId167"/>
    <p:sldId id="562" r:id="rId168"/>
    <p:sldId id="563" r:id="rId169"/>
    <p:sldId id="564" r:id="rId170"/>
    <p:sldId id="565" r:id="rId171"/>
    <p:sldId id="566" r:id="rId172"/>
    <p:sldId id="567" r:id="rId173"/>
    <p:sldId id="568" r:id="rId174"/>
    <p:sldId id="569" r:id="rId175"/>
    <p:sldId id="570" r:id="rId176"/>
    <p:sldId id="571" r:id="rId177"/>
    <p:sldId id="572" r:id="rId178"/>
    <p:sldId id="573" r:id="rId179"/>
    <p:sldId id="574" r:id="rId180"/>
    <p:sldId id="576" r:id="rId181"/>
    <p:sldId id="577" r:id="rId182"/>
    <p:sldId id="578" r:id="rId183"/>
    <p:sldId id="579" r:id="rId184"/>
    <p:sldId id="618" r:id="rId185"/>
    <p:sldId id="619" r:id="rId186"/>
    <p:sldId id="580" r:id="rId187"/>
    <p:sldId id="581" r:id="rId188"/>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FF"/>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9" autoAdjust="0"/>
    <p:restoredTop sz="87941" autoAdjust="0"/>
  </p:normalViewPr>
  <p:slideViewPr>
    <p:cSldViewPr>
      <p:cViewPr varScale="1">
        <p:scale>
          <a:sx n="112" d="100"/>
          <a:sy n="112" d="100"/>
        </p:scale>
        <p:origin x="1584" y="96"/>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Lst>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2.xml"/><Relationship Id="rId21" Type="http://schemas.openxmlformats.org/officeDocument/2006/relationships/slide" Target="slides/slide6.xml"/><Relationship Id="rId42" Type="http://schemas.openxmlformats.org/officeDocument/2006/relationships/slide" Target="slides/slide27.xml"/><Relationship Id="rId47" Type="http://schemas.openxmlformats.org/officeDocument/2006/relationships/slide" Target="slides/slide32.xml"/><Relationship Id="rId63" Type="http://schemas.openxmlformats.org/officeDocument/2006/relationships/slide" Target="slides/slide48.xml"/><Relationship Id="rId68" Type="http://schemas.openxmlformats.org/officeDocument/2006/relationships/slide" Target="slides/slide53.xml"/><Relationship Id="rId84" Type="http://schemas.openxmlformats.org/officeDocument/2006/relationships/slide" Target="slides/slide69.xml"/><Relationship Id="rId89" Type="http://schemas.openxmlformats.org/officeDocument/2006/relationships/slide" Target="slides/slide74.xml"/><Relationship Id="rId112" Type="http://schemas.openxmlformats.org/officeDocument/2006/relationships/slide" Target="slides/slide97.xml"/><Relationship Id="rId133" Type="http://schemas.openxmlformats.org/officeDocument/2006/relationships/slide" Target="slides/slide118.xml"/><Relationship Id="rId138" Type="http://schemas.openxmlformats.org/officeDocument/2006/relationships/slide" Target="slides/slide123.xml"/><Relationship Id="rId154" Type="http://schemas.openxmlformats.org/officeDocument/2006/relationships/slide" Target="slides/slide139.xml"/><Relationship Id="rId159" Type="http://schemas.openxmlformats.org/officeDocument/2006/relationships/slide" Target="slides/slide144.xml"/><Relationship Id="rId175" Type="http://schemas.openxmlformats.org/officeDocument/2006/relationships/slide" Target="slides/slide160.xml"/><Relationship Id="rId170" Type="http://schemas.openxmlformats.org/officeDocument/2006/relationships/slide" Target="slides/slide155.xml"/><Relationship Id="rId191" Type="http://schemas.openxmlformats.org/officeDocument/2006/relationships/viewProps" Target="viewProps.xml"/><Relationship Id="rId16" Type="http://schemas.openxmlformats.org/officeDocument/2006/relationships/slide" Target="slides/slide1.xml"/><Relationship Id="rId107" Type="http://schemas.openxmlformats.org/officeDocument/2006/relationships/slide" Target="slides/slide92.xml"/><Relationship Id="rId11" Type="http://schemas.openxmlformats.org/officeDocument/2006/relationships/slideMaster" Target="slideMasters/slideMaster11.xml"/><Relationship Id="rId32" Type="http://schemas.openxmlformats.org/officeDocument/2006/relationships/slide" Target="slides/slide17.xml"/><Relationship Id="rId37" Type="http://schemas.openxmlformats.org/officeDocument/2006/relationships/slide" Target="slides/slide22.xml"/><Relationship Id="rId53" Type="http://schemas.openxmlformats.org/officeDocument/2006/relationships/slide" Target="slides/slide38.xml"/><Relationship Id="rId58" Type="http://schemas.openxmlformats.org/officeDocument/2006/relationships/slide" Target="slides/slide43.xml"/><Relationship Id="rId74" Type="http://schemas.openxmlformats.org/officeDocument/2006/relationships/slide" Target="slides/slide59.xml"/><Relationship Id="rId79" Type="http://schemas.openxmlformats.org/officeDocument/2006/relationships/slide" Target="slides/slide64.xml"/><Relationship Id="rId102" Type="http://schemas.openxmlformats.org/officeDocument/2006/relationships/slide" Target="slides/slide87.xml"/><Relationship Id="rId123" Type="http://schemas.openxmlformats.org/officeDocument/2006/relationships/slide" Target="slides/slide108.xml"/><Relationship Id="rId128" Type="http://schemas.openxmlformats.org/officeDocument/2006/relationships/slide" Target="slides/slide113.xml"/><Relationship Id="rId144" Type="http://schemas.openxmlformats.org/officeDocument/2006/relationships/slide" Target="slides/slide129.xml"/><Relationship Id="rId149" Type="http://schemas.openxmlformats.org/officeDocument/2006/relationships/slide" Target="slides/slide134.xml"/><Relationship Id="rId5" Type="http://schemas.openxmlformats.org/officeDocument/2006/relationships/slideMaster" Target="slideMasters/slideMaster5.xml"/><Relationship Id="rId90" Type="http://schemas.openxmlformats.org/officeDocument/2006/relationships/slide" Target="slides/slide75.xml"/><Relationship Id="rId95" Type="http://schemas.openxmlformats.org/officeDocument/2006/relationships/slide" Target="slides/slide80.xml"/><Relationship Id="rId160" Type="http://schemas.openxmlformats.org/officeDocument/2006/relationships/slide" Target="slides/slide145.xml"/><Relationship Id="rId165" Type="http://schemas.openxmlformats.org/officeDocument/2006/relationships/slide" Target="slides/slide150.xml"/><Relationship Id="rId181" Type="http://schemas.openxmlformats.org/officeDocument/2006/relationships/slide" Target="slides/slide166.xml"/><Relationship Id="rId186" Type="http://schemas.openxmlformats.org/officeDocument/2006/relationships/slide" Target="slides/slide171.xml"/><Relationship Id="rId22" Type="http://schemas.openxmlformats.org/officeDocument/2006/relationships/slide" Target="slides/slide7.xml"/><Relationship Id="rId27" Type="http://schemas.openxmlformats.org/officeDocument/2006/relationships/slide" Target="slides/slide12.xml"/><Relationship Id="rId43" Type="http://schemas.openxmlformats.org/officeDocument/2006/relationships/slide" Target="slides/slide28.xml"/><Relationship Id="rId48" Type="http://schemas.openxmlformats.org/officeDocument/2006/relationships/slide" Target="slides/slide33.xml"/><Relationship Id="rId64" Type="http://schemas.openxmlformats.org/officeDocument/2006/relationships/slide" Target="slides/slide49.xml"/><Relationship Id="rId69" Type="http://schemas.openxmlformats.org/officeDocument/2006/relationships/slide" Target="slides/slide54.xml"/><Relationship Id="rId113" Type="http://schemas.openxmlformats.org/officeDocument/2006/relationships/slide" Target="slides/slide98.xml"/><Relationship Id="rId118" Type="http://schemas.openxmlformats.org/officeDocument/2006/relationships/slide" Target="slides/slide103.xml"/><Relationship Id="rId134" Type="http://schemas.openxmlformats.org/officeDocument/2006/relationships/slide" Target="slides/slide119.xml"/><Relationship Id="rId139" Type="http://schemas.openxmlformats.org/officeDocument/2006/relationships/slide" Target="slides/slide124.xml"/><Relationship Id="rId80" Type="http://schemas.openxmlformats.org/officeDocument/2006/relationships/slide" Target="slides/slide65.xml"/><Relationship Id="rId85" Type="http://schemas.openxmlformats.org/officeDocument/2006/relationships/slide" Target="slides/slide70.xml"/><Relationship Id="rId150" Type="http://schemas.openxmlformats.org/officeDocument/2006/relationships/slide" Target="slides/slide135.xml"/><Relationship Id="rId155" Type="http://schemas.openxmlformats.org/officeDocument/2006/relationships/slide" Target="slides/slide140.xml"/><Relationship Id="rId171" Type="http://schemas.openxmlformats.org/officeDocument/2006/relationships/slide" Target="slides/slide156.xml"/><Relationship Id="rId176" Type="http://schemas.openxmlformats.org/officeDocument/2006/relationships/slide" Target="slides/slide161.xml"/><Relationship Id="rId192" Type="http://schemas.openxmlformats.org/officeDocument/2006/relationships/theme" Target="theme/theme1.xml"/><Relationship Id="rId12" Type="http://schemas.openxmlformats.org/officeDocument/2006/relationships/slideMaster" Target="slideMasters/slideMaster12.xml"/><Relationship Id="rId17" Type="http://schemas.openxmlformats.org/officeDocument/2006/relationships/slide" Target="slides/slide2.xml"/><Relationship Id="rId33" Type="http://schemas.openxmlformats.org/officeDocument/2006/relationships/slide" Target="slides/slide18.xml"/><Relationship Id="rId38" Type="http://schemas.openxmlformats.org/officeDocument/2006/relationships/slide" Target="slides/slide23.xml"/><Relationship Id="rId59" Type="http://schemas.openxmlformats.org/officeDocument/2006/relationships/slide" Target="slides/slide44.xml"/><Relationship Id="rId103" Type="http://schemas.openxmlformats.org/officeDocument/2006/relationships/slide" Target="slides/slide88.xml"/><Relationship Id="rId108" Type="http://schemas.openxmlformats.org/officeDocument/2006/relationships/slide" Target="slides/slide93.xml"/><Relationship Id="rId124" Type="http://schemas.openxmlformats.org/officeDocument/2006/relationships/slide" Target="slides/slide109.xml"/><Relationship Id="rId129" Type="http://schemas.openxmlformats.org/officeDocument/2006/relationships/slide" Target="slides/slide114.xml"/><Relationship Id="rId54" Type="http://schemas.openxmlformats.org/officeDocument/2006/relationships/slide" Target="slides/slide39.xml"/><Relationship Id="rId70" Type="http://schemas.openxmlformats.org/officeDocument/2006/relationships/slide" Target="slides/slide55.xml"/><Relationship Id="rId75" Type="http://schemas.openxmlformats.org/officeDocument/2006/relationships/slide" Target="slides/slide60.xml"/><Relationship Id="rId91" Type="http://schemas.openxmlformats.org/officeDocument/2006/relationships/slide" Target="slides/slide76.xml"/><Relationship Id="rId96" Type="http://schemas.openxmlformats.org/officeDocument/2006/relationships/slide" Target="slides/slide81.xml"/><Relationship Id="rId140" Type="http://schemas.openxmlformats.org/officeDocument/2006/relationships/slide" Target="slides/slide125.xml"/><Relationship Id="rId145" Type="http://schemas.openxmlformats.org/officeDocument/2006/relationships/slide" Target="slides/slide130.xml"/><Relationship Id="rId161" Type="http://schemas.openxmlformats.org/officeDocument/2006/relationships/slide" Target="slides/slide146.xml"/><Relationship Id="rId166" Type="http://schemas.openxmlformats.org/officeDocument/2006/relationships/slide" Target="slides/slide151.xml"/><Relationship Id="rId182" Type="http://schemas.openxmlformats.org/officeDocument/2006/relationships/slide" Target="slides/slide167.xml"/><Relationship Id="rId187" Type="http://schemas.openxmlformats.org/officeDocument/2006/relationships/slide" Target="slides/slide172.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8.xml"/><Relationship Id="rId28" Type="http://schemas.openxmlformats.org/officeDocument/2006/relationships/slide" Target="slides/slide13.xml"/><Relationship Id="rId49" Type="http://schemas.openxmlformats.org/officeDocument/2006/relationships/slide" Target="slides/slide34.xml"/><Relationship Id="rId114" Type="http://schemas.openxmlformats.org/officeDocument/2006/relationships/slide" Target="slides/slide99.xml"/><Relationship Id="rId119" Type="http://schemas.openxmlformats.org/officeDocument/2006/relationships/slide" Target="slides/slide104.xml"/><Relationship Id="rId44" Type="http://schemas.openxmlformats.org/officeDocument/2006/relationships/slide" Target="slides/slide29.xml"/><Relationship Id="rId60" Type="http://schemas.openxmlformats.org/officeDocument/2006/relationships/slide" Target="slides/slide45.xml"/><Relationship Id="rId65" Type="http://schemas.openxmlformats.org/officeDocument/2006/relationships/slide" Target="slides/slide50.xml"/><Relationship Id="rId81" Type="http://schemas.openxmlformats.org/officeDocument/2006/relationships/slide" Target="slides/slide66.xml"/><Relationship Id="rId86" Type="http://schemas.openxmlformats.org/officeDocument/2006/relationships/slide" Target="slides/slide71.xml"/><Relationship Id="rId130" Type="http://schemas.openxmlformats.org/officeDocument/2006/relationships/slide" Target="slides/slide115.xml"/><Relationship Id="rId135" Type="http://schemas.openxmlformats.org/officeDocument/2006/relationships/slide" Target="slides/slide120.xml"/><Relationship Id="rId151" Type="http://schemas.openxmlformats.org/officeDocument/2006/relationships/slide" Target="slides/slide136.xml"/><Relationship Id="rId156" Type="http://schemas.openxmlformats.org/officeDocument/2006/relationships/slide" Target="slides/slide141.xml"/><Relationship Id="rId177" Type="http://schemas.openxmlformats.org/officeDocument/2006/relationships/slide" Target="slides/slide162.xml"/><Relationship Id="rId172" Type="http://schemas.openxmlformats.org/officeDocument/2006/relationships/slide" Target="slides/slide157.xml"/><Relationship Id="rId193" Type="http://schemas.openxmlformats.org/officeDocument/2006/relationships/tableStyles" Target="tableStyles.xml"/><Relationship Id="rId13" Type="http://schemas.openxmlformats.org/officeDocument/2006/relationships/slideMaster" Target="slideMasters/slideMaster13.xml"/><Relationship Id="rId18" Type="http://schemas.openxmlformats.org/officeDocument/2006/relationships/slide" Target="slides/slide3.xml"/><Relationship Id="rId39" Type="http://schemas.openxmlformats.org/officeDocument/2006/relationships/slide" Target="slides/slide24.xml"/><Relationship Id="rId109" Type="http://schemas.openxmlformats.org/officeDocument/2006/relationships/slide" Target="slides/slide94.xml"/><Relationship Id="rId34" Type="http://schemas.openxmlformats.org/officeDocument/2006/relationships/slide" Target="slides/slide19.xml"/><Relationship Id="rId50" Type="http://schemas.openxmlformats.org/officeDocument/2006/relationships/slide" Target="slides/slide35.xml"/><Relationship Id="rId55" Type="http://schemas.openxmlformats.org/officeDocument/2006/relationships/slide" Target="slides/slide40.xml"/><Relationship Id="rId76" Type="http://schemas.openxmlformats.org/officeDocument/2006/relationships/slide" Target="slides/slide61.xml"/><Relationship Id="rId97" Type="http://schemas.openxmlformats.org/officeDocument/2006/relationships/slide" Target="slides/slide82.xml"/><Relationship Id="rId104" Type="http://schemas.openxmlformats.org/officeDocument/2006/relationships/slide" Target="slides/slide89.xml"/><Relationship Id="rId120" Type="http://schemas.openxmlformats.org/officeDocument/2006/relationships/slide" Target="slides/slide105.xml"/><Relationship Id="rId125" Type="http://schemas.openxmlformats.org/officeDocument/2006/relationships/slide" Target="slides/slide110.xml"/><Relationship Id="rId141" Type="http://schemas.openxmlformats.org/officeDocument/2006/relationships/slide" Target="slides/slide126.xml"/><Relationship Id="rId146" Type="http://schemas.openxmlformats.org/officeDocument/2006/relationships/slide" Target="slides/slide131.xml"/><Relationship Id="rId167" Type="http://schemas.openxmlformats.org/officeDocument/2006/relationships/slide" Target="slides/slide152.xml"/><Relationship Id="rId188" Type="http://schemas.openxmlformats.org/officeDocument/2006/relationships/slide" Target="slides/slide173.xml"/><Relationship Id="rId7" Type="http://schemas.openxmlformats.org/officeDocument/2006/relationships/slideMaster" Target="slideMasters/slideMaster7.xml"/><Relationship Id="rId71" Type="http://schemas.openxmlformats.org/officeDocument/2006/relationships/slide" Target="slides/slide56.xml"/><Relationship Id="rId92" Type="http://schemas.openxmlformats.org/officeDocument/2006/relationships/slide" Target="slides/slide77.xml"/><Relationship Id="rId162" Type="http://schemas.openxmlformats.org/officeDocument/2006/relationships/slide" Target="slides/slide147.xml"/><Relationship Id="rId183" Type="http://schemas.openxmlformats.org/officeDocument/2006/relationships/slide" Target="slides/slide168.xml"/><Relationship Id="rId2" Type="http://schemas.openxmlformats.org/officeDocument/2006/relationships/slideMaster" Target="slideMasters/slideMaster2.xml"/><Relationship Id="rId29" Type="http://schemas.openxmlformats.org/officeDocument/2006/relationships/slide" Target="slides/slide14.xml"/><Relationship Id="rId24" Type="http://schemas.openxmlformats.org/officeDocument/2006/relationships/slide" Target="slides/slide9.xml"/><Relationship Id="rId40" Type="http://schemas.openxmlformats.org/officeDocument/2006/relationships/slide" Target="slides/slide25.xml"/><Relationship Id="rId45" Type="http://schemas.openxmlformats.org/officeDocument/2006/relationships/slide" Target="slides/slide30.xml"/><Relationship Id="rId66" Type="http://schemas.openxmlformats.org/officeDocument/2006/relationships/slide" Target="slides/slide51.xml"/><Relationship Id="rId87" Type="http://schemas.openxmlformats.org/officeDocument/2006/relationships/slide" Target="slides/slide72.xml"/><Relationship Id="rId110" Type="http://schemas.openxmlformats.org/officeDocument/2006/relationships/slide" Target="slides/slide95.xml"/><Relationship Id="rId115" Type="http://schemas.openxmlformats.org/officeDocument/2006/relationships/slide" Target="slides/slide100.xml"/><Relationship Id="rId131" Type="http://schemas.openxmlformats.org/officeDocument/2006/relationships/slide" Target="slides/slide116.xml"/><Relationship Id="rId136" Type="http://schemas.openxmlformats.org/officeDocument/2006/relationships/slide" Target="slides/slide121.xml"/><Relationship Id="rId157" Type="http://schemas.openxmlformats.org/officeDocument/2006/relationships/slide" Target="slides/slide142.xml"/><Relationship Id="rId178" Type="http://schemas.openxmlformats.org/officeDocument/2006/relationships/slide" Target="slides/slide163.xml"/><Relationship Id="rId61" Type="http://schemas.openxmlformats.org/officeDocument/2006/relationships/slide" Target="slides/slide46.xml"/><Relationship Id="rId82" Type="http://schemas.openxmlformats.org/officeDocument/2006/relationships/slide" Target="slides/slide67.xml"/><Relationship Id="rId152" Type="http://schemas.openxmlformats.org/officeDocument/2006/relationships/slide" Target="slides/slide137.xml"/><Relationship Id="rId173" Type="http://schemas.openxmlformats.org/officeDocument/2006/relationships/slide" Target="slides/slide158.xml"/><Relationship Id="rId19" Type="http://schemas.openxmlformats.org/officeDocument/2006/relationships/slide" Target="slides/slide4.xml"/><Relationship Id="rId14" Type="http://schemas.openxmlformats.org/officeDocument/2006/relationships/slideMaster" Target="slideMasters/slideMaster14.xml"/><Relationship Id="rId30" Type="http://schemas.openxmlformats.org/officeDocument/2006/relationships/slide" Target="slides/slide15.xml"/><Relationship Id="rId35" Type="http://schemas.openxmlformats.org/officeDocument/2006/relationships/slide" Target="slides/slide20.xml"/><Relationship Id="rId56" Type="http://schemas.openxmlformats.org/officeDocument/2006/relationships/slide" Target="slides/slide41.xml"/><Relationship Id="rId77" Type="http://schemas.openxmlformats.org/officeDocument/2006/relationships/slide" Target="slides/slide62.xml"/><Relationship Id="rId100" Type="http://schemas.openxmlformats.org/officeDocument/2006/relationships/slide" Target="slides/slide85.xml"/><Relationship Id="rId105" Type="http://schemas.openxmlformats.org/officeDocument/2006/relationships/slide" Target="slides/slide90.xml"/><Relationship Id="rId126" Type="http://schemas.openxmlformats.org/officeDocument/2006/relationships/slide" Target="slides/slide111.xml"/><Relationship Id="rId147" Type="http://schemas.openxmlformats.org/officeDocument/2006/relationships/slide" Target="slides/slide132.xml"/><Relationship Id="rId168" Type="http://schemas.openxmlformats.org/officeDocument/2006/relationships/slide" Target="slides/slide153.xml"/><Relationship Id="rId8" Type="http://schemas.openxmlformats.org/officeDocument/2006/relationships/slideMaster" Target="slideMasters/slideMaster8.xml"/><Relationship Id="rId51" Type="http://schemas.openxmlformats.org/officeDocument/2006/relationships/slide" Target="slides/slide36.xml"/><Relationship Id="rId72" Type="http://schemas.openxmlformats.org/officeDocument/2006/relationships/slide" Target="slides/slide57.xml"/><Relationship Id="rId93" Type="http://schemas.openxmlformats.org/officeDocument/2006/relationships/slide" Target="slides/slide78.xml"/><Relationship Id="rId98" Type="http://schemas.openxmlformats.org/officeDocument/2006/relationships/slide" Target="slides/slide83.xml"/><Relationship Id="rId121" Type="http://schemas.openxmlformats.org/officeDocument/2006/relationships/slide" Target="slides/slide106.xml"/><Relationship Id="rId142" Type="http://schemas.openxmlformats.org/officeDocument/2006/relationships/slide" Target="slides/slide127.xml"/><Relationship Id="rId163" Type="http://schemas.openxmlformats.org/officeDocument/2006/relationships/slide" Target="slides/slide148.xml"/><Relationship Id="rId184" Type="http://schemas.openxmlformats.org/officeDocument/2006/relationships/slide" Target="slides/slide169.xml"/><Relationship Id="rId189" Type="http://schemas.openxmlformats.org/officeDocument/2006/relationships/notesMaster" Target="notesMasters/notesMaster1.xml"/><Relationship Id="rId3" Type="http://schemas.openxmlformats.org/officeDocument/2006/relationships/slideMaster" Target="slideMasters/slideMaster3.xml"/><Relationship Id="rId25" Type="http://schemas.openxmlformats.org/officeDocument/2006/relationships/slide" Target="slides/slide10.xml"/><Relationship Id="rId46" Type="http://schemas.openxmlformats.org/officeDocument/2006/relationships/slide" Target="slides/slide31.xml"/><Relationship Id="rId67" Type="http://schemas.openxmlformats.org/officeDocument/2006/relationships/slide" Target="slides/slide52.xml"/><Relationship Id="rId116" Type="http://schemas.openxmlformats.org/officeDocument/2006/relationships/slide" Target="slides/slide101.xml"/><Relationship Id="rId137" Type="http://schemas.openxmlformats.org/officeDocument/2006/relationships/slide" Target="slides/slide122.xml"/><Relationship Id="rId158" Type="http://schemas.openxmlformats.org/officeDocument/2006/relationships/slide" Target="slides/slide143.xml"/><Relationship Id="rId20" Type="http://schemas.openxmlformats.org/officeDocument/2006/relationships/slide" Target="slides/slide5.xml"/><Relationship Id="rId41" Type="http://schemas.openxmlformats.org/officeDocument/2006/relationships/slide" Target="slides/slide26.xml"/><Relationship Id="rId62" Type="http://schemas.openxmlformats.org/officeDocument/2006/relationships/slide" Target="slides/slide47.xml"/><Relationship Id="rId83" Type="http://schemas.openxmlformats.org/officeDocument/2006/relationships/slide" Target="slides/slide68.xml"/><Relationship Id="rId88" Type="http://schemas.openxmlformats.org/officeDocument/2006/relationships/slide" Target="slides/slide73.xml"/><Relationship Id="rId111" Type="http://schemas.openxmlformats.org/officeDocument/2006/relationships/slide" Target="slides/slide96.xml"/><Relationship Id="rId132" Type="http://schemas.openxmlformats.org/officeDocument/2006/relationships/slide" Target="slides/slide117.xml"/><Relationship Id="rId153" Type="http://schemas.openxmlformats.org/officeDocument/2006/relationships/slide" Target="slides/slide138.xml"/><Relationship Id="rId174" Type="http://schemas.openxmlformats.org/officeDocument/2006/relationships/slide" Target="slides/slide159.xml"/><Relationship Id="rId179" Type="http://schemas.openxmlformats.org/officeDocument/2006/relationships/slide" Target="slides/slide164.xml"/><Relationship Id="rId190" Type="http://schemas.openxmlformats.org/officeDocument/2006/relationships/presProps" Target="presProps.xml"/><Relationship Id="rId15" Type="http://schemas.openxmlformats.org/officeDocument/2006/relationships/slideMaster" Target="slideMasters/slideMaster15.xml"/><Relationship Id="rId36" Type="http://schemas.openxmlformats.org/officeDocument/2006/relationships/slide" Target="slides/slide21.xml"/><Relationship Id="rId57" Type="http://schemas.openxmlformats.org/officeDocument/2006/relationships/slide" Target="slides/slide42.xml"/><Relationship Id="rId106" Type="http://schemas.openxmlformats.org/officeDocument/2006/relationships/slide" Target="slides/slide91.xml"/><Relationship Id="rId127" Type="http://schemas.openxmlformats.org/officeDocument/2006/relationships/slide" Target="slides/slide112.xml"/><Relationship Id="rId10" Type="http://schemas.openxmlformats.org/officeDocument/2006/relationships/slideMaster" Target="slideMasters/slideMaster10.xml"/><Relationship Id="rId31" Type="http://schemas.openxmlformats.org/officeDocument/2006/relationships/slide" Target="slides/slide16.xml"/><Relationship Id="rId52" Type="http://schemas.openxmlformats.org/officeDocument/2006/relationships/slide" Target="slides/slide37.xml"/><Relationship Id="rId73" Type="http://schemas.openxmlformats.org/officeDocument/2006/relationships/slide" Target="slides/slide58.xml"/><Relationship Id="rId78" Type="http://schemas.openxmlformats.org/officeDocument/2006/relationships/slide" Target="slides/slide63.xml"/><Relationship Id="rId94" Type="http://schemas.openxmlformats.org/officeDocument/2006/relationships/slide" Target="slides/slide79.xml"/><Relationship Id="rId99" Type="http://schemas.openxmlformats.org/officeDocument/2006/relationships/slide" Target="slides/slide84.xml"/><Relationship Id="rId101" Type="http://schemas.openxmlformats.org/officeDocument/2006/relationships/slide" Target="slides/slide86.xml"/><Relationship Id="rId122" Type="http://schemas.openxmlformats.org/officeDocument/2006/relationships/slide" Target="slides/slide107.xml"/><Relationship Id="rId143" Type="http://schemas.openxmlformats.org/officeDocument/2006/relationships/slide" Target="slides/slide128.xml"/><Relationship Id="rId148" Type="http://schemas.openxmlformats.org/officeDocument/2006/relationships/slide" Target="slides/slide133.xml"/><Relationship Id="rId164" Type="http://schemas.openxmlformats.org/officeDocument/2006/relationships/slide" Target="slides/slide149.xml"/><Relationship Id="rId169" Type="http://schemas.openxmlformats.org/officeDocument/2006/relationships/slide" Target="slides/slide154.xml"/><Relationship Id="rId185" Type="http://schemas.openxmlformats.org/officeDocument/2006/relationships/slide" Target="slides/slide170.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65.xml"/><Relationship Id="rId26" Type="http://schemas.openxmlformats.org/officeDocument/2006/relationships/slide" Target="slides/slide11.xml"/></Relationships>
</file>

<file path=ppt/_rels/viewProps.xml.rels><?xml version="1.0" encoding="UTF-8" standalone="yes"?>
<Relationships xmlns="http://schemas.openxmlformats.org/package/2006/relationships"><Relationship Id="rId8" Type="http://schemas.openxmlformats.org/officeDocument/2006/relationships/slide" Target="slides/slide39.xml"/><Relationship Id="rId13" Type="http://schemas.openxmlformats.org/officeDocument/2006/relationships/slide" Target="slides/slide45.xml"/><Relationship Id="rId3" Type="http://schemas.openxmlformats.org/officeDocument/2006/relationships/slide" Target="slides/slide32.xml"/><Relationship Id="rId7" Type="http://schemas.openxmlformats.org/officeDocument/2006/relationships/slide" Target="slides/slide38.xml"/><Relationship Id="rId12" Type="http://schemas.openxmlformats.org/officeDocument/2006/relationships/slide" Target="slides/slide44.xml"/><Relationship Id="rId2" Type="http://schemas.openxmlformats.org/officeDocument/2006/relationships/slide" Target="slides/slide31.xml"/><Relationship Id="rId1" Type="http://schemas.openxmlformats.org/officeDocument/2006/relationships/slide" Target="slides/slide30.xml"/><Relationship Id="rId6" Type="http://schemas.openxmlformats.org/officeDocument/2006/relationships/slide" Target="slides/slide35.xml"/><Relationship Id="rId11" Type="http://schemas.openxmlformats.org/officeDocument/2006/relationships/slide" Target="slides/slide43.xml"/><Relationship Id="rId5" Type="http://schemas.openxmlformats.org/officeDocument/2006/relationships/slide" Target="slides/slide34.xml"/><Relationship Id="rId10" Type="http://schemas.openxmlformats.org/officeDocument/2006/relationships/slide" Target="slides/slide42.xml"/><Relationship Id="rId4" Type="http://schemas.openxmlformats.org/officeDocument/2006/relationships/slide" Target="slides/slide33.xml"/><Relationship Id="rId9"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FB438D8A-7035-4C5B-8F5B-31B143A5C9C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vl1pPr>
          </a:lstStyle>
          <a:p>
            <a:pPr>
              <a:defRPr/>
            </a:pPr>
            <a:endParaRPr lang="en-US" altLang="zh-CN"/>
          </a:p>
        </p:txBody>
      </p:sp>
      <p:sp>
        <p:nvSpPr>
          <p:cNvPr id="41987" name="Rectangle 3">
            <a:extLst>
              <a:ext uri="{FF2B5EF4-FFF2-40B4-BE49-F238E27FC236}">
                <a16:creationId xmlns:a16="http://schemas.microsoft.com/office/drawing/2014/main" id="{81A7B0C1-2EAE-467D-B41F-E54F920CECCD}"/>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zh-CN"/>
          </a:p>
        </p:txBody>
      </p:sp>
      <p:sp>
        <p:nvSpPr>
          <p:cNvPr id="18436" name="Rectangle 4">
            <a:extLst>
              <a:ext uri="{FF2B5EF4-FFF2-40B4-BE49-F238E27FC236}">
                <a16:creationId xmlns:a16="http://schemas.microsoft.com/office/drawing/2014/main" id="{72B9DE72-86C9-4A45-AB26-B64ED4746E53}"/>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9" name="Rectangle 5">
            <a:extLst>
              <a:ext uri="{FF2B5EF4-FFF2-40B4-BE49-F238E27FC236}">
                <a16:creationId xmlns:a16="http://schemas.microsoft.com/office/drawing/2014/main" id="{3B437BE7-D31E-4C55-B268-87321EAF8246}"/>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41990" name="Rectangle 6">
            <a:extLst>
              <a:ext uri="{FF2B5EF4-FFF2-40B4-BE49-F238E27FC236}">
                <a16:creationId xmlns:a16="http://schemas.microsoft.com/office/drawing/2014/main" id="{D79361DC-FE5F-49C6-8DE4-712423CF4EBF}"/>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vl1pPr>
          </a:lstStyle>
          <a:p>
            <a:pPr>
              <a:defRPr/>
            </a:pPr>
            <a:endParaRPr lang="en-US" altLang="zh-CN"/>
          </a:p>
        </p:txBody>
      </p:sp>
      <p:sp>
        <p:nvSpPr>
          <p:cNvPr id="41991" name="Rectangle 7">
            <a:extLst>
              <a:ext uri="{FF2B5EF4-FFF2-40B4-BE49-F238E27FC236}">
                <a16:creationId xmlns:a16="http://schemas.microsoft.com/office/drawing/2014/main" id="{111EA168-403C-4C9C-831D-7B5F95A8E213}"/>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467D2992-0F0A-4108-97A4-908A982F9999}"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124.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A6BD88C-EA7E-4DE2-92A1-767BA328AB1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3682307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a:extLst>
              <a:ext uri="{FF2B5EF4-FFF2-40B4-BE49-F238E27FC236}">
                <a16:creationId xmlns:a16="http://schemas.microsoft.com/office/drawing/2014/main" id="{43FBA80B-E493-4BFC-91E3-681F0DAC1986}"/>
              </a:ext>
            </a:extLst>
          </p:cNvPr>
          <p:cNvSpPr>
            <a:spLocks noGrp="1" noRot="1" noChangeAspect="1" noChangeArrowheads="1" noTextEdit="1"/>
          </p:cNvSpPr>
          <p:nvPr>
            <p:ph type="sldImg"/>
          </p:nvPr>
        </p:nvSpPr>
        <p:spPr>
          <a:ln/>
        </p:spPr>
      </p:sp>
      <p:sp>
        <p:nvSpPr>
          <p:cNvPr id="68611" name="备注占位符 2">
            <a:extLst>
              <a:ext uri="{FF2B5EF4-FFF2-40B4-BE49-F238E27FC236}">
                <a16:creationId xmlns:a16="http://schemas.microsoft.com/office/drawing/2014/main" id="{C932CFBF-810B-4B49-BE63-A826160A49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8612" name="灯片编号占位符 3">
            <a:extLst>
              <a:ext uri="{FF2B5EF4-FFF2-40B4-BE49-F238E27FC236}">
                <a16:creationId xmlns:a16="http://schemas.microsoft.com/office/drawing/2014/main" id="{B816D868-88E1-41DF-BF98-2478084501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2FFDD9A-A7FB-49DA-A400-79BC3ABF4F8A}" type="slidenum">
              <a:rPr lang="en-US" altLang="zh-CN" smtClean="0"/>
              <a:pPr/>
              <a:t>36</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B5600214-75AD-4EE6-970F-8AB32075C3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D71CCD4-34D8-40A0-A565-1208671B981D}" type="slidenum">
              <a:rPr lang="en-US" altLang="zh-CN" smtClean="0"/>
              <a:pPr>
                <a:spcBef>
                  <a:spcPct val="0"/>
                </a:spcBef>
              </a:pPr>
              <a:t>41</a:t>
            </a:fld>
            <a:endParaRPr lang="en-US" altLang="zh-CN"/>
          </a:p>
        </p:txBody>
      </p:sp>
      <p:sp>
        <p:nvSpPr>
          <p:cNvPr id="74755" name="Rectangle 2">
            <a:extLst>
              <a:ext uri="{FF2B5EF4-FFF2-40B4-BE49-F238E27FC236}">
                <a16:creationId xmlns:a16="http://schemas.microsoft.com/office/drawing/2014/main" id="{C9060494-4AD2-4F15-B148-2EFB7C17EE26}"/>
              </a:ext>
            </a:extLst>
          </p:cNvPr>
          <p:cNvSpPr>
            <a:spLocks noGrp="1" noRot="1" noChangeAspect="1" noChangeArrowheads="1" noTextEdit="1"/>
          </p:cNvSpPr>
          <p:nvPr>
            <p:ph type="sldImg"/>
          </p:nvPr>
        </p:nvSpPr>
        <p:spPr>
          <a:ln/>
        </p:spPr>
      </p:sp>
      <p:sp>
        <p:nvSpPr>
          <p:cNvPr id="74756" name="Rectangle 3">
            <a:extLst>
              <a:ext uri="{FF2B5EF4-FFF2-40B4-BE49-F238E27FC236}">
                <a16:creationId xmlns:a16="http://schemas.microsoft.com/office/drawing/2014/main" id="{CAC8ED11-B8A5-4402-B88C-1D2D9E378E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lang="zh-CN" altLang="en-US" b="1"/>
              <a:t>被作用者运动，场动量变了</a:t>
            </a:r>
            <a:endParaRPr lang="zh-CN" altLang="en-US"/>
          </a:p>
          <a:p>
            <a:pPr algn="just" eaLnBrk="1" hangingPunct="1"/>
            <a:r>
              <a:rPr lang="zh-CN" altLang="en-US" b="1"/>
              <a:t>被作用者静止，场无变化</a:t>
            </a:r>
          </a:p>
          <a:p>
            <a:pPr algn="just" eaLnBrk="1" hangingPunct="1"/>
            <a:r>
              <a:rPr lang="zh-CN" altLang="en-US" b="1"/>
              <a:t> </a:t>
            </a:r>
          </a:p>
          <a:p>
            <a:pPr algn="just" eaLnBrk="1" hangingPunct="1"/>
            <a:r>
              <a:rPr lang="zh-CN" altLang="en-US" b="1"/>
              <a:t>作用者、被作用者之间存在一个第三者，称为场，三者构成一个封闭系统，总动量守恒。</a:t>
            </a:r>
            <a:r>
              <a:rPr lang="zh-CN" altLang="en-US" b="1">
                <a:ea typeface="黑体" panose="02010609060101010101" pitchFamily="49" charset="-122"/>
              </a:rPr>
              <a:t>这是场存在的例证。</a:t>
            </a:r>
            <a:r>
              <a:rPr lang="zh-CN" altLang="en-US" b="1"/>
              <a:t> </a:t>
            </a:r>
            <a:endParaRPr lang="zh-CN" altLang="en-US"/>
          </a:p>
          <a:p>
            <a:pPr eaLnBrk="1" hangingPunct="1"/>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a:extLst>
              <a:ext uri="{FF2B5EF4-FFF2-40B4-BE49-F238E27FC236}">
                <a16:creationId xmlns:a16="http://schemas.microsoft.com/office/drawing/2014/main" id="{E773D6E5-8AB4-4C7F-A6AB-7078ED2E9B77}"/>
              </a:ext>
            </a:extLst>
          </p:cNvPr>
          <p:cNvSpPr>
            <a:spLocks noGrp="1" noRot="1" noChangeAspect="1" noChangeArrowheads="1" noTextEdit="1"/>
          </p:cNvSpPr>
          <p:nvPr>
            <p:ph type="sldImg"/>
          </p:nvPr>
        </p:nvSpPr>
        <p:spPr>
          <a:ln/>
        </p:spPr>
      </p:sp>
      <p:sp>
        <p:nvSpPr>
          <p:cNvPr id="89091" name="备注占位符 2">
            <a:extLst>
              <a:ext uri="{FF2B5EF4-FFF2-40B4-BE49-F238E27FC236}">
                <a16:creationId xmlns:a16="http://schemas.microsoft.com/office/drawing/2014/main" id="{FA8F9543-930D-4AA5-9E78-D81DE72DB0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9092" name="灯片编号占位符 3">
            <a:extLst>
              <a:ext uri="{FF2B5EF4-FFF2-40B4-BE49-F238E27FC236}">
                <a16:creationId xmlns:a16="http://schemas.microsoft.com/office/drawing/2014/main" id="{28B96E55-1538-40E1-A26B-DBDE9F5396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3626220-96A8-46F9-8964-38D1E5B981FC}" type="slidenum">
              <a:rPr lang="en-US" altLang="zh-CN" smtClean="0"/>
              <a:pPr/>
              <a:t>54</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5F1AD26E-793A-4005-B9A1-DD65E6CF6B88}"/>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81E66C98-31B8-45F0-9074-767C45EB67BC}" type="slidenum">
              <a:rPr lang="en-US" altLang="zh-CN"/>
              <a:pPr algn="r" eaLnBrk="1" hangingPunct="1">
                <a:spcBef>
                  <a:spcPct val="0"/>
                </a:spcBef>
              </a:pPr>
              <a:t>57</a:t>
            </a:fld>
            <a:endParaRPr lang="en-US" altLang="zh-CN"/>
          </a:p>
        </p:txBody>
      </p:sp>
      <p:sp>
        <p:nvSpPr>
          <p:cNvPr id="93187" name="幻灯片图像占位符 1">
            <a:extLst>
              <a:ext uri="{FF2B5EF4-FFF2-40B4-BE49-F238E27FC236}">
                <a16:creationId xmlns:a16="http://schemas.microsoft.com/office/drawing/2014/main" id="{ACE555FC-4EF2-40EA-95F8-90ED6AC7B837}"/>
              </a:ext>
            </a:extLst>
          </p:cNvPr>
          <p:cNvSpPr>
            <a:spLocks noGrp="1" noRot="1" noChangeAspect="1" noChangeArrowheads="1" noTextEdit="1"/>
          </p:cNvSpPr>
          <p:nvPr>
            <p:ph type="sldImg"/>
          </p:nvPr>
        </p:nvSpPr>
        <p:spPr>
          <a:ln/>
        </p:spPr>
      </p:sp>
      <p:sp>
        <p:nvSpPr>
          <p:cNvPr id="93188" name="备注占位符 2">
            <a:extLst>
              <a:ext uri="{FF2B5EF4-FFF2-40B4-BE49-F238E27FC236}">
                <a16:creationId xmlns:a16="http://schemas.microsoft.com/office/drawing/2014/main" id="{9AF7573C-D62B-4515-8AB2-2DF7FE790E2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第一朵乌云出现在光的波动理论上，</a:t>
            </a:r>
            <a:r>
              <a:rPr lang="en-US" altLang="zh-CN"/>
              <a:t>----</a:t>
            </a:r>
            <a:r>
              <a:rPr lang="zh-CN" altLang="en-US"/>
              <a:t>迈克耳逊－莫雷实验与“以太”说 </a:t>
            </a:r>
            <a:r>
              <a:rPr lang="en-US" altLang="zh-CN"/>
              <a:t>;</a:t>
            </a:r>
            <a:r>
              <a:rPr lang="zh-CN" altLang="en-US"/>
              <a:t>第二朵乌云出现在关于能量均分的麦克斯韦</a:t>
            </a:r>
            <a:r>
              <a:rPr lang="en-US" altLang="zh-CN"/>
              <a:t>-</a:t>
            </a:r>
            <a:r>
              <a:rPr lang="zh-CN" altLang="en-US"/>
              <a:t>玻尔兹曼理论上。</a:t>
            </a:r>
            <a:r>
              <a:rPr lang="en-US" altLang="zh-CN"/>
              <a:t>——</a:t>
            </a:r>
            <a:r>
              <a:rPr lang="zh-CN" altLang="en-US"/>
              <a:t>黑体辐射与“紫外灾难”。第一朵乌云导致了相对论的诞生，第二多乌云导致了量子力学的诞生</a:t>
            </a:r>
          </a:p>
        </p:txBody>
      </p:sp>
      <p:sp>
        <p:nvSpPr>
          <p:cNvPr id="93189" name="灯片编号占位符 3">
            <a:extLst>
              <a:ext uri="{FF2B5EF4-FFF2-40B4-BE49-F238E27FC236}">
                <a16:creationId xmlns:a16="http://schemas.microsoft.com/office/drawing/2014/main" id="{59690910-77F9-4E8B-AA77-7A2F6EB9C721}"/>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A8483B4F-5439-43E5-9AC9-965DC9B1FE10}" type="slidenum">
              <a:rPr kumimoji="1" lang="en-US" altLang="zh-CN">
                <a:latin typeface="Times New Roman" panose="02020603050405020304" pitchFamily="18" charset="0"/>
              </a:rPr>
              <a:pPr algn="r" eaLnBrk="1" hangingPunct="1">
                <a:spcBef>
                  <a:spcPct val="0"/>
                </a:spcBef>
              </a:pPr>
              <a:t>57</a:t>
            </a:fld>
            <a:endParaRPr kumimoji="1" lang="en-US" altLang="zh-CN">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AAC617B9-56D7-4F17-94A0-0ED50586C2D4}"/>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34CA94E4-9104-4C95-8199-58877716AA24}" type="slidenum">
              <a:rPr lang="en-US" altLang="zh-CN"/>
              <a:pPr algn="r" eaLnBrk="1" hangingPunct="1">
                <a:spcBef>
                  <a:spcPct val="0"/>
                </a:spcBef>
              </a:pPr>
              <a:t>58</a:t>
            </a:fld>
            <a:endParaRPr lang="en-US" altLang="zh-CN"/>
          </a:p>
        </p:txBody>
      </p:sp>
      <p:sp>
        <p:nvSpPr>
          <p:cNvPr id="95235" name="幻灯片图像占位符 1">
            <a:extLst>
              <a:ext uri="{FF2B5EF4-FFF2-40B4-BE49-F238E27FC236}">
                <a16:creationId xmlns:a16="http://schemas.microsoft.com/office/drawing/2014/main" id="{C58176EA-7468-4403-8E02-B77FAB5ABFA1}"/>
              </a:ext>
            </a:extLst>
          </p:cNvPr>
          <p:cNvSpPr>
            <a:spLocks noGrp="1" noRot="1" noChangeAspect="1" noChangeArrowheads="1" noTextEdit="1"/>
          </p:cNvSpPr>
          <p:nvPr>
            <p:ph type="sldImg"/>
          </p:nvPr>
        </p:nvSpPr>
        <p:spPr>
          <a:ln/>
        </p:spPr>
      </p:sp>
      <p:sp>
        <p:nvSpPr>
          <p:cNvPr id="95236" name="备注占位符 2">
            <a:extLst>
              <a:ext uri="{FF2B5EF4-FFF2-40B4-BE49-F238E27FC236}">
                <a16:creationId xmlns:a16="http://schemas.microsoft.com/office/drawing/2014/main" id="{6B10E85E-8336-4519-965C-38F2A2070DE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
        <p:nvSpPr>
          <p:cNvPr id="95237" name="灯片编号占位符 3">
            <a:extLst>
              <a:ext uri="{FF2B5EF4-FFF2-40B4-BE49-F238E27FC236}">
                <a16:creationId xmlns:a16="http://schemas.microsoft.com/office/drawing/2014/main" id="{6EEE94C1-5440-464D-A8B9-530F257FF73D}"/>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642F84D5-708C-424B-9E01-A4C89412AF59}" type="slidenum">
              <a:rPr kumimoji="1" lang="en-US" altLang="zh-CN">
                <a:latin typeface="Times New Roman" panose="02020603050405020304" pitchFamily="18" charset="0"/>
              </a:rPr>
              <a:pPr algn="r" eaLnBrk="1" hangingPunct="1">
                <a:spcBef>
                  <a:spcPct val="0"/>
                </a:spcBef>
              </a:pPr>
              <a:t>58</a:t>
            </a:fld>
            <a:endParaRPr kumimoji="1" lang="en-US" altLang="zh-CN">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20F21DD5-2120-4B87-ADDB-960427C665CD}"/>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DC0C99AB-1F61-469E-9011-0C37792DB521}" type="slidenum">
              <a:rPr lang="en-US" altLang="zh-CN"/>
              <a:pPr algn="r" eaLnBrk="1" hangingPunct="1">
                <a:spcBef>
                  <a:spcPct val="0"/>
                </a:spcBef>
              </a:pPr>
              <a:t>62</a:t>
            </a:fld>
            <a:endParaRPr lang="en-US" altLang="zh-CN"/>
          </a:p>
        </p:txBody>
      </p:sp>
      <p:sp>
        <p:nvSpPr>
          <p:cNvPr id="100355" name="Rectangle 7">
            <a:extLst>
              <a:ext uri="{FF2B5EF4-FFF2-40B4-BE49-F238E27FC236}">
                <a16:creationId xmlns:a16="http://schemas.microsoft.com/office/drawing/2014/main" id="{92B679B4-07F1-486A-BAE4-E149C35F0354}"/>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6493C68D-8479-4040-AAB6-4002BA98FB2B}" type="slidenum">
              <a:rPr kumimoji="1" lang="en-US" altLang="zh-CN">
                <a:latin typeface="Times New Roman" panose="02020603050405020304" pitchFamily="18" charset="0"/>
              </a:rPr>
              <a:pPr algn="r" eaLnBrk="1" hangingPunct="1">
                <a:spcBef>
                  <a:spcPct val="0"/>
                </a:spcBef>
              </a:pPr>
              <a:t>62</a:t>
            </a:fld>
            <a:endParaRPr kumimoji="1" lang="en-US" altLang="zh-CN">
              <a:latin typeface="Times New Roman" panose="02020603050405020304" pitchFamily="18" charset="0"/>
            </a:endParaRPr>
          </a:p>
        </p:txBody>
      </p:sp>
      <p:sp>
        <p:nvSpPr>
          <p:cNvPr id="100356" name="Rectangle 2">
            <a:extLst>
              <a:ext uri="{FF2B5EF4-FFF2-40B4-BE49-F238E27FC236}">
                <a16:creationId xmlns:a16="http://schemas.microsoft.com/office/drawing/2014/main" id="{B20E9652-6543-4DE5-B1E4-74939983447D}"/>
              </a:ext>
            </a:extLst>
          </p:cNvPr>
          <p:cNvSpPr>
            <a:spLocks noGrp="1" noRot="1" noChangeAspect="1" noChangeArrowheads="1" noTextEdit="1"/>
          </p:cNvSpPr>
          <p:nvPr>
            <p:ph type="sldImg"/>
          </p:nvPr>
        </p:nvSpPr>
        <p:spPr>
          <a:ln/>
        </p:spPr>
      </p:sp>
      <p:sp>
        <p:nvSpPr>
          <p:cNvPr id="100357" name="Rectangle 3">
            <a:extLst>
              <a:ext uri="{FF2B5EF4-FFF2-40B4-BE49-F238E27FC236}">
                <a16:creationId xmlns:a16="http://schemas.microsoft.com/office/drawing/2014/main" id="{D0C345EF-51B4-4378-A7BA-09D42762C8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表明电场对位于不同地点的检验电荷所施加的电力大小和方向都可能不同。</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幻灯片图像占位符 1">
            <a:extLst>
              <a:ext uri="{FF2B5EF4-FFF2-40B4-BE49-F238E27FC236}">
                <a16:creationId xmlns:a16="http://schemas.microsoft.com/office/drawing/2014/main" id="{86C70214-B4B4-43F4-8F71-537AC45BA0D9}"/>
              </a:ext>
            </a:extLst>
          </p:cNvPr>
          <p:cNvSpPr>
            <a:spLocks noGrp="1" noRot="1" noChangeAspect="1" noChangeArrowheads="1" noTextEdit="1"/>
          </p:cNvSpPr>
          <p:nvPr>
            <p:ph type="sldImg"/>
          </p:nvPr>
        </p:nvSpPr>
        <p:spPr>
          <a:ln/>
        </p:spPr>
      </p:sp>
      <p:sp>
        <p:nvSpPr>
          <p:cNvPr id="111619" name="备注占位符 2">
            <a:extLst>
              <a:ext uri="{FF2B5EF4-FFF2-40B4-BE49-F238E27FC236}">
                <a16:creationId xmlns:a16="http://schemas.microsoft.com/office/drawing/2014/main" id="{D6279EF0-8185-481C-A153-CFD4BA5F2C6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1620" name="灯片编号占位符 3">
            <a:extLst>
              <a:ext uri="{FF2B5EF4-FFF2-40B4-BE49-F238E27FC236}">
                <a16:creationId xmlns:a16="http://schemas.microsoft.com/office/drawing/2014/main" id="{BB273477-24C2-4B2B-A1BD-A1C28D0049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3F2E4B0-2A0E-4B72-83DE-412F01EA9916}" type="slidenum">
              <a:rPr lang="en-US" altLang="zh-CN" smtClean="0"/>
              <a:pPr/>
              <a:t>72</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幻灯片图像占位符 1">
            <a:extLst>
              <a:ext uri="{FF2B5EF4-FFF2-40B4-BE49-F238E27FC236}">
                <a16:creationId xmlns:a16="http://schemas.microsoft.com/office/drawing/2014/main" id="{C8C0F286-56D2-4EBB-85EF-9F1EC082C5C7}"/>
              </a:ext>
            </a:extLst>
          </p:cNvPr>
          <p:cNvSpPr>
            <a:spLocks noGrp="1" noRot="1" noChangeAspect="1" noChangeArrowheads="1" noTextEdit="1"/>
          </p:cNvSpPr>
          <p:nvPr>
            <p:ph type="sldImg"/>
          </p:nvPr>
        </p:nvSpPr>
        <p:spPr>
          <a:ln/>
        </p:spPr>
      </p:sp>
      <p:sp>
        <p:nvSpPr>
          <p:cNvPr id="126979" name="备注占位符 2">
            <a:extLst>
              <a:ext uri="{FF2B5EF4-FFF2-40B4-BE49-F238E27FC236}">
                <a16:creationId xmlns:a16="http://schemas.microsoft.com/office/drawing/2014/main" id="{DE73031C-731D-4D7B-B163-EE6815AA230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6980" name="灯片编号占位符 3">
            <a:extLst>
              <a:ext uri="{FF2B5EF4-FFF2-40B4-BE49-F238E27FC236}">
                <a16:creationId xmlns:a16="http://schemas.microsoft.com/office/drawing/2014/main" id="{4135350F-A6A0-4A32-BBA2-1D89EA1823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A3008DB-6756-4A06-A019-043C8A8ACF1B}" type="slidenum">
              <a:rPr lang="en-US" altLang="zh-CN" smtClean="0"/>
              <a:pPr/>
              <a:t>86</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幻灯片图像占位符 1">
            <a:extLst>
              <a:ext uri="{FF2B5EF4-FFF2-40B4-BE49-F238E27FC236}">
                <a16:creationId xmlns:a16="http://schemas.microsoft.com/office/drawing/2014/main" id="{17681108-5E2F-4093-A5CD-B15EB2DDAD1B}"/>
              </a:ext>
            </a:extLst>
          </p:cNvPr>
          <p:cNvSpPr>
            <a:spLocks noGrp="1" noRot="1" noChangeAspect="1" noChangeArrowheads="1" noTextEdit="1"/>
          </p:cNvSpPr>
          <p:nvPr>
            <p:ph type="sldImg"/>
          </p:nvPr>
        </p:nvSpPr>
        <p:spPr>
          <a:ln/>
        </p:spPr>
      </p:sp>
      <p:sp>
        <p:nvSpPr>
          <p:cNvPr id="130051" name="备注占位符 2">
            <a:extLst>
              <a:ext uri="{FF2B5EF4-FFF2-40B4-BE49-F238E27FC236}">
                <a16:creationId xmlns:a16="http://schemas.microsoft.com/office/drawing/2014/main" id="{235978ED-9CB1-4F8E-A62B-679E50C1E24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0052" name="灯片编号占位符 3">
            <a:extLst>
              <a:ext uri="{FF2B5EF4-FFF2-40B4-BE49-F238E27FC236}">
                <a16:creationId xmlns:a16="http://schemas.microsoft.com/office/drawing/2014/main" id="{356948B5-3C3A-44DC-B60D-9EED9496597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89934AC-35A9-41E3-8639-E4785B21ED58}" type="slidenum">
              <a:rPr lang="en-US" altLang="zh-CN" smtClean="0"/>
              <a:pPr/>
              <a:t>88</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3">
            <a:extLst>
              <a:ext uri="{FF2B5EF4-FFF2-40B4-BE49-F238E27FC236}">
                <a16:creationId xmlns:a16="http://schemas.microsoft.com/office/drawing/2014/main" id="{49BF9712-CFAF-4CB4-A04C-C76DE684AB46}"/>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r>
              <a:rPr lang="en-US" altLang="zh-CN">
                <a:solidFill>
                  <a:srgbClr val="000000"/>
                </a:solidFill>
                <a:latin typeface="Times New Roman" panose="02020603050405020304" pitchFamily="18" charset="0"/>
              </a:rPr>
              <a:t>Week 02, Day 2</a:t>
            </a:r>
          </a:p>
        </p:txBody>
      </p:sp>
      <p:sp>
        <p:nvSpPr>
          <p:cNvPr id="143363" name="Rectangle 6">
            <a:extLst>
              <a:ext uri="{FF2B5EF4-FFF2-40B4-BE49-F238E27FC236}">
                <a16:creationId xmlns:a16="http://schemas.microsoft.com/office/drawing/2014/main" id="{4BA005D7-8B4E-4F6B-A284-A49E6861B96E}"/>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r>
              <a:rPr lang="en-US" altLang="zh-CN">
                <a:solidFill>
                  <a:srgbClr val="000000"/>
                </a:solidFill>
                <a:latin typeface="Times New Roman" panose="02020603050405020304" pitchFamily="18" charset="0"/>
              </a:rPr>
              <a:t>Class 04</a:t>
            </a:r>
          </a:p>
        </p:txBody>
      </p:sp>
      <p:sp>
        <p:nvSpPr>
          <p:cNvPr id="143364" name="Rectangle 7">
            <a:extLst>
              <a:ext uri="{FF2B5EF4-FFF2-40B4-BE49-F238E27FC236}">
                <a16:creationId xmlns:a16="http://schemas.microsoft.com/office/drawing/2014/main" id="{1A0F45B0-0C1A-4186-B16E-A87B0D4C93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6996F43-2CCF-485B-844E-33A1102C3142}" type="slidenum">
              <a:rPr lang="en-US" altLang="zh-CN" smtClean="0">
                <a:solidFill>
                  <a:srgbClr val="000000"/>
                </a:solidFill>
                <a:latin typeface="Times New Roman" panose="02020603050405020304" pitchFamily="18" charset="0"/>
              </a:rPr>
              <a:pPr>
                <a:spcBef>
                  <a:spcPct val="0"/>
                </a:spcBef>
              </a:pPr>
              <a:t>100</a:t>
            </a:fld>
            <a:endParaRPr lang="en-US" altLang="zh-CN">
              <a:solidFill>
                <a:srgbClr val="000000"/>
              </a:solidFill>
              <a:latin typeface="Times New Roman" panose="02020603050405020304" pitchFamily="18" charset="0"/>
            </a:endParaRPr>
          </a:p>
        </p:txBody>
      </p:sp>
      <p:sp>
        <p:nvSpPr>
          <p:cNvPr id="143365" name="Rectangle 2">
            <a:extLst>
              <a:ext uri="{FF2B5EF4-FFF2-40B4-BE49-F238E27FC236}">
                <a16:creationId xmlns:a16="http://schemas.microsoft.com/office/drawing/2014/main" id="{9FCE6A92-8AF9-4227-BADF-7FAD937F6436}"/>
              </a:ext>
            </a:extLst>
          </p:cNvPr>
          <p:cNvSpPr>
            <a:spLocks noGrp="1" noRot="1" noChangeAspect="1" noChangeArrowheads="1" noTextEdit="1"/>
          </p:cNvSpPr>
          <p:nvPr>
            <p:ph type="sldImg"/>
          </p:nvPr>
        </p:nvSpPr>
        <p:spPr>
          <a:ln/>
        </p:spPr>
      </p:sp>
      <p:sp>
        <p:nvSpPr>
          <p:cNvPr id="143366" name="Rectangle 3">
            <a:extLst>
              <a:ext uri="{FF2B5EF4-FFF2-40B4-BE49-F238E27FC236}">
                <a16:creationId xmlns:a16="http://schemas.microsoft.com/office/drawing/2014/main" id="{EF4BA1B0-2DD1-4195-942B-319AFB0B550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ChangeArrowheads="1" noTextEdit="1"/>
          </p:cNvSpPr>
          <p:nvPr>
            <p:ph type="sldImg"/>
          </p:nvPr>
        </p:nvSpPr>
        <p:spPr>
          <a:ln/>
        </p:spPr>
      </p:sp>
      <p:sp>
        <p:nvSpPr>
          <p:cNvPr id="25603" name="备注占位符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04" name="灯片编号占位符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B67193E-EBF0-468F-A387-DEB13F33E68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8550803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3">
            <a:extLst>
              <a:ext uri="{FF2B5EF4-FFF2-40B4-BE49-F238E27FC236}">
                <a16:creationId xmlns:a16="http://schemas.microsoft.com/office/drawing/2014/main" id="{EB6CD0AA-E6B5-41FC-94AF-9AE7B85009B7}"/>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r>
              <a:rPr lang="en-US" altLang="zh-CN">
                <a:solidFill>
                  <a:srgbClr val="000000"/>
                </a:solidFill>
                <a:latin typeface="Times New Roman" panose="02020603050405020304" pitchFamily="18" charset="0"/>
              </a:rPr>
              <a:t>Week 02, Day 2</a:t>
            </a:r>
          </a:p>
        </p:txBody>
      </p:sp>
      <p:sp>
        <p:nvSpPr>
          <p:cNvPr id="145411" name="Rectangle 6">
            <a:extLst>
              <a:ext uri="{FF2B5EF4-FFF2-40B4-BE49-F238E27FC236}">
                <a16:creationId xmlns:a16="http://schemas.microsoft.com/office/drawing/2014/main" id="{EAED31D0-5955-400D-A1AC-2EB6793AC38A}"/>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r>
              <a:rPr lang="en-US" altLang="zh-CN">
                <a:solidFill>
                  <a:srgbClr val="000000"/>
                </a:solidFill>
                <a:latin typeface="Times New Roman" panose="02020603050405020304" pitchFamily="18" charset="0"/>
              </a:rPr>
              <a:t>Class 04</a:t>
            </a:r>
          </a:p>
        </p:txBody>
      </p:sp>
      <p:sp>
        <p:nvSpPr>
          <p:cNvPr id="145412" name="Rectangle 7">
            <a:extLst>
              <a:ext uri="{FF2B5EF4-FFF2-40B4-BE49-F238E27FC236}">
                <a16:creationId xmlns:a16="http://schemas.microsoft.com/office/drawing/2014/main" id="{A2D74F51-58C2-41CA-9E5D-3B2ECC1D88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4FF26FA8-F5DF-4A8C-8432-D6E470500A19}" type="slidenum">
              <a:rPr lang="en-US" altLang="zh-CN" smtClean="0">
                <a:solidFill>
                  <a:srgbClr val="000000"/>
                </a:solidFill>
                <a:latin typeface="Times New Roman" panose="02020603050405020304" pitchFamily="18" charset="0"/>
              </a:rPr>
              <a:pPr>
                <a:spcBef>
                  <a:spcPct val="0"/>
                </a:spcBef>
              </a:pPr>
              <a:t>101</a:t>
            </a:fld>
            <a:endParaRPr lang="en-US" altLang="zh-CN">
              <a:solidFill>
                <a:srgbClr val="000000"/>
              </a:solidFill>
              <a:latin typeface="Times New Roman" panose="02020603050405020304" pitchFamily="18" charset="0"/>
            </a:endParaRPr>
          </a:p>
        </p:txBody>
      </p:sp>
      <p:sp>
        <p:nvSpPr>
          <p:cNvPr id="145413" name="Rectangle 2">
            <a:extLst>
              <a:ext uri="{FF2B5EF4-FFF2-40B4-BE49-F238E27FC236}">
                <a16:creationId xmlns:a16="http://schemas.microsoft.com/office/drawing/2014/main" id="{F9F56258-3528-4F02-BAA1-1B7534E5AD88}"/>
              </a:ext>
            </a:extLst>
          </p:cNvPr>
          <p:cNvSpPr>
            <a:spLocks noGrp="1" noRot="1" noChangeAspect="1" noChangeArrowheads="1" noTextEdit="1"/>
          </p:cNvSpPr>
          <p:nvPr>
            <p:ph type="sldImg"/>
          </p:nvPr>
        </p:nvSpPr>
        <p:spPr>
          <a:ln/>
        </p:spPr>
      </p:sp>
      <p:sp>
        <p:nvSpPr>
          <p:cNvPr id="145414" name="Rectangle 3">
            <a:extLst>
              <a:ext uri="{FF2B5EF4-FFF2-40B4-BE49-F238E27FC236}">
                <a16:creationId xmlns:a16="http://schemas.microsoft.com/office/drawing/2014/main" id="{4881818F-8E6B-4A3C-82C5-59638AF37EC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幻灯片图像占位符 1">
            <a:extLst>
              <a:ext uri="{FF2B5EF4-FFF2-40B4-BE49-F238E27FC236}">
                <a16:creationId xmlns:a16="http://schemas.microsoft.com/office/drawing/2014/main" id="{F3C7C15A-083B-4F18-87B9-E3258FD936E8}"/>
              </a:ext>
            </a:extLst>
          </p:cNvPr>
          <p:cNvSpPr>
            <a:spLocks noGrp="1" noRot="1" noChangeAspect="1" noChangeArrowheads="1" noTextEdit="1"/>
          </p:cNvSpPr>
          <p:nvPr>
            <p:ph type="sldImg"/>
          </p:nvPr>
        </p:nvSpPr>
        <p:spPr>
          <a:ln/>
        </p:spPr>
      </p:sp>
      <p:sp>
        <p:nvSpPr>
          <p:cNvPr id="147459" name="备注占位符 2">
            <a:extLst>
              <a:ext uri="{FF2B5EF4-FFF2-40B4-BE49-F238E27FC236}">
                <a16:creationId xmlns:a16="http://schemas.microsoft.com/office/drawing/2014/main" id="{B7976D4D-0BEF-4AD3-A07A-4C05647AFDB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7460" name="灯片编号占位符 3">
            <a:extLst>
              <a:ext uri="{FF2B5EF4-FFF2-40B4-BE49-F238E27FC236}">
                <a16:creationId xmlns:a16="http://schemas.microsoft.com/office/drawing/2014/main" id="{5E8AEF3D-F6F9-445A-941F-01CB972A4A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AFCE0CD-4C85-4C36-9884-45FCBD7D7004}" type="slidenum">
              <a:rPr lang="en-US" altLang="zh-CN" smtClean="0"/>
              <a:pPr/>
              <a:t>102</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3">
            <a:extLst>
              <a:ext uri="{FF2B5EF4-FFF2-40B4-BE49-F238E27FC236}">
                <a16:creationId xmlns:a16="http://schemas.microsoft.com/office/drawing/2014/main" id="{6797CD86-6B58-4871-AADD-83D8EBCEE848}"/>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r>
              <a:rPr lang="en-US" altLang="zh-CN">
                <a:latin typeface="Times New Roman" panose="02020603050405020304" pitchFamily="18" charset="0"/>
              </a:rPr>
              <a:t>Week 03, Day 2</a:t>
            </a:r>
          </a:p>
        </p:txBody>
      </p:sp>
      <p:sp>
        <p:nvSpPr>
          <p:cNvPr id="158723" name="Rectangle 6">
            <a:extLst>
              <a:ext uri="{FF2B5EF4-FFF2-40B4-BE49-F238E27FC236}">
                <a16:creationId xmlns:a16="http://schemas.microsoft.com/office/drawing/2014/main" id="{5EE97CC3-1FC8-4CCA-8A25-FD65810C9138}"/>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r>
              <a:rPr lang="en-US" altLang="zh-CN">
                <a:latin typeface="Times New Roman" panose="02020603050405020304" pitchFamily="18" charset="0"/>
              </a:rPr>
              <a:t>Class 07</a:t>
            </a:r>
          </a:p>
        </p:txBody>
      </p:sp>
      <p:sp>
        <p:nvSpPr>
          <p:cNvPr id="158724" name="Rectangle 7">
            <a:extLst>
              <a:ext uri="{FF2B5EF4-FFF2-40B4-BE49-F238E27FC236}">
                <a16:creationId xmlns:a16="http://schemas.microsoft.com/office/drawing/2014/main" id="{2C8C737F-ED6A-4660-91B5-48E6E289E7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C6161C07-7F0E-48B2-8E4A-F9D27D686F42}" type="slidenum">
              <a:rPr lang="en-US" altLang="zh-CN" smtClean="0">
                <a:latin typeface="Times New Roman" panose="02020603050405020304" pitchFamily="18" charset="0"/>
              </a:rPr>
              <a:pPr>
                <a:spcBef>
                  <a:spcPct val="0"/>
                </a:spcBef>
              </a:pPr>
              <a:t>112</a:t>
            </a:fld>
            <a:endParaRPr lang="en-US" altLang="zh-CN">
              <a:latin typeface="Times New Roman" panose="02020603050405020304" pitchFamily="18" charset="0"/>
            </a:endParaRPr>
          </a:p>
        </p:txBody>
      </p:sp>
      <p:sp>
        <p:nvSpPr>
          <p:cNvPr id="158725" name="Rectangle 2">
            <a:extLst>
              <a:ext uri="{FF2B5EF4-FFF2-40B4-BE49-F238E27FC236}">
                <a16:creationId xmlns:a16="http://schemas.microsoft.com/office/drawing/2014/main" id="{979C3660-7F7F-4D83-B94A-B132B965CC55}"/>
              </a:ext>
            </a:extLst>
          </p:cNvPr>
          <p:cNvSpPr>
            <a:spLocks noGrp="1" noRot="1" noChangeAspect="1" noChangeArrowheads="1" noTextEdit="1"/>
          </p:cNvSpPr>
          <p:nvPr>
            <p:ph type="sldImg"/>
          </p:nvPr>
        </p:nvSpPr>
        <p:spPr>
          <a:ln/>
        </p:spPr>
      </p:sp>
      <p:sp>
        <p:nvSpPr>
          <p:cNvPr id="158726" name="Rectangle 3">
            <a:extLst>
              <a:ext uri="{FF2B5EF4-FFF2-40B4-BE49-F238E27FC236}">
                <a16:creationId xmlns:a16="http://schemas.microsoft.com/office/drawing/2014/main" id="{3033BF2D-7D4B-4042-AF4D-57E846401B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幻灯片图像占位符 1">
            <a:extLst>
              <a:ext uri="{FF2B5EF4-FFF2-40B4-BE49-F238E27FC236}">
                <a16:creationId xmlns:a16="http://schemas.microsoft.com/office/drawing/2014/main" id="{35AF597E-407D-4D54-B64F-4A106026D0FF}"/>
              </a:ext>
            </a:extLst>
          </p:cNvPr>
          <p:cNvSpPr>
            <a:spLocks noGrp="1" noRot="1" noChangeAspect="1" noChangeArrowheads="1" noTextEdit="1"/>
          </p:cNvSpPr>
          <p:nvPr>
            <p:ph type="sldImg"/>
          </p:nvPr>
        </p:nvSpPr>
        <p:spPr>
          <a:ln/>
        </p:spPr>
      </p:sp>
      <p:sp>
        <p:nvSpPr>
          <p:cNvPr id="162819" name="备注占位符 2">
            <a:extLst>
              <a:ext uri="{FF2B5EF4-FFF2-40B4-BE49-F238E27FC236}">
                <a16:creationId xmlns:a16="http://schemas.microsoft.com/office/drawing/2014/main" id="{CA64CCE0-536F-4AEE-9777-5D058E88B87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2820" name="灯片编号占位符 3">
            <a:extLst>
              <a:ext uri="{FF2B5EF4-FFF2-40B4-BE49-F238E27FC236}">
                <a16:creationId xmlns:a16="http://schemas.microsoft.com/office/drawing/2014/main" id="{8196199E-FEE3-43E8-AD73-FE67B078BF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63D7E10-B692-4299-8D06-01191262FDB0}" type="slidenum">
              <a:rPr lang="en-US" altLang="zh-CN" smtClean="0"/>
              <a:pPr/>
              <a:t>115</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6761E7B0-2889-4A9B-B1B6-E07177914934}"/>
              </a:ext>
            </a:extLst>
          </p:cNvPr>
          <p:cNvSpPr txBox="1">
            <a:spLocks noGrp="1" noChangeArrowheads="1"/>
          </p:cNvSpPr>
          <p:nvPr/>
        </p:nvSpPr>
        <p:spPr bwMode="auto">
          <a:xfrm>
            <a:off x="3883025" y="8683625"/>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98C09B14-8E38-4428-A070-DC768DF9EE25}" type="slidenum">
              <a:rPr lang="en-US" altLang="zh-CN"/>
              <a:pPr algn="r" eaLnBrk="1" hangingPunct="1">
                <a:spcBef>
                  <a:spcPct val="0"/>
                </a:spcBef>
              </a:pPr>
              <a:t>124</a:t>
            </a:fld>
            <a:endParaRPr lang="en-US" altLang="zh-CN"/>
          </a:p>
        </p:txBody>
      </p:sp>
      <p:sp>
        <p:nvSpPr>
          <p:cNvPr id="173059" name="Rectangle 2">
            <a:extLst>
              <a:ext uri="{FF2B5EF4-FFF2-40B4-BE49-F238E27FC236}">
                <a16:creationId xmlns:a16="http://schemas.microsoft.com/office/drawing/2014/main" id="{90631679-44D7-461D-964D-8AE1AE4ECA31}"/>
              </a:ext>
            </a:extLst>
          </p:cNvPr>
          <p:cNvSpPr>
            <a:spLocks noGrp="1" noRot="1" noChangeAspect="1" noChangeArrowheads="1" noTextEdit="1"/>
          </p:cNvSpPr>
          <p:nvPr>
            <p:ph type="sldImg"/>
          </p:nvPr>
        </p:nvSpPr>
        <p:spPr>
          <a:xfrm>
            <a:off x="1141413" y="684213"/>
            <a:ext cx="4572000" cy="3429000"/>
          </a:xfrm>
          <a:ln/>
        </p:spPr>
      </p:sp>
      <p:sp>
        <p:nvSpPr>
          <p:cNvPr id="173060" name="Rectangle 3">
            <a:extLst>
              <a:ext uri="{FF2B5EF4-FFF2-40B4-BE49-F238E27FC236}">
                <a16:creationId xmlns:a16="http://schemas.microsoft.com/office/drawing/2014/main" id="{E41602CC-7445-4DE9-A74C-591B4F312A70}"/>
              </a:ext>
            </a:extLst>
          </p:cNvPr>
          <p:cNvSpPr>
            <a:spLocks noGrp="1" noChangeArrowheads="1"/>
          </p:cNvSpPr>
          <p:nvPr>
            <p:ph type="body" idx="1"/>
          </p:nvPr>
        </p:nvSpPr>
        <p:spPr>
          <a:xfrm>
            <a:off x="684213" y="4341813"/>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无限长均匀带电圆柱体的电场分布可以和均匀带电球体的作类比；</a:t>
            </a:r>
          </a:p>
          <a:p>
            <a:pPr eaLnBrk="1" hangingPunct="1"/>
            <a:r>
              <a:rPr lang="zh-CN" altLang="en-US"/>
              <a:t>同理，无限长均匀带电圆柱面的电场分布可以和均匀带电球面的作类比。</a:t>
            </a:r>
          </a:p>
        </p:txBody>
      </p:sp>
    </p:spTree>
  </p:cSld>
  <p:clrMapOvr>
    <a:overrideClrMapping bg1="lt1" tx1="dk1" bg2="lt2" tx2="dk2" accent1="accent1" accent2="accent2" accent3="accent3" accent4="accent4" accent5="accent5" accent6="accent6" hlink="hlink" folHlink="folHlink"/>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82F86CD2-495C-4F44-8A44-F6E4E95C8A31}"/>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2D2EF4A5-D057-40CB-B678-021B00429144}" type="slidenum">
              <a:rPr lang="en-US" altLang="zh-CN"/>
              <a:pPr algn="r" eaLnBrk="1" hangingPunct="1">
                <a:spcBef>
                  <a:spcPct val="0"/>
                </a:spcBef>
              </a:pPr>
              <a:t>125</a:t>
            </a:fld>
            <a:endParaRPr lang="en-US" altLang="zh-CN"/>
          </a:p>
        </p:txBody>
      </p:sp>
      <p:sp>
        <p:nvSpPr>
          <p:cNvPr id="175107" name="Rectangle 7">
            <a:extLst>
              <a:ext uri="{FF2B5EF4-FFF2-40B4-BE49-F238E27FC236}">
                <a16:creationId xmlns:a16="http://schemas.microsoft.com/office/drawing/2014/main" id="{F411300C-8B9A-43FD-9141-81B0EEC34851}"/>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F849E353-BCA2-4C98-84EF-434CC6B8B8EC}" type="slidenum">
              <a:rPr kumimoji="1" lang="en-US" altLang="zh-CN">
                <a:latin typeface="Times New Roman" panose="02020603050405020304" pitchFamily="18" charset="0"/>
              </a:rPr>
              <a:pPr algn="r" eaLnBrk="1" hangingPunct="1">
                <a:spcBef>
                  <a:spcPct val="0"/>
                </a:spcBef>
              </a:pPr>
              <a:t>125</a:t>
            </a:fld>
            <a:endParaRPr kumimoji="1" lang="en-US" altLang="zh-CN">
              <a:latin typeface="Times New Roman" panose="02020603050405020304" pitchFamily="18" charset="0"/>
            </a:endParaRPr>
          </a:p>
        </p:txBody>
      </p:sp>
      <p:sp>
        <p:nvSpPr>
          <p:cNvPr id="175108" name="Rectangle 2">
            <a:extLst>
              <a:ext uri="{FF2B5EF4-FFF2-40B4-BE49-F238E27FC236}">
                <a16:creationId xmlns:a16="http://schemas.microsoft.com/office/drawing/2014/main" id="{E806E4B8-B0A8-4AB9-B4F2-B6934F42878E}"/>
              </a:ext>
            </a:extLst>
          </p:cNvPr>
          <p:cNvSpPr>
            <a:spLocks noGrp="1" noRot="1" noChangeAspect="1" noChangeArrowheads="1" noTextEdit="1"/>
          </p:cNvSpPr>
          <p:nvPr>
            <p:ph type="sldImg"/>
          </p:nvPr>
        </p:nvSpPr>
        <p:spPr>
          <a:ln/>
        </p:spPr>
      </p:sp>
      <p:sp>
        <p:nvSpPr>
          <p:cNvPr id="175109" name="Rectangle 3">
            <a:extLst>
              <a:ext uri="{FF2B5EF4-FFF2-40B4-BE49-F238E27FC236}">
                <a16:creationId xmlns:a16="http://schemas.microsoft.com/office/drawing/2014/main" id="{93C0F3ED-21F7-4B92-B5D7-AB33E9E20A5A}"/>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b="1"/>
              <a:t>在距离带电平面等距离的左右两个平面上，场强处处相等。选高斯面为一轴垂直于带电平面的圆筒式封闭面，且带电平面平分此圆筒。场强的方向垂直于平面。</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a:extLst>
              <a:ext uri="{FF2B5EF4-FFF2-40B4-BE49-F238E27FC236}">
                <a16:creationId xmlns:a16="http://schemas.microsoft.com/office/drawing/2014/main" id="{EF87C5AC-AAD4-4E28-AD54-4FEA031F1CF9}"/>
              </a:ext>
            </a:extLst>
          </p:cNvPr>
          <p:cNvSpPr>
            <a:spLocks noGrp="1" noRot="1" noChangeAspect="1" noChangeArrowheads="1" noTextEdit="1"/>
          </p:cNvSpPr>
          <p:nvPr>
            <p:ph type="sldImg"/>
          </p:nvPr>
        </p:nvSpPr>
        <p:spPr>
          <a:ln/>
        </p:spPr>
      </p:sp>
      <p:sp>
        <p:nvSpPr>
          <p:cNvPr id="183299" name="Notes Placeholder 2">
            <a:extLst>
              <a:ext uri="{FF2B5EF4-FFF2-40B4-BE49-F238E27FC236}">
                <a16:creationId xmlns:a16="http://schemas.microsoft.com/office/drawing/2014/main" id="{7F47A098-407A-4800-92CF-43DB7CE5EA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zh-CN"/>
          </a:p>
        </p:txBody>
      </p:sp>
      <p:sp>
        <p:nvSpPr>
          <p:cNvPr id="183300" name="Slide Number Placeholder 3">
            <a:extLst>
              <a:ext uri="{FF2B5EF4-FFF2-40B4-BE49-F238E27FC236}">
                <a16:creationId xmlns:a16="http://schemas.microsoft.com/office/drawing/2014/main" id="{E9C93726-C942-4584-A594-CA3E4347BA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41DC0E6-46B7-4CC5-9EE7-F621B7E70B6A}" type="slidenum">
              <a:rPr lang="en-AU" altLang="zh-CN" smtClean="0">
                <a:solidFill>
                  <a:srgbClr val="000000"/>
                </a:solidFill>
                <a:latin typeface="Calibri" panose="020F0502020204030204" pitchFamily="34" charset="0"/>
              </a:rPr>
              <a:pPr/>
              <a:t>132</a:t>
            </a:fld>
            <a:endParaRPr lang="en-AU" altLang="zh-CN">
              <a:solidFill>
                <a:srgbClr val="000000"/>
              </a:solidFill>
              <a:latin typeface="Calibri" panose="020F050202020403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Image Placeholder 1">
            <a:extLst>
              <a:ext uri="{FF2B5EF4-FFF2-40B4-BE49-F238E27FC236}">
                <a16:creationId xmlns:a16="http://schemas.microsoft.com/office/drawing/2014/main" id="{DC6DB548-EA7D-42EE-B188-643124846C3D}"/>
              </a:ext>
            </a:extLst>
          </p:cNvPr>
          <p:cNvSpPr>
            <a:spLocks noGrp="1" noRot="1" noChangeAspect="1" noChangeArrowheads="1" noTextEdit="1"/>
          </p:cNvSpPr>
          <p:nvPr>
            <p:ph type="sldImg"/>
          </p:nvPr>
        </p:nvSpPr>
        <p:spPr>
          <a:ln/>
        </p:spPr>
      </p:sp>
      <p:sp>
        <p:nvSpPr>
          <p:cNvPr id="185347" name="Notes Placeholder 2">
            <a:extLst>
              <a:ext uri="{FF2B5EF4-FFF2-40B4-BE49-F238E27FC236}">
                <a16:creationId xmlns:a16="http://schemas.microsoft.com/office/drawing/2014/main" id="{9DF3919C-FCB5-4FB7-B4BF-3621E03F90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zh-CN"/>
          </a:p>
        </p:txBody>
      </p:sp>
      <p:sp>
        <p:nvSpPr>
          <p:cNvPr id="185348" name="Slide Number Placeholder 3">
            <a:extLst>
              <a:ext uri="{FF2B5EF4-FFF2-40B4-BE49-F238E27FC236}">
                <a16:creationId xmlns:a16="http://schemas.microsoft.com/office/drawing/2014/main" id="{D19EE856-27FF-4B1A-83E8-0FA04128C1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094AACA-68D0-4174-AEC0-7A22AC16AF0E}" type="slidenum">
              <a:rPr lang="en-AU" altLang="zh-CN" smtClean="0">
                <a:solidFill>
                  <a:srgbClr val="000000"/>
                </a:solidFill>
                <a:latin typeface="Calibri" panose="020F0502020204030204" pitchFamily="34" charset="0"/>
              </a:rPr>
              <a:pPr/>
              <a:t>133</a:t>
            </a:fld>
            <a:endParaRPr lang="en-AU" altLang="zh-CN">
              <a:solidFill>
                <a:srgbClr val="000000"/>
              </a:solidFill>
              <a:latin typeface="Calibri" panose="020F050202020403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a:extLst>
              <a:ext uri="{FF2B5EF4-FFF2-40B4-BE49-F238E27FC236}">
                <a16:creationId xmlns:a16="http://schemas.microsoft.com/office/drawing/2014/main" id="{27232610-1292-4CB9-968F-4B97EF25A9D4}"/>
              </a:ext>
            </a:extLst>
          </p:cNvPr>
          <p:cNvSpPr>
            <a:spLocks noGrp="1" noRot="1" noChangeAspect="1" noChangeArrowheads="1" noTextEdit="1"/>
          </p:cNvSpPr>
          <p:nvPr>
            <p:ph type="sldImg"/>
          </p:nvPr>
        </p:nvSpPr>
        <p:spPr>
          <a:ln/>
        </p:spPr>
      </p:sp>
      <p:sp>
        <p:nvSpPr>
          <p:cNvPr id="187395" name="Notes Placeholder 2">
            <a:extLst>
              <a:ext uri="{FF2B5EF4-FFF2-40B4-BE49-F238E27FC236}">
                <a16:creationId xmlns:a16="http://schemas.microsoft.com/office/drawing/2014/main" id="{4E0AAE59-F56F-487D-81AC-6E4A4C6B44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zh-CN"/>
          </a:p>
        </p:txBody>
      </p:sp>
      <p:sp>
        <p:nvSpPr>
          <p:cNvPr id="187396" name="Slide Number Placeholder 3">
            <a:extLst>
              <a:ext uri="{FF2B5EF4-FFF2-40B4-BE49-F238E27FC236}">
                <a16:creationId xmlns:a16="http://schemas.microsoft.com/office/drawing/2014/main" id="{0FC8677D-47B0-416D-8133-11D7AF3F72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6720335-A43D-4E11-9C11-1135AE75831D}" type="slidenum">
              <a:rPr lang="en-AU" altLang="zh-CN" smtClean="0">
                <a:solidFill>
                  <a:srgbClr val="000000"/>
                </a:solidFill>
                <a:latin typeface="Calibri" panose="020F0502020204030204" pitchFamily="34" charset="0"/>
              </a:rPr>
              <a:pPr/>
              <a:t>134</a:t>
            </a:fld>
            <a:endParaRPr lang="en-AU" altLang="zh-CN">
              <a:solidFill>
                <a:srgbClr val="000000"/>
              </a:solidFill>
              <a:latin typeface="Calibri" panose="020F050202020403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a:extLst>
              <a:ext uri="{FF2B5EF4-FFF2-40B4-BE49-F238E27FC236}">
                <a16:creationId xmlns:a16="http://schemas.microsoft.com/office/drawing/2014/main" id="{96CA7193-2FD1-4F5A-8EAA-4C795ADCE035}"/>
              </a:ext>
            </a:extLst>
          </p:cNvPr>
          <p:cNvSpPr>
            <a:spLocks noGrp="1" noRot="1" noChangeAspect="1" noChangeArrowheads="1" noTextEdit="1"/>
          </p:cNvSpPr>
          <p:nvPr>
            <p:ph type="sldImg"/>
          </p:nvPr>
        </p:nvSpPr>
        <p:spPr>
          <a:ln/>
        </p:spPr>
      </p:sp>
      <p:sp>
        <p:nvSpPr>
          <p:cNvPr id="189443" name="Notes Placeholder 2">
            <a:extLst>
              <a:ext uri="{FF2B5EF4-FFF2-40B4-BE49-F238E27FC236}">
                <a16:creationId xmlns:a16="http://schemas.microsoft.com/office/drawing/2014/main" id="{8EF98280-F970-48B6-B752-F7FBE33963D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zh-CN"/>
          </a:p>
        </p:txBody>
      </p:sp>
      <p:sp>
        <p:nvSpPr>
          <p:cNvPr id="189444" name="Slide Number Placeholder 3">
            <a:extLst>
              <a:ext uri="{FF2B5EF4-FFF2-40B4-BE49-F238E27FC236}">
                <a16:creationId xmlns:a16="http://schemas.microsoft.com/office/drawing/2014/main" id="{77EBB1DE-2F15-4BC8-AA24-E103882BBB0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7D9A984-280C-4A86-A389-E2EE813D3D23}" type="slidenum">
              <a:rPr lang="en-AU" altLang="zh-CN" smtClean="0">
                <a:solidFill>
                  <a:srgbClr val="000000"/>
                </a:solidFill>
                <a:latin typeface="Calibri" panose="020F0502020204030204" pitchFamily="34" charset="0"/>
              </a:rPr>
              <a:pPr/>
              <a:t>135</a:t>
            </a:fld>
            <a:endParaRPr lang="en-AU" altLang="zh-CN">
              <a:solidFill>
                <a:srgbClr val="000000"/>
              </a:solidFill>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0B0F02B-A025-426A-AA7F-7EA30D2B54D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17998981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Image Placeholder 1">
            <a:extLst>
              <a:ext uri="{FF2B5EF4-FFF2-40B4-BE49-F238E27FC236}">
                <a16:creationId xmlns:a16="http://schemas.microsoft.com/office/drawing/2014/main" id="{641C572A-CB92-4E16-B641-5BE9E7873379}"/>
              </a:ext>
            </a:extLst>
          </p:cNvPr>
          <p:cNvSpPr>
            <a:spLocks noGrp="1" noRot="1" noChangeAspect="1" noChangeArrowheads="1" noTextEdit="1"/>
          </p:cNvSpPr>
          <p:nvPr>
            <p:ph type="sldImg"/>
          </p:nvPr>
        </p:nvSpPr>
        <p:spPr>
          <a:ln/>
        </p:spPr>
      </p:sp>
      <p:sp>
        <p:nvSpPr>
          <p:cNvPr id="195587" name="Notes Placeholder 2">
            <a:extLst>
              <a:ext uri="{FF2B5EF4-FFF2-40B4-BE49-F238E27FC236}">
                <a16:creationId xmlns:a16="http://schemas.microsoft.com/office/drawing/2014/main" id="{01A08B29-7C1D-4DD6-A21E-E03CC4488E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zh-CN"/>
          </a:p>
        </p:txBody>
      </p:sp>
      <p:sp>
        <p:nvSpPr>
          <p:cNvPr id="195588" name="Slide Number Placeholder 3">
            <a:extLst>
              <a:ext uri="{FF2B5EF4-FFF2-40B4-BE49-F238E27FC236}">
                <a16:creationId xmlns:a16="http://schemas.microsoft.com/office/drawing/2014/main" id="{76FA30DB-383C-411F-BBC4-C403FCE3B3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3A2C01E-1B1D-4F4D-850F-6948149C334F}" type="slidenum">
              <a:rPr lang="en-AU" altLang="zh-CN" smtClean="0">
                <a:solidFill>
                  <a:srgbClr val="000000"/>
                </a:solidFill>
                <a:latin typeface="Calibri" panose="020F0502020204030204" pitchFamily="34" charset="0"/>
              </a:rPr>
              <a:pPr/>
              <a:t>140</a:t>
            </a:fld>
            <a:endParaRPr lang="en-AU" altLang="zh-CN">
              <a:solidFill>
                <a:srgbClr val="000000"/>
              </a:solidFill>
              <a:latin typeface="Calibri" panose="020F050202020403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Image Placeholder 1">
            <a:extLst>
              <a:ext uri="{FF2B5EF4-FFF2-40B4-BE49-F238E27FC236}">
                <a16:creationId xmlns:a16="http://schemas.microsoft.com/office/drawing/2014/main" id="{2AF1AD06-B8BC-4D72-97EC-CB14754DD032}"/>
              </a:ext>
            </a:extLst>
          </p:cNvPr>
          <p:cNvSpPr>
            <a:spLocks noGrp="1" noRot="1" noChangeAspect="1" noChangeArrowheads="1" noTextEdit="1"/>
          </p:cNvSpPr>
          <p:nvPr>
            <p:ph type="sldImg"/>
          </p:nvPr>
        </p:nvSpPr>
        <p:spPr>
          <a:ln/>
        </p:spPr>
      </p:sp>
      <p:sp>
        <p:nvSpPr>
          <p:cNvPr id="197635" name="Notes Placeholder 2">
            <a:extLst>
              <a:ext uri="{FF2B5EF4-FFF2-40B4-BE49-F238E27FC236}">
                <a16:creationId xmlns:a16="http://schemas.microsoft.com/office/drawing/2014/main" id="{3C194B70-0A72-41E5-A8B2-7EBF2989489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zh-CN"/>
          </a:p>
        </p:txBody>
      </p:sp>
      <p:sp>
        <p:nvSpPr>
          <p:cNvPr id="197636" name="Slide Number Placeholder 3">
            <a:extLst>
              <a:ext uri="{FF2B5EF4-FFF2-40B4-BE49-F238E27FC236}">
                <a16:creationId xmlns:a16="http://schemas.microsoft.com/office/drawing/2014/main" id="{5ABFBA0D-94A3-4DD2-8F52-E79FF56C1B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429813A-FDE8-424E-A30F-BEAE77F0D4A2}" type="slidenum">
              <a:rPr lang="en-AU" altLang="zh-CN" smtClean="0">
                <a:solidFill>
                  <a:srgbClr val="000000"/>
                </a:solidFill>
                <a:latin typeface="Calibri" panose="020F0502020204030204" pitchFamily="34" charset="0"/>
              </a:rPr>
              <a:pPr/>
              <a:t>141</a:t>
            </a:fld>
            <a:endParaRPr lang="en-AU" altLang="zh-CN">
              <a:solidFill>
                <a:srgbClr val="000000"/>
              </a:solidFill>
              <a:latin typeface="Calibri" panose="020F050202020403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Image Placeholder 1">
            <a:extLst>
              <a:ext uri="{FF2B5EF4-FFF2-40B4-BE49-F238E27FC236}">
                <a16:creationId xmlns:a16="http://schemas.microsoft.com/office/drawing/2014/main" id="{8845FDEC-603C-4B27-B1E8-074DE9737A8E}"/>
              </a:ext>
            </a:extLst>
          </p:cNvPr>
          <p:cNvSpPr>
            <a:spLocks noGrp="1" noRot="1" noChangeAspect="1" noChangeArrowheads="1" noTextEdit="1"/>
          </p:cNvSpPr>
          <p:nvPr>
            <p:ph type="sldImg"/>
          </p:nvPr>
        </p:nvSpPr>
        <p:spPr>
          <a:ln/>
        </p:spPr>
      </p:sp>
      <p:sp>
        <p:nvSpPr>
          <p:cNvPr id="199683" name="Notes Placeholder 2">
            <a:extLst>
              <a:ext uri="{FF2B5EF4-FFF2-40B4-BE49-F238E27FC236}">
                <a16:creationId xmlns:a16="http://schemas.microsoft.com/office/drawing/2014/main" id="{EEB45568-CA95-425F-897F-FE53E90EDCF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zh-CN"/>
          </a:p>
        </p:txBody>
      </p:sp>
      <p:sp>
        <p:nvSpPr>
          <p:cNvPr id="199684" name="Slide Number Placeholder 3">
            <a:extLst>
              <a:ext uri="{FF2B5EF4-FFF2-40B4-BE49-F238E27FC236}">
                <a16:creationId xmlns:a16="http://schemas.microsoft.com/office/drawing/2014/main" id="{770F7B87-5BD8-4103-ACB0-51D5018DF8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B809318-EFDF-48E9-BB1E-F1CEE78F8D71}" type="slidenum">
              <a:rPr lang="en-AU" altLang="zh-CN" smtClean="0">
                <a:solidFill>
                  <a:srgbClr val="000000"/>
                </a:solidFill>
                <a:latin typeface="Calibri" panose="020F0502020204030204" pitchFamily="34" charset="0"/>
              </a:rPr>
              <a:pPr/>
              <a:t>142</a:t>
            </a:fld>
            <a:endParaRPr lang="en-AU" altLang="zh-CN">
              <a:solidFill>
                <a:srgbClr val="000000"/>
              </a:solidFill>
              <a:latin typeface="Calibri" panose="020F050202020403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CEA9D31A-1138-412D-B387-182DAAB2986E}"/>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A663B48A-8BAA-4976-A82E-E05F756306FA}" type="slidenum">
              <a:rPr lang="en-US" altLang="zh-CN"/>
              <a:pPr algn="r" eaLnBrk="1" hangingPunct="1">
                <a:spcBef>
                  <a:spcPct val="0"/>
                </a:spcBef>
              </a:pPr>
              <a:t>170</a:t>
            </a:fld>
            <a:endParaRPr lang="en-US" altLang="zh-CN"/>
          </a:p>
        </p:txBody>
      </p:sp>
      <p:sp>
        <p:nvSpPr>
          <p:cNvPr id="229379" name="Rectangle 2">
            <a:extLst>
              <a:ext uri="{FF2B5EF4-FFF2-40B4-BE49-F238E27FC236}">
                <a16:creationId xmlns:a16="http://schemas.microsoft.com/office/drawing/2014/main" id="{B593D06E-16DE-4E61-8EB0-9C30D5066227}"/>
              </a:ext>
            </a:extLst>
          </p:cNvPr>
          <p:cNvSpPr>
            <a:spLocks noGrp="1" noRot="1" noChangeAspect="1" noChangeArrowheads="1" noTextEdit="1"/>
          </p:cNvSpPr>
          <p:nvPr>
            <p:ph type="sldImg"/>
          </p:nvPr>
        </p:nvSpPr>
        <p:spPr>
          <a:solidFill>
            <a:srgbClr val="FFFFFF"/>
          </a:solidFill>
          <a:ln/>
        </p:spPr>
      </p:sp>
      <p:sp>
        <p:nvSpPr>
          <p:cNvPr id="229380" name="Rectangle 3">
            <a:extLst>
              <a:ext uri="{FF2B5EF4-FFF2-40B4-BE49-F238E27FC236}">
                <a16:creationId xmlns:a16="http://schemas.microsoft.com/office/drawing/2014/main" id="{9C278777-5010-473B-A799-58DD4F32CD64}"/>
              </a:ext>
            </a:extLst>
          </p:cNvPr>
          <p:cNvSpPr>
            <a:spLocks noGrp="1" noChangeArrowheads="1"/>
          </p:cNvSpPr>
          <p:nvPr>
            <p:ph type="body" idx="1"/>
          </p:nvPr>
        </p:nvSpPr>
        <p:spPr>
          <a:xfrm>
            <a:off x="914400" y="4343400"/>
            <a:ext cx="5029200" cy="4114800"/>
          </a:xfrm>
          <a:solidFill>
            <a:srgbClr val="FFFFFF"/>
          </a:solidFill>
          <a:ln>
            <a:solidFill>
              <a:srgbClr val="000000"/>
            </a:solidFill>
          </a:ln>
        </p:spPr>
        <p:txBody>
          <a:bodyPr/>
          <a:lstStyle/>
          <a:p>
            <a:r>
              <a:rPr lang="zh-CN" altLang="en-US"/>
              <a:t>静电场三条最基本的实验规律</a:t>
            </a:r>
            <a:r>
              <a:rPr lang="en-US" altLang="zh-CN"/>
              <a:t>: </a:t>
            </a:r>
            <a:r>
              <a:rPr lang="zh-CN" altLang="en-US"/>
              <a:t>电荷守恒定律</a:t>
            </a:r>
            <a:r>
              <a:rPr lang="en-US" altLang="zh-CN"/>
              <a:t>; </a:t>
            </a:r>
            <a:r>
              <a:rPr lang="zh-CN" altLang="en-US"/>
              <a:t>库仑定律</a:t>
            </a:r>
            <a:r>
              <a:rPr lang="en-US" altLang="zh-CN"/>
              <a:t>; </a:t>
            </a:r>
            <a:r>
              <a:rPr lang="zh-CN" altLang="en-US"/>
              <a:t>电场力的叠加原理</a:t>
            </a:r>
            <a:r>
              <a:rPr lang="en-US" altLang="zh-CN"/>
              <a:t>.</a:t>
            </a:r>
          </a:p>
          <a:p>
            <a:r>
              <a:rPr lang="zh-CN" altLang="en-US"/>
              <a:t>描述电场性质的基本物理量</a:t>
            </a:r>
            <a:r>
              <a:rPr lang="en-US" altLang="zh-CN"/>
              <a:t>: </a:t>
            </a:r>
            <a:r>
              <a:rPr lang="zh-CN" altLang="en-US"/>
              <a:t>电场强度和电势</a:t>
            </a:r>
            <a:r>
              <a:rPr lang="en-US" altLang="zh-CN"/>
              <a:t>.</a:t>
            </a:r>
          </a:p>
          <a:p>
            <a:r>
              <a:rPr lang="zh-CN" altLang="en-US"/>
              <a:t>静电场的性质</a:t>
            </a:r>
            <a:r>
              <a:rPr lang="en-US" altLang="zh-CN"/>
              <a:t>:</a:t>
            </a:r>
            <a:r>
              <a:rPr lang="zh-CN" altLang="en-US"/>
              <a:t>有源性</a:t>
            </a:r>
            <a:r>
              <a:rPr lang="en-US" altLang="zh-CN"/>
              <a:t>(</a:t>
            </a:r>
            <a:r>
              <a:rPr lang="zh-CN" altLang="en-US"/>
              <a:t>高斯定理</a:t>
            </a:r>
            <a:r>
              <a:rPr lang="en-US" altLang="zh-CN"/>
              <a:t>)</a:t>
            </a:r>
            <a:r>
              <a:rPr lang="zh-CN" altLang="en-US"/>
              <a:t>和无散性</a:t>
            </a:r>
            <a:r>
              <a:rPr lang="en-US" altLang="zh-CN"/>
              <a:t>(</a:t>
            </a:r>
            <a:r>
              <a:rPr lang="zh-CN" altLang="en-US"/>
              <a:t>环路定理</a:t>
            </a:r>
            <a:r>
              <a:rPr lang="en-US" altLang="zh-CN"/>
              <a:t>).</a:t>
            </a:r>
          </a:p>
          <a:p>
            <a:r>
              <a:rPr lang="zh-CN" altLang="en-US"/>
              <a:t>照片为高斯</a:t>
            </a:r>
            <a:r>
              <a:rPr lang="en-US" altLang="zh-CN"/>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8A269A3-A855-468D-B1EF-8D0DBC52E58C}" type="slidenum">
              <a:rPr lang="en-US" altLang="zh-CN" smtClean="0"/>
              <a:pPr>
                <a:defRPr/>
              </a:pPr>
              <a:t>13</a:t>
            </a:fld>
            <a:endParaRPr lang="en-US" altLang="zh-CN"/>
          </a:p>
        </p:txBody>
      </p:sp>
    </p:spTree>
    <p:extLst>
      <p:ext uri="{BB962C8B-B14F-4D97-AF65-F5344CB8AC3E}">
        <p14:creationId xmlns:p14="http://schemas.microsoft.com/office/powerpoint/2010/main" val="2008558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a:extLst>
              <a:ext uri="{FF2B5EF4-FFF2-40B4-BE49-F238E27FC236}">
                <a16:creationId xmlns:a16="http://schemas.microsoft.com/office/drawing/2014/main" id="{DA196E71-BD15-4880-AACC-33ADFB4C27E3}"/>
              </a:ext>
            </a:extLst>
          </p:cNvPr>
          <p:cNvSpPr>
            <a:spLocks noGrp="1" noRot="1" noChangeAspect="1" noChangeArrowheads="1" noTextEdit="1"/>
          </p:cNvSpPr>
          <p:nvPr>
            <p:ph type="sldImg"/>
          </p:nvPr>
        </p:nvSpPr>
        <p:spPr>
          <a:ln/>
        </p:spPr>
      </p:sp>
      <p:sp>
        <p:nvSpPr>
          <p:cNvPr id="50179" name="备注占位符 2">
            <a:extLst>
              <a:ext uri="{FF2B5EF4-FFF2-40B4-BE49-F238E27FC236}">
                <a16:creationId xmlns:a16="http://schemas.microsoft.com/office/drawing/2014/main" id="{C471F2D9-9682-4583-B45E-AD7C990EBE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0180" name="灯片编号占位符 3">
            <a:extLst>
              <a:ext uri="{FF2B5EF4-FFF2-40B4-BE49-F238E27FC236}">
                <a16:creationId xmlns:a16="http://schemas.microsoft.com/office/drawing/2014/main" id="{17C92790-9DBD-47F1-AA46-01958E6046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9C58E64-9B6D-4AD4-8A44-1C5A84EAEB36}" type="slidenum">
              <a:rPr lang="en-US" altLang="zh-CN" smtClean="0"/>
              <a:pPr/>
              <a:t>23</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289728FD-FFDA-4EDF-8CF7-5C44629CC69E}"/>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2CD4359D-8428-4D69-BF3F-6F2D77DF508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春秋战国时代的华夏先贤，显然比同时期的古希腊哲学家要更懂得科普方式和方法的重要性。面对磁石吸铁这个有趣又难以理解的现象，诸子百家的代表人物管仲先生发明了一个新词汇</a:t>
            </a:r>
            <a:r>
              <a:rPr lang="en-US" altLang="zh-CN"/>
              <a:t>——“</a:t>
            </a:r>
            <a:r>
              <a:rPr lang="zh-CN" altLang="en-US"/>
              <a:t>慈石”。他在代表作</a:t>
            </a:r>
            <a:r>
              <a:rPr lang="en-US" altLang="zh-CN"/>
              <a:t>《</a:t>
            </a:r>
            <a:r>
              <a:rPr lang="zh-CN" altLang="en-US"/>
              <a:t>管子</a:t>
            </a:r>
            <a:r>
              <a:rPr lang="en-US" altLang="zh-CN"/>
              <a:t>》</a:t>
            </a:r>
            <a:r>
              <a:rPr lang="zh-CN" altLang="en-US"/>
              <a:t>写道：“山上有赭者，其下有铁，山上有铅者，其下有银。一曰上有铅者，其下有银，上有丹沙者，其下有金，上有慈石者，其下有铜金，此山之见荣者也。”瞧，咱们自己的祖师爷厉害吧？不仅告诉你怎么找金银铜铁铅矿石，还明确说慈石与铁等矿有关。等等，没写错别字吧？为何是“慈石”？再翻翻其他典籍，你就会发现管老爷子的确没弄错。</a:t>
            </a:r>
            <a:r>
              <a:rPr lang="en-US" altLang="zh-CN"/>
              <a:t>《</a:t>
            </a:r>
            <a:r>
              <a:rPr lang="zh-CN" altLang="en-US"/>
              <a:t>山海经</a:t>
            </a:r>
            <a:r>
              <a:rPr lang="en-US" altLang="zh-CN"/>
              <a:t>•</a:t>
            </a:r>
            <a:r>
              <a:rPr lang="zh-CN" altLang="en-US"/>
              <a:t>北山经</a:t>
            </a:r>
            <a:r>
              <a:rPr lang="en-US" altLang="zh-CN"/>
              <a:t>》</a:t>
            </a:r>
            <a:r>
              <a:rPr lang="zh-CN" altLang="en-US"/>
              <a:t>上道：“西流注于泑泽，期中多慈石。”</a:t>
            </a:r>
            <a:r>
              <a:rPr lang="en-US" altLang="zh-CN"/>
              <a:t>《</a:t>
            </a:r>
            <a:r>
              <a:rPr lang="zh-CN" altLang="en-US"/>
              <a:t>鬼谷子</a:t>
            </a:r>
            <a:r>
              <a:rPr lang="en-US" altLang="zh-CN"/>
              <a:t>》</a:t>
            </a:r>
            <a:r>
              <a:rPr lang="zh-CN" altLang="en-US"/>
              <a:t>上道：“若慈石之取针。”</a:t>
            </a:r>
            <a:r>
              <a:rPr lang="en-US" altLang="zh-CN"/>
              <a:t>《</a:t>
            </a:r>
            <a:r>
              <a:rPr lang="zh-CN" altLang="en-US"/>
              <a:t>吕氏春秋</a:t>
            </a:r>
            <a:r>
              <a:rPr lang="en-US" altLang="zh-CN"/>
              <a:t>•</a:t>
            </a:r>
            <a:r>
              <a:rPr lang="zh-CN" altLang="en-US"/>
              <a:t>精通</a:t>
            </a:r>
            <a:r>
              <a:rPr lang="en-US" altLang="zh-CN"/>
              <a:t>》</a:t>
            </a:r>
            <a:r>
              <a:rPr lang="zh-CN" altLang="en-US"/>
              <a:t>上道：“慈石召铁，或引之也。”显然，这里说的“慈石召铁”和古希腊人说的磁石吸铁是一码事。说到这里，咱们得扒一扒东汉高诱的解释：“石乃铁之母也。以有慈石，故能引其子；石之不慈也，亦不能引也。”原来石头就是铁的母亲（铁要从矿石中炼出来），要有慈爱的母亲才能吸引其儿女投入怀抱（慈石召铁），而没有慈爱的母亲自然就不能吸引她的儿女了。所谓“慈石”就是“慈爱的母亲石”之意，</a:t>
            </a:r>
            <a:r>
              <a:rPr lang="en-US" altLang="zh-CN"/>
              <a:t>——</a:t>
            </a:r>
            <a:r>
              <a:rPr lang="zh-CN" altLang="en-US"/>
              <a:t>这正是“磁”这个字的来源。一个简单的物理现象，只用一个形象的词汇来描述，后来演化成一个字，流传了数千年，凭的是借用了神造人传说中的母爱思维。母爱</a:t>
            </a:r>
            <a:r>
              <a:rPr lang="en-US" altLang="zh-CN"/>
              <a:t>style</a:t>
            </a:r>
            <a:r>
              <a:rPr lang="zh-CN" altLang="en-US"/>
              <a:t>的科普，就是这么任性！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B0CD7B23-BE28-413C-8833-5CD9A936753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B44B11DE-0CD5-48E6-A446-8AA26D777469}" type="slidenum">
              <a:rPr lang="en-US" altLang="zh-CN" smtClean="0"/>
              <a:pPr>
                <a:spcBef>
                  <a:spcPct val="0"/>
                </a:spcBef>
              </a:pPr>
              <a:t>32</a:t>
            </a:fld>
            <a:endParaRPr lang="en-US" altLang="zh-CN"/>
          </a:p>
        </p:txBody>
      </p:sp>
      <p:sp>
        <p:nvSpPr>
          <p:cNvPr id="61443" name="Rectangle 2">
            <a:extLst>
              <a:ext uri="{FF2B5EF4-FFF2-40B4-BE49-F238E27FC236}">
                <a16:creationId xmlns:a16="http://schemas.microsoft.com/office/drawing/2014/main" id="{D86F84EA-12A1-442D-B2F2-40724E88B1E2}"/>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1D13300C-1AE6-4D4B-A8EF-3C3CC57AA8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400" b="1">
                <a:ea typeface="黑体" panose="02010609060101010101" pitchFamily="49" charset="-122"/>
              </a:rPr>
              <a:t>他使空腔金属容器带电，发现其内表面没有电荷，而且金属容器对放在其内的电荷明显地没有作用力</a:t>
            </a:r>
            <a:r>
              <a:rPr lang="zh-CN" altLang="en-US"/>
              <a:t>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a:extLst>
              <a:ext uri="{FF2B5EF4-FFF2-40B4-BE49-F238E27FC236}">
                <a16:creationId xmlns:a16="http://schemas.microsoft.com/office/drawing/2014/main" id="{0B115F5D-FE62-4D94-856E-C23D6333C1C3}"/>
              </a:ext>
            </a:extLst>
          </p:cNvPr>
          <p:cNvSpPr>
            <a:spLocks noGrp="1" noRot="1" noChangeAspect="1" noChangeArrowheads="1" noTextEdit="1"/>
          </p:cNvSpPr>
          <p:nvPr>
            <p:ph type="sldImg"/>
          </p:nvPr>
        </p:nvSpPr>
        <p:spPr>
          <a:ln/>
        </p:spPr>
      </p:sp>
      <p:sp>
        <p:nvSpPr>
          <p:cNvPr id="64515" name="备注占位符 2">
            <a:extLst>
              <a:ext uri="{FF2B5EF4-FFF2-40B4-BE49-F238E27FC236}">
                <a16:creationId xmlns:a16="http://schemas.microsoft.com/office/drawing/2014/main" id="{39059D7C-234E-47BF-AF7E-E868CC9730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4516" name="灯片编号占位符 3">
            <a:extLst>
              <a:ext uri="{FF2B5EF4-FFF2-40B4-BE49-F238E27FC236}">
                <a16:creationId xmlns:a16="http://schemas.microsoft.com/office/drawing/2014/main" id="{01F9C6D9-24B8-4425-A9F0-4BE490C299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6C089A9-CB9A-4D1F-892E-86533E5CDAEF}" type="slidenum">
              <a:rPr lang="en-US" altLang="zh-CN" smtClean="0"/>
              <a:pPr/>
              <a:t>34</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0879EE09-9911-4B7D-B81A-F35C6B6EE46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EDF45B48-6E0E-41C7-93E3-9130A5FB45DE}" type="slidenum">
              <a:rPr lang="en-US" altLang="zh-CN" smtClean="0"/>
              <a:pPr>
                <a:spcBef>
                  <a:spcPct val="0"/>
                </a:spcBef>
              </a:pPr>
              <a:t>35</a:t>
            </a:fld>
            <a:endParaRPr lang="en-US" altLang="zh-CN"/>
          </a:p>
        </p:txBody>
      </p:sp>
      <p:sp>
        <p:nvSpPr>
          <p:cNvPr id="66563" name="Rectangle 2">
            <a:extLst>
              <a:ext uri="{FF2B5EF4-FFF2-40B4-BE49-F238E27FC236}">
                <a16:creationId xmlns:a16="http://schemas.microsoft.com/office/drawing/2014/main" id="{3730CBDA-F166-4471-98FF-B3BFA2274F9C}"/>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CF3CCB22-9614-4886-9967-0FDC5FF5CDE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800">
                <a:solidFill>
                  <a:schemeClr val="tx2"/>
                </a:solidFill>
                <a:latin typeface="华文中宋" panose="02010600040101010101" pitchFamily="2" charset="-122"/>
                <a:ea typeface="华文中宋" panose="02010600040101010101" pitchFamily="2" charset="-122"/>
              </a:rPr>
              <a:t>类比方法在一个新的理论提出之前的研究中是非常重要的，但要慎重。</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575CDAB9-7B08-40AB-A3B0-5507B91671C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页脚占位符 4">
            <a:extLst>
              <a:ext uri="{FF2B5EF4-FFF2-40B4-BE49-F238E27FC236}">
                <a16:creationId xmlns:a16="http://schemas.microsoft.com/office/drawing/2014/main" id="{417C235D-3536-434A-9460-177C7F30FE25}"/>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F5D87FBA-CFBA-4D79-B355-CA94CE460734}"/>
              </a:ext>
            </a:extLst>
          </p:cNvPr>
          <p:cNvSpPr>
            <a:spLocks noGrp="1" noChangeArrowheads="1"/>
          </p:cNvSpPr>
          <p:nvPr>
            <p:ph type="sldNum" sz="quarter" idx="12"/>
          </p:nvPr>
        </p:nvSpPr>
        <p:spPr>
          <a:ln/>
        </p:spPr>
        <p:txBody>
          <a:bodyPr/>
          <a:lstStyle>
            <a:lvl1pPr>
              <a:defRPr/>
            </a:lvl1pPr>
          </a:lstStyle>
          <a:p>
            <a:pPr>
              <a:defRPr/>
            </a:pPr>
            <a:fld id="{7CD8EF0F-B3EA-4201-80F6-3BD89917A0A4}" type="slidenum">
              <a:rPr lang="en-US" altLang="zh-CN"/>
              <a:pPr>
                <a:defRPr/>
              </a:pPr>
              <a:t>‹#›</a:t>
            </a:fld>
            <a:endParaRPr lang="en-US" altLang="zh-CN"/>
          </a:p>
        </p:txBody>
      </p:sp>
    </p:spTree>
    <p:extLst>
      <p:ext uri="{BB962C8B-B14F-4D97-AF65-F5344CB8AC3E}">
        <p14:creationId xmlns:p14="http://schemas.microsoft.com/office/powerpoint/2010/main" val="2383332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AF25BA8-EDEE-49B8-99BD-9608A57D161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页脚占位符 4">
            <a:extLst>
              <a:ext uri="{FF2B5EF4-FFF2-40B4-BE49-F238E27FC236}">
                <a16:creationId xmlns:a16="http://schemas.microsoft.com/office/drawing/2014/main" id="{92440527-8D0E-4833-92D5-083DED2DC3CF}"/>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4E47A9CB-ABF3-4545-AD4A-4CCD344A0292}"/>
              </a:ext>
            </a:extLst>
          </p:cNvPr>
          <p:cNvSpPr>
            <a:spLocks noGrp="1" noChangeArrowheads="1"/>
          </p:cNvSpPr>
          <p:nvPr>
            <p:ph type="sldNum" sz="quarter" idx="12"/>
          </p:nvPr>
        </p:nvSpPr>
        <p:spPr>
          <a:ln/>
        </p:spPr>
        <p:txBody>
          <a:bodyPr/>
          <a:lstStyle>
            <a:lvl1pPr>
              <a:defRPr/>
            </a:lvl1pPr>
          </a:lstStyle>
          <a:p>
            <a:pPr>
              <a:defRPr/>
            </a:pPr>
            <a:fld id="{01A1831A-F94B-4124-B7D1-88EAC00289D5}" type="slidenum">
              <a:rPr lang="en-US" altLang="zh-CN"/>
              <a:pPr>
                <a:defRPr/>
              </a:pPr>
              <a:t>‹#›</a:t>
            </a:fld>
            <a:endParaRPr lang="en-US" altLang="zh-CN"/>
          </a:p>
        </p:txBody>
      </p:sp>
    </p:spTree>
    <p:extLst>
      <p:ext uri="{BB962C8B-B14F-4D97-AF65-F5344CB8AC3E}">
        <p14:creationId xmlns:p14="http://schemas.microsoft.com/office/powerpoint/2010/main" val="46765461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Rectangle 2">
            <a:extLst>
              <a:ext uri="{FF2B5EF4-FFF2-40B4-BE49-F238E27FC236}">
                <a16:creationId xmlns:a16="http://schemas.microsoft.com/office/drawing/2014/main" id="{D462EA61-0B4F-40E7-AACA-9140519936EA}"/>
              </a:ext>
            </a:extLst>
          </p:cNvPr>
          <p:cNvSpPr>
            <a:spLocks noGrp="1" noChangeArrowheads="1"/>
          </p:cNvSpPr>
          <p:nvPr>
            <p:ph type="sldNum" sz="quarter" idx="10"/>
          </p:nvPr>
        </p:nvSpPr>
        <p:spPr>
          <a:ln/>
        </p:spPr>
        <p:txBody>
          <a:bodyPr/>
          <a:lstStyle>
            <a:lvl1pPr>
              <a:defRPr/>
            </a:lvl1pPr>
          </a:lstStyle>
          <a:p>
            <a:pPr>
              <a:defRPr/>
            </a:pPr>
            <a:fld id="{49113CE1-6BA5-425F-A000-16D559D9A5B0}" type="slidenum">
              <a:rPr lang="en-US" altLang="zh-CN"/>
              <a:pPr>
                <a:defRPr/>
              </a:pPr>
              <a:t>‹#›</a:t>
            </a:fld>
            <a:endParaRPr lang="en-US" altLang="zh-CN"/>
          </a:p>
        </p:txBody>
      </p:sp>
    </p:spTree>
    <p:extLst>
      <p:ext uri="{BB962C8B-B14F-4D97-AF65-F5344CB8AC3E}">
        <p14:creationId xmlns:p14="http://schemas.microsoft.com/office/powerpoint/2010/main" val="66273470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28650" y="1825625"/>
            <a:ext cx="78867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a:extLst>
              <a:ext uri="{FF2B5EF4-FFF2-40B4-BE49-F238E27FC236}">
                <a16:creationId xmlns:a16="http://schemas.microsoft.com/office/drawing/2014/main" id="{F7EE81F8-CE7E-4E07-B6C8-5EE0F57B3524}"/>
              </a:ext>
            </a:extLst>
          </p:cNvPr>
          <p:cNvSpPr>
            <a:spLocks noGrp="1" noChangeArrowheads="1"/>
          </p:cNvSpPr>
          <p:nvPr>
            <p:ph type="sldNum" sz="quarter" idx="10"/>
          </p:nvPr>
        </p:nvSpPr>
        <p:spPr>
          <a:ln/>
        </p:spPr>
        <p:txBody>
          <a:bodyPr/>
          <a:lstStyle>
            <a:lvl1pPr>
              <a:defRPr/>
            </a:lvl1pPr>
          </a:lstStyle>
          <a:p>
            <a:pPr>
              <a:defRPr/>
            </a:pPr>
            <a:fld id="{6B3D706F-5474-4172-816A-DF2E112E5275}" type="slidenum">
              <a:rPr lang="en-US" altLang="zh-CN"/>
              <a:pPr>
                <a:defRPr/>
              </a:pPr>
              <a:t>‹#›</a:t>
            </a:fld>
            <a:endParaRPr lang="en-US" altLang="zh-CN"/>
          </a:p>
        </p:txBody>
      </p:sp>
    </p:spTree>
    <p:extLst>
      <p:ext uri="{BB962C8B-B14F-4D97-AF65-F5344CB8AC3E}">
        <p14:creationId xmlns:p14="http://schemas.microsoft.com/office/powerpoint/2010/main" val="160226945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762625"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a:extLst>
              <a:ext uri="{FF2B5EF4-FFF2-40B4-BE49-F238E27FC236}">
                <a16:creationId xmlns:a16="http://schemas.microsoft.com/office/drawing/2014/main" id="{3CE9F145-1D7C-4DD5-8423-58B8459F46B8}"/>
              </a:ext>
            </a:extLst>
          </p:cNvPr>
          <p:cNvSpPr>
            <a:spLocks noGrp="1" noChangeArrowheads="1"/>
          </p:cNvSpPr>
          <p:nvPr>
            <p:ph type="sldNum" sz="quarter" idx="10"/>
          </p:nvPr>
        </p:nvSpPr>
        <p:spPr>
          <a:ln/>
        </p:spPr>
        <p:txBody>
          <a:bodyPr/>
          <a:lstStyle>
            <a:lvl1pPr>
              <a:defRPr/>
            </a:lvl1pPr>
          </a:lstStyle>
          <a:p>
            <a:pPr>
              <a:defRPr/>
            </a:pPr>
            <a:fld id="{3022515C-7D71-4F1A-97C9-D9058FB46F0D}" type="slidenum">
              <a:rPr lang="en-US" altLang="zh-CN"/>
              <a:pPr>
                <a:defRPr/>
              </a:pPr>
              <a:t>‹#›</a:t>
            </a:fld>
            <a:endParaRPr lang="en-US" altLang="zh-CN"/>
          </a:p>
        </p:txBody>
      </p:sp>
    </p:spTree>
    <p:extLst>
      <p:ext uri="{BB962C8B-B14F-4D97-AF65-F5344CB8AC3E}">
        <p14:creationId xmlns:p14="http://schemas.microsoft.com/office/powerpoint/2010/main" val="296254825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Rectangle 2">
            <a:extLst>
              <a:ext uri="{FF2B5EF4-FFF2-40B4-BE49-F238E27FC236}">
                <a16:creationId xmlns:a16="http://schemas.microsoft.com/office/drawing/2014/main" id="{B56555DA-C3A2-46C1-9BA3-9B1F3242DDE4}"/>
              </a:ext>
            </a:extLst>
          </p:cNvPr>
          <p:cNvSpPr>
            <a:spLocks noGrp="1" noChangeArrowheads="1"/>
          </p:cNvSpPr>
          <p:nvPr>
            <p:ph type="sldNum" sz="quarter" idx="10"/>
          </p:nvPr>
        </p:nvSpPr>
        <p:spPr>
          <a:ln/>
        </p:spPr>
        <p:txBody>
          <a:bodyPr/>
          <a:lstStyle>
            <a:lvl1pPr>
              <a:defRPr/>
            </a:lvl1pPr>
          </a:lstStyle>
          <a:p>
            <a:pPr>
              <a:defRPr/>
            </a:pPr>
            <a:fld id="{EB2DD612-95BB-436A-B197-5FDA42957101}" type="slidenum">
              <a:rPr lang="en-US" altLang="zh-CN"/>
              <a:pPr>
                <a:defRPr/>
              </a:pPr>
              <a:t>‹#›</a:t>
            </a:fld>
            <a:endParaRPr lang="en-US" altLang="zh-CN"/>
          </a:p>
        </p:txBody>
      </p:sp>
    </p:spTree>
    <p:extLst>
      <p:ext uri="{BB962C8B-B14F-4D97-AF65-F5344CB8AC3E}">
        <p14:creationId xmlns:p14="http://schemas.microsoft.com/office/powerpoint/2010/main" val="263827009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28650" y="1825625"/>
            <a:ext cx="78867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a:extLst>
              <a:ext uri="{FF2B5EF4-FFF2-40B4-BE49-F238E27FC236}">
                <a16:creationId xmlns:a16="http://schemas.microsoft.com/office/drawing/2014/main" id="{D45C6BC1-99FC-46F2-8E0A-DD389E96F378}"/>
              </a:ext>
            </a:extLst>
          </p:cNvPr>
          <p:cNvSpPr>
            <a:spLocks noGrp="1" noChangeArrowheads="1"/>
          </p:cNvSpPr>
          <p:nvPr>
            <p:ph type="sldNum" sz="quarter" idx="10"/>
          </p:nvPr>
        </p:nvSpPr>
        <p:spPr>
          <a:ln/>
        </p:spPr>
        <p:txBody>
          <a:bodyPr/>
          <a:lstStyle>
            <a:lvl1pPr>
              <a:defRPr/>
            </a:lvl1pPr>
          </a:lstStyle>
          <a:p>
            <a:pPr>
              <a:defRPr/>
            </a:pPr>
            <a:fld id="{134DB0EB-8204-4875-A00E-57EEA228E85A}" type="slidenum">
              <a:rPr lang="en-US" altLang="zh-CN"/>
              <a:pPr>
                <a:defRPr/>
              </a:pPr>
              <a:t>‹#›</a:t>
            </a:fld>
            <a:endParaRPr lang="en-US" altLang="zh-CN"/>
          </a:p>
        </p:txBody>
      </p:sp>
    </p:spTree>
    <p:extLst>
      <p:ext uri="{BB962C8B-B14F-4D97-AF65-F5344CB8AC3E}">
        <p14:creationId xmlns:p14="http://schemas.microsoft.com/office/powerpoint/2010/main" val="182445261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Rectangle 2">
            <a:extLst>
              <a:ext uri="{FF2B5EF4-FFF2-40B4-BE49-F238E27FC236}">
                <a16:creationId xmlns:a16="http://schemas.microsoft.com/office/drawing/2014/main" id="{E2225160-969E-4496-BD3B-0644E4207C2D}"/>
              </a:ext>
            </a:extLst>
          </p:cNvPr>
          <p:cNvSpPr>
            <a:spLocks noGrp="1" noChangeArrowheads="1"/>
          </p:cNvSpPr>
          <p:nvPr>
            <p:ph type="sldNum" sz="quarter" idx="10"/>
          </p:nvPr>
        </p:nvSpPr>
        <p:spPr>
          <a:ln/>
        </p:spPr>
        <p:txBody>
          <a:bodyPr/>
          <a:lstStyle>
            <a:lvl1pPr>
              <a:defRPr/>
            </a:lvl1pPr>
          </a:lstStyle>
          <a:p>
            <a:pPr>
              <a:defRPr/>
            </a:pPr>
            <a:fld id="{8507A6BB-1479-415A-B705-EB175EE0245D}" type="slidenum">
              <a:rPr lang="en-US" altLang="zh-CN"/>
              <a:pPr>
                <a:defRPr/>
              </a:pPr>
              <a:t>‹#›</a:t>
            </a:fld>
            <a:endParaRPr lang="en-US" altLang="zh-CN"/>
          </a:p>
        </p:txBody>
      </p:sp>
    </p:spTree>
    <p:extLst>
      <p:ext uri="{BB962C8B-B14F-4D97-AF65-F5344CB8AC3E}">
        <p14:creationId xmlns:p14="http://schemas.microsoft.com/office/powerpoint/2010/main" val="294383849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6715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825625"/>
            <a:ext cx="386715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a:extLst>
              <a:ext uri="{FF2B5EF4-FFF2-40B4-BE49-F238E27FC236}">
                <a16:creationId xmlns:a16="http://schemas.microsoft.com/office/drawing/2014/main" id="{2D21A532-F505-49D3-A767-F953E9D8DD24}"/>
              </a:ext>
            </a:extLst>
          </p:cNvPr>
          <p:cNvSpPr>
            <a:spLocks noGrp="1" noChangeArrowheads="1"/>
          </p:cNvSpPr>
          <p:nvPr>
            <p:ph type="sldNum" sz="quarter" idx="10"/>
          </p:nvPr>
        </p:nvSpPr>
        <p:spPr>
          <a:ln/>
        </p:spPr>
        <p:txBody>
          <a:bodyPr/>
          <a:lstStyle>
            <a:lvl1pPr>
              <a:defRPr/>
            </a:lvl1pPr>
          </a:lstStyle>
          <a:p>
            <a:pPr>
              <a:defRPr/>
            </a:pPr>
            <a:fld id="{AC9FDE03-B2CA-4BCA-826A-D152D14F2CD2}" type="slidenum">
              <a:rPr lang="en-US" altLang="zh-CN"/>
              <a:pPr>
                <a:defRPr/>
              </a:pPr>
              <a:t>‹#›</a:t>
            </a:fld>
            <a:endParaRPr lang="en-US" altLang="zh-CN"/>
          </a:p>
        </p:txBody>
      </p:sp>
    </p:spTree>
    <p:extLst>
      <p:ext uri="{BB962C8B-B14F-4D97-AF65-F5344CB8AC3E}">
        <p14:creationId xmlns:p14="http://schemas.microsoft.com/office/powerpoint/2010/main" val="219891597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630238" y="2505075"/>
            <a:ext cx="386873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29150" y="2505075"/>
            <a:ext cx="38877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2">
            <a:extLst>
              <a:ext uri="{FF2B5EF4-FFF2-40B4-BE49-F238E27FC236}">
                <a16:creationId xmlns:a16="http://schemas.microsoft.com/office/drawing/2014/main" id="{8C3AB265-EDB1-405A-A2E0-67D553F2F7A3}"/>
              </a:ext>
            </a:extLst>
          </p:cNvPr>
          <p:cNvSpPr>
            <a:spLocks noGrp="1" noChangeArrowheads="1"/>
          </p:cNvSpPr>
          <p:nvPr>
            <p:ph type="sldNum" sz="quarter" idx="10"/>
          </p:nvPr>
        </p:nvSpPr>
        <p:spPr>
          <a:ln/>
        </p:spPr>
        <p:txBody>
          <a:bodyPr/>
          <a:lstStyle>
            <a:lvl1pPr>
              <a:defRPr/>
            </a:lvl1pPr>
          </a:lstStyle>
          <a:p>
            <a:pPr>
              <a:defRPr/>
            </a:pPr>
            <a:fld id="{56159279-E848-4CE8-8364-242E09255338}" type="slidenum">
              <a:rPr lang="en-US" altLang="zh-CN"/>
              <a:pPr>
                <a:defRPr/>
              </a:pPr>
              <a:t>‹#›</a:t>
            </a:fld>
            <a:endParaRPr lang="en-US" altLang="zh-CN"/>
          </a:p>
        </p:txBody>
      </p:sp>
    </p:spTree>
    <p:extLst>
      <p:ext uri="{BB962C8B-B14F-4D97-AF65-F5344CB8AC3E}">
        <p14:creationId xmlns:p14="http://schemas.microsoft.com/office/powerpoint/2010/main" val="353751527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Rectangle 2">
            <a:extLst>
              <a:ext uri="{FF2B5EF4-FFF2-40B4-BE49-F238E27FC236}">
                <a16:creationId xmlns:a16="http://schemas.microsoft.com/office/drawing/2014/main" id="{B18624F6-7042-4FA4-9D4E-1AA64AB9BFB1}"/>
              </a:ext>
            </a:extLst>
          </p:cNvPr>
          <p:cNvSpPr>
            <a:spLocks noGrp="1" noChangeArrowheads="1"/>
          </p:cNvSpPr>
          <p:nvPr>
            <p:ph type="sldNum" sz="quarter" idx="10"/>
          </p:nvPr>
        </p:nvSpPr>
        <p:spPr>
          <a:ln/>
        </p:spPr>
        <p:txBody>
          <a:bodyPr/>
          <a:lstStyle>
            <a:lvl1pPr>
              <a:defRPr/>
            </a:lvl1pPr>
          </a:lstStyle>
          <a:p>
            <a:pPr>
              <a:defRPr/>
            </a:pPr>
            <a:fld id="{FF3CFDC3-E89B-416C-AFCA-D9C76157AD13}" type="slidenum">
              <a:rPr lang="en-US" altLang="zh-CN"/>
              <a:pPr>
                <a:defRPr/>
              </a:pPr>
              <a:t>‹#›</a:t>
            </a:fld>
            <a:endParaRPr lang="en-US" altLang="zh-CN"/>
          </a:p>
        </p:txBody>
      </p:sp>
    </p:spTree>
    <p:extLst>
      <p:ext uri="{BB962C8B-B14F-4D97-AF65-F5344CB8AC3E}">
        <p14:creationId xmlns:p14="http://schemas.microsoft.com/office/powerpoint/2010/main" val="395478452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2869DAC0-EB6A-4405-A371-E6414EFFE380}"/>
              </a:ext>
            </a:extLst>
          </p:cNvPr>
          <p:cNvSpPr>
            <a:spLocks noGrp="1" noChangeArrowheads="1"/>
          </p:cNvSpPr>
          <p:nvPr>
            <p:ph type="sldNum" sz="quarter" idx="10"/>
          </p:nvPr>
        </p:nvSpPr>
        <p:spPr>
          <a:ln/>
        </p:spPr>
        <p:txBody>
          <a:bodyPr/>
          <a:lstStyle>
            <a:lvl1pPr>
              <a:defRPr/>
            </a:lvl1pPr>
          </a:lstStyle>
          <a:p>
            <a:pPr>
              <a:defRPr/>
            </a:pPr>
            <a:fld id="{F8C7B29E-75B2-4EF3-B353-FBFAF461C9B6}" type="slidenum">
              <a:rPr lang="en-US" altLang="zh-CN"/>
              <a:pPr>
                <a:defRPr/>
              </a:pPr>
              <a:t>‹#›</a:t>
            </a:fld>
            <a:endParaRPr lang="en-US" altLang="zh-CN"/>
          </a:p>
        </p:txBody>
      </p:sp>
    </p:spTree>
    <p:extLst>
      <p:ext uri="{BB962C8B-B14F-4D97-AF65-F5344CB8AC3E}">
        <p14:creationId xmlns:p14="http://schemas.microsoft.com/office/powerpoint/2010/main" val="1748619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83CD397-3809-472E-B6A0-B6F3FF40D46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页脚占位符 4">
            <a:extLst>
              <a:ext uri="{FF2B5EF4-FFF2-40B4-BE49-F238E27FC236}">
                <a16:creationId xmlns:a16="http://schemas.microsoft.com/office/drawing/2014/main" id="{8F0CB7AE-A871-4CF4-880F-D362EC7F0D6A}"/>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5A978290-7C9C-465E-BA8E-8C31DDB7BB16}"/>
              </a:ext>
            </a:extLst>
          </p:cNvPr>
          <p:cNvSpPr>
            <a:spLocks noGrp="1" noChangeArrowheads="1"/>
          </p:cNvSpPr>
          <p:nvPr>
            <p:ph type="sldNum" sz="quarter" idx="12"/>
          </p:nvPr>
        </p:nvSpPr>
        <p:spPr>
          <a:ln/>
        </p:spPr>
        <p:txBody>
          <a:bodyPr/>
          <a:lstStyle>
            <a:lvl1pPr>
              <a:defRPr/>
            </a:lvl1pPr>
          </a:lstStyle>
          <a:p>
            <a:pPr>
              <a:defRPr/>
            </a:pPr>
            <a:fld id="{20E5AB61-7C6A-4870-AC50-39674D49244F}" type="slidenum">
              <a:rPr lang="en-US" altLang="zh-CN"/>
              <a:pPr>
                <a:defRPr/>
              </a:pPr>
              <a:t>‹#›</a:t>
            </a:fld>
            <a:endParaRPr lang="en-US" altLang="zh-CN"/>
          </a:p>
        </p:txBody>
      </p:sp>
    </p:spTree>
    <p:extLst>
      <p:ext uri="{BB962C8B-B14F-4D97-AF65-F5344CB8AC3E}">
        <p14:creationId xmlns:p14="http://schemas.microsoft.com/office/powerpoint/2010/main" val="38494776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Rectangle 2">
            <a:extLst>
              <a:ext uri="{FF2B5EF4-FFF2-40B4-BE49-F238E27FC236}">
                <a16:creationId xmlns:a16="http://schemas.microsoft.com/office/drawing/2014/main" id="{F8B4BF94-054F-43B6-9325-1246A402FBBC}"/>
              </a:ext>
            </a:extLst>
          </p:cNvPr>
          <p:cNvSpPr>
            <a:spLocks noGrp="1" noChangeArrowheads="1"/>
          </p:cNvSpPr>
          <p:nvPr>
            <p:ph type="sldNum" sz="quarter" idx="10"/>
          </p:nvPr>
        </p:nvSpPr>
        <p:spPr>
          <a:ln/>
        </p:spPr>
        <p:txBody>
          <a:bodyPr/>
          <a:lstStyle>
            <a:lvl1pPr>
              <a:defRPr/>
            </a:lvl1pPr>
          </a:lstStyle>
          <a:p>
            <a:pPr>
              <a:defRPr/>
            </a:pPr>
            <a:fld id="{003EBBC0-6C21-4CDA-B3B2-A24D8D08F130}" type="slidenum">
              <a:rPr lang="en-US" altLang="zh-CN"/>
              <a:pPr>
                <a:defRPr/>
              </a:pPr>
              <a:t>‹#›</a:t>
            </a:fld>
            <a:endParaRPr lang="en-US" altLang="zh-CN"/>
          </a:p>
        </p:txBody>
      </p:sp>
    </p:spTree>
    <p:extLst>
      <p:ext uri="{BB962C8B-B14F-4D97-AF65-F5344CB8AC3E}">
        <p14:creationId xmlns:p14="http://schemas.microsoft.com/office/powerpoint/2010/main" val="143434343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Rectangle 2">
            <a:extLst>
              <a:ext uri="{FF2B5EF4-FFF2-40B4-BE49-F238E27FC236}">
                <a16:creationId xmlns:a16="http://schemas.microsoft.com/office/drawing/2014/main" id="{8F7617E2-CD46-486F-A0BB-E19C72EE2E9E}"/>
              </a:ext>
            </a:extLst>
          </p:cNvPr>
          <p:cNvSpPr>
            <a:spLocks noGrp="1" noChangeArrowheads="1"/>
          </p:cNvSpPr>
          <p:nvPr>
            <p:ph type="sldNum" sz="quarter" idx="10"/>
          </p:nvPr>
        </p:nvSpPr>
        <p:spPr>
          <a:ln/>
        </p:spPr>
        <p:txBody>
          <a:bodyPr/>
          <a:lstStyle>
            <a:lvl1pPr>
              <a:defRPr/>
            </a:lvl1pPr>
          </a:lstStyle>
          <a:p>
            <a:pPr>
              <a:defRPr/>
            </a:pPr>
            <a:fld id="{2F9AA26B-633B-428E-A46D-9C3F3FC5091C}" type="slidenum">
              <a:rPr lang="en-US" altLang="zh-CN"/>
              <a:pPr>
                <a:defRPr/>
              </a:pPr>
              <a:t>‹#›</a:t>
            </a:fld>
            <a:endParaRPr lang="en-US" altLang="zh-CN"/>
          </a:p>
        </p:txBody>
      </p:sp>
    </p:spTree>
    <p:extLst>
      <p:ext uri="{BB962C8B-B14F-4D97-AF65-F5344CB8AC3E}">
        <p14:creationId xmlns:p14="http://schemas.microsoft.com/office/powerpoint/2010/main" val="79397365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28650" y="1825625"/>
            <a:ext cx="78867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a:extLst>
              <a:ext uri="{FF2B5EF4-FFF2-40B4-BE49-F238E27FC236}">
                <a16:creationId xmlns:a16="http://schemas.microsoft.com/office/drawing/2014/main" id="{1539FAA9-AD87-4CC6-9266-E7EF9D4C3B4E}"/>
              </a:ext>
            </a:extLst>
          </p:cNvPr>
          <p:cNvSpPr>
            <a:spLocks noGrp="1" noChangeArrowheads="1"/>
          </p:cNvSpPr>
          <p:nvPr>
            <p:ph type="sldNum" sz="quarter" idx="10"/>
          </p:nvPr>
        </p:nvSpPr>
        <p:spPr>
          <a:ln/>
        </p:spPr>
        <p:txBody>
          <a:bodyPr/>
          <a:lstStyle>
            <a:lvl1pPr>
              <a:defRPr/>
            </a:lvl1pPr>
          </a:lstStyle>
          <a:p>
            <a:pPr>
              <a:defRPr/>
            </a:pPr>
            <a:fld id="{D3524F1E-FEF5-48BC-9F08-7870A1897A78}" type="slidenum">
              <a:rPr lang="en-US" altLang="zh-CN"/>
              <a:pPr>
                <a:defRPr/>
              </a:pPr>
              <a:t>‹#›</a:t>
            </a:fld>
            <a:endParaRPr lang="en-US" altLang="zh-CN"/>
          </a:p>
        </p:txBody>
      </p:sp>
    </p:spTree>
    <p:extLst>
      <p:ext uri="{BB962C8B-B14F-4D97-AF65-F5344CB8AC3E}">
        <p14:creationId xmlns:p14="http://schemas.microsoft.com/office/powerpoint/2010/main" val="331218642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762625"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a:extLst>
              <a:ext uri="{FF2B5EF4-FFF2-40B4-BE49-F238E27FC236}">
                <a16:creationId xmlns:a16="http://schemas.microsoft.com/office/drawing/2014/main" id="{DDCAC02A-6B9B-429C-8C45-CBBE4C7667F4}"/>
              </a:ext>
            </a:extLst>
          </p:cNvPr>
          <p:cNvSpPr>
            <a:spLocks noGrp="1" noChangeArrowheads="1"/>
          </p:cNvSpPr>
          <p:nvPr>
            <p:ph type="sldNum" sz="quarter" idx="10"/>
          </p:nvPr>
        </p:nvSpPr>
        <p:spPr>
          <a:ln/>
        </p:spPr>
        <p:txBody>
          <a:bodyPr/>
          <a:lstStyle>
            <a:lvl1pPr>
              <a:defRPr/>
            </a:lvl1pPr>
          </a:lstStyle>
          <a:p>
            <a:pPr>
              <a:defRPr/>
            </a:pPr>
            <a:fld id="{0D1E8199-874E-4A4C-87EA-8A7999B07934}" type="slidenum">
              <a:rPr lang="en-US" altLang="zh-CN"/>
              <a:pPr>
                <a:defRPr/>
              </a:pPr>
              <a:t>‹#›</a:t>
            </a:fld>
            <a:endParaRPr lang="en-US" altLang="zh-CN"/>
          </a:p>
        </p:txBody>
      </p:sp>
    </p:spTree>
    <p:extLst>
      <p:ext uri="{BB962C8B-B14F-4D97-AF65-F5344CB8AC3E}">
        <p14:creationId xmlns:p14="http://schemas.microsoft.com/office/powerpoint/2010/main" val="253035268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Rectangle 2">
            <a:extLst>
              <a:ext uri="{FF2B5EF4-FFF2-40B4-BE49-F238E27FC236}">
                <a16:creationId xmlns:a16="http://schemas.microsoft.com/office/drawing/2014/main" id="{92FD73CD-CAE3-4111-AD1D-ED163680EE2E}"/>
              </a:ext>
            </a:extLst>
          </p:cNvPr>
          <p:cNvSpPr>
            <a:spLocks noGrp="1" noChangeArrowheads="1"/>
          </p:cNvSpPr>
          <p:nvPr>
            <p:ph type="sldNum" sz="quarter" idx="10"/>
          </p:nvPr>
        </p:nvSpPr>
        <p:spPr>
          <a:ln/>
        </p:spPr>
        <p:txBody>
          <a:bodyPr/>
          <a:lstStyle>
            <a:lvl1pPr>
              <a:defRPr/>
            </a:lvl1pPr>
          </a:lstStyle>
          <a:p>
            <a:pPr>
              <a:defRPr/>
            </a:pPr>
            <a:fld id="{5250F2FA-7D85-40D0-91A1-7A6C4999EE83}" type="slidenum">
              <a:rPr lang="en-US" altLang="zh-CN"/>
              <a:pPr>
                <a:defRPr/>
              </a:pPr>
              <a:t>‹#›</a:t>
            </a:fld>
            <a:endParaRPr lang="en-US" altLang="zh-CN"/>
          </a:p>
        </p:txBody>
      </p:sp>
    </p:spTree>
    <p:extLst>
      <p:ext uri="{BB962C8B-B14F-4D97-AF65-F5344CB8AC3E}">
        <p14:creationId xmlns:p14="http://schemas.microsoft.com/office/powerpoint/2010/main" val="248572425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28650" y="1825625"/>
            <a:ext cx="78867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a:extLst>
              <a:ext uri="{FF2B5EF4-FFF2-40B4-BE49-F238E27FC236}">
                <a16:creationId xmlns:a16="http://schemas.microsoft.com/office/drawing/2014/main" id="{14D8B00D-7731-46D0-9580-63F9E8639B50}"/>
              </a:ext>
            </a:extLst>
          </p:cNvPr>
          <p:cNvSpPr>
            <a:spLocks noGrp="1" noChangeArrowheads="1"/>
          </p:cNvSpPr>
          <p:nvPr>
            <p:ph type="sldNum" sz="quarter" idx="10"/>
          </p:nvPr>
        </p:nvSpPr>
        <p:spPr>
          <a:ln/>
        </p:spPr>
        <p:txBody>
          <a:bodyPr/>
          <a:lstStyle>
            <a:lvl1pPr>
              <a:defRPr/>
            </a:lvl1pPr>
          </a:lstStyle>
          <a:p>
            <a:pPr>
              <a:defRPr/>
            </a:pPr>
            <a:fld id="{5505BA2A-1120-4DFB-8807-828EE3166195}" type="slidenum">
              <a:rPr lang="en-US" altLang="zh-CN"/>
              <a:pPr>
                <a:defRPr/>
              </a:pPr>
              <a:t>‹#›</a:t>
            </a:fld>
            <a:endParaRPr lang="en-US" altLang="zh-CN"/>
          </a:p>
        </p:txBody>
      </p:sp>
    </p:spTree>
    <p:extLst>
      <p:ext uri="{BB962C8B-B14F-4D97-AF65-F5344CB8AC3E}">
        <p14:creationId xmlns:p14="http://schemas.microsoft.com/office/powerpoint/2010/main" val="218262948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Rectangle 2">
            <a:extLst>
              <a:ext uri="{FF2B5EF4-FFF2-40B4-BE49-F238E27FC236}">
                <a16:creationId xmlns:a16="http://schemas.microsoft.com/office/drawing/2014/main" id="{0FBCBD31-B018-4AEF-8D94-7C8A41B786A7}"/>
              </a:ext>
            </a:extLst>
          </p:cNvPr>
          <p:cNvSpPr>
            <a:spLocks noGrp="1" noChangeArrowheads="1"/>
          </p:cNvSpPr>
          <p:nvPr>
            <p:ph type="sldNum" sz="quarter" idx="10"/>
          </p:nvPr>
        </p:nvSpPr>
        <p:spPr>
          <a:ln/>
        </p:spPr>
        <p:txBody>
          <a:bodyPr/>
          <a:lstStyle>
            <a:lvl1pPr>
              <a:defRPr/>
            </a:lvl1pPr>
          </a:lstStyle>
          <a:p>
            <a:pPr>
              <a:defRPr/>
            </a:pPr>
            <a:fld id="{CCAD7C08-B4B3-422A-B621-DF3773D4FB41}" type="slidenum">
              <a:rPr lang="en-US" altLang="zh-CN"/>
              <a:pPr>
                <a:defRPr/>
              </a:pPr>
              <a:t>‹#›</a:t>
            </a:fld>
            <a:endParaRPr lang="en-US" altLang="zh-CN"/>
          </a:p>
        </p:txBody>
      </p:sp>
    </p:spTree>
    <p:extLst>
      <p:ext uri="{BB962C8B-B14F-4D97-AF65-F5344CB8AC3E}">
        <p14:creationId xmlns:p14="http://schemas.microsoft.com/office/powerpoint/2010/main" val="92421627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6715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825625"/>
            <a:ext cx="386715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a:extLst>
              <a:ext uri="{FF2B5EF4-FFF2-40B4-BE49-F238E27FC236}">
                <a16:creationId xmlns:a16="http://schemas.microsoft.com/office/drawing/2014/main" id="{F662FE2C-6CC3-4BDA-AD93-CF0A1D715FC5}"/>
              </a:ext>
            </a:extLst>
          </p:cNvPr>
          <p:cNvSpPr>
            <a:spLocks noGrp="1" noChangeArrowheads="1"/>
          </p:cNvSpPr>
          <p:nvPr>
            <p:ph type="sldNum" sz="quarter" idx="10"/>
          </p:nvPr>
        </p:nvSpPr>
        <p:spPr>
          <a:ln/>
        </p:spPr>
        <p:txBody>
          <a:bodyPr/>
          <a:lstStyle>
            <a:lvl1pPr>
              <a:defRPr/>
            </a:lvl1pPr>
          </a:lstStyle>
          <a:p>
            <a:pPr>
              <a:defRPr/>
            </a:pPr>
            <a:fld id="{F94D6C1E-C6DE-480C-8A8B-16A4D2220ED7}" type="slidenum">
              <a:rPr lang="en-US" altLang="zh-CN"/>
              <a:pPr>
                <a:defRPr/>
              </a:pPr>
              <a:t>‹#›</a:t>
            </a:fld>
            <a:endParaRPr lang="en-US" altLang="zh-CN"/>
          </a:p>
        </p:txBody>
      </p:sp>
    </p:spTree>
    <p:extLst>
      <p:ext uri="{BB962C8B-B14F-4D97-AF65-F5344CB8AC3E}">
        <p14:creationId xmlns:p14="http://schemas.microsoft.com/office/powerpoint/2010/main" val="85228887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630238" y="2505075"/>
            <a:ext cx="386873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29150" y="2505075"/>
            <a:ext cx="38877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2">
            <a:extLst>
              <a:ext uri="{FF2B5EF4-FFF2-40B4-BE49-F238E27FC236}">
                <a16:creationId xmlns:a16="http://schemas.microsoft.com/office/drawing/2014/main" id="{BED9E92D-3BF6-4A5C-BE56-5C5FE3154C9C}"/>
              </a:ext>
            </a:extLst>
          </p:cNvPr>
          <p:cNvSpPr>
            <a:spLocks noGrp="1" noChangeArrowheads="1"/>
          </p:cNvSpPr>
          <p:nvPr>
            <p:ph type="sldNum" sz="quarter" idx="10"/>
          </p:nvPr>
        </p:nvSpPr>
        <p:spPr>
          <a:ln/>
        </p:spPr>
        <p:txBody>
          <a:bodyPr/>
          <a:lstStyle>
            <a:lvl1pPr>
              <a:defRPr/>
            </a:lvl1pPr>
          </a:lstStyle>
          <a:p>
            <a:pPr>
              <a:defRPr/>
            </a:pPr>
            <a:fld id="{AFB0A2F0-2186-4228-BE98-A081591C8DED}" type="slidenum">
              <a:rPr lang="en-US" altLang="zh-CN"/>
              <a:pPr>
                <a:defRPr/>
              </a:pPr>
              <a:t>‹#›</a:t>
            </a:fld>
            <a:endParaRPr lang="en-US" altLang="zh-CN"/>
          </a:p>
        </p:txBody>
      </p:sp>
    </p:spTree>
    <p:extLst>
      <p:ext uri="{BB962C8B-B14F-4D97-AF65-F5344CB8AC3E}">
        <p14:creationId xmlns:p14="http://schemas.microsoft.com/office/powerpoint/2010/main" val="293800320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Rectangle 2">
            <a:extLst>
              <a:ext uri="{FF2B5EF4-FFF2-40B4-BE49-F238E27FC236}">
                <a16:creationId xmlns:a16="http://schemas.microsoft.com/office/drawing/2014/main" id="{8AF2C717-DF56-4A21-A4E4-C8312F40ADA0}"/>
              </a:ext>
            </a:extLst>
          </p:cNvPr>
          <p:cNvSpPr>
            <a:spLocks noGrp="1" noChangeArrowheads="1"/>
          </p:cNvSpPr>
          <p:nvPr>
            <p:ph type="sldNum" sz="quarter" idx="10"/>
          </p:nvPr>
        </p:nvSpPr>
        <p:spPr>
          <a:ln/>
        </p:spPr>
        <p:txBody>
          <a:bodyPr/>
          <a:lstStyle>
            <a:lvl1pPr>
              <a:defRPr/>
            </a:lvl1pPr>
          </a:lstStyle>
          <a:p>
            <a:pPr>
              <a:defRPr/>
            </a:pPr>
            <a:fld id="{E1DDC65A-D05E-48B6-ABEA-4894AF754DF5}" type="slidenum">
              <a:rPr lang="en-US" altLang="zh-CN"/>
              <a:pPr>
                <a:defRPr/>
              </a:pPr>
              <a:t>‹#›</a:t>
            </a:fld>
            <a:endParaRPr lang="en-US" altLang="zh-CN"/>
          </a:p>
        </p:txBody>
      </p:sp>
    </p:spTree>
    <p:extLst>
      <p:ext uri="{BB962C8B-B14F-4D97-AF65-F5344CB8AC3E}">
        <p14:creationId xmlns:p14="http://schemas.microsoft.com/office/powerpoint/2010/main" val="341072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dgm">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SmartArt 占位符 2"/>
          <p:cNvSpPr>
            <a:spLocks noGrp="1"/>
          </p:cNvSpPr>
          <p:nvPr>
            <p:ph type="dgm" idx="1"/>
          </p:nvPr>
        </p:nvSpPr>
        <p:spPr>
          <a:xfrm>
            <a:off x="457200" y="1600200"/>
            <a:ext cx="8229600" cy="4525963"/>
          </a:xfrm>
        </p:spPr>
        <p:txBody>
          <a:bodyPr/>
          <a:lstStyle/>
          <a:p>
            <a:pPr lvl="0"/>
            <a:endParaRPr lang="zh-CN" altLang="en-US" noProof="0"/>
          </a:p>
        </p:txBody>
      </p:sp>
      <p:sp>
        <p:nvSpPr>
          <p:cNvPr id="4" name="日期占位符 3">
            <a:extLst>
              <a:ext uri="{FF2B5EF4-FFF2-40B4-BE49-F238E27FC236}">
                <a16:creationId xmlns:a16="http://schemas.microsoft.com/office/drawing/2014/main" id="{CEE6BA84-2225-40A5-A46B-3EB75806CDF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页脚占位符 4">
            <a:extLst>
              <a:ext uri="{FF2B5EF4-FFF2-40B4-BE49-F238E27FC236}">
                <a16:creationId xmlns:a16="http://schemas.microsoft.com/office/drawing/2014/main" id="{EA005FD0-7304-490D-9E41-BC402E507426}"/>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69C1F882-04D1-41C6-978F-60392AFC16E8}"/>
              </a:ext>
            </a:extLst>
          </p:cNvPr>
          <p:cNvSpPr>
            <a:spLocks noGrp="1" noChangeArrowheads="1"/>
          </p:cNvSpPr>
          <p:nvPr>
            <p:ph type="sldNum" sz="quarter" idx="12"/>
          </p:nvPr>
        </p:nvSpPr>
        <p:spPr>
          <a:ln/>
        </p:spPr>
        <p:txBody>
          <a:bodyPr/>
          <a:lstStyle>
            <a:lvl1pPr>
              <a:defRPr/>
            </a:lvl1pPr>
          </a:lstStyle>
          <a:p>
            <a:pPr>
              <a:defRPr/>
            </a:pPr>
            <a:fld id="{1603BAEF-5AFC-44F6-BD68-7A60E3F6B3FB}" type="slidenum">
              <a:rPr lang="en-US" altLang="zh-CN"/>
              <a:pPr>
                <a:defRPr/>
              </a:pPr>
              <a:t>‹#›</a:t>
            </a:fld>
            <a:endParaRPr lang="en-US" altLang="zh-CN"/>
          </a:p>
        </p:txBody>
      </p:sp>
    </p:spTree>
    <p:extLst>
      <p:ext uri="{BB962C8B-B14F-4D97-AF65-F5344CB8AC3E}">
        <p14:creationId xmlns:p14="http://schemas.microsoft.com/office/powerpoint/2010/main" val="383045426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27879A91-76A7-48E6-8B26-D95F188805A5}"/>
              </a:ext>
            </a:extLst>
          </p:cNvPr>
          <p:cNvSpPr>
            <a:spLocks noGrp="1" noChangeArrowheads="1"/>
          </p:cNvSpPr>
          <p:nvPr>
            <p:ph type="sldNum" sz="quarter" idx="10"/>
          </p:nvPr>
        </p:nvSpPr>
        <p:spPr>
          <a:ln/>
        </p:spPr>
        <p:txBody>
          <a:bodyPr/>
          <a:lstStyle>
            <a:lvl1pPr>
              <a:defRPr/>
            </a:lvl1pPr>
          </a:lstStyle>
          <a:p>
            <a:pPr>
              <a:defRPr/>
            </a:pPr>
            <a:fld id="{1A539AFA-6D50-47D3-BB26-2734C3B7459C}" type="slidenum">
              <a:rPr lang="en-US" altLang="zh-CN"/>
              <a:pPr>
                <a:defRPr/>
              </a:pPr>
              <a:t>‹#›</a:t>
            </a:fld>
            <a:endParaRPr lang="en-US" altLang="zh-CN"/>
          </a:p>
        </p:txBody>
      </p:sp>
    </p:spTree>
    <p:extLst>
      <p:ext uri="{BB962C8B-B14F-4D97-AF65-F5344CB8AC3E}">
        <p14:creationId xmlns:p14="http://schemas.microsoft.com/office/powerpoint/2010/main" val="104693949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Rectangle 2">
            <a:extLst>
              <a:ext uri="{FF2B5EF4-FFF2-40B4-BE49-F238E27FC236}">
                <a16:creationId xmlns:a16="http://schemas.microsoft.com/office/drawing/2014/main" id="{C29033B0-BCC7-4494-A793-40C9245C05BF}"/>
              </a:ext>
            </a:extLst>
          </p:cNvPr>
          <p:cNvSpPr>
            <a:spLocks noGrp="1" noChangeArrowheads="1"/>
          </p:cNvSpPr>
          <p:nvPr>
            <p:ph type="sldNum" sz="quarter" idx="10"/>
          </p:nvPr>
        </p:nvSpPr>
        <p:spPr>
          <a:ln/>
        </p:spPr>
        <p:txBody>
          <a:bodyPr/>
          <a:lstStyle>
            <a:lvl1pPr>
              <a:defRPr/>
            </a:lvl1pPr>
          </a:lstStyle>
          <a:p>
            <a:pPr>
              <a:defRPr/>
            </a:pPr>
            <a:fld id="{BF515598-8BDC-43AC-B512-67C72B6E7BA5}" type="slidenum">
              <a:rPr lang="en-US" altLang="zh-CN"/>
              <a:pPr>
                <a:defRPr/>
              </a:pPr>
              <a:t>‹#›</a:t>
            </a:fld>
            <a:endParaRPr lang="en-US" altLang="zh-CN"/>
          </a:p>
        </p:txBody>
      </p:sp>
    </p:spTree>
    <p:extLst>
      <p:ext uri="{BB962C8B-B14F-4D97-AF65-F5344CB8AC3E}">
        <p14:creationId xmlns:p14="http://schemas.microsoft.com/office/powerpoint/2010/main" val="351830960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Rectangle 2">
            <a:extLst>
              <a:ext uri="{FF2B5EF4-FFF2-40B4-BE49-F238E27FC236}">
                <a16:creationId xmlns:a16="http://schemas.microsoft.com/office/drawing/2014/main" id="{148EF3AD-5899-418B-861D-C90682DC2F4B}"/>
              </a:ext>
            </a:extLst>
          </p:cNvPr>
          <p:cNvSpPr>
            <a:spLocks noGrp="1" noChangeArrowheads="1"/>
          </p:cNvSpPr>
          <p:nvPr>
            <p:ph type="sldNum" sz="quarter" idx="10"/>
          </p:nvPr>
        </p:nvSpPr>
        <p:spPr>
          <a:ln/>
        </p:spPr>
        <p:txBody>
          <a:bodyPr/>
          <a:lstStyle>
            <a:lvl1pPr>
              <a:defRPr/>
            </a:lvl1pPr>
          </a:lstStyle>
          <a:p>
            <a:pPr>
              <a:defRPr/>
            </a:pPr>
            <a:fld id="{1D8B0699-4BEA-4EF1-BB26-AC9B4D9FE56A}" type="slidenum">
              <a:rPr lang="en-US" altLang="zh-CN"/>
              <a:pPr>
                <a:defRPr/>
              </a:pPr>
              <a:t>‹#›</a:t>
            </a:fld>
            <a:endParaRPr lang="en-US" altLang="zh-CN"/>
          </a:p>
        </p:txBody>
      </p:sp>
    </p:spTree>
    <p:extLst>
      <p:ext uri="{BB962C8B-B14F-4D97-AF65-F5344CB8AC3E}">
        <p14:creationId xmlns:p14="http://schemas.microsoft.com/office/powerpoint/2010/main" val="322698449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28650" y="1825625"/>
            <a:ext cx="78867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a:extLst>
              <a:ext uri="{FF2B5EF4-FFF2-40B4-BE49-F238E27FC236}">
                <a16:creationId xmlns:a16="http://schemas.microsoft.com/office/drawing/2014/main" id="{F109406F-D206-4165-B0E8-471B1F6337AE}"/>
              </a:ext>
            </a:extLst>
          </p:cNvPr>
          <p:cNvSpPr>
            <a:spLocks noGrp="1" noChangeArrowheads="1"/>
          </p:cNvSpPr>
          <p:nvPr>
            <p:ph type="sldNum" sz="quarter" idx="10"/>
          </p:nvPr>
        </p:nvSpPr>
        <p:spPr>
          <a:ln/>
        </p:spPr>
        <p:txBody>
          <a:bodyPr/>
          <a:lstStyle>
            <a:lvl1pPr>
              <a:defRPr/>
            </a:lvl1pPr>
          </a:lstStyle>
          <a:p>
            <a:pPr>
              <a:defRPr/>
            </a:pPr>
            <a:fld id="{31DD1772-6F94-4E85-8976-C6617914E8D9}" type="slidenum">
              <a:rPr lang="en-US" altLang="zh-CN"/>
              <a:pPr>
                <a:defRPr/>
              </a:pPr>
              <a:t>‹#›</a:t>
            </a:fld>
            <a:endParaRPr lang="en-US" altLang="zh-CN"/>
          </a:p>
        </p:txBody>
      </p:sp>
    </p:spTree>
    <p:extLst>
      <p:ext uri="{BB962C8B-B14F-4D97-AF65-F5344CB8AC3E}">
        <p14:creationId xmlns:p14="http://schemas.microsoft.com/office/powerpoint/2010/main" val="40560747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762625"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a:extLst>
              <a:ext uri="{FF2B5EF4-FFF2-40B4-BE49-F238E27FC236}">
                <a16:creationId xmlns:a16="http://schemas.microsoft.com/office/drawing/2014/main" id="{9A9B848E-037E-45E8-A91B-62122AB7615D}"/>
              </a:ext>
            </a:extLst>
          </p:cNvPr>
          <p:cNvSpPr>
            <a:spLocks noGrp="1" noChangeArrowheads="1"/>
          </p:cNvSpPr>
          <p:nvPr>
            <p:ph type="sldNum" sz="quarter" idx="10"/>
          </p:nvPr>
        </p:nvSpPr>
        <p:spPr>
          <a:ln/>
        </p:spPr>
        <p:txBody>
          <a:bodyPr/>
          <a:lstStyle>
            <a:lvl1pPr>
              <a:defRPr/>
            </a:lvl1pPr>
          </a:lstStyle>
          <a:p>
            <a:pPr>
              <a:defRPr/>
            </a:pPr>
            <a:fld id="{4E9C0BC2-7DCF-4AA3-BE1A-FDAD6C5A2CDF}" type="slidenum">
              <a:rPr lang="en-US" altLang="zh-CN"/>
              <a:pPr>
                <a:defRPr/>
              </a:pPr>
              <a:t>‹#›</a:t>
            </a:fld>
            <a:endParaRPr lang="en-US" altLang="zh-CN"/>
          </a:p>
        </p:txBody>
      </p:sp>
    </p:spTree>
    <p:extLst>
      <p:ext uri="{BB962C8B-B14F-4D97-AF65-F5344CB8AC3E}">
        <p14:creationId xmlns:p14="http://schemas.microsoft.com/office/powerpoint/2010/main" val="233565119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Rectangle 4">
            <a:extLst>
              <a:ext uri="{FF2B5EF4-FFF2-40B4-BE49-F238E27FC236}">
                <a16:creationId xmlns:a16="http://schemas.microsoft.com/office/drawing/2014/main" id="{17CCF938-E4F5-47FF-8032-CF0C06DF5AE3}"/>
              </a:ext>
            </a:extLst>
          </p:cNvPr>
          <p:cNvSpPr>
            <a:spLocks noGrp="1" noChangeArrowheads="1"/>
          </p:cNvSpPr>
          <p:nvPr>
            <p:ph type="dt" sz="half" idx="10"/>
          </p:nvPr>
        </p:nvSpPr>
        <p:spPr>
          <a:ln/>
        </p:spPr>
        <p:txBody>
          <a:bodyPr/>
          <a:lstStyle>
            <a:lvl1pPr>
              <a:defRPr/>
            </a:lvl1pPr>
          </a:lstStyle>
          <a:p>
            <a:pPr>
              <a:defRPr/>
            </a:pPr>
            <a:fld id="{2E642215-E5BF-4114-B0F3-088106270C0C}" type="datetime1">
              <a:rPr lang="zh-CN" altLang="en-US"/>
              <a:pPr>
                <a:defRPr/>
              </a:pPr>
              <a:t>2023/9/14</a:t>
            </a:fld>
            <a:endParaRPr lang="zh-CN" altLang="zh-CN"/>
          </a:p>
        </p:txBody>
      </p:sp>
      <p:sp>
        <p:nvSpPr>
          <p:cNvPr id="5" name="Rectangle 5">
            <a:extLst>
              <a:ext uri="{FF2B5EF4-FFF2-40B4-BE49-F238E27FC236}">
                <a16:creationId xmlns:a16="http://schemas.microsoft.com/office/drawing/2014/main" id="{ABE77228-2935-49C7-862B-1418CE7D8B2E}"/>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6">
            <a:extLst>
              <a:ext uri="{FF2B5EF4-FFF2-40B4-BE49-F238E27FC236}">
                <a16:creationId xmlns:a16="http://schemas.microsoft.com/office/drawing/2014/main" id="{5F82BE70-1EDA-47C3-978C-DEF166696EAF}"/>
              </a:ext>
            </a:extLst>
          </p:cNvPr>
          <p:cNvSpPr>
            <a:spLocks noGrp="1" noChangeArrowheads="1"/>
          </p:cNvSpPr>
          <p:nvPr>
            <p:ph type="sldNum" sz="quarter" idx="12"/>
          </p:nvPr>
        </p:nvSpPr>
        <p:spPr>
          <a:ln/>
        </p:spPr>
        <p:txBody>
          <a:bodyPr/>
          <a:lstStyle>
            <a:lvl1pPr>
              <a:defRPr/>
            </a:lvl1pPr>
          </a:lstStyle>
          <a:p>
            <a:pPr>
              <a:defRPr/>
            </a:pPr>
            <a:fld id="{95F3CF0D-C1C3-4626-A861-44CE41C8C4D3}" type="slidenum">
              <a:rPr lang="zh-CN" altLang="zh-CN"/>
              <a:pPr>
                <a:defRPr/>
              </a:pPr>
              <a:t>‹#›</a:t>
            </a:fld>
            <a:endParaRPr lang="zh-CN" altLang="zh-CN"/>
          </a:p>
        </p:txBody>
      </p:sp>
    </p:spTree>
    <p:extLst>
      <p:ext uri="{BB962C8B-B14F-4D97-AF65-F5344CB8AC3E}">
        <p14:creationId xmlns:p14="http://schemas.microsoft.com/office/powerpoint/2010/main" val="109977769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C55BFBAE-EACC-462F-8D95-F8381629EAFC}"/>
              </a:ext>
            </a:extLst>
          </p:cNvPr>
          <p:cNvSpPr>
            <a:spLocks noGrp="1" noChangeArrowheads="1"/>
          </p:cNvSpPr>
          <p:nvPr>
            <p:ph type="dt" sz="half" idx="10"/>
          </p:nvPr>
        </p:nvSpPr>
        <p:spPr>
          <a:ln/>
        </p:spPr>
        <p:txBody>
          <a:bodyPr/>
          <a:lstStyle>
            <a:lvl1pPr>
              <a:defRPr/>
            </a:lvl1pPr>
          </a:lstStyle>
          <a:p>
            <a:pPr>
              <a:defRPr/>
            </a:pPr>
            <a:fld id="{055DCC76-38C1-4CB6-A7C3-BABC13356B73}" type="datetime1">
              <a:rPr lang="zh-CN" altLang="en-US"/>
              <a:pPr>
                <a:defRPr/>
              </a:pPr>
              <a:t>2023/9/14</a:t>
            </a:fld>
            <a:endParaRPr lang="zh-CN" altLang="zh-CN"/>
          </a:p>
        </p:txBody>
      </p:sp>
      <p:sp>
        <p:nvSpPr>
          <p:cNvPr id="5" name="Rectangle 5">
            <a:extLst>
              <a:ext uri="{FF2B5EF4-FFF2-40B4-BE49-F238E27FC236}">
                <a16:creationId xmlns:a16="http://schemas.microsoft.com/office/drawing/2014/main" id="{1BB4A406-8478-4698-B3C5-FD7CC4FF0A18}"/>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6">
            <a:extLst>
              <a:ext uri="{FF2B5EF4-FFF2-40B4-BE49-F238E27FC236}">
                <a16:creationId xmlns:a16="http://schemas.microsoft.com/office/drawing/2014/main" id="{38DC7F8C-1B99-4B5D-B3B6-9581055514EA}"/>
              </a:ext>
            </a:extLst>
          </p:cNvPr>
          <p:cNvSpPr>
            <a:spLocks noGrp="1" noChangeArrowheads="1"/>
          </p:cNvSpPr>
          <p:nvPr>
            <p:ph type="sldNum" sz="quarter" idx="12"/>
          </p:nvPr>
        </p:nvSpPr>
        <p:spPr>
          <a:ln/>
        </p:spPr>
        <p:txBody>
          <a:bodyPr/>
          <a:lstStyle>
            <a:lvl1pPr>
              <a:defRPr/>
            </a:lvl1pPr>
          </a:lstStyle>
          <a:p>
            <a:pPr>
              <a:defRPr/>
            </a:pPr>
            <a:fld id="{3C2A3075-FF3F-40D5-A154-4496310F5DBC}" type="slidenum">
              <a:rPr lang="zh-CN" altLang="zh-CN"/>
              <a:pPr>
                <a:defRPr/>
              </a:pPr>
              <a:t>‹#›</a:t>
            </a:fld>
            <a:endParaRPr lang="zh-CN" altLang="zh-CN"/>
          </a:p>
        </p:txBody>
      </p:sp>
    </p:spTree>
    <p:extLst>
      <p:ext uri="{BB962C8B-B14F-4D97-AF65-F5344CB8AC3E}">
        <p14:creationId xmlns:p14="http://schemas.microsoft.com/office/powerpoint/2010/main" val="25330559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Rectangle 4">
            <a:extLst>
              <a:ext uri="{FF2B5EF4-FFF2-40B4-BE49-F238E27FC236}">
                <a16:creationId xmlns:a16="http://schemas.microsoft.com/office/drawing/2014/main" id="{F8B6DD8F-55EC-4080-8C12-AEDC96BB4426}"/>
              </a:ext>
            </a:extLst>
          </p:cNvPr>
          <p:cNvSpPr>
            <a:spLocks noGrp="1" noChangeArrowheads="1"/>
          </p:cNvSpPr>
          <p:nvPr>
            <p:ph type="dt" sz="half" idx="10"/>
          </p:nvPr>
        </p:nvSpPr>
        <p:spPr>
          <a:ln/>
        </p:spPr>
        <p:txBody>
          <a:bodyPr/>
          <a:lstStyle>
            <a:lvl1pPr>
              <a:defRPr/>
            </a:lvl1pPr>
          </a:lstStyle>
          <a:p>
            <a:pPr>
              <a:defRPr/>
            </a:pPr>
            <a:fld id="{3AB2BD08-EC9A-4776-9E68-FBFDC712DF2D}" type="datetime1">
              <a:rPr lang="zh-CN" altLang="en-US"/>
              <a:pPr>
                <a:defRPr/>
              </a:pPr>
              <a:t>2023/9/14</a:t>
            </a:fld>
            <a:endParaRPr lang="zh-CN" altLang="zh-CN"/>
          </a:p>
        </p:txBody>
      </p:sp>
      <p:sp>
        <p:nvSpPr>
          <p:cNvPr id="5" name="Rectangle 5">
            <a:extLst>
              <a:ext uri="{FF2B5EF4-FFF2-40B4-BE49-F238E27FC236}">
                <a16:creationId xmlns:a16="http://schemas.microsoft.com/office/drawing/2014/main" id="{216938A0-3C70-4E1E-BFB2-29403F0EA2F1}"/>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6">
            <a:extLst>
              <a:ext uri="{FF2B5EF4-FFF2-40B4-BE49-F238E27FC236}">
                <a16:creationId xmlns:a16="http://schemas.microsoft.com/office/drawing/2014/main" id="{0392195C-6FF2-4B58-875B-3C452C861E71}"/>
              </a:ext>
            </a:extLst>
          </p:cNvPr>
          <p:cNvSpPr>
            <a:spLocks noGrp="1" noChangeArrowheads="1"/>
          </p:cNvSpPr>
          <p:nvPr>
            <p:ph type="sldNum" sz="quarter" idx="12"/>
          </p:nvPr>
        </p:nvSpPr>
        <p:spPr>
          <a:ln/>
        </p:spPr>
        <p:txBody>
          <a:bodyPr/>
          <a:lstStyle>
            <a:lvl1pPr>
              <a:defRPr/>
            </a:lvl1pPr>
          </a:lstStyle>
          <a:p>
            <a:pPr>
              <a:defRPr/>
            </a:pPr>
            <a:fld id="{DBDAD894-6634-4695-9F5D-D3329E670FF4}" type="slidenum">
              <a:rPr lang="zh-CN" altLang="zh-CN"/>
              <a:pPr>
                <a:defRPr/>
              </a:pPr>
              <a:t>‹#›</a:t>
            </a:fld>
            <a:endParaRPr lang="zh-CN" altLang="zh-CN"/>
          </a:p>
        </p:txBody>
      </p:sp>
    </p:spTree>
    <p:extLst>
      <p:ext uri="{BB962C8B-B14F-4D97-AF65-F5344CB8AC3E}">
        <p14:creationId xmlns:p14="http://schemas.microsoft.com/office/powerpoint/2010/main" val="29144324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01A1B4F7-63D3-405D-8C59-A43F76A34B81}"/>
              </a:ext>
            </a:extLst>
          </p:cNvPr>
          <p:cNvSpPr>
            <a:spLocks noGrp="1" noChangeArrowheads="1"/>
          </p:cNvSpPr>
          <p:nvPr>
            <p:ph type="dt" sz="half" idx="10"/>
          </p:nvPr>
        </p:nvSpPr>
        <p:spPr>
          <a:ln/>
        </p:spPr>
        <p:txBody>
          <a:bodyPr/>
          <a:lstStyle>
            <a:lvl1pPr>
              <a:defRPr/>
            </a:lvl1pPr>
          </a:lstStyle>
          <a:p>
            <a:pPr>
              <a:defRPr/>
            </a:pPr>
            <a:fld id="{3FB685A7-2BCD-4902-AC02-B5D6FCF803C1}" type="datetime1">
              <a:rPr lang="zh-CN" altLang="en-US"/>
              <a:pPr>
                <a:defRPr/>
              </a:pPr>
              <a:t>2023/9/14</a:t>
            </a:fld>
            <a:endParaRPr lang="zh-CN" altLang="zh-CN"/>
          </a:p>
        </p:txBody>
      </p:sp>
      <p:sp>
        <p:nvSpPr>
          <p:cNvPr id="6" name="Rectangle 5">
            <a:extLst>
              <a:ext uri="{FF2B5EF4-FFF2-40B4-BE49-F238E27FC236}">
                <a16:creationId xmlns:a16="http://schemas.microsoft.com/office/drawing/2014/main" id="{8F9382A8-DF46-4EE7-AE9F-19CEC79A47E1}"/>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Rectangle 6">
            <a:extLst>
              <a:ext uri="{FF2B5EF4-FFF2-40B4-BE49-F238E27FC236}">
                <a16:creationId xmlns:a16="http://schemas.microsoft.com/office/drawing/2014/main" id="{E40699F9-C37F-4010-8A5C-B136391287EA}"/>
              </a:ext>
            </a:extLst>
          </p:cNvPr>
          <p:cNvSpPr>
            <a:spLocks noGrp="1" noChangeArrowheads="1"/>
          </p:cNvSpPr>
          <p:nvPr>
            <p:ph type="sldNum" sz="quarter" idx="12"/>
          </p:nvPr>
        </p:nvSpPr>
        <p:spPr>
          <a:ln/>
        </p:spPr>
        <p:txBody>
          <a:bodyPr/>
          <a:lstStyle>
            <a:lvl1pPr>
              <a:defRPr/>
            </a:lvl1pPr>
          </a:lstStyle>
          <a:p>
            <a:pPr>
              <a:defRPr/>
            </a:pPr>
            <a:fld id="{12338345-72CD-4A87-A430-F92DC8E1A8FD}" type="slidenum">
              <a:rPr lang="zh-CN" altLang="zh-CN"/>
              <a:pPr>
                <a:defRPr/>
              </a:pPr>
              <a:t>‹#›</a:t>
            </a:fld>
            <a:endParaRPr lang="zh-CN" altLang="zh-CN"/>
          </a:p>
        </p:txBody>
      </p:sp>
    </p:spTree>
    <p:extLst>
      <p:ext uri="{BB962C8B-B14F-4D97-AF65-F5344CB8AC3E}">
        <p14:creationId xmlns:p14="http://schemas.microsoft.com/office/powerpoint/2010/main" val="427095369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2DC8DCFD-AF65-48FA-8FDA-CADDAE4A01AD}"/>
              </a:ext>
            </a:extLst>
          </p:cNvPr>
          <p:cNvSpPr>
            <a:spLocks noGrp="1" noChangeArrowheads="1"/>
          </p:cNvSpPr>
          <p:nvPr>
            <p:ph type="dt" sz="half" idx="10"/>
          </p:nvPr>
        </p:nvSpPr>
        <p:spPr>
          <a:ln/>
        </p:spPr>
        <p:txBody>
          <a:bodyPr/>
          <a:lstStyle>
            <a:lvl1pPr>
              <a:defRPr/>
            </a:lvl1pPr>
          </a:lstStyle>
          <a:p>
            <a:pPr>
              <a:defRPr/>
            </a:pPr>
            <a:fld id="{FFB18965-3BA0-447F-9835-B0AEC876FD0A}" type="datetime1">
              <a:rPr lang="zh-CN" altLang="en-US"/>
              <a:pPr>
                <a:defRPr/>
              </a:pPr>
              <a:t>2023/9/14</a:t>
            </a:fld>
            <a:endParaRPr lang="zh-CN" altLang="zh-CN"/>
          </a:p>
        </p:txBody>
      </p:sp>
      <p:sp>
        <p:nvSpPr>
          <p:cNvPr id="8" name="Rectangle 5">
            <a:extLst>
              <a:ext uri="{FF2B5EF4-FFF2-40B4-BE49-F238E27FC236}">
                <a16:creationId xmlns:a16="http://schemas.microsoft.com/office/drawing/2014/main" id="{7901CDAC-8D1B-4A8B-9700-A38052D85A8D}"/>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9" name="Rectangle 6">
            <a:extLst>
              <a:ext uri="{FF2B5EF4-FFF2-40B4-BE49-F238E27FC236}">
                <a16:creationId xmlns:a16="http://schemas.microsoft.com/office/drawing/2014/main" id="{3C9EE6D7-1686-4A5B-B90E-B139670FA0D1}"/>
              </a:ext>
            </a:extLst>
          </p:cNvPr>
          <p:cNvSpPr>
            <a:spLocks noGrp="1" noChangeArrowheads="1"/>
          </p:cNvSpPr>
          <p:nvPr>
            <p:ph type="sldNum" sz="quarter" idx="12"/>
          </p:nvPr>
        </p:nvSpPr>
        <p:spPr>
          <a:ln/>
        </p:spPr>
        <p:txBody>
          <a:bodyPr/>
          <a:lstStyle>
            <a:lvl1pPr>
              <a:defRPr/>
            </a:lvl1pPr>
          </a:lstStyle>
          <a:p>
            <a:pPr>
              <a:defRPr/>
            </a:pPr>
            <a:fld id="{B6398D69-C440-4DA0-9F46-BAC207A1A8DF}" type="slidenum">
              <a:rPr lang="zh-CN" altLang="zh-CN"/>
              <a:pPr>
                <a:defRPr/>
              </a:pPr>
              <a:t>‹#›</a:t>
            </a:fld>
            <a:endParaRPr lang="zh-CN" altLang="zh-CN"/>
          </a:p>
        </p:txBody>
      </p:sp>
    </p:spTree>
    <p:extLst>
      <p:ext uri="{BB962C8B-B14F-4D97-AF65-F5344CB8AC3E}">
        <p14:creationId xmlns:p14="http://schemas.microsoft.com/office/powerpoint/2010/main" val="23300740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a:xfrm>
            <a:off x="457200" y="6245225"/>
            <a:ext cx="2133600" cy="476250"/>
          </a:xfr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endParaRPr kumimoji="0" lang="en-US" altLang="zh-CN" sz="1200" b="0" i="0" u="none" strike="noStrike" kern="1200" cap="none" spc="0" normalizeH="0" baseline="0" noProof="0">
              <a:ln>
                <a:noFill/>
              </a:ln>
              <a:solidFill>
                <a:srgbClr val="898989"/>
              </a:solidFill>
              <a:effectLst/>
              <a:uLnTx/>
              <a:uFillTx/>
              <a:latin typeface="Calibri"/>
              <a:ea typeface="宋体" panose="02010600030101010101" pitchFamily="2" charset="-122"/>
              <a:cs typeface="+mn-cs"/>
            </a:endParaRPr>
          </a:p>
        </p:txBody>
      </p:sp>
      <p:sp>
        <p:nvSpPr>
          <p:cNvPr id="4" name="页脚占位符 3"/>
          <p:cNvSpPr>
            <a:spLocks noGrp="1"/>
          </p:cNvSpPr>
          <p:nvPr>
            <p:ph type="ftr" sz="quarter" idx="11"/>
          </p:nvPr>
        </p:nvSpPr>
        <p:spPr>
          <a:xfrm>
            <a:off x="3124200" y="6245225"/>
            <a:ext cx="2895600" cy="476250"/>
          </a:xfr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en-US" altLang="zh-CN" sz="1200" b="0" i="0" u="none" strike="noStrike" kern="1200" cap="none" spc="0" normalizeH="0" baseline="0" noProof="0">
              <a:ln>
                <a:noFill/>
              </a:ln>
              <a:solidFill>
                <a:srgbClr val="898989"/>
              </a:solidFill>
              <a:effectLst/>
              <a:uLnTx/>
              <a:uFillTx/>
              <a:latin typeface="Calibri"/>
              <a:ea typeface="宋体" panose="02010600030101010101" pitchFamily="2" charset="-122"/>
              <a:cs typeface="+mn-cs"/>
            </a:endParaRPr>
          </a:p>
        </p:txBody>
      </p:sp>
      <p:sp>
        <p:nvSpPr>
          <p:cNvPr id="5" name="灯片编号占位符 4"/>
          <p:cNvSpPr>
            <a:spLocks noGrp="1"/>
          </p:cNvSpPr>
          <p:nvPr>
            <p:ph type="sldNum" sz="quarter" idx="12"/>
          </p:nvPr>
        </p:nvSpPr>
        <p:spPr>
          <a:xfrm>
            <a:off x="6553200" y="6245225"/>
            <a:ext cx="2133600" cy="476250"/>
          </a:xfrm>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A8C05CD5-965D-47DE-960A-4AC9622EFADB}" type="slidenum">
              <a:rPr kumimoji="0" lang="en-US" altLang="zh-CN"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a:t>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6309511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F82AFCF6-B48B-4F0F-B988-4450180B32EB}"/>
              </a:ext>
            </a:extLst>
          </p:cNvPr>
          <p:cNvSpPr>
            <a:spLocks noGrp="1" noChangeArrowheads="1"/>
          </p:cNvSpPr>
          <p:nvPr>
            <p:ph type="dt" sz="half" idx="10"/>
          </p:nvPr>
        </p:nvSpPr>
        <p:spPr>
          <a:ln/>
        </p:spPr>
        <p:txBody>
          <a:bodyPr/>
          <a:lstStyle>
            <a:lvl1pPr>
              <a:defRPr/>
            </a:lvl1pPr>
          </a:lstStyle>
          <a:p>
            <a:pPr>
              <a:defRPr/>
            </a:pPr>
            <a:fld id="{1524F621-B7EB-4F3B-85C2-B7849B8D79AE}" type="datetime1">
              <a:rPr lang="zh-CN" altLang="en-US"/>
              <a:pPr>
                <a:defRPr/>
              </a:pPr>
              <a:t>2023/9/14</a:t>
            </a:fld>
            <a:endParaRPr lang="zh-CN" altLang="zh-CN"/>
          </a:p>
        </p:txBody>
      </p:sp>
      <p:sp>
        <p:nvSpPr>
          <p:cNvPr id="4" name="Rectangle 5">
            <a:extLst>
              <a:ext uri="{FF2B5EF4-FFF2-40B4-BE49-F238E27FC236}">
                <a16:creationId xmlns:a16="http://schemas.microsoft.com/office/drawing/2014/main" id="{FFFA88CD-83DB-4C9B-8FE6-123A5BA0F304}"/>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5" name="Rectangle 6">
            <a:extLst>
              <a:ext uri="{FF2B5EF4-FFF2-40B4-BE49-F238E27FC236}">
                <a16:creationId xmlns:a16="http://schemas.microsoft.com/office/drawing/2014/main" id="{99DB5A45-9A74-4899-B136-CF374ECE7161}"/>
              </a:ext>
            </a:extLst>
          </p:cNvPr>
          <p:cNvSpPr>
            <a:spLocks noGrp="1" noChangeArrowheads="1"/>
          </p:cNvSpPr>
          <p:nvPr>
            <p:ph type="sldNum" sz="quarter" idx="12"/>
          </p:nvPr>
        </p:nvSpPr>
        <p:spPr>
          <a:ln/>
        </p:spPr>
        <p:txBody>
          <a:bodyPr/>
          <a:lstStyle>
            <a:lvl1pPr>
              <a:defRPr/>
            </a:lvl1pPr>
          </a:lstStyle>
          <a:p>
            <a:pPr>
              <a:defRPr/>
            </a:pPr>
            <a:fld id="{A1A9F64C-71C1-4CBA-9549-5EE1E347CB44}" type="slidenum">
              <a:rPr lang="zh-CN" altLang="zh-CN"/>
              <a:pPr>
                <a:defRPr/>
              </a:pPr>
              <a:t>‹#›</a:t>
            </a:fld>
            <a:endParaRPr lang="zh-CN" altLang="zh-CN"/>
          </a:p>
        </p:txBody>
      </p:sp>
    </p:spTree>
    <p:extLst>
      <p:ext uri="{BB962C8B-B14F-4D97-AF65-F5344CB8AC3E}">
        <p14:creationId xmlns:p14="http://schemas.microsoft.com/office/powerpoint/2010/main" val="203046317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7440CE5C-0C64-45AF-99C7-457EC7963413}"/>
              </a:ext>
            </a:extLst>
          </p:cNvPr>
          <p:cNvSpPr>
            <a:spLocks noGrp="1" noChangeArrowheads="1"/>
          </p:cNvSpPr>
          <p:nvPr>
            <p:ph type="dt" sz="half" idx="10"/>
          </p:nvPr>
        </p:nvSpPr>
        <p:spPr>
          <a:ln/>
        </p:spPr>
        <p:txBody>
          <a:bodyPr/>
          <a:lstStyle>
            <a:lvl1pPr>
              <a:defRPr/>
            </a:lvl1pPr>
          </a:lstStyle>
          <a:p>
            <a:pPr>
              <a:defRPr/>
            </a:pPr>
            <a:fld id="{30F6502C-4EB3-4B88-A16B-4A0769BAB6DC}" type="datetime1">
              <a:rPr lang="zh-CN" altLang="en-US"/>
              <a:pPr>
                <a:defRPr/>
              </a:pPr>
              <a:t>2023/9/14</a:t>
            </a:fld>
            <a:endParaRPr lang="zh-CN" altLang="zh-CN"/>
          </a:p>
        </p:txBody>
      </p:sp>
      <p:sp>
        <p:nvSpPr>
          <p:cNvPr id="3" name="Rectangle 5">
            <a:extLst>
              <a:ext uri="{FF2B5EF4-FFF2-40B4-BE49-F238E27FC236}">
                <a16:creationId xmlns:a16="http://schemas.microsoft.com/office/drawing/2014/main" id="{3CEA93E7-4BB1-4B50-A721-BF7291D903EF}"/>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4" name="Rectangle 6">
            <a:extLst>
              <a:ext uri="{FF2B5EF4-FFF2-40B4-BE49-F238E27FC236}">
                <a16:creationId xmlns:a16="http://schemas.microsoft.com/office/drawing/2014/main" id="{DA18FD65-FC03-4BD0-9F15-2507CF08E95C}"/>
              </a:ext>
            </a:extLst>
          </p:cNvPr>
          <p:cNvSpPr>
            <a:spLocks noGrp="1" noChangeArrowheads="1"/>
          </p:cNvSpPr>
          <p:nvPr>
            <p:ph type="sldNum" sz="quarter" idx="12"/>
          </p:nvPr>
        </p:nvSpPr>
        <p:spPr>
          <a:ln/>
        </p:spPr>
        <p:txBody>
          <a:bodyPr/>
          <a:lstStyle>
            <a:lvl1pPr>
              <a:defRPr/>
            </a:lvl1pPr>
          </a:lstStyle>
          <a:p>
            <a:pPr>
              <a:defRPr/>
            </a:pPr>
            <a:fld id="{669DC7A0-A8FD-4753-844F-E7532DC021A9}" type="slidenum">
              <a:rPr lang="zh-CN" altLang="zh-CN"/>
              <a:pPr>
                <a:defRPr/>
              </a:pPr>
              <a:t>‹#›</a:t>
            </a:fld>
            <a:endParaRPr lang="zh-CN" altLang="zh-CN"/>
          </a:p>
        </p:txBody>
      </p:sp>
    </p:spTree>
    <p:extLst>
      <p:ext uri="{BB962C8B-B14F-4D97-AF65-F5344CB8AC3E}">
        <p14:creationId xmlns:p14="http://schemas.microsoft.com/office/powerpoint/2010/main" val="10492319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Rectangle 4">
            <a:extLst>
              <a:ext uri="{FF2B5EF4-FFF2-40B4-BE49-F238E27FC236}">
                <a16:creationId xmlns:a16="http://schemas.microsoft.com/office/drawing/2014/main" id="{8CC4CB30-56FA-4EBF-9A52-60DBB9C2B7DE}"/>
              </a:ext>
            </a:extLst>
          </p:cNvPr>
          <p:cNvSpPr>
            <a:spLocks noGrp="1" noChangeArrowheads="1"/>
          </p:cNvSpPr>
          <p:nvPr>
            <p:ph type="dt" sz="half" idx="10"/>
          </p:nvPr>
        </p:nvSpPr>
        <p:spPr>
          <a:ln/>
        </p:spPr>
        <p:txBody>
          <a:bodyPr/>
          <a:lstStyle>
            <a:lvl1pPr>
              <a:defRPr/>
            </a:lvl1pPr>
          </a:lstStyle>
          <a:p>
            <a:pPr>
              <a:defRPr/>
            </a:pPr>
            <a:fld id="{A876F60B-7C91-4473-B32D-28D0BE204FF0}" type="datetime1">
              <a:rPr lang="zh-CN" altLang="en-US"/>
              <a:pPr>
                <a:defRPr/>
              </a:pPr>
              <a:t>2023/9/14</a:t>
            </a:fld>
            <a:endParaRPr lang="zh-CN" altLang="zh-CN"/>
          </a:p>
        </p:txBody>
      </p:sp>
      <p:sp>
        <p:nvSpPr>
          <p:cNvPr id="6" name="Rectangle 5">
            <a:extLst>
              <a:ext uri="{FF2B5EF4-FFF2-40B4-BE49-F238E27FC236}">
                <a16:creationId xmlns:a16="http://schemas.microsoft.com/office/drawing/2014/main" id="{4FBB2BA7-9C24-4ABC-934A-63CA741770B9}"/>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Rectangle 6">
            <a:extLst>
              <a:ext uri="{FF2B5EF4-FFF2-40B4-BE49-F238E27FC236}">
                <a16:creationId xmlns:a16="http://schemas.microsoft.com/office/drawing/2014/main" id="{B23303EA-938E-45B6-AB31-830524A56703}"/>
              </a:ext>
            </a:extLst>
          </p:cNvPr>
          <p:cNvSpPr>
            <a:spLocks noGrp="1" noChangeArrowheads="1"/>
          </p:cNvSpPr>
          <p:nvPr>
            <p:ph type="sldNum" sz="quarter" idx="12"/>
          </p:nvPr>
        </p:nvSpPr>
        <p:spPr>
          <a:ln/>
        </p:spPr>
        <p:txBody>
          <a:bodyPr/>
          <a:lstStyle>
            <a:lvl1pPr>
              <a:defRPr/>
            </a:lvl1pPr>
          </a:lstStyle>
          <a:p>
            <a:pPr>
              <a:defRPr/>
            </a:pPr>
            <a:fld id="{57624296-B5C6-4009-B8D0-1693818B71B5}" type="slidenum">
              <a:rPr lang="zh-CN" altLang="zh-CN"/>
              <a:pPr>
                <a:defRPr/>
              </a:pPr>
              <a:t>‹#›</a:t>
            </a:fld>
            <a:endParaRPr lang="zh-CN" altLang="zh-CN"/>
          </a:p>
        </p:txBody>
      </p:sp>
    </p:spTree>
    <p:extLst>
      <p:ext uri="{BB962C8B-B14F-4D97-AF65-F5344CB8AC3E}">
        <p14:creationId xmlns:p14="http://schemas.microsoft.com/office/powerpoint/2010/main" val="426091767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Rectangle 4">
            <a:extLst>
              <a:ext uri="{FF2B5EF4-FFF2-40B4-BE49-F238E27FC236}">
                <a16:creationId xmlns:a16="http://schemas.microsoft.com/office/drawing/2014/main" id="{729063E2-FDB9-46AE-8850-AA72E01B3FF4}"/>
              </a:ext>
            </a:extLst>
          </p:cNvPr>
          <p:cNvSpPr>
            <a:spLocks noGrp="1" noChangeArrowheads="1"/>
          </p:cNvSpPr>
          <p:nvPr>
            <p:ph type="dt" sz="half" idx="10"/>
          </p:nvPr>
        </p:nvSpPr>
        <p:spPr>
          <a:ln/>
        </p:spPr>
        <p:txBody>
          <a:bodyPr/>
          <a:lstStyle>
            <a:lvl1pPr>
              <a:defRPr/>
            </a:lvl1pPr>
          </a:lstStyle>
          <a:p>
            <a:pPr>
              <a:defRPr/>
            </a:pPr>
            <a:fld id="{7B086380-0DC6-46A1-A5CA-99F8C3F407C8}" type="datetime1">
              <a:rPr lang="zh-CN" altLang="en-US"/>
              <a:pPr>
                <a:defRPr/>
              </a:pPr>
              <a:t>2023/9/14</a:t>
            </a:fld>
            <a:endParaRPr lang="zh-CN" altLang="zh-CN"/>
          </a:p>
        </p:txBody>
      </p:sp>
      <p:sp>
        <p:nvSpPr>
          <p:cNvPr id="6" name="Rectangle 5">
            <a:extLst>
              <a:ext uri="{FF2B5EF4-FFF2-40B4-BE49-F238E27FC236}">
                <a16:creationId xmlns:a16="http://schemas.microsoft.com/office/drawing/2014/main" id="{D9894B3F-6E7C-42CB-82A5-9E5F83569BA7}"/>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Rectangle 6">
            <a:extLst>
              <a:ext uri="{FF2B5EF4-FFF2-40B4-BE49-F238E27FC236}">
                <a16:creationId xmlns:a16="http://schemas.microsoft.com/office/drawing/2014/main" id="{9AA0ADD3-6B32-4440-B35A-77E5A837C912}"/>
              </a:ext>
            </a:extLst>
          </p:cNvPr>
          <p:cNvSpPr>
            <a:spLocks noGrp="1" noChangeArrowheads="1"/>
          </p:cNvSpPr>
          <p:nvPr>
            <p:ph type="sldNum" sz="quarter" idx="12"/>
          </p:nvPr>
        </p:nvSpPr>
        <p:spPr>
          <a:ln/>
        </p:spPr>
        <p:txBody>
          <a:bodyPr/>
          <a:lstStyle>
            <a:lvl1pPr>
              <a:defRPr/>
            </a:lvl1pPr>
          </a:lstStyle>
          <a:p>
            <a:pPr>
              <a:defRPr/>
            </a:pPr>
            <a:fld id="{EC2E6B76-416D-4FD6-9500-77FB03471698}" type="slidenum">
              <a:rPr lang="zh-CN" altLang="zh-CN"/>
              <a:pPr>
                <a:defRPr/>
              </a:pPr>
              <a:t>‹#›</a:t>
            </a:fld>
            <a:endParaRPr lang="zh-CN" altLang="zh-CN"/>
          </a:p>
        </p:txBody>
      </p:sp>
    </p:spTree>
    <p:extLst>
      <p:ext uri="{BB962C8B-B14F-4D97-AF65-F5344CB8AC3E}">
        <p14:creationId xmlns:p14="http://schemas.microsoft.com/office/powerpoint/2010/main" val="390230403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98D39DBB-4C9F-4EA0-A07E-FC24060A9C72}"/>
              </a:ext>
            </a:extLst>
          </p:cNvPr>
          <p:cNvSpPr>
            <a:spLocks noGrp="1" noChangeArrowheads="1"/>
          </p:cNvSpPr>
          <p:nvPr>
            <p:ph type="dt" sz="half" idx="10"/>
          </p:nvPr>
        </p:nvSpPr>
        <p:spPr>
          <a:ln/>
        </p:spPr>
        <p:txBody>
          <a:bodyPr/>
          <a:lstStyle>
            <a:lvl1pPr>
              <a:defRPr/>
            </a:lvl1pPr>
          </a:lstStyle>
          <a:p>
            <a:pPr>
              <a:defRPr/>
            </a:pPr>
            <a:fld id="{18C48C08-8F9E-4893-BE02-B4189A680399}" type="datetime1">
              <a:rPr lang="zh-CN" altLang="en-US"/>
              <a:pPr>
                <a:defRPr/>
              </a:pPr>
              <a:t>2023/9/14</a:t>
            </a:fld>
            <a:endParaRPr lang="zh-CN" altLang="zh-CN"/>
          </a:p>
        </p:txBody>
      </p:sp>
      <p:sp>
        <p:nvSpPr>
          <p:cNvPr id="5" name="Rectangle 5">
            <a:extLst>
              <a:ext uri="{FF2B5EF4-FFF2-40B4-BE49-F238E27FC236}">
                <a16:creationId xmlns:a16="http://schemas.microsoft.com/office/drawing/2014/main" id="{4372293E-F69B-43F6-A3EA-BBD70EEFD511}"/>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6">
            <a:extLst>
              <a:ext uri="{FF2B5EF4-FFF2-40B4-BE49-F238E27FC236}">
                <a16:creationId xmlns:a16="http://schemas.microsoft.com/office/drawing/2014/main" id="{3486BC1F-E2F7-4EBA-BF0C-21C5D057ADA3}"/>
              </a:ext>
            </a:extLst>
          </p:cNvPr>
          <p:cNvSpPr>
            <a:spLocks noGrp="1" noChangeArrowheads="1"/>
          </p:cNvSpPr>
          <p:nvPr>
            <p:ph type="sldNum" sz="quarter" idx="12"/>
          </p:nvPr>
        </p:nvSpPr>
        <p:spPr>
          <a:ln/>
        </p:spPr>
        <p:txBody>
          <a:bodyPr/>
          <a:lstStyle>
            <a:lvl1pPr>
              <a:defRPr/>
            </a:lvl1pPr>
          </a:lstStyle>
          <a:p>
            <a:pPr>
              <a:defRPr/>
            </a:pPr>
            <a:fld id="{A755F7EF-EE09-4EB5-AD70-BE81EDFE881E}" type="slidenum">
              <a:rPr lang="zh-CN" altLang="zh-CN"/>
              <a:pPr>
                <a:defRPr/>
              </a:pPr>
              <a:t>‹#›</a:t>
            </a:fld>
            <a:endParaRPr lang="zh-CN" altLang="zh-CN"/>
          </a:p>
        </p:txBody>
      </p:sp>
    </p:spTree>
    <p:extLst>
      <p:ext uri="{BB962C8B-B14F-4D97-AF65-F5344CB8AC3E}">
        <p14:creationId xmlns:p14="http://schemas.microsoft.com/office/powerpoint/2010/main" val="344445426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A810FF51-6C83-41D1-80AF-013A0CAFD4C7}"/>
              </a:ext>
            </a:extLst>
          </p:cNvPr>
          <p:cNvSpPr>
            <a:spLocks noGrp="1" noChangeArrowheads="1"/>
          </p:cNvSpPr>
          <p:nvPr>
            <p:ph type="dt" sz="half" idx="10"/>
          </p:nvPr>
        </p:nvSpPr>
        <p:spPr>
          <a:ln/>
        </p:spPr>
        <p:txBody>
          <a:bodyPr/>
          <a:lstStyle>
            <a:lvl1pPr>
              <a:defRPr/>
            </a:lvl1pPr>
          </a:lstStyle>
          <a:p>
            <a:pPr>
              <a:defRPr/>
            </a:pPr>
            <a:fld id="{3910E81B-98B6-4C1D-A60A-27EB09267845}" type="datetime1">
              <a:rPr lang="zh-CN" altLang="en-US"/>
              <a:pPr>
                <a:defRPr/>
              </a:pPr>
              <a:t>2023/9/14</a:t>
            </a:fld>
            <a:endParaRPr lang="zh-CN" altLang="zh-CN"/>
          </a:p>
        </p:txBody>
      </p:sp>
      <p:sp>
        <p:nvSpPr>
          <p:cNvPr id="5" name="Rectangle 5">
            <a:extLst>
              <a:ext uri="{FF2B5EF4-FFF2-40B4-BE49-F238E27FC236}">
                <a16:creationId xmlns:a16="http://schemas.microsoft.com/office/drawing/2014/main" id="{52CDF752-2F30-4FF4-BDF4-29316A6FD9C6}"/>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6">
            <a:extLst>
              <a:ext uri="{FF2B5EF4-FFF2-40B4-BE49-F238E27FC236}">
                <a16:creationId xmlns:a16="http://schemas.microsoft.com/office/drawing/2014/main" id="{12936169-7BD8-47AC-B680-4BDF7CB5FE9B}"/>
              </a:ext>
            </a:extLst>
          </p:cNvPr>
          <p:cNvSpPr>
            <a:spLocks noGrp="1" noChangeArrowheads="1"/>
          </p:cNvSpPr>
          <p:nvPr>
            <p:ph type="sldNum" sz="quarter" idx="12"/>
          </p:nvPr>
        </p:nvSpPr>
        <p:spPr>
          <a:ln/>
        </p:spPr>
        <p:txBody>
          <a:bodyPr/>
          <a:lstStyle>
            <a:lvl1pPr>
              <a:defRPr/>
            </a:lvl1pPr>
          </a:lstStyle>
          <a:p>
            <a:pPr>
              <a:defRPr/>
            </a:pPr>
            <a:fld id="{85AD0099-572C-4FED-8078-A112E045AF9F}" type="slidenum">
              <a:rPr lang="zh-CN" altLang="zh-CN"/>
              <a:pPr>
                <a:defRPr/>
              </a:pPr>
              <a:t>‹#›</a:t>
            </a:fld>
            <a:endParaRPr lang="zh-CN" altLang="zh-CN"/>
          </a:p>
        </p:txBody>
      </p:sp>
    </p:spTree>
    <p:extLst>
      <p:ext uri="{BB962C8B-B14F-4D97-AF65-F5344CB8AC3E}">
        <p14:creationId xmlns:p14="http://schemas.microsoft.com/office/powerpoint/2010/main" val="35688748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31F5B1BB-E52C-461F-B1B2-254BE6808E53}"/>
              </a:ext>
            </a:extLst>
          </p:cNvPr>
          <p:cNvSpPr>
            <a:spLocks noGrp="1" noChangeArrowheads="1"/>
          </p:cNvSpPr>
          <p:nvPr>
            <p:ph type="sldNum" sz="quarter" idx="10"/>
          </p:nvPr>
        </p:nvSpPr>
        <p:spPr>
          <a:ln/>
        </p:spPr>
        <p:txBody>
          <a:bodyPr/>
          <a:lstStyle>
            <a:lvl1pPr>
              <a:defRPr/>
            </a:lvl1pPr>
          </a:lstStyle>
          <a:p>
            <a:pPr>
              <a:defRPr/>
            </a:pPr>
            <a:fld id="{C17319C5-78D7-4AD6-81BF-65BD8A68FE7B}" type="slidenum">
              <a:rPr lang="en-US" altLang="zh-CN"/>
              <a:pPr>
                <a:defRPr/>
              </a:pPr>
              <a:t>‹#›</a:t>
            </a:fld>
            <a:endParaRPr lang="en-US" altLang="zh-CN"/>
          </a:p>
        </p:txBody>
      </p:sp>
    </p:spTree>
    <p:extLst>
      <p:ext uri="{BB962C8B-B14F-4D97-AF65-F5344CB8AC3E}">
        <p14:creationId xmlns:p14="http://schemas.microsoft.com/office/powerpoint/2010/main" val="184124053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BDE7EA7-C1F5-4A67-98C9-7DE78C85DCF4}"/>
              </a:ext>
            </a:extLst>
          </p:cNvPr>
          <p:cNvSpPr>
            <a:spLocks noGrp="1" noChangeArrowheads="1"/>
          </p:cNvSpPr>
          <p:nvPr>
            <p:ph type="sldNum" sz="quarter" idx="10"/>
          </p:nvPr>
        </p:nvSpPr>
        <p:spPr>
          <a:ln/>
        </p:spPr>
        <p:txBody>
          <a:bodyPr/>
          <a:lstStyle>
            <a:lvl1pPr>
              <a:defRPr/>
            </a:lvl1pPr>
          </a:lstStyle>
          <a:p>
            <a:pPr>
              <a:defRPr/>
            </a:pPr>
            <a:fld id="{059B3574-4C3D-4FB7-8EBA-59D8D6F76911}" type="slidenum">
              <a:rPr lang="en-US" altLang="zh-CN"/>
              <a:pPr>
                <a:defRPr/>
              </a:pPr>
              <a:t>‹#›</a:t>
            </a:fld>
            <a:endParaRPr lang="en-US" altLang="zh-CN"/>
          </a:p>
        </p:txBody>
      </p:sp>
    </p:spTree>
    <p:extLst>
      <p:ext uri="{BB962C8B-B14F-4D97-AF65-F5344CB8AC3E}">
        <p14:creationId xmlns:p14="http://schemas.microsoft.com/office/powerpoint/2010/main" val="359172314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165D050D-4002-46D1-9C32-5681ABE9C90C}"/>
              </a:ext>
            </a:extLst>
          </p:cNvPr>
          <p:cNvSpPr>
            <a:spLocks noGrp="1" noChangeArrowheads="1"/>
          </p:cNvSpPr>
          <p:nvPr>
            <p:ph type="sldNum" sz="quarter" idx="10"/>
          </p:nvPr>
        </p:nvSpPr>
        <p:spPr>
          <a:ln/>
        </p:spPr>
        <p:txBody>
          <a:bodyPr/>
          <a:lstStyle>
            <a:lvl1pPr>
              <a:defRPr/>
            </a:lvl1pPr>
          </a:lstStyle>
          <a:p>
            <a:pPr>
              <a:defRPr/>
            </a:pPr>
            <a:fld id="{48969AA7-CBB4-4512-A66C-2077C8A184F8}" type="slidenum">
              <a:rPr lang="en-US" altLang="zh-CN"/>
              <a:pPr>
                <a:defRPr/>
              </a:pPr>
              <a:t>‹#›</a:t>
            </a:fld>
            <a:endParaRPr lang="en-US" altLang="zh-CN"/>
          </a:p>
        </p:txBody>
      </p:sp>
    </p:spTree>
    <p:extLst>
      <p:ext uri="{BB962C8B-B14F-4D97-AF65-F5344CB8AC3E}">
        <p14:creationId xmlns:p14="http://schemas.microsoft.com/office/powerpoint/2010/main" val="278437730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447800"/>
            <a:ext cx="4075113"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1447800"/>
            <a:ext cx="4075112"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4A41C24A-583F-4A8B-AA5C-8381041ECEE3}"/>
              </a:ext>
            </a:extLst>
          </p:cNvPr>
          <p:cNvSpPr>
            <a:spLocks noGrp="1" noChangeArrowheads="1"/>
          </p:cNvSpPr>
          <p:nvPr>
            <p:ph type="sldNum" sz="quarter" idx="10"/>
          </p:nvPr>
        </p:nvSpPr>
        <p:spPr>
          <a:ln/>
        </p:spPr>
        <p:txBody>
          <a:bodyPr/>
          <a:lstStyle>
            <a:lvl1pPr>
              <a:defRPr/>
            </a:lvl1pPr>
          </a:lstStyle>
          <a:p>
            <a:pPr>
              <a:defRPr/>
            </a:pPr>
            <a:fld id="{5287C2C4-6019-4234-80A8-EF899A61A78E}" type="slidenum">
              <a:rPr lang="en-US" altLang="zh-CN"/>
              <a:pPr>
                <a:defRPr/>
              </a:pPr>
              <a:t>‹#›</a:t>
            </a:fld>
            <a:endParaRPr lang="en-US" altLang="zh-CN"/>
          </a:p>
        </p:txBody>
      </p:sp>
    </p:spTree>
    <p:extLst>
      <p:ext uri="{BB962C8B-B14F-4D97-AF65-F5344CB8AC3E}">
        <p14:creationId xmlns:p14="http://schemas.microsoft.com/office/powerpoint/2010/main" val="24866933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68191909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A54EF3D3-F01A-4E86-9D61-14A78CBB500F}"/>
              </a:ext>
            </a:extLst>
          </p:cNvPr>
          <p:cNvSpPr>
            <a:spLocks noGrp="1" noChangeArrowheads="1"/>
          </p:cNvSpPr>
          <p:nvPr>
            <p:ph type="sldNum" sz="quarter" idx="10"/>
          </p:nvPr>
        </p:nvSpPr>
        <p:spPr>
          <a:ln/>
        </p:spPr>
        <p:txBody>
          <a:bodyPr/>
          <a:lstStyle>
            <a:lvl1pPr>
              <a:defRPr/>
            </a:lvl1pPr>
          </a:lstStyle>
          <a:p>
            <a:pPr>
              <a:defRPr/>
            </a:pPr>
            <a:fld id="{4D296E64-B248-43F7-99A2-A35EC47A879C}" type="slidenum">
              <a:rPr lang="en-US" altLang="zh-CN"/>
              <a:pPr>
                <a:defRPr/>
              </a:pPr>
              <a:t>‹#›</a:t>
            </a:fld>
            <a:endParaRPr lang="en-US" altLang="zh-CN"/>
          </a:p>
        </p:txBody>
      </p:sp>
    </p:spTree>
    <p:extLst>
      <p:ext uri="{BB962C8B-B14F-4D97-AF65-F5344CB8AC3E}">
        <p14:creationId xmlns:p14="http://schemas.microsoft.com/office/powerpoint/2010/main" val="1556953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9161E21A-693B-48CF-800A-CF5D2A56E983}"/>
              </a:ext>
            </a:extLst>
          </p:cNvPr>
          <p:cNvSpPr>
            <a:spLocks noGrp="1" noChangeArrowheads="1"/>
          </p:cNvSpPr>
          <p:nvPr>
            <p:ph type="sldNum" sz="quarter" idx="10"/>
          </p:nvPr>
        </p:nvSpPr>
        <p:spPr>
          <a:ln/>
        </p:spPr>
        <p:txBody>
          <a:bodyPr/>
          <a:lstStyle>
            <a:lvl1pPr>
              <a:defRPr/>
            </a:lvl1pPr>
          </a:lstStyle>
          <a:p>
            <a:pPr>
              <a:defRPr/>
            </a:pPr>
            <a:fld id="{DD9DFE48-20A4-469D-879F-05535B00EAA7}" type="slidenum">
              <a:rPr lang="en-US" altLang="zh-CN"/>
              <a:pPr>
                <a:defRPr/>
              </a:pPr>
              <a:t>‹#›</a:t>
            </a:fld>
            <a:endParaRPr lang="en-US" altLang="zh-CN"/>
          </a:p>
        </p:txBody>
      </p:sp>
    </p:spTree>
    <p:extLst>
      <p:ext uri="{BB962C8B-B14F-4D97-AF65-F5344CB8AC3E}">
        <p14:creationId xmlns:p14="http://schemas.microsoft.com/office/powerpoint/2010/main" val="295178771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997A9C87-DCB2-478F-8305-43DDB754D9C0}"/>
              </a:ext>
            </a:extLst>
          </p:cNvPr>
          <p:cNvSpPr>
            <a:spLocks noGrp="1" noChangeArrowheads="1"/>
          </p:cNvSpPr>
          <p:nvPr>
            <p:ph type="sldNum" sz="quarter" idx="10"/>
          </p:nvPr>
        </p:nvSpPr>
        <p:spPr>
          <a:ln/>
        </p:spPr>
        <p:txBody>
          <a:bodyPr/>
          <a:lstStyle>
            <a:lvl1pPr>
              <a:defRPr/>
            </a:lvl1pPr>
          </a:lstStyle>
          <a:p>
            <a:pPr>
              <a:defRPr/>
            </a:pPr>
            <a:fld id="{118B6FB6-6F03-4A01-BD26-3BD5E8142DCB}" type="slidenum">
              <a:rPr lang="en-US" altLang="zh-CN"/>
              <a:pPr>
                <a:defRPr/>
              </a:pPr>
              <a:t>‹#›</a:t>
            </a:fld>
            <a:endParaRPr lang="en-US" altLang="zh-CN"/>
          </a:p>
        </p:txBody>
      </p:sp>
    </p:spTree>
    <p:extLst>
      <p:ext uri="{BB962C8B-B14F-4D97-AF65-F5344CB8AC3E}">
        <p14:creationId xmlns:p14="http://schemas.microsoft.com/office/powerpoint/2010/main" val="11330143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8F072A52-6CB4-4D45-A7C5-71BC7563A2F9}"/>
              </a:ext>
            </a:extLst>
          </p:cNvPr>
          <p:cNvSpPr>
            <a:spLocks noGrp="1" noChangeArrowheads="1"/>
          </p:cNvSpPr>
          <p:nvPr>
            <p:ph type="sldNum" sz="quarter" idx="10"/>
          </p:nvPr>
        </p:nvSpPr>
        <p:spPr>
          <a:ln/>
        </p:spPr>
        <p:txBody>
          <a:bodyPr/>
          <a:lstStyle>
            <a:lvl1pPr>
              <a:defRPr/>
            </a:lvl1pPr>
          </a:lstStyle>
          <a:p>
            <a:pPr>
              <a:defRPr/>
            </a:pPr>
            <a:fld id="{7DD1F867-E181-4814-AABB-8D1C799E8FF6}" type="slidenum">
              <a:rPr lang="en-US" altLang="zh-CN"/>
              <a:pPr>
                <a:defRPr/>
              </a:pPr>
              <a:t>‹#›</a:t>
            </a:fld>
            <a:endParaRPr lang="en-US" altLang="zh-CN"/>
          </a:p>
        </p:txBody>
      </p:sp>
    </p:spTree>
    <p:extLst>
      <p:ext uri="{BB962C8B-B14F-4D97-AF65-F5344CB8AC3E}">
        <p14:creationId xmlns:p14="http://schemas.microsoft.com/office/powerpoint/2010/main" val="124522949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8766E641-DE50-4988-860E-5DD3098AA22D}"/>
              </a:ext>
            </a:extLst>
          </p:cNvPr>
          <p:cNvSpPr>
            <a:spLocks noGrp="1" noChangeArrowheads="1"/>
          </p:cNvSpPr>
          <p:nvPr>
            <p:ph type="sldNum" sz="quarter" idx="10"/>
          </p:nvPr>
        </p:nvSpPr>
        <p:spPr>
          <a:ln/>
        </p:spPr>
        <p:txBody>
          <a:bodyPr/>
          <a:lstStyle>
            <a:lvl1pPr>
              <a:defRPr/>
            </a:lvl1pPr>
          </a:lstStyle>
          <a:p>
            <a:pPr>
              <a:defRPr/>
            </a:pPr>
            <a:fld id="{C5AE69EE-30E2-4A27-B9F7-EBF181E48444}" type="slidenum">
              <a:rPr lang="en-US" altLang="zh-CN"/>
              <a:pPr>
                <a:defRPr/>
              </a:pPr>
              <a:t>‹#›</a:t>
            </a:fld>
            <a:endParaRPr lang="en-US" altLang="zh-CN"/>
          </a:p>
        </p:txBody>
      </p:sp>
    </p:spTree>
    <p:extLst>
      <p:ext uri="{BB962C8B-B14F-4D97-AF65-F5344CB8AC3E}">
        <p14:creationId xmlns:p14="http://schemas.microsoft.com/office/powerpoint/2010/main" val="98799522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E8C9A301-FAD8-4649-9844-7D0109D90D07}"/>
              </a:ext>
            </a:extLst>
          </p:cNvPr>
          <p:cNvSpPr>
            <a:spLocks noGrp="1" noChangeArrowheads="1"/>
          </p:cNvSpPr>
          <p:nvPr>
            <p:ph type="sldNum" sz="quarter" idx="10"/>
          </p:nvPr>
        </p:nvSpPr>
        <p:spPr>
          <a:ln/>
        </p:spPr>
        <p:txBody>
          <a:bodyPr/>
          <a:lstStyle>
            <a:lvl1pPr>
              <a:defRPr/>
            </a:lvl1pPr>
          </a:lstStyle>
          <a:p>
            <a:pPr>
              <a:defRPr/>
            </a:pPr>
            <a:fld id="{82E8B006-F230-46F2-9351-BA819FEF33C7}" type="slidenum">
              <a:rPr lang="en-US" altLang="zh-CN"/>
              <a:pPr>
                <a:defRPr/>
              </a:pPr>
              <a:t>‹#›</a:t>
            </a:fld>
            <a:endParaRPr lang="en-US" altLang="zh-CN"/>
          </a:p>
        </p:txBody>
      </p:sp>
    </p:spTree>
    <p:extLst>
      <p:ext uri="{BB962C8B-B14F-4D97-AF65-F5344CB8AC3E}">
        <p14:creationId xmlns:p14="http://schemas.microsoft.com/office/powerpoint/2010/main" val="283710979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9100" y="304800"/>
            <a:ext cx="22225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8425" y="304800"/>
            <a:ext cx="6518275"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B9882355-4B4B-4D24-A3BB-0ADB3B5E27EF}"/>
              </a:ext>
            </a:extLst>
          </p:cNvPr>
          <p:cNvSpPr>
            <a:spLocks noGrp="1" noChangeArrowheads="1"/>
          </p:cNvSpPr>
          <p:nvPr>
            <p:ph type="sldNum" sz="quarter" idx="10"/>
          </p:nvPr>
        </p:nvSpPr>
        <p:spPr>
          <a:ln/>
        </p:spPr>
        <p:txBody>
          <a:bodyPr/>
          <a:lstStyle>
            <a:lvl1pPr>
              <a:defRPr/>
            </a:lvl1pPr>
          </a:lstStyle>
          <a:p>
            <a:pPr>
              <a:defRPr/>
            </a:pPr>
            <a:fld id="{A7A042A0-632F-45DF-BD25-8DB6B01D0B63}" type="slidenum">
              <a:rPr lang="en-US" altLang="zh-CN"/>
              <a:pPr>
                <a:defRPr/>
              </a:pPr>
              <a:t>‹#›</a:t>
            </a:fld>
            <a:endParaRPr lang="en-US" altLang="zh-CN"/>
          </a:p>
        </p:txBody>
      </p:sp>
    </p:spTree>
    <p:extLst>
      <p:ext uri="{BB962C8B-B14F-4D97-AF65-F5344CB8AC3E}">
        <p14:creationId xmlns:p14="http://schemas.microsoft.com/office/powerpoint/2010/main" val="255313216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8425" y="304800"/>
            <a:ext cx="8893175" cy="641350"/>
          </a:xfrm>
        </p:spPr>
        <p:txBody>
          <a:bodyPr/>
          <a:lstStyle/>
          <a:p>
            <a:r>
              <a:rPr lang="en-US"/>
              <a:t>Click to edit Master title style</a:t>
            </a:r>
          </a:p>
        </p:txBody>
      </p:sp>
      <p:sp>
        <p:nvSpPr>
          <p:cNvPr id="3" name="Content Placeholder 2"/>
          <p:cNvSpPr>
            <a:spLocks noGrp="1"/>
          </p:cNvSpPr>
          <p:nvPr>
            <p:ph sz="half" idx="1"/>
          </p:nvPr>
        </p:nvSpPr>
        <p:spPr>
          <a:xfrm>
            <a:off x="533400" y="1447800"/>
            <a:ext cx="8302625" cy="228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33400" y="3886200"/>
            <a:ext cx="8302625" cy="228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9911A117-F237-4E76-8382-ABBDA2474E1E}"/>
              </a:ext>
            </a:extLst>
          </p:cNvPr>
          <p:cNvSpPr>
            <a:spLocks noGrp="1" noChangeArrowheads="1"/>
          </p:cNvSpPr>
          <p:nvPr>
            <p:ph type="sldNum" sz="quarter" idx="10"/>
          </p:nvPr>
        </p:nvSpPr>
        <p:spPr>
          <a:ln/>
        </p:spPr>
        <p:txBody>
          <a:bodyPr/>
          <a:lstStyle>
            <a:lvl1pPr>
              <a:defRPr/>
            </a:lvl1pPr>
          </a:lstStyle>
          <a:p>
            <a:pPr>
              <a:defRPr/>
            </a:pPr>
            <a:fld id="{352F3B67-6109-4459-90BA-AD0C7E766FC0}" type="slidenum">
              <a:rPr lang="en-US" altLang="zh-CN"/>
              <a:pPr>
                <a:defRPr/>
              </a:pPr>
              <a:t>‹#›</a:t>
            </a:fld>
            <a:endParaRPr lang="en-US" altLang="zh-CN"/>
          </a:p>
        </p:txBody>
      </p:sp>
    </p:spTree>
    <p:extLst>
      <p:ext uri="{BB962C8B-B14F-4D97-AF65-F5344CB8AC3E}">
        <p14:creationId xmlns:p14="http://schemas.microsoft.com/office/powerpoint/2010/main" val="90292695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058C92D-F1EE-4B12-8732-B96C610099A0}"/>
              </a:ext>
            </a:extLst>
          </p:cNvPr>
          <p:cNvSpPr>
            <a:spLocks noGrp="1" noChangeArrowheads="1"/>
          </p:cNvSpPr>
          <p:nvPr>
            <p:ph type="sldNum" sz="quarter" idx="10"/>
          </p:nvPr>
        </p:nvSpPr>
        <p:spPr>
          <a:ln/>
        </p:spPr>
        <p:txBody>
          <a:bodyPr/>
          <a:lstStyle>
            <a:lvl1pPr>
              <a:defRPr/>
            </a:lvl1pPr>
          </a:lstStyle>
          <a:p>
            <a:pPr>
              <a:defRPr/>
            </a:pPr>
            <a:fld id="{568225FB-5582-48E3-AC0E-9F253A185643}" type="slidenum">
              <a:rPr lang="en-US" altLang="zh-CN"/>
              <a:pPr>
                <a:defRPr/>
              </a:pPr>
              <a:t>‹#›</a:t>
            </a:fld>
            <a:endParaRPr lang="en-US" altLang="zh-CN"/>
          </a:p>
        </p:txBody>
      </p:sp>
    </p:spTree>
    <p:extLst>
      <p:ext uri="{BB962C8B-B14F-4D97-AF65-F5344CB8AC3E}">
        <p14:creationId xmlns:p14="http://schemas.microsoft.com/office/powerpoint/2010/main" val="272299488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AU"/>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6C77E331-FC67-42C7-9290-67B019B5935B}"/>
              </a:ext>
            </a:extLst>
          </p:cNvPr>
          <p:cNvSpPr>
            <a:spLocks noGrp="1"/>
          </p:cNvSpPr>
          <p:nvPr>
            <p:ph type="dt" sz="half" idx="10"/>
          </p:nvPr>
        </p:nvSpPr>
        <p:spPr/>
        <p:txBody>
          <a:bodyPr/>
          <a:lstStyle>
            <a:lvl1pPr>
              <a:defRPr/>
            </a:lvl1pPr>
          </a:lstStyle>
          <a:p>
            <a:pPr>
              <a:defRPr/>
            </a:pPr>
            <a:fld id="{0A2783CB-9329-4DA9-8847-515EE559F062}" type="datetimeFigureOut">
              <a:rPr lang="en-AU"/>
              <a:pPr>
                <a:defRPr/>
              </a:pPr>
              <a:t>14/09/2023</a:t>
            </a:fld>
            <a:endParaRPr lang="en-AU"/>
          </a:p>
        </p:txBody>
      </p:sp>
      <p:sp>
        <p:nvSpPr>
          <p:cNvPr id="5" name="Footer Placeholder 4">
            <a:extLst>
              <a:ext uri="{FF2B5EF4-FFF2-40B4-BE49-F238E27FC236}">
                <a16:creationId xmlns:a16="http://schemas.microsoft.com/office/drawing/2014/main" id="{0C9F2A2F-11A1-4547-A808-3A766243D20A}"/>
              </a:ext>
            </a:extLst>
          </p:cNvPr>
          <p:cNvSpPr>
            <a:spLocks noGrp="1"/>
          </p:cNvSpPr>
          <p:nvPr>
            <p:ph type="ftr" sz="quarter" idx="11"/>
          </p:nvPr>
        </p:nvSpPr>
        <p:spPr/>
        <p:txBody>
          <a:bodyPr/>
          <a:lstStyle>
            <a:lvl1pPr>
              <a:defRPr/>
            </a:lvl1pPr>
          </a:lstStyle>
          <a:p>
            <a:pPr>
              <a:defRPr/>
            </a:pPr>
            <a:endParaRPr lang="en-AU"/>
          </a:p>
        </p:txBody>
      </p:sp>
      <p:sp>
        <p:nvSpPr>
          <p:cNvPr id="6" name="Slide Number Placeholder 5">
            <a:extLst>
              <a:ext uri="{FF2B5EF4-FFF2-40B4-BE49-F238E27FC236}">
                <a16:creationId xmlns:a16="http://schemas.microsoft.com/office/drawing/2014/main" id="{8817942C-D6C1-4EB5-93EC-8677E4224D72}"/>
              </a:ext>
            </a:extLst>
          </p:cNvPr>
          <p:cNvSpPr>
            <a:spLocks noGrp="1"/>
          </p:cNvSpPr>
          <p:nvPr>
            <p:ph type="sldNum" sz="quarter" idx="12"/>
          </p:nvPr>
        </p:nvSpPr>
        <p:spPr/>
        <p:txBody>
          <a:bodyPr/>
          <a:lstStyle>
            <a:lvl1pPr>
              <a:defRPr/>
            </a:lvl1pPr>
          </a:lstStyle>
          <a:p>
            <a:pPr>
              <a:defRPr/>
            </a:pPr>
            <a:fld id="{22C101DE-F095-46D7-BE64-1BCA7F79A08D}" type="slidenum">
              <a:rPr lang="en-AU" altLang="zh-CN"/>
              <a:pPr>
                <a:defRPr/>
              </a:pPr>
              <a:t>‹#›</a:t>
            </a:fld>
            <a:endParaRPr lang="en-AU" altLang="zh-CN"/>
          </a:p>
        </p:txBody>
      </p:sp>
    </p:spTree>
    <p:extLst>
      <p:ext uri="{BB962C8B-B14F-4D97-AF65-F5344CB8AC3E}">
        <p14:creationId xmlns:p14="http://schemas.microsoft.com/office/powerpoint/2010/main" val="28765041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7687521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B889EFE-0DAC-43FB-8648-DA8EEAF3E8D5}"/>
              </a:ext>
            </a:extLst>
          </p:cNvPr>
          <p:cNvSpPr>
            <a:spLocks noGrp="1"/>
          </p:cNvSpPr>
          <p:nvPr>
            <p:ph type="dt" sz="half" idx="10"/>
          </p:nvPr>
        </p:nvSpPr>
        <p:spPr/>
        <p:txBody>
          <a:bodyPr/>
          <a:lstStyle>
            <a:lvl1pPr>
              <a:defRPr/>
            </a:lvl1pPr>
          </a:lstStyle>
          <a:p>
            <a:pPr>
              <a:defRPr/>
            </a:pPr>
            <a:fld id="{0A2783CB-9329-4DA9-8847-515EE559F062}" type="datetimeFigureOut">
              <a:rPr lang="en-AU"/>
              <a:pPr>
                <a:defRPr/>
              </a:pPr>
              <a:t>14/09/2023</a:t>
            </a:fld>
            <a:endParaRPr lang="en-AU"/>
          </a:p>
        </p:txBody>
      </p:sp>
      <p:sp>
        <p:nvSpPr>
          <p:cNvPr id="5" name="Footer Placeholder 4">
            <a:extLst>
              <a:ext uri="{FF2B5EF4-FFF2-40B4-BE49-F238E27FC236}">
                <a16:creationId xmlns:a16="http://schemas.microsoft.com/office/drawing/2014/main" id="{0EFE9324-EA81-4853-863A-A44316A9EA79}"/>
              </a:ext>
            </a:extLst>
          </p:cNvPr>
          <p:cNvSpPr>
            <a:spLocks noGrp="1"/>
          </p:cNvSpPr>
          <p:nvPr>
            <p:ph type="ftr" sz="quarter" idx="11"/>
          </p:nvPr>
        </p:nvSpPr>
        <p:spPr/>
        <p:txBody>
          <a:bodyPr/>
          <a:lstStyle>
            <a:lvl1pPr>
              <a:defRPr/>
            </a:lvl1pPr>
          </a:lstStyle>
          <a:p>
            <a:pPr>
              <a:defRPr/>
            </a:pPr>
            <a:endParaRPr lang="en-AU"/>
          </a:p>
        </p:txBody>
      </p:sp>
      <p:sp>
        <p:nvSpPr>
          <p:cNvPr id="6" name="Slide Number Placeholder 5">
            <a:extLst>
              <a:ext uri="{FF2B5EF4-FFF2-40B4-BE49-F238E27FC236}">
                <a16:creationId xmlns:a16="http://schemas.microsoft.com/office/drawing/2014/main" id="{F1DCFC0F-57AF-4F8D-AD78-DFA99F08EF8B}"/>
              </a:ext>
            </a:extLst>
          </p:cNvPr>
          <p:cNvSpPr>
            <a:spLocks noGrp="1"/>
          </p:cNvSpPr>
          <p:nvPr>
            <p:ph type="sldNum" sz="quarter" idx="12"/>
          </p:nvPr>
        </p:nvSpPr>
        <p:spPr/>
        <p:txBody>
          <a:bodyPr/>
          <a:lstStyle>
            <a:lvl1pPr>
              <a:defRPr/>
            </a:lvl1pPr>
          </a:lstStyle>
          <a:p>
            <a:pPr>
              <a:defRPr/>
            </a:pPr>
            <a:fld id="{710777B0-6C7B-4E91-B01B-E1B819A8B924}" type="slidenum">
              <a:rPr lang="en-AU" altLang="zh-CN"/>
              <a:pPr>
                <a:defRPr/>
              </a:pPr>
              <a:t>‹#›</a:t>
            </a:fld>
            <a:endParaRPr lang="en-AU" altLang="zh-CN"/>
          </a:p>
        </p:txBody>
      </p:sp>
    </p:spTree>
    <p:extLst>
      <p:ext uri="{BB962C8B-B14F-4D97-AF65-F5344CB8AC3E}">
        <p14:creationId xmlns:p14="http://schemas.microsoft.com/office/powerpoint/2010/main" val="371559601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296081C-198E-4504-910A-B43F8E1E9205}"/>
              </a:ext>
            </a:extLst>
          </p:cNvPr>
          <p:cNvSpPr>
            <a:spLocks noGrp="1"/>
          </p:cNvSpPr>
          <p:nvPr>
            <p:ph type="dt" sz="half" idx="10"/>
          </p:nvPr>
        </p:nvSpPr>
        <p:spPr/>
        <p:txBody>
          <a:bodyPr/>
          <a:lstStyle>
            <a:lvl1pPr>
              <a:defRPr/>
            </a:lvl1pPr>
          </a:lstStyle>
          <a:p>
            <a:pPr>
              <a:defRPr/>
            </a:pPr>
            <a:fld id="{0A2783CB-9329-4DA9-8847-515EE559F062}" type="datetimeFigureOut">
              <a:rPr lang="en-AU"/>
              <a:pPr>
                <a:defRPr/>
              </a:pPr>
              <a:t>14/09/2023</a:t>
            </a:fld>
            <a:endParaRPr lang="en-AU"/>
          </a:p>
        </p:txBody>
      </p:sp>
      <p:sp>
        <p:nvSpPr>
          <p:cNvPr id="5" name="Footer Placeholder 4">
            <a:extLst>
              <a:ext uri="{FF2B5EF4-FFF2-40B4-BE49-F238E27FC236}">
                <a16:creationId xmlns:a16="http://schemas.microsoft.com/office/drawing/2014/main" id="{BCC18041-E79C-4F18-9B2A-785DB3D05823}"/>
              </a:ext>
            </a:extLst>
          </p:cNvPr>
          <p:cNvSpPr>
            <a:spLocks noGrp="1"/>
          </p:cNvSpPr>
          <p:nvPr>
            <p:ph type="ftr" sz="quarter" idx="11"/>
          </p:nvPr>
        </p:nvSpPr>
        <p:spPr/>
        <p:txBody>
          <a:bodyPr/>
          <a:lstStyle>
            <a:lvl1pPr>
              <a:defRPr/>
            </a:lvl1pPr>
          </a:lstStyle>
          <a:p>
            <a:pPr>
              <a:defRPr/>
            </a:pPr>
            <a:endParaRPr lang="en-AU"/>
          </a:p>
        </p:txBody>
      </p:sp>
      <p:sp>
        <p:nvSpPr>
          <p:cNvPr id="6" name="Slide Number Placeholder 5">
            <a:extLst>
              <a:ext uri="{FF2B5EF4-FFF2-40B4-BE49-F238E27FC236}">
                <a16:creationId xmlns:a16="http://schemas.microsoft.com/office/drawing/2014/main" id="{334AB1AA-6FA7-45C1-AD1D-BCBF33C07B3B}"/>
              </a:ext>
            </a:extLst>
          </p:cNvPr>
          <p:cNvSpPr>
            <a:spLocks noGrp="1"/>
          </p:cNvSpPr>
          <p:nvPr>
            <p:ph type="sldNum" sz="quarter" idx="12"/>
          </p:nvPr>
        </p:nvSpPr>
        <p:spPr/>
        <p:txBody>
          <a:bodyPr/>
          <a:lstStyle>
            <a:lvl1pPr>
              <a:defRPr/>
            </a:lvl1pPr>
          </a:lstStyle>
          <a:p>
            <a:pPr>
              <a:defRPr/>
            </a:pPr>
            <a:fld id="{D27E05B1-71C1-48FF-892F-27F0122FFB0C}" type="slidenum">
              <a:rPr lang="en-AU" altLang="zh-CN"/>
              <a:pPr>
                <a:defRPr/>
              </a:pPr>
              <a:t>‹#›</a:t>
            </a:fld>
            <a:endParaRPr lang="en-AU" altLang="zh-CN"/>
          </a:p>
        </p:txBody>
      </p:sp>
    </p:spTree>
    <p:extLst>
      <p:ext uri="{BB962C8B-B14F-4D97-AF65-F5344CB8AC3E}">
        <p14:creationId xmlns:p14="http://schemas.microsoft.com/office/powerpoint/2010/main" val="337258481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3">
            <a:extLst>
              <a:ext uri="{FF2B5EF4-FFF2-40B4-BE49-F238E27FC236}">
                <a16:creationId xmlns:a16="http://schemas.microsoft.com/office/drawing/2014/main" id="{E2BB0F76-A055-433A-8B88-CCDF36627A37}"/>
              </a:ext>
            </a:extLst>
          </p:cNvPr>
          <p:cNvSpPr>
            <a:spLocks noGrp="1"/>
          </p:cNvSpPr>
          <p:nvPr>
            <p:ph type="dt" sz="half" idx="10"/>
          </p:nvPr>
        </p:nvSpPr>
        <p:spPr/>
        <p:txBody>
          <a:bodyPr/>
          <a:lstStyle>
            <a:lvl1pPr>
              <a:defRPr/>
            </a:lvl1pPr>
          </a:lstStyle>
          <a:p>
            <a:pPr>
              <a:defRPr/>
            </a:pPr>
            <a:fld id="{0A2783CB-9329-4DA9-8847-515EE559F062}" type="datetimeFigureOut">
              <a:rPr lang="en-AU"/>
              <a:pPr>
                <a:defRPr/>
              </a:pPr>
              <a:t>14/09/2023</a:t>
            </a:fld>
            <a:endParaRPr lang="en-AU"/>
          </a:p>
        </p:txBody>
      </p:sp>
      <p:sp>
        <p:nvSpPr>
          <p:cNvPr id="6" name="Footer Placeholder 4">
            <a:extLst>
              <a:ext uri="{FF2B5EF4-FFF2-40B4-BE49-F238E27FC236}">
                <a16:creationId xmlns:a16="http://schemas.microsoft.com/office/drawing/2014/main" id="{91D277DC-2BC5-4C5C-AE15-1AB19CD259FF}"/>
              </a:ext>
            </a:extLst>
          </p:cNvPr>
          <p:cNvSpPr>
            <a:spLocks noGrp="1"/>
          </p:cNvSpPr>
          <p:nvPr>
            <p:ph type="ftr" sz="quarter" idx="11"/>
          </p:nvPr>
        </p:nvSpPr>
        <p:spPr/>
        <p:txBody>
          <a:bodyPr/>
          <a:lstStyle>
            <a:lvl1pPr>
              <a:defRPr/>
            </a:lvl1pPr>
          </a:lstStyle>
          <a:p>
            <a:pPr>
              <a:defRPr/>
            </a:pPr>
            <a:endParaRPr lang="en-AU"/>
          </a:p>
        </p:txBody>
      </p:sp>
      <p:sp>
        <p:nvSpPr>
          <p:cNvPr id="7" name="Slide Number Placeholder 5">
            <a:extLst>
              <a:ext uri="{FF2B5EF4-FFF2-40B4-BE49-F238E27FC236}">
                <a16:creationId xmlns:a16="http://schemas.microsoft.com/office/drawing/2014/main" id="{24C3AB00-E077-405E-ABCE-9C0694CCF760}"/>
              </a:ext>
            </a:extLst>
          </p:cNvPr>
          <p:cNvSpPr>
            <a:spLocks noGrp="1"/>
          </p:cNvSpPr>
          <p:nvPr>
            <p:ph type="sldNum" sz="quarter" idx="12"/>
          </p:nvPr>
        </p:nvSpPr>
        <p:spPr/>
        <p:txBody>
          <a:bodyPr/>
          <a:lstStyle>
            <a:lvl1pPr>
              <a:defRPr/>
            </a:lvl1pPr>
          </a:lstStyle>
          <a:p>
            <a:pPr>
              <a:defRPr/>
            </a:pPr>
            <a:fld id="{8FC397F3-1EC0-46F4-B1D8-5D6ADEDD904B}" type="slidenum">
              <a:rPr lang="en-AU" altLang="zh-CN"/>
              <a:pPr>
                <a:defRPr/>
              </a:pPr>
              <a:t>‹#›</a:t>
            </a:fld>
            <a:endParaRPr lang="en-AU" altLang="zh-CN"/>
          </a:p>
        </p:txBody>
      </p:sp>
    </p:spTree>
    <p:extLst>
      <p:ext uri="{BB962C8B-B14F-4D97-AF65-F5344CB8AC3E}">
        <p14:creationId xmlns:p14="http://schemas.microsoft.com/office/powerpoint/2010/main" val="204081138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3">
            <a:extLst>
              <a:ext uri="{FF2B5EF4-FFF2-40B4-BE49-F238E27FC236}">
                <a16:creationId xmlns:a16="http://schemas.microsoft.com/office/drawing/2014/main" id="{9D303B69-2316-4F14-8963-7B2ECD53BC64}"/>
              </a:ext>
            </a:extLst>
          </p:cNvPr>
          <p:cNvSpPr>
            <a:spLocks noGrp="1"/>
          </p:cNvSpPr>
          <p:nvPr>
            <p:ph type="dt" sz="half" idx="10"/>
          </p:nvPr>
        </p:nvSpPr>
        <p:spPr/>
        <p:txBody>
          <a:bodyPr/>
          <a:lstStyle>
            <a:lvl1pPr>
              <a:defRPr/>
            </a:lvl1pPr>
          </a:lstStyle>
          <a:p>
            <a:pPr>
              <a:defRPr/>
            </a:pPr>
            <a:fld id="{0A2783CB-9329-4DA9-8847-515EE559F062}" type="datetimeFigureOut">
              <a:rPr lang="en-AU"/>
              <a:pPr>
                <a:defRPr/>
              </a:pPr>
              <a:t>14/09/2023</a:t>
            </a:fld>
            <a:endParaRPr lang="en-AU"/>
          </a:p>
        </p:txBody>
      </p:sp>
      <p:sp>
        <p:nvSpPr>
          <p:cNvPr id="8" name="Footer Placeholder 4">
            <a:extLst>
              <a:ext uri="{FF2B5EF4-FFF2-40B4-BE49-F238E27FC236}">
                <a16:creationId xmlns:a16="http://schemas.microsoft.com/office/drawing/2014/main" id="{146CA780-E6F4-4EAE-A23D-47A4F378FBA8}"/>
              </a:ext>
            </a:extLst>
          </p:cNvPr>
          <p:cNvSpPr>
            <a:spLocks noGrp="1"/>
          </p:cNvSpPr>
          <p:nvPr>
            <p:ph type="ftr" sz="quarter" idx="11"/>
          </p:nvPr>
        </p:nvSpPr>
        <p:spPr/>
        <p:txBody>
          <a:bodyPr/>
          <a:lstStyle>
            <a:lvl1pPr>
              <a:defRPr/>
            </a:lvl1pPr>
          </a:lstStyle>
          <a:p>
            <a:pPr>
              <a:defRPr/>
            </a:pPr>
            <a:endParaRPr lang="en-AU"/>
          </a:p>
        </p:txBody>
      </p:sp>
      <p:sp>
        <p:nvSpPr>
          <p:cNvPr id="9" name="Slide Number Placeholder 5">
            <a:extLst>
              <a:ext uri="{FF2B5EF4-FFF2-40B4-BE49-F238E27FC236}">
                <a16:creationId xmlns:a16="http://schemas.microsoft.com/office/drawing/2014/main" id="{EA371446-5313-42EE-AC00-7E29774FA17A}"/>
              </a:ext>
            </a:extLst>
          </p:cNvPr>
          <p:cNvSpPr>
            <a:spLocks noGrp="1"/>
          </p:cNvSpPr>
          <p:nvPr>
            <p:ph type="sldNum" sz="quarter" idx="12"/>
          </p:nvPr>
        </p:nvSpPr>
        <p:spPr/>
        <p:txBody>
          <a:bodyPr/>
          <a:lstStyle>
            <a:lvl1pPr>
              <a:defRPr/>
            </a:lvl1pPr>
          </a:lstStyle>
          <a:p>
            <a:pPr>
              <a:defRPr/>
            </a:pPr>
            <a:fld id="{44573AA7-3C59-4F7C-811C-F580DD3E8080}" type="slidenum">
              <a:rPr lang="en-AU" altLang="zh-CN"/>
              <a:pPr>
                <a:defRPr/>
              </a:pPr>
              <a:t>‹#›</a:t>
            </a:fld>
            <a:endParaRPr lang="en-AU" altLang="zh-CN"/>
          </a:p>
        </p:txBody>
      </p:sp>
    </p:spTree>
    <p:extLst>
      <p:ext uri="{BB962C8B-B14F-4D97-AF65-F5344CB8AC3E}">
        <p14:creationId xmlns:p14="http://schemas.microsoft.com/office/powerpoint/2010/main" val="6701946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3">
            <a:extLst>
              <a:ext uri="{FF2B5EF4-FFF2-40B4-BE49-F238E27FC236}">
                <a16:creationId xmlns:a16="http://schemas.microsoft.com/office/drawing/2014/main" id="{20438664-7541-45BA-B63D-54B119DBC2C5}"/>
              </a:ext>
            </a:extLst>
          </p:cNvPr>
          <p:cNvSpPr>
            <a:spLocks noGrp="1"/>
          </p:cNvSpPr>
          <p:nvPr>
            <p:ph type="dt" sz="half" idx="10"/>
          </p:nvPr>
        </p:nvSpPr>
        <p:spPr/>
        <p:txBody>
          <a:bodyPr/>
          <a:lstStyle>
            <a:lvl1pPr>
              <a:defRPr/>
            </a:lvl1pPr>
          </a:lstStyle>
          <a:p>
            <a:pPr>
              <a:defRPr/>
            </a:pPr>
            <a:fld id="{0A2783CB-9329-4DA9-8847-515EE559F062}" type="datetimeFigureOut">
              <a:rPr lang="en-AU"/>
              <a:pPr>
                <a:defRPr/>
              </a:pPr>
              <a:t>14/09/2023</a:t>
            </a:fld>
            <a:endParaRPr lang="en-AU"/>
          </a:p>
        </p:txBody>
      </p:sp>
      <p:sp>
        <p:nvSpPr>
          <p:cNvPr id="4" name="Footer Placeholder 4">
            <a:extLst>
              <a:ext uri="{FF2B5EF4-FFF2-40B4-BE49-F238E27FC236}">
                <a16:creationId xmlns:a16="http://schemas.microsoft.com/office/drawing/2014/main" id="{BC27B2C5-F5D4-4232-BEB5-81CD2738C481}"/>
              </a:ext>
            </a:extLst>
          </p:cNvPr>
          <p:cNvSpPr>
            <a:spLocks noGrp="1"/>
          </p:cNvSpPr>
          <p:nvPr>
            <p:ph type="ftr" sz="quarter" idx="11"/>
          </p:nvPr>
        </p:nvSpPr>
        <p:spPr/>
        <p:txBody>
          <a:bodyPr/>
          <a:lstStyle>
            <a:lvl1pPr>
              <a:defRPr/>
            </a:lvl1pPr>
          </a:lstStyle>
          <a:p>
            <a:pPr>
              <a:defRPr/>
            </a:pPr>
            <a:endParaRPr lang="en-AU"/>
          </a:p>
        </p:txBody>
      </p:sp>
      <p:sp>
        <p:nvSpPr>
          <p:cNvPr id="5" name="Slide Number Placeholder 5">
            <a:extLst>
              <a:ext uri="{FF2B5EF4-FFF2-40B4-BE49-F238E27FC236}">
                <a16:creationId xmlns:a16="http://schemas.microsoft.com/office/drawing/2014/main" id="{E6D1BA6C-22D7-478F-A1AA-9FBA69F15FF7}"/>
              </a:ext>
            </a:extLst>
          </p:cNvPr>
          <p:cNvSpPr>
            <a:spLocks noGrp="1"/>
          </p:cNvSpPr>
          <p:nvPr>
            <p:ph type="sldNum" sz="quarter" idx="12"/>
          </p:nvPr>
        </p:nvSpPr>
        <p:spPr/>
        <p:txBody>
          <a:bodyPr/>
          <a:lstStyle>
            <a:lvl1pPr>
              <a:defRPr/>
            </a:lvl1pPr>
          </a:lstStyle>
          <a:p>
            <a:pPr>
              <a:defRPr/>
            </a:pPr>
            <a:fld id="{09818BF3-1D52-4147-8AA6-D3D49EC87003}" type="slidenum">
              <a:rPr lang="en-AU" altLang="zh-CN"/>
              <a:pPr>
                <a:defRPr/>
              </a:pPr>
              <a:t>‹#›</a:t>
            </a:fld>
            <a:endParaRPr lang="en-AU" altLang="zh-CN"/>
          </a:p>
        </p:txBody>
      </p:sp>
    </p:spTree>
    <p:extLst>
      <p:ext uri="{BB962C8B-B14F-4D97-AF65-F5344CB8AC3E}">
        <p14:creationId xmlns:p14="http://schemas.microsoft.com/office/powerpoint/2010/main" val="1321857856"/>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C2AC0917-32D9-4BFD-91F1-D18032246D66}"/>
              </a:ext>
            </a:extLst>
          </p:cNvPr>
          <p:cNvSpPr>
            <a:spLocks noGrp="1"/>
          </p:cNvSpPr>
          <p:nvPr>
            <p:ph type="dt" sz="half" idx="10"/>
          </p:nvPr>
        </p:nvSpPr>
        <p:spPr/>
        <p:txBody>
          <a:bodyPr/>
          <a:lstStyle>
            <a:lvl1pPr>
              <a:defRPr/>
            </a:lvl1pPr>
          </a:lstStyle>
          <a:p>
            <a:pPr>
              <a:defRPr/>
            </a:pPr>
            <a:fld id="{0A2783CB-9329-4DA9-8847-515EE559F062}" type="datetimeFigureOut">
              <a:rPr lang="en-AU"/>
              <a:pPr>
                <a:defRPr/>
              </a:pPr>
              <a:t>14/09/2023</a:t>
            </a:fld>
            <a:endParaRPr lang="en-AU"/>
          </a:p>
        </p:txBody>
      </p:sp>
      <p:sp>
        <p:nvSpPr>
          <p:cNvPr id="3" name="Footer Placeholder 4">
            <a:extLst>
              <a:ext uri="{FF2B5EF4-FFF2-40B4-BE49-F238E27FC236}">
                <a16:creationId xmlns:a16="http://schemas.microsoft.com/office/drawing/2014/main" id="{A12C0F54-DDD8-4377-A837-3F7BBE90F26B}"/>
              </a:ext>
            </a:extLst>
          </p:cNvPr>
          <p:cNvSpPr>
            <a:spLocks noGrp="1"/>
          </p:cNvSpPr>
          <p:nvPr>
            <p:ph type="ftr" sz="quarter" idx="11"/>
          </p:nvPr>
        </p:nvSpPr>
        <p:spPr/>
        <p:txBody>
          <a:bodyPr/>
          <a:lstStyle>
            <a:lvl1pPr>
              <a:defRPr/>
            </a:lvl1pPr>
          </a:lstStyle>
          <a:p>
            <a:pPr>
              <a:defRPr/>
            </a:pPr>
            <a:endParaRPr lang="en-AU"/>
          </a:p>
        </p:txBody>
      </p:sp>
      <p:sp>
        <p:nvSpPr>
          <p:cNvPr id="4" name="Slide Number Placeholder 5">
            <a:extLst>
              <a:ext uri="{FF2B5EF4-FFF2-40B4-BE49-F238E27FC236}">
                <a16:creationId xmlns:a16="http://schemas.microsoft.com/office/drawing/2014/main" id="{8639EC73-3375-43CA-9F6F-877964730408}"/>
              </a:ext>
            </a:extLst>
          </p:cNvPr>
          <p:cNvSpPr>
            <a:spLocks noGrp="1"/>
          </p:cNvSpPr>
          <p:nvPr>
            <p:ph type="sldNum" sz="quarter" idx="12"/>
          </p:nvPr>
        </p:nvSpPr>
        <p:spPr/>
        <p:txBody>
          <a:bodyPr/>
          <a:lstStyle>
            <a:lvl1pPr>
              <a:defRPr/>
            </a:lvl1pPr>
          </a:lstStyle>
          <a:p>
            <a:pPr>
              <a:defRPr/>
            </a:pPr>
            <a:fld id="{AEE29C70-9048-4D65-BABD-F9FA73826298}" type="slidenum">
              <a:rPr lang="en-AU" altLang="zh-CN"/>
              <a:pPr>
                <a:defRPr/>
              </a:pPr>
              <a:t>‹#›</a:t>
            </a:fld>
            <a:endParaRPr lang="en-AU" altLang="zh-CN"/>
          </a:p>
        </p:txBody>
      </p:sp>
    </p:spTree>
    <p:extLst>
      <p:ext uri="{BB962C8B-B14F-4D97-AF65-F5344CB8AC3E}">
        <p14:creationId xmlns:p14="http://schemas.microsoft.com/office/powerpoint/2010/main" val="180135736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1125C1D6-8E01-4A69-A2E3-0E50E173A106}"/>
              </a:ext>
            </a:extLst>
          </p:cNvPr>
          <p:cNvSpPr>
            <a:spLocks noGrp="1"/>
          </p:cNvSpPr>
          <p:nvPr>
            <p:ph type="dt" sz="half" idx="10"/>
          </p:nvPr>
        </p:nvSpPr>
        <p:spPr/>
        <p:txBody>
          <a:bodyPr/>
          <a:lstStyle>
            <a:lvl1pPr>
              <a:defRPr/>
            </a:lvl1pPr>
          </a:lstStyle>
          <a:p>
            <a:pPr>
              <a:defRPr/>
            </a:pPr>
            <a:fld id="{0A2783CB-9329-4DA9-8847-515EE559F062}" type="datetimeFigureOut">
              <a:rPr lang="en-AU"/>
              <a:pPr>
                <a:defRPr/>
              </a:pPr>
              <a:t>14/09/2023</a:t>
            </a:fld>
            <a:endParaRPr lang="en-AU"/>
          </a:p>
        </p:txBody>
      </p:sp>
      <p:sp>
        <p:nvSpPr>
          <p:cNvPr id="6" name="Footer Placeholder 4">
            <a:extLst>
              <a:ext uri="{FF2B5EF4-FFF2-40B4-BE49-F238E27FC236}">
                <a16:creationId xmlns:a16="http://schemas.microsoft.com/office/drawing/2014/main" id="{A8E72485-204C-4C39-B4CD-DFEECECC25C8}"/>
              </a:ext>
            </a:extLst>
          </p:cNvPr>
          <p:cNvSpPr>
            <a:spLocks noGrp="1"/>
          </p:cNvSpPr>
          <p:nvPr>
            <p:ph type="ftr" sz="quarter" idx="11"/>
          </p:nvPr>
        </p:nvSpPr>
        <p:spPr/>
        <p:txBody>
          <a:bodyPr/>
          <a:lstStyle>
            <a:lvl1pPr>
              <a:defRPr/>
            </a:lvl1pPr>
          </a:lstStyle>
          <a:p>
            <a:pPr>
              <a:defRPr/>
            </a:pPr>
            <a:endParaRPr lang="en-AU"/>
          </a:p>
        </p:txBody>
      </p:sp>
      <p:sp>
        <p:nvSpPr>
          <p:cNvPr id="7" name="Slide Number Placeholder 5">
            <a:extLst>
              <a:ext uri="{FF2B5EF4-FFF2-40B4-BE49-F238E27FC236}">
                <a16:creationId xmlns:a16="http://schemas.microsoft.com/office/drawing/2014/main" id="{E6D6632F-2167-47DC-9D17-C692228C5BA1}"/>
              </a:ext>
            </a:extLst>
          </p:cNvPr>
          <p:cNvSpPr>
            <a:spLocks noGrp="1"/>
          </p:cNvSpPr>
          <p:nvPr>
            <p:ph type="sldNum" sz="quarter" idx="12"/>
          </p:nvPr>
        </p:nvSpPr>
        <p:spPr/>
        <p:txBody>
          <a:bodyPr/>
          <a:lstStyle>
            <a:lvl1pPr>
              <a:defRPr/>
            </a:lvl1pPr>
          </a:lstStyle>
          <a:p>
            <a:pPr>
              <a:defRPr/>
            </a:pPr>
            <a:fld id="{F559B7D7-4C61-49CC-8CBD-E70116001C1A}" type="slidenum">
              <a:rPr lang="en-AU" altLang="zh-CN"/>
              <a:pPr>
                <a:defRPr/>
              </a:pPr>
              <a:t>‹#›</a:t>
            </a:fld>
            <a:endParaRPr lang="en-AU" altLang="zh-CN"/>
          </a:p>
        </p:txBody>
      </p:sp>
    </p:spTree>
    <p:extLst>
      <p:ext uri="{BB962C8B-B14F-4D97-AF65-F5344CB8AC3E}">
        <p14:creationId xmlns:p14="http://schemas.microsoft.com/office/powerpoint/2010/main" val="306210413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AU"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42616A0-9B7D-4C59-A393-7906F40D7DE7}"/>
              </a:ext>
            </a:extLst>
          </p:cNvPr>
          <p:cNvSpPr>
            <a:spLocks noGrp="1"/>
          </p:cNvSpPr>
          <p:nvPr>
            <p:ph type="dt" sz="half" idx="10"/>
          </p:nvPr>
        </p:nvSpPr>
        <p:spPr/>
        <p:txBody>
          <a:bodyPr/>
          <a:lstStyle>
            <a:lvl1pPr>
              <a:defRPr/>
            </a:lvl1pPr>
          </a:lstStyle>
          <a:p>
            <a:pPr>
              <a:defRPr/>
            </a:pPr>
            <a:fld id="{0A2783CB-9329-4DA9-8847-515EE559F062}" type="datetimeFigureOut">
              <a:rPr lang="en-AU"/>
              <a:pPr>
                <a:defRPr/>
              </a:pPr>
              <a:t>14/09/2023</a:t>
            </a:fld>
            <a:endParaRPr lang="en-AU"/>
          </a:p>
        </p:txBody>
      </p:sp>
      <p:sp>
        <p:nvSpPr>
          <p:cNvPr id="6" name="Footer Placeholder 4">
            <a:extLst>
              <a:ext uri="{FF2B5EF4-FFF2-40B4-BE49-F238E27FC236}">
                <a16:creationId xmlns:a16="http://schemas.microsoft.com/office/drawing/2014/main" id="{F91FB6E9-B02F-4A0A-8B85-FBE6705AC9FF}"/>
              </a:ext>
            </a:extLst>
          </p:cNvPr>
          <p:cNvSpPr>
            <a:spLocks noGrp="1"/>
          </p:cNvSpPr>
          <p:nvPr>
            <p:ph type="ftr" sz="quarter" idx="11"/>
          </p:nvPr>
        </p:nvSpPr>
        <p:spPr/>
        <p:txBody>
          <a:bodyPr/>
          <a:lstStyle>
            <a:lvl1pPr>
              <a:defRPr/>
            </a:lvl1pPr>
          </a:lstStyle>
          <a:p>
            <a:pPr>
              <a:defRPr/>
            </a:pPr>
            <a:endParaRPr lang="en-AU"/>
          </a:p>
        </p:txBody>
      </p:sp>
      <p:sp>
        <p:nvSpPr>
          <p:cNvPr id="7" name="Slide Number Placeholder 5">
            <a:extLst>
              <a:ext uri="{FF2B5EF4-FFF2-40B4-BE49-F238E27FC236}">
                <a16:creationId xmlns:a16="http://schemas.microsoft.com/office/drawing/2014/main" id="{CCE02B6C-78F8-4BFD-8DBC-95C2C0754EA4}"/>
              </a:ext>
            </a:extLst>
          </p:cNvPr>
          <p:cNvSpPr>
            <a:spLocks noGrp="1"/>
          </p:cNvSpPr>
          <p:nvPr>
            <p:ph type="sldNum" sz="quarter" idx="12"/>
          </p:nvPr>
        </p:nvSpPr>
        <p:spPr/>
        <p:txBody>
          <a:bodyPr/>
          <a:lstStyle>
            <a:lvl1pPr>
              <a:defRPr/>
            </a:lvl1pPr>
          </a:lstStyle>
          <a:p>
            <a:pPr>
              <a:defRPr/>
            </a:pPr>
            <a:fld id="{660D26D3-037E-4125-937F-304457D0F5FC}" type="slidenum">
              <a:rPr lang="en-AU" altLang="zh-CN"/>
              <a:pPr>
                <a:defRPr/>
              </a:pPr>
              <a:t>‹#›</a:t>
            </a:fld>
            <a:endParaRPr lang="en-AU" altLang="zh-CN"/>
          </a:p>
        </p:txBody>
      </p:sp>
    </p:spTree>
    <p:extLst>
      <p:ext uri="{BB962C8B-B14F-4D97-AF65-F5344CB8AC3E}">
        <p14:creationId xmlns:p14="http://schemas.microsoft.com/office/powerpoint/2010/main" val="346094372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FA6C13EA-D9D6-4EF6-B190-7896DDC46AE8}"/>
              </a:ext>
            </a:extLst>
          </p:cNvPr>
          <p:cNvSpPr>
            <a:spLocks noGrp="1"/>
          </p:cNvSpPr>
          <p:nvPr>
            <p:ph type="dt" sz="half" idx="10"/>
          </p:nvPr>
        </p:nvSpPr>
        <p:spPr/>
        <p:txBody>
          <a:bodyPr/>
          <a:lstStyle>
            <a:lvl1pPr>
              <a:defRPr/>
            </a:lvl1pPr>
          </a:lstStyle>
          <a:p>
            <a:pPr>
              <a:defRPr/>
            </a:pPr>
            <a:fld id="{0A2783CB-9329-4DA9-8847-515EE559F062}" type="datetimeFigureOut">
              <a:rPr lang="en-AU"/>
              <a:pPr>
                <a:defRPr/>
              </a:pPr>
              <a:t>14/09/2023</a:t>
            </a:fld>
            <a:endParaRPr lang="en-AU"/>
          </a:p>
        </p:txBody>
      </p:sp>
      <p:sp>
        <p:nvSpPr>
          <p:cNvPr id="5" name="Footer Placeholder 4">
            <a:extLst>
              <a:ext uri="{FF2B5EF4-FFF2-40B4-BE49-F238E27FC236}">
                <a16:creationId xmlns:a16="http://schemas.microsoft.com/office/drawing/2014/main" id="{8A03F0CE-0684-478C-A8BE-05282E79A19B}"/>
              </a:ext>
            </a:extLst>
          </p:cNvPr>
          <p:cNvSpPr>
            <a:spLocks noGrp="1"/>
          </p:cNvSpPr>
          <p:nvPr>
            <p:ph type="ftr" sz="quarter" idx="11"/>
          </p:nvPr>
        </p:nvSpPr>
        <p:spPr/>
        <p:txBody>
          <a:bodyPr/>
          <a:lstStyle>
            <a:lvl1pPr>
              <a:defRPr/>
            </a:lvl1pPr>
          </a:lstStyle>
          <a:p>
            <a:pPr>
              <a:defRPr/>
            </a:pPr>
            <a:endParaRPr lang="en-AU"/>
          </a:p>
        </p:txBody>
      </p:sp>
      <p:sp>
        <p:nvSpPr>
          <p:cNvPr id="6" name="Slide Number Placeholder 5">
            <a:extLst>
              <a:ext uri="{FF2B5EF4-FFF2-40B4-BE49-F238E27FC236}">
                <a16:creationId xmlns:a16="http://schemas.microsoft.com/office/drawing/2014/main" id="{3D9A0478-40FB-41CA-BFEA-E15247B8AD1C}"/>
              </a:ext>
            </a:extLst>
          </p:cNvPr>
          <p:cNvSpPr>
            <a:spLocks noGrp="1"/>
          </p:cNvSpPr>
          <p:nvPr>
            <p:ph type="sldNum" sz="quarter" idx="12"/>
          </p:nvPr>
        </p:nvSpPr>
        <p:spPr/>
        <p:txBody>
          <a:bodyPr/>
          <a:lstStyle>
            <a:lvl1pPr>
              <a:defRPr/>
            </a:lvl1pPr>
          </a:lstStyle>
          <a:p>
            <a:pPr>
              <a:defRPr/>
            </a:pPr>
            <a:fld id="{4139F822-45BE-4EB3-AEC2-C5459331C3C9}" type="slidenum">
              <a:rPr lang="en-AU" altLang="zh-CN"/>
              <a:pPr>
                <a:defRPr/>
              </a:pPr>
              <a:t>‹#›</a:t>
            </a:fld>
            <a:endParaRPr lang="en-AU" altLang="zh-CN"/>
          </a:p>
        </p:txBody>
      </p:sp>
    </p:spTree>
    <p:extLst>
      <p:ext uri="{BB962C8B-B14F-4D97-AF65-F5344CB8AC3E}">
        <p14:creationId xmlns:p14="http://schemas.microsoft.com/office/powerpoint/2010/main" val="377056791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752A2D47-83BD-4CE1-BAB0-AB6E94105881}"/>
              </a:ext>
            </a:extLst>
          </p:cNvPr>
          <p:cNvSpPr>
            <a:spLocks noGrp="1"/>
          </p:cNvSpPr>
          <p:nvPr>
            <p:ph type="dt" sz="half" idx="10"/>
          </p:nvPr>
        </p:nvSpPr>
        <p:spPr/>
        <p:txBody>
          <a:bodyPr/>
          <a:lstStyle>
            <a:lvl1pPr>
              <a:defRPr/>
            </a:lvl1pPr>
          </a:lstStyle>
          <a:p>
            <a:pPr>
              <a:defRPr/>
            </a:pPr>
            <a:fld id="{0A2783CB-9329-4DA9-8847-515EE559F062}" type="datetimeFigureOut">
              <a:rPr lang="en-AU"/>
              <a:pPr>
                <a:defRPr/>
              </a:pPr>
              <a:t>14/09/2023</a:t>
            </a:fld>
            <a:endParaRPr lang="en-AU"/>
          </a:p>
        </p:txBody>
      </p:sp>
      <p:sp>
        <p:nvSpPr>
          <p:cNvPr id="5" name="Footer Placeholder 4">
            <a:extLst>
              <a:ext uri="{FF2B5EF4-FFF2-40B4-BE49-F238E27FC236}">
                <a16:creationId xmlns:a16="http://schemas.microsoft.com/office/drawing/2014/main" id="{88A73DA4-2E22-4313-A99E-370BB638BA71}"/>
              </a:ext>
            </a:extLst>
          </p:cNvPr>
          <p:cNvSpPr>
            <a:spLocks noGrp="1"/>
          </p:cNvSpPr>
          <p:nvPr>
            <p:ph type="ftr" sz="quarter" idx="11"/>
          </p:nvPr>
        </p:nvSpPr>
        <p:spPr/>
        <p:txBody>
          <a:bodyPr/>
          <a:lstStyle>
            <a:lvl1pPr>
              <a:defRPr/>
            </a:lvl1pPr>
          </a:lstStyle>
          <a:p>
            <a:pPr>
              <a:defRPr/>
            </a:pPr>
            <a:endParaRPr lang="en-AU"/>
          </a:p>
        </p:txBody>
      </p:sp>
      <p:sp>
        <p:nvSpPr>
          <p:cNvPr id="6" name="Slide Number Placeholder 5">
            <a:extLst>
              <a:ext uri="{FF2B5EF4-FFF2-40B4-BE49-F238E27FC236}">
                <a16:creationId xmlns:a16="http://schemas.microsoft.com/office/drawing/2014/main" id="{A461E4BC-0977-4132-8FF3-D32CBDAC999A}"/>
              </a:ext>
            </a:extLst>
          </p:cNvPr>
          <p:cNvSpPr>
            <a:spLocks noGrp="1"/>
          </p:cNvSpPr>
          <p:nvPr>
            <p:ph type="sldNum" sz="quarter" idx="12"/>
          </p:nvPr>
        </p:nvSpPr>
        <p:spPr/>
        <p:txBody>
          <a:bodyPr/>
          <a:lstStyle>
            <a:lvl1pPr>
              <a:defRPr/>
            </a:lvl1pPr>
          </a:lstStyle>
          <a:p>
            <a:pPr>
              <a:defRPr/>
            </a:pPr>
            <a:fld id="{F5DDA5C4-F015-4EBF-9425-79E3FAD74760}" type="slidenum">
              <a:rPr lang="en-AU" altLang="zh-CN"/>
              <a:pPr>
                <a:defRPr/>
              </a:pPr>
              <a:t>‹#›</a:t>
            </a:fld>
            <a:endParaRPr lang="en-AU" altLang="zh-CN"/>
          </a:p>
        </p:txBody>
      </p:sp>
    </p:spTree>
    <p:extLst>
      <p:ext uri="{BB962C8B-B14F-4D97-AF65-F5344CB8AC3E}">
        <p14:creationId xmlns:p14="http://schemas.microsoft.com/office/powerpoint/2010/main" val="11231673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25884081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D47EA1B-E937-44B5-B195-E968F7A7D36B}"/>
              </a:ext>
            </a:extLst>
          </p:cNvPr>
          <p:cNvSpPr>
            <a:spLocks noGrp="1"/>
          </p:cNvSpPr>
          <p:nvPr>
            <p:ph type="dt" sz="half" idx="10"/>
          </p:nvPr>
        </p:nvSpPr>
        <p:spPr/>
        <p:txBody>
          <a:bodyPr/>
          <a:lstStyle>
            <a:lvl1pPr>
              <a:defRPr/>
            </a:lvl1pPr>
          </a:lstStyle>
          <a:p>
            <a:pPr>
              <a:defRPr/>
            </a:pPr>
            <a:fld id="{0A2783CB-9329-4DA9-8847-515EE559F062}" type="datetimeFigureOut">
              <a:rPr lang="en-AU"/>
              <a:pPr>
                <a:defRPr/>
              </a:pPr>
              <a:t>14/09/2023</a:t>
            </a:fld>
            <a:endParaRPr lang="en-AU"/>
          </a:p>
        </p:txBody>
      </p:sp>
      <p:sp>
        <p:nvSpPr>
          <p:cNvPr id="5" name="Footer Placeholder 4">
            <a:extLst>
              <a:ext uri="{FF2B5EF4-FFF2-40B4-BE49-F238E27FC236}">
                <a16:creationId xmlns:a16="http://schemas.microsoft.com/office/drawing/2014/main" id="{BFD4A9F7-8BEB-4603-B445-48E3C4B4D7EC}"/>
              </a:ext>
            </a:extLst>
          </p:cNvPr>
          <p:cNvSpPr>
            <a:spLocks noGrp="1"/>
          </p:cNvSpPr>
          <p:nvPr>
            <p:ph type="ftr" sz="quarter" idx="11"/>
          </p:nvPr>
        </p:nvSpPr>
        <p:spPr/>
        <p:txBody>
          <a:bodyPr/>
          <a:lstStyle>
            <a:lvl1pPr>
              <a:defRPr/>
            </a:lvl1pPr>
          </a:lstStyle>
          <a:p>
            <a:pPr>
              <a:defRPr/>
            </a:pPr>
            <a:endParaRPr lang="en-AU"/>
          </a:p>
        </p:txBody>
      </p:sp>
      <p:sp>
        <p:nvSpPr>
          <p:cNvPr id="6" name="Slide Number Placeholder 5">
            <a:extLst>
              <a:ext uri="{FF2B5EF4-FFF2-40B4-BE49-F238E27FC236}">
                <a16:creationId xmlns:a16="http://schemas.microsoft.com/office/drawing/2014/main" id="{1AB5F43C-AF34-4BE6-9C4D-B440A4308CC0}"/>
              </a:ext>
            </a:extLst>
          </p:cNvPr>
          <p:cNvSpPr>
            <a:spLocks noGrp="1"/>
          </p:cNvSpPr>
          <p:nvPr>
            <p:ph type="sldNum" sz="quarter" idx="12"/>
          </p:nvPr>
        </p:nvSpPr>
        <p:spPr/>
        <p:txBody>
          <a:bodyPr/>
          <a:lstStyle>
            <a:lvl1pPr>
              <a:defRPr/>
            </a:lvl1pPr>
          </a:lstStyle>
          <a:p>
            <a:pPr>
              <a:defRPr/>
            </a:pPr>
            <a:fld id="{2436D750-4A7A-427A-9356-A1119041F06C}" type="slidenum">
              <a:rPr lang="en-AU" altLang="zh-CN"/>
              <a:pPr>
                <a:defRPr/>
              </a:pPr>
              <a:t>‹#›</a:t>
            </a:fld>
            <a:endParaRPr lang="en-AU" altLang="zh-CN"/>
          </a:p>
        </p:txBody>
      </p:sp>
    </p:spTree>
    <p:extLst>
      <p:ext uri="{BB962C8B-B14F-4D97-AF65-F5344CB8AC3E}">
        <p14:creationId xmlns:p14="http://schemas.microsoft.com/office/powerpoint/2010/main" val="92040851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68">
            <a:extLst>
              <a:ext uri="{FF2B5EF4-FFF2-40B4-BE49-F238E27FC236}">
                <a16:creationId xmlns:a16="http://schemas.microsoft.com/office/drawing/2014/main" id="{F453A3CA-5074-406C-A787-9FC03FFD9E8E}"/>
              </a:ext>
            </a:extLst>
          </p:cNvPr>
          <p:cNvSpPr>
            <a:spLocks noGrp="1" noChangeArrowheads="1"/>
          </p:cNvSpPr>
          <p:nvPr>
            <p:ph type="dt" sz="half" idx="10"/>
          </p:nvPr>
        </p:nvSpPr>
        <p:spPr>
          <a:ln/>
        </p:spPr>
        <p:txBody>
          <a:bodyPr/>
          <a:lstStyle>
            <a:lvl1pPr>
              <a:defRPr/>
            </a:lvl1pPr>
          </a:lstStyle>
          <a:p>
            <a:pPr>
              <a:defRPr/>
            </a:pPr>
            <a:fld id="{0F2E26D7-B2BF-45D0-9F3D-86B9B1CF738F}" type="datetime1">
              <a:rPr lang="zh-CN" altLang="en-US"/>
              <a:pPr>
                <a:defRPr/>
              </a:pPr>
              <a:t>2023/9/14</a:t>
            </a:fld>
            <a:endParaRPr lang="en-US" altLang="zh-CN"/>
          </a:p>
        </p:txBody>
      </p:sp>
      <p:sp>
        <p:nvSpPr>
          <p:cNvPr id="5" name="Rectangle 69">
            <a:extLst>
              <a:ext uri="{FF2B5EF4-FFF2-40B4-BE49-F238E27FC236}">
                <a16:creationId xmlns:a16="http://schemas.microsoft.com/office/drawing/2014/main" id="{4F3C4425-A3EC-4E14-9F6D-D65676F3316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0">
            <a:extLst>
              <a:ext uri="{FF2B5EF4-FFF2-40B4-BE49-F238E27FC236}">
                <a16:creationId xmlns:a16="http://schemas.microsoft.com/office/drawing/2014/main" id="{4217776E-D542-47BD-AF27-F28CBF47CF02}"/>
              </a:ext>
            </a:extLst>
          </p:cNvPr>
          <p:cNvSpPr>
            <a:spLocks noGrp="1" noChangeArrowheads="1"/>
          </p:cNvSpPr>
          <p:nvPr>
            <p:ph type="sldNum" sz="quarter" idx="12"/>
          </p:nvPr>
        </p:nvSpPr>
        <p:spPr>
          <a:ln/>
        </p:spPr>
        <p:txBody>
          <a:bodyPr/>
          <a:lstStyle>
            <a:lvl1pPr>
              <a:defRPr/>
            </a:lvl1pPr>
          </a:lstStyle>
          <a:p>
            <a:pPr>
              <a:defRPr/>
            </a:pPr>
            <a:fld id="{CC7FA371-E330-4000-92BB-A6594D1CECF7}" type="slidenum">
              <a:rPr lang="zh-CN" altLang="en-US"/>
              <a:pPr>
                <a:defRPr/>
              </a:pPr>
              <a:t>‹#›</a:t>
            </a:fld>
            <a:endParaRPr lang="en-US" altLang="zh-CN"/>
          </a:p>
        </p:txBody>
      </p:sp>
    </p:spTree>
    <p:extLst>
      <p:ext uri="{BB962C8B-B14F-4D97-AF65-F5344CB8AC3E}">
        <p14:creationId xmlns:p14="http://schemas.microsoft.com/office/powerpoint/2010/main" val="9765569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8">
            <a:extLst>
              <a:ext uri="{FF2B5EF4-FFF2-40B4-BE49-F238E27FC236}">
                <a16:creationId xmlns:a16="http://schemas.microsoft.com/office/drawing/2014/main" id="{D0043931-F0D7-440E-A31B-2E8A08910C14}"/>
              </a:ext>
            </a:extLst>
          </p:cNvPr>
          <p:cNvSpPr>
            <a:spLocks noGrp="1" noChangeArrowheads="1"/>
          </p:cNvSpPr>
          <p:nvPr>
            <p:ph type="dt" sz="half" idx="10"/>
          </p:nvPr>
        </p:nvSpPr>
        <p:spPr>
          <a:ln/>
        </p:spPr>
        <p:txBody>
          <a:bodyPr/>
          <a:lstStyle>
            <a:lvl1pPr>
              <a:defRPr/>
            </a:lvl1pPr>
          </a:lstStyle>
          <a:p>
            <a:pPr>
              <a:defRPr/>
            </a:pPr>
            <a:fld id="{8751C04C-FDE3-493A-B4F5-097E9EE2E355}" type="datetime1">
              <a:rPr lang="zh-CN" altLang="en-US"/>
              <a:pPr>
                <a:defRPr/>
              </a:pPr>
              <a:t>2023/9/14</a:t>
            </a:fld>
            <a:endParaRPr lang="en-US" altLang="zh-CN"/>
          </a:p>
        </p:txBody>
      </p:sp>
      <p:sp>
        <p:nvSpPr>
          <p:cNvPr id="5" name="Rectangle 69">
            <a:extLst>
              <a:ext uri="{FF2B5EF4-FFF2-40B4-BE49-F238E27FC236}">
                <a16:creationId xmlns:a16="http://schemas.microsoft.com/office/drawing/2014/main" id="{64891D9D-F566-4308-9E68-48526506940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0">
            <a:extLst>
              <a:ext uri="{FF2B5EF4-FFF2-40B4-BE49-F238E27FC236}">
                <a16:creationId xmlns:a16="http://schemas.microsoft.com/office/drawing/2014/main" id="{68E9B141-B6EF-45F3-B661-80D0141FC479}"/>
              </a:ext>
            </a:extLst>
          </p:cNvPr>
          <p:cNvSpPr>
            <a:spLocks noGrp="1" noChangeArrowheads="1"/>
          </p:cNvSpPr>
          <p:nvPr>
            <p:ph type="sldNum" sz="quarter" idx="12"/>
          </p:nvPr>
        </p:nvSpPr>
        <p:spPr>
          <a:ln/>
        </p:spPr>
        <p:txBody>
          <a:bodyPr/>
          <a:lstStyle>
            <a:lvl1pPr>
              <a:defRPr/>
            </a:lvl1pPr>
          </a:lstStyle>
          <a:p>
            <a:pPr>
              <a:defRPr/>
            </a:pPr>
            <a:fld id="{7ACB52B7-D65D-4385-8B93-5015B3D02206}" type="slidenum">
              <a:rPr lang="zh-CN" altLang="en-US"/>
              <a:pPr>
                <a:defRPr/>
              </a:pPr>
              <a:t>‹#›</a:t>
            </a:fld>
            <a:endParaRPr lang="en-US" altLang="zh-CN"/>
          </a:p>
        </p:txBody>
      </p:sp>
    </p:spTree>
    <p:extLst>
      <p:ext uri="{BB962C8B-B14F-4D97-AF65-F5344CB8AC3E}">
        <p14:creationId xmlns:p14="http://schemas.microsoft.com/office/powerpoint/2010/main" val="168365006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8">
            <a:extLst>
              <a:ext uri="{FF2B5EF4-FFF2-40B4-BE49-F238E27FC236}">
                <a16:creationId xmlns:a16="http://schemas.microsoft.com/office/drawing/2014/main" id="{51A23790-727E-4552-A8E8-98F60A2E634C}"/>
              </a:ext>
            </a:extLst>
          </p:cNvPr>
          <p:cNvSpPr>
            <a:spLocks noGrp="1" noChangeArrowheads="1"/>
          </p:cNvSpPr>
          <p:nvPr>
            <p:ph type="dt" sz="half" idx="10"/>
          </p:nvPr>
        </p:nvSpPr>
        <p:spPr>
          <a:ln/>
        </p:spPr>
        <p:txBody>
          <a:bodyPr/>
          <a:lstStyle>
            <a:lvl1pPr>
              <a:defRPr/>
            </a:lvl1pPr>
          </a:lstStyle>
          <a:p>
            <a:pPr>
              <a:defRPr/>
            </a:pPr>
            <a:fld id="{7C05E830-EA25-4F5B-A6BF-4D2AFD8C9B75}" type="datetime1">
              <a:rPr lang="zh-CN" altLang="en-US"/>
              <a:pPr>
                <a:defRPr/>
              </a:pPr>
              <a:t>2023/9/14</a:t>
            </a:fld>
            <a:endParaRPr lang="en-US" altLang="zh-CN"/>
          </a:p>
        </p:txBody>
      </p:sp>
      <p:sp>
        <p:nvSpPr>
          <p:cNvPr id="5" name="Rectangle 69">
            <a:extLst>
              <a:ext uri="{FF2B5EF4-FFF2-40B4-BE49-F238E27FC236}">
                <a16:creationId xmlns:a16="http://schemas.microsoft.com/office/drawing/2014/main" id="{6B6DDBE0-D15D-441F-98E9-9CB2AE74943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0">
            <a:extLst>
              <a:ext uri="{FF2B5EF4-FFF2-40B4-BE49-F238E27FC236}">
                <a16:creationId xmlns:a16="http://schemas.microsoft.com/office/drawing/2014/main" id="{0442C305-FB91-4DE7-92ED-E9E0449433BE}"/>
              </a:ext>
            </a:extLst>
          </p:cNvPr>
          <p:cNvSpPr>
            <a:spLocks noGrp="1" noChangeArrowheads="1"/>
          </p:cNvSpPr>
          <p:nvPr>
            <p:ph type="sldNum" sz="quarter" idx="12"/>
          </p:nvPr>
        </p:nvSpPr>
        <p:spPr>
          <a:ln/>
        </p:spPr>
        <p:txBody>
          <a:bodyPr/>
          <a:lstStyle>
            <a:lvl1pPr>
              <a:defRPr/>
            </a:lvl1pPr>
          </a:lstStyle>
          <a:p>
            <a:pPr>
              <a:defRPr/>
            </a:pPr>
            <a:fld id="{BF710A3B-EEC9-4BB4-9C24-28A4B8B2E591}" type="slidenum">
              <a:rPr lang="zh-CN" altLang="en-US"/>
              <a:pPr>
                <a:defRPr/>
              </a:pPr>
              <a:t>‹#›</a:t>
            </a:fld>
            <a:endParaRPr lang="en-US" altLang="zh-CN"/>
          </a:p>
        </p:txBody>
      </p:sp>
    </p:spTree>
    <p:extLst>
      <p:ext uri="{BB962C8B-B14F-4D97-AF65-F5344CB8AC3E}">
        <p14:creationId xmlns:p14="http://schemas.microsoft.com/office/powerpoint/2010/main" val="485800563"/>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5613" y="1598613"/>
            <a:ext cx="4037012" cy="4497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5025" y="1598613"/>
            <a:ext cx="4037013" cy="4497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8">
            <a:extLst>
              <a:ext uri="{FF2B5EF4-FFF2-40B4-BE49-F238E27FC236}">
                <a16:creationId xmlns:a16="http://schemas.microsoft.com/office/drawing/2014/main" id="{1A66919B-FF18-45A2-A6E9-9031BA43C607}"/>
              </a:ext>
            </a:extLst>
          </p:cNvPr>
          <p:cNvSpPr>
            <a:spLocks noGrp="1" noChangeArrowheads="1"/>
          </p:cNvSpPr>
          <p:nvPr>
            <p:ph type="dt" sz="half" idx="10"/>
          </p:nvPr>
        </p:nvSpPr>
        <p:spPr>
          <a:ln/>
        </p:spPr>
        <p:txBody>
          <a:bodyPr/>
          <a:lstStyle>
            <a:lvl1pPr>
              <a:defRPr/>
            </a:lvl1pPr>
          </a:lstStyle>
          <a:p>
            <a:pPr>
              <a:defRPr/>
            </a:pPr>
            <a:fld id="{CA323221-B881-402B-8A39-8F8D63AC900F}" type="datetime1">
              <a:rPr lang="zh-CN" altLang="en-US"/>
              <a:pPr>
                <a:defRPr/>
              </a:pPr>
              <a:t>2023/9/14</a:t>
            </a:fld>
            <a:endParaRPr lang="en-US" altLang="zh-CN"/>
          </a:p>
        </p:txBody>
      </p:sp>
      <p:sp>
        <p:nvSpPr>
          <p:cNvPr id="6" name="Rectangle 69">
            <a:extLst>
              <a:ext uri="{FF2B5EF4-FFF2-40B4-BE49-F238E27FC236}">
                <a16:creationId xmlns:a16="http://schemas.microsoft.com/office/drawing/2014/main" id="{DCCD9B95-1124-4345-95E0-19DF73F28AC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0">
            <a:extLst>
              <a:ext uri="{FF2B5EF4-FFF2-40B4-BE49-F238E27FC236}">
                <a16:creationId xmlns:a16="http://schemas.microsoft.com/office/drawing/2014/main" id="{6804B41B-F51B-4346-877D-D82AF13C6BAA}"/>
              </a:ext>
            </a:extLst>
          </p:cNvPr>
          <p:cNvSpPr>
            <a:spLocks noGrp="1" noChangeArrowheads="1"/>
          </p:cNvSpPr>
          <p:nvPr>
            <p:ph type="sldNum" sz="quarter" idx="12"/>
          </p:nvPr>
        </p:nvSpPr>
        <p:spPr>
          <a:ln/>
        </p:spPr>
        <p:txBody>
          <a:bodyPr/>
          <a:lstStyle>
            <a:lvl1pPr>
              <a:defRPr/>
            </a:lvl1pPr>
          </a:lstStyle>
          <a:p>
            <a:pPr>
              <a:defRPr/>
            </a:pPr>
            <a:fld id="{EF068E24-6D19-4683-A8FB-10EEE1017588}" type="slidenum">
              <a:rPr lang="zh-CN" altLang="en-US"/>
              <a:pPr>
                <a:defRPr/>
              </a:pPr>
              <a:t>‹#›</a:t>
            </a:fld>
            <a:endParaRPr lang="en-US" altLang="zh-CN"/>
          </a:p>
        </p:txBody>
      </p:sp>
    </p:spTree>
    <p:extLst>
      <p:ext uri="{BB962C8B-B14F-4D97-AF65-F5344CB8AC3E}">
        <p14:creationId xmlns:p14="http://schemas.microsoft.com/office/powerpoint/2010/main" val="226356592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8">
            <a:extLst>
              <a:ext uri="{FF2B5EF4-FFF2-40B4-BE49-F238E27FC236}">
                <a16:creationId xmlns:a16="http://schemas.microsoft.com/office/drawing/2014/main" id="{FE33FA4A-E4D6-4612-8E82-056E2837A79E}"/>
              </a:ext>
            </a:extLst>
          </p:cNvPr>
          <p:cNvSpPr>
            <a:spLocks noGrp="1" noChangeArrowheads="1"/>
          </p:cNvSpPr>
          <p:nvPr>
            <p:ph type="dt" sz="half" idx="10"/>
          </p:nvPr>
        </p:nvSpPr>
        <p:spPr>
          <a:ln/>
        </p:spPr>
        <p:txBody>
          <a:bodyPr/>
          <a:lstStyle>
            <a:lvl1pPr>
              <a:defRPr/>
            </a:lvl1pPr>
          </a:lstStyle>
          <a:p>
            <a:pPr>
              <a:defRPr/>
            </a:pPr>
            <a:fld id="{F706A36B-72AF-481B-ACE0-2B88554415EF}" type="datetime1">
              <a:rPr lang="zh-CN" altLang="en-US"/>
              <a:pPr>
                <a:defRPr/>
              </a:pPr>
              <a:t>2023/9/14</a:t>
            </a:fld>
            <a:endParaRPr lang="en-US" altLang="zh-CN"/>
          </a:p>
        </p:txBody>
      </p:sp>
      <p:sp>
        <p:nvSpPr>
          <p:cNvPr id="8" name="Rectangle 69">
            <a:extLst>
              <a:ext uri="{FF2B5EF4-FFF2-40B4-BE49-F238E27FC236}">
                <a16:creationId xmlns:a16="http://schemas.microsoft.com/office/drawing/2014/main" id="{10B03020-8FF6-4ADC-8CD0-3AFA07154FE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70">
            <a:extLst>
              <a:ext uri="{FF2B5EF4-FFF2-40B4-BE49-F238E27FC236}">
                <a16:creationId xmlns:a16="http://schemas.microsoft.com/office/drawing/2014/main" id="{F216C8B1-F0AA-4566-A264-1EB5943751EC}"/>
              </a:ext>
            </a:extLst>
          </p:cNvPr>
          <p:cNvSpPr>
            <a:spLocks noGrp="1" noChangeArrowheads="1"/>
          </p:cNvSpPr>
          <p:nvPr>
            <p:ph type="sldNum" sz="quarter" idx="12"/>
          </p:nvPr>
        </p:nvSpPr>
        <p:spPr>
          <a:ln/>
        </p:spPr>
        <p:txBody>
          <a:bodyPr/>
          <a:lstStyle>
            <a:lvl1pPr>
              <a:defRPr/>
            </a:lvl1pPr>
          </a:lstStyle>
          <a:p>
            <a:pPr>
              <a:defRPr/>
            </a:pPr>
            <a:fld id="{CE279845-E1E8-4D57-A868-0EED8C05DF69}" type="slidenum">
              <a:rPr lang="zh-CN" altLang="en-US"/>
              <a:pPr>
                <a:defRPr/>
              </a:pPr>
              <a:t>‹#›</a:t>
            </a:fld>
            <a:endParaRPr lang="en-US" altLang="zh-CN"/>
          </a:p>
        </p:txBody>
      </p:sp>
    </p:spTree>
    <p:extLst>
      <p:ext uri="{BB962C8B-B14F-4D97-AF65-F5344CB8AC3E}">
        <p14:creationId xmlns:p14="http://schemas.microsoft.com/office/powerpoint/2010/main" val="19501557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8">
            <a:extLst>
              <a:ext uri="{FF2B5EF4-FFF2-40B4-BE49-F238E27FC236}">
                <a16:creationId xmlns:a16="http://schemas.microsoft.com/office/drawing/2014/main" id="{9FB8BC73-E2CA-4D0A-BE1E-76FB573F4DAB}"/>
              </a:ext>
            </a:extLst>
          </p:cNvPr>
          <p:cNvSpPr>
            <a:spLocks noGrp="1" noChangeArrowheads="1"/>
          </p:cNvSpPr>
          <p:nvPr>
            <p:ph type="dt" sz="half" idx="10"/>
          </p:nvPr>
        </p:nvSpPr>
        <p:spPr>
          <a:ln/>
        </p:spPr>
        <p:txBody>
          <a:bodyPr/>
          <a:lstStyle>
            <a:lvl1pPr>
              <a:defRPr/>
            </a:lvl1pPr>
          </a:lstStyle>
          <a:p>
            <a:pPr>
              <a:defRPr/>
            </a:pPr>
            <a:fld id="{06B998A0-095E-489A-BE09-D252537CD77A}" type="datetime1">
              <a:rPr lang="zh-CN" altLang="en-US"/>
              <a:pPr>
                <a:defRPr/>
              </a:pPr>
              <a:t>2023/9/14</a:t>
            </a:fld>
            <a:endParaRPr lang="en-US" altLang="zh-CN"/>
          </a:p>
        </p:txBody>
      </p:sp>
      <p:sp>
        <p:nvSpPr>
          <p:cNvPr id="4" name="Rectangle 69">
            <a:extLst>
              <a:ext uri="{FF2B5EF4-FFF2-40B4-BE49-F238E27FC236}">
                <a16:creationId xmlns:a16="http://schemas.microsoft.com/office/drawing/2014/main" id="{832BE57C-E7AC-4A81-9B16-AB6F6FF6947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70">
            <a:extLst>
              <a:ext uri="{FF2B5EF4-FFF2-40B4-BE49-F238E27FC236}">
                <a16:creationId xmlns:a16="http://schemas.microsoft.com/office/drawing/2014/main" id="{D8858C50-5274-451F-9373-525FD1EB16B5}"/>
              </a:ext>
            </a:extLst>
          </p:cNvPr>
          <p:cNvSpPr>
            <a:spLocks noGrp="1" noChangeArrowheads="1"/>
          </p:cNvSpPr>
          <p:nvPr>
            <p:ph type="sldNum" sz="quarter" idx="12"/>
          </p:nvPr>
        </p:nvSpPr>
        <p:spPr>
          <a:ln/>
        </p:spPr>
        <p:txBody>
          <a:bodyPr/>
          <a:lstStyle>
            <a:lvl1pPr>
              <a:defRPr/>
            </a:lvl1pPr>
          </a:lstStyle>
          <a:p>
            <a:pPr>
              <a:defRPr/>
            </a:pPr>
            <a:fld id="{655AB3AD-CFF6-4E55-9261-50E0D838D03F}" type="slidenum">
              <a:rPr lang="zh-CN" altLang="en-US"/>
              <a:pPr>
                <a:defRPr/>
              </a:pPr>
              <a:t>‹#›</a:t>
            </a:fld>
            <a:endParaRPr lang="en-US" altLang="zh-CN"/>
          </a:p>
        </p:txBody>
      </p:sp>
    </p:spTree>
    <p:extLst>
      <p:ext uri="{BB962C8B-B14F-4D97-AF65-F5344CB8AC3E}">
        <p14:creationId xmlns:p14="http://schemas.microsoft.com/office/powerpoint/2010/main" val="828918857"/>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8">
            <a:extLst>
              <a:ext uri="{FF2B5EF4-FFF2-40B4-BE49-F238E27FC236}">
                <a16:creationId xmlns:a16="http://schemas.microsoft.com/office/drawing/2014/main" id="{8A8A86E9-5C48-4A9E-A5F5-2AFA19F9988D}"/>
              </a:ext>
            </a:extLst>
          </p:cNvPr>
          <p:cNvSpPr>
            <a:spLocks noGrp="1" noChangeArrowheads="1"/>
          </p:cNvSpPr>
          <p:nvPr>
            <p:ph type="dt" sz="half" idx="10"/>
          </p:nvPr>
        </p:nvSpPr>
        <p:spPr>
          <a:ln/>
        </p:spPr>
        <p:txBody>
          <a:bodyPr/>
          <a:lstStyle>
            <a:lvl1pPr>
              <a:defRPr/>
            </a:lvl1pPr>
          </a:lstStyle>
          <a:p>
            <a:pPr>
              <a:defRPr/>
            </a:pPr>
            <a:fld id="{9CF2C57A-AF06-4E74-8598-5A73E3305973}" type="datetime1">
              <a:rPr lang="zh-CN" altLang="en-US"/>
              <a:pPr>
                <a:defRPr/>
              </a:pPr>
              <a:t>2023/9/14</a:t>
            </a:fld>
            <a:endParaRPr lang="en-US" altLang="zh-CN"/>
          </a:p>
        </p:txBody>
      </p:sp>
      <p:sp>
        <p:nvSpPr>
          <p:cNvPr id="3" name="Rectangle 69">
            <a:extLst>
              <a:ext uri="{FF2B5EF4-FFF2-40B4-BE49-F238E27FC236}">
                <a16:creationId xmlns:a16="http://schemas.microsoft.com/office/drawing/2014/main" id="{D62E97A4-3017-4747-84CD-8BB53B3C9E5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70">
            <a:extLst>
              <a:ext uri="{FF2B5EF4-FFF2-40B4-BE49-F238E27FC236}">
                <a16:creationId xmlns:a16="http://schemas.microsoft.com/office/drawing/2014/main" id="{40824947-F732-4DCA-AB69-2E921393F4A0}"/>
              </a:ext>
            </a:extLst>
          </p:cNvPr>
          <p:cNvSpPr>
            <a:spLocks noGrp="1" noChangeArrowheads="1"/>
          </p:cNvSpPr>
          <p:nvPr>
            <p:ph type="sldNum" sz="quarter" idx="12"/>
          </p:nvPr>
        </p:nvSpPr>
        <p:spPr>
          <a:ln/>
        </p:spPr>
        <p:txBody>
          <a:bodyPr/>
          <a:lstStyle>
            <a:lvl1pPr>
              <a:defRPr/>
            </a:lvl1pPr>
          </a:lstStyle>
          <a:p>
            <a:pPr>
              <a:defRPr/>
            </a:pPr>
            <a:fld id="{D1D03390-C17C-4583-9545-D40C0A444C33}" type="slidenum">
              <a:rPr lang="zh-CN" altLang="en-US"/>
              <a:pPr>
                <a:defRPr/>
              </a:pPr>
              <a:t>‹#›</a:t>
            </a:fld>
            <a:endParaRPr lang="en-US" altLang="zh-CN"/>
          </a:p>
        </p:txBody>
      </p:sp>
    </p:spTree>
    <p:extLst>
      <p:ext uri="{BB962C8B-B14F-4D97-AF65-F5344CB8AC3E}">
        <p14:creationId xmlns:p14="http://schemas.microsoft.com/office/powerpoint/2010/main" val="1663835964"/>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8">
            <a:extLst>
              <a:ext uri="{FF2B5EF4-FFF2-40B4-BE49-F238E27FC236}">
                <a16:creationId xmlns:a16="http://schemas.microsoft.com/office/drawing/2014/main" id="{EA05949C-185D-40F0-B6D7-F480846E4C97}"/>
              </a:ext>
            </a:extLst>
          </p:cNvPr>
          <p:cNvSpPr>
            <a:spLocks noGrp="1" noChangeArrowheads="1"/>
          </p:cNvSpPr>
          <p:nvPr>
            <p:ph type="dt" sz="half" idx="10"/>
          </p:nvPr>
        </p:nvSpPr>
        <p:spPr>
          <a:ln/>
        </p:spPr>
        <p:txBody>
          <a:bodyPr/>
          <a:lstStyle>
            <a:lvl1pPr>
              <a:defRPr/>
            </a:lvl1pPr>
          </a:lstStyle>
          <a:p>
            <a:pPr>
              <a:defRPr/>
            </a:pPr>
            <a:fld id="{629A8D34-FFEA-4F6A-9420-92BE17C5ECE2}" type="datetime1">
              <a:rPr lang="zh-CN" altLang="en-US"/>
              <a:pPr>
                <a:defRPr/>
              </a:pPr>
              <a:t>2023/9/14</a:t>
            </a:fld>
            <a:endParaRPr lang="en-US" altLang="zh-CN"/>
          </a:p>
        </p:txBody>
      </p:sp>
      <p:sp>
        <p:nvSpPr>
          <p:cNvPr id="6" name="Rectangle 69">
            <a:extLst>
              <a:ext uri="{FF2B5EF4-FFF2-40B4-BE49-F238E27FC236}">
                <a16:creationId xmlns:a16="http://schemas.microsoft.com/office/drawing/2014/main" id="{A62B37FA-1474-41E8-B275-894B988AB73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0">
            <a:extLst>
              <a:ext uri="{FF2B5EF4-FFF2-40B4-BE49-F238E27FC236}">
                <a16:creationId xmlns:a16="http://schemas.microsoft.com/office/drawing/2014/main" id="{5F910972-04AE-44AE-971F-C62EEA2EF796}"/>
              </a:ext>
            </a:extLst>
          </p:cNvPr>
          <p:cNvSpPr>
            <a:spLocks noGrp="1" noChangeArrowheads="1"/>
          </p:cNvSpPr>
          <p:nvPr>
            <p:ph type="sldNum" sz="quarter" idx="12"/>
          </p:nvPr>
        </p:nvSpPr>
        <p:spPr>
          <a:ln/>
        </p:spPr>
        <p:txBody>
          <a:bodyPr/>
          <a:lstStyle>
            <a:lvl1pPr>
              <a:defRPr/>
            </a:lvl1pPr>
          </a:lstStyle>
          <a:p>
            <a:pPr>
              <a:defRPr/>
            </a:pPr>
            <a:fld id="{01AFF52B-4A05-458B-8924-C91A2508E946}" type="slidenum">
              <a:rPr lang="zh-CN" altLang="en-US"/>
              <a:pPr>
                <a:defRPr/>
              </a:pPr>
              <a:t>‹#›</a:t>
            </a:fld>
            <a:endParaRPr lang="en-US" altLang="zh-CN"/>
          </a:p>
        </p:txBody>
      </p:sp>
    </p:spTree>
    <p:extLst>
      <p:ext uri="{BB962C8B-B14F-4D97-AF65-F5344CB8AC3E}">
        <p14:creationId xmlns:p14="http://schemas.microsoft.com/office/powerpoint/2010/main" val="215106301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8">
            <a:extLst>
              <a:ext uri="{FF2B5EF4-FFF2-40B4-BE49-F238E27FC236}">
                <a16:creationId xmlns:a16="http://schemas.microsoft.com/office/drawing/2014/main" id="{943FC0A9-DA3F-4C51-9363-51C891B4E2C7}"/>
              </a:ext>
            </a:extLst>
          </p:cNvPr>
          <p:cNvSpPr>
            <a:spLocks noGrp="1" noChangeArrowheads="1"/>
          </p:cNvSpPr>
          <p:nvPr>
            <p:ph type="dt" sz="half" idx="10"/>
          </p:nvPr>
        </p:nvSpPr>
        <p:spPr>
          <a:ln/>
        </p:spPr>
        <p:txBody>
          <a:bodyPr/>
          <a:lstStyle>
            <a:lvl1pPr>
              <a:defRPr/>
            </a:lvl1pPr>
          </a:lstStyle>
          <a:p>
            <a:pPr>
              <a:defRPr/>
            </a:pPr>
            <a:fld id="{62EAA565-21A1-4844-B6AD-0A50BAEB9997}" type="datetime1">
              <a:rPr lang="zh-CN" altLang="en-US"/>
              <a:pPr>
                <a:defRPr/>
              </a:pPr>
              <a:t>2023/9/14</a:t>
            </a:fld>
            <a:endParaRPr lang="en-US" altLang="zh-CN"/>
          </a:p>
        </p:txBody>
      </p:sp>
      <p:sp>
        <p:nvSpPr>
          <p:cNvPr id="6" name="Rectangle 69">
            <a:extLst>
              <a:ext uri="{FF2B5EF4-FFF2-40B4-BE49-F238E27FC236}">
                <a16:creationId xmlns:a16="http://schemas.microsoft.com/office/drawing/2014/main" id="{A4F32816-A347-47B6-9C2E-43557F6922E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0">
            <a:extLst>
              <a:ext uri="{FF2B5EF4-FFF2-40B4-BE49-F238E27FC236}">
                <a16:creationId xmlns:a16="http://schemas.microsoft.com/office/drawing/2014/main" id="{D029D075-8E22-421B-A4D4-ED727BA5C58A}"/>
              </a:ext>
            </a:extLst>
          </p:cNvPr>
          <p:cNvSpPr>
            <a:spLocks noGrp="1" noChangeArrowheads="1"/>
          </p:cNvSpPr>
          <p:nvPr>
            <p:ph type="sldNum" sz="quarter" idx="12"/>
          </p:nvPr>
        </p:nvSpPr>
        <p:spPr>
          <a:ln/>
        </p:spPr>
        <p:txBody>
          <a:bodyPr/>
          <a:lstStyle>
            <a:lvl1pPr>
              <a:defRPr/>
            </a:lvl1pPr>
          </a:lstStyle>
          <a:p>
            <a:pPr>
              <a:defRPr/>
            </a:pPr>
            <a:fld id="{A7E0317D-02CF-4455-9A2A-987C6C96F9CF}" type="slidenum">
              <a:rPr lang="zh-CN" altLang="en-US"/>
              <a:pPr>
                <a:defRPr/>
              </a:pPr>
              <a:t>‹#›</a:t>
            </a:fld>
            <a:endParaRPr lang="en-US" altLang="zh-CN"/>
          </a:p>
        </p:txBody>
      </p:sp>
    </p:spTree>
    <p:extLst>
      <p:ext uri="{BB962C8B-B14F-4D97-AF65-F5344CB8AC3E}">
        <p14:creationId xmlns:p14="http://schemas.microsoft.com/office/powerpoint/2010/main" val="21080516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3446646"/>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8">
            <a:extLst>
              <a:ext uri="{FF2B5EF4-FFF2-40B4-BE49-F238E27FC236}">
                <a16:creationId xmlns:a16="http://schemas.microsoft.com/office/drawing/2014/main" id="{445B1319-03CC-43C1-A209-5BBBB49E0665}"/>
              </a:ext>
            </a:extLst>
          </p:cNvPr>
          <p:cNvSpPr>
            <a:spLocks noGrp="1" noChangeArrowheads="1"/>
          </p:cNvSpPr>
          <p:nvPr>
            <p:ph type="dt" sz="half" idx="10"/>
          </p:nvPr>
        </p:nvSpPr>
        <p:spPr>
          <a:ln/>
        </p:spPr>
        <p:txBody>
          <a:bodyPr/>
          <a:lstStyle>
            <a:lvl1pPr>
              <a:defRPr/>
            </a:lvl1pPr>
          </a:lstStyle>
          <a:p>
            <a:pPr>
              <a:defRPr/>
            </a:pPr>
            <a:fld id="{D3F56235-75F3-446D-A049-14B4D3D90A3E}" type="datetime1">
              <a:rPr lang="zh-CN" altLang="en-US"/>
              <a:pPr>
                <a:defRPr/>
              </a:pPr>
              <a:t>2023/9/14</a:t>
            </a:fld>
            <a:endParaRPr lang="en-US" altLang="zh-CN"/>
          </a:p>
        </p:txBody>
      </p:sp>
      <p:sp>
        <p:nvSpPr>
          <p:cNvPr id="5" name="Rectangle 69">
            <a:extLst>
              <a:ext uri="{FF2B5EF4-FFF2-40B4-BE49-F238E27FC236}">
                <a16:creationId xmlns:a16="http://schemas.microsoft.com/office/drawing/2014/main" id="{81BFDBA3-72CC-4563-A5F9-A00B1A11ED8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0">
            <a:extLst>
              <a:ext uri="{FF2B5EF4-FFF2-40B4-BE49-F238E27FC236}">
                <a16:creationId xmlns:a16="http://schemas.microsoft.com/office/drawing/2014/main" id="{FD5172C5-057B-43BF-949C-9EF0D3AB889E}"/>
              </a:ext>
            </a:extLst>
          </p:cNvPr>
          <p:cNvSpPr>
            <a:spLocks noGrp="1" noChangeArrowheads="1"/>
          </p:cNvSpPr>
          <p:nvPr>
            <p:ph type="sldNum" sz="quarter" idx="12"/>
          </p:nvPr>
        </p:nvSpPr>
        <p:spPr>
          <a:ln/>
        </p:spPr>
        <p:txBody>
          <a:bodyPr/>
          <a:lstStyle>
            <a:lvl1pPr>
              <a:defRPr/>
            </a:lvl1pPr>
          </a:lstStyle>
          <a:p>
            <a:pPr>
              <a:defRPr/>
            </a:pPr>
            <a:fld id="{A29ABD16-8902-4C76-A004-732D9AC57F82}" type="slidenum">
              <a:rPr lang="zh-CN" altLang="en-US"/>
              <a:pPr>
                <a:defRPr/>
              </a:pPr>
              <a:t>‹#›</a:t>
            </a:fld>
            <a:endParaRPr lang="en-US" altLang="zh-CN"/>
          </a:p>
        </p:txBody>
      </p:sp>
    </p:spTree>
    <p:extLst>
      <p:ext uri="{BB962C8B-B14F-4D97-AF65-F5344CB8AC3E}">
        <p14:creationId xmlns:p14="http://schemas.microsoft.com/office/powerpoint/2010/main" val="777884534"/>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6225" y="273050"/>
            <a:ext cx="2055813" cy="58229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5613" y="273050"/>
            <a:ext cx="6018212" cy="58229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8">
            <a:extLst>
              <a:ext uri="{FF2B5EF4-FFF2-40B4-BE49-F238E27FC236}">
                <a16:creationId xmlns:a16="http://schemas.microsoft.com/office/drawing/2014/main" id="{F3B85DA4-2745-4418-B882-4AA200A0C522}"/>
              </a:ext>
            </a:extLst>
          </p:cNvPr>
          <p:cNvSpPr>
            <a:spLocks noGrp="1" noChangeArrowheads="1"/>
          </p:cNvSpPr>
          <p:nvPr>
            <p:ph type="dt" sz="half" idx="10"/>
          </p:nvPr>
        </p:nvSpPr>
        <p:spPr>
          <a:ln/>
        </p:spPr>
        <p:txBody>
          <a:bodyPr/>
          <a:lstStyle>
            <a:lvl1pPr>
              <a:defRPr/>
            </a:lvl1pPr>
          </a:lstStyle>
          <a:p>
            <a:pPr>
              <a:defRPr/>
            </a:pPr>
            <a:fld id="{DADBB947-C0C5-48BB-90C1-F9DE28B0272B}" type="datetime1">
              <a:rPr lang="zh-CN" altLang="en-US"/>
              <a:pPr>
                <a:defRPr/>
              </a:pPr>
              <a:t>2023/9/14</a:t>
            </a:fld>
            <a:endParaRPr lang="en-US" altLang="zh-CN"/>
          </a:p>
        </p:txBody>
      </p:sp>
      <p:sp>
        <p:nvSpPr>
          <p:cNvPr id="5" name="Rectangle 69">
            <a:extLst>
              <a:ext uri="{FF2B5EF4-FFF2-40B4-BE49-F238E27FC236}">
                <a16:creationId xmlns:a16="http://schemas.microsoft.com/office/drawing/2014/main" id="{FE42AE21-2BB3-49D4-BD8F-58C8C1205D6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0">
            <a:extLst>
              <a:ext uri="{FF2B5EF4-FFF2-40B4-BE49-F238E27FC236}">
                <a16:creationId xmlns:a16="http://schemas.microsoft.com/office/drawing/2014/main" id="{AE900A74-6247-419B-A9A1-7283AC6C47D7}"/>
              </a:ext>
            </a:extLst>
          </p:cNvPr>
          <p:cNvSpPr>
            <a:spLocks noGrp="1" noChangeArrowheads="1"/>
          </p:cNvSpPr>
          <p:nvPr>
            <p:ph type="sldNum" sz="quarter" idx="12"/>
          </p:nvPr>
        </p:nvSpPr>
        <p:spPr>
          <a:ln/>
        </p:spPr>
        <p:txBody>
          <a:bodyPr/>
          <a:lstStyle>
            <a:lvl1pPr>
              <a:defRPr/>
            </a:lvl1pPr>
          </a:lstStyle>
          <a:p>
            <a:pPr>
              <a:defRPr/>
            </a:pPr>
            <a:fld id="{6BD561AA-EC3E-4194-B69D-E6CDE61B344D}" type="slidenum">
              <a:rPr lang="zh-CN" altLang="en-US"/>
              <a:pPr>
                <a:defRPr/>
              </a:pPr>
              <a:t>‹#›</a:t>
            </a:fld>
            <a:endParaRPr lang="en-US" altLang="zh-CN"/>
          </a:p>
        </p:txBody>
      </p:sp>
    </p:spTree>
    <p:extLst>
      <p:ext uri="{BB962C8B-B14F-4D97-AF65-F5344CB8AC3E}">
        <p14:creationId xmlns:p14="http://schemas.microsoft.com/office/powerpoint/2010/main" val="20453980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5332622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72284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9848AC8-CEDC-4858-992A-5509854083F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页脚占位符 4">
            <a:extLst>
              <a:ext uri="{FF2B5EF4-FFF2-40B4-BE49-F238E27FC236}">
                <a16:creationId xmlns:a16="http://schemas.microsoft.com/office/drawing/2014/main" id="{D0CCFD57-26FB-4803-9B9D-867778552EED}"/>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ABA608AC-6F99-49A8-B465-9C5E852E448A}"/>
              </a:ext>
            </a:extLst>
          </p:cNvPr>
          <p:cNvSpPr>
            <a:spLocks noGrp="1" noChangeArrowheads="1"/>
          </p:cNvSpPr>
          <p:nvPr>
            <p:ph type="sldNum" sz="quarter" idx="12"/>
          </p:nvPr>
        </p:nvSpPr>
        <p:spPr>
          <a:ln/>
        </p:spPr>
        <p:txBody>
          <a:bodyPr/>
          <a:lstStyle>
            <a:lvl1pPr>
              <a:defRPr/>
            </a:lvl1pPr>
          </a:lstStyle>
          <a:p>
            <a:pPr>
              <a:defRPr/>
            </a:pPr>
            <a:fld id="{339DC9EB-6A10-4CED-BF57-F23676678628}" type="slidenum">
              <a:rPr lang="en-US" altLang="zh-CN"/>
              <a:pPr>
                <a:defRPr/>
              </a:pPr>
              <a:t>‹#›</a:t>
            </a:fld>
            <a:endParaRPr lang="en-US" altLang="zh-CN"/>
          </a:p>
        </p:txBody>
      </p:sp>
    </p:spTree>
    <p:extLst>
      <p:ext uri="{BB962C8B-B14F-4D97-AF65-F5344CB8AC3E}">
        <p14:creationId xmlns:p14="http://schemas.microsoft.com/office/powerpoint/2010/main" val="21478302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3100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6806638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42140202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0853201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7228466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82296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7200" y="3938588"/>
            <a:ext cx="82296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2908050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42A7C9FA-15B0-41A3-AA90-39AE3FF1FB50}"/>
              </a:ext>
            </a:extLst>
          </p:cNvPr>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5">
            <a:extLst>
              <a:ext uri="{FF2B5EF4-FFF2-40B4-BE49-F238E27FC236}">
                <a16:creationId xmlns:a16="http://schemas.microsoft.com/office/drawing/2014/main" id="{B86CE371-81A3-45E9-969C-963310AAD5F8}"/>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6">
            <a:extLst>
              <a:ext uri="{FF2B5EF4-FFF2-40B4-BE49-F238E27FC236}">
                <a16:creationId xmlns:a16="http://schemas.microsoft.com/office/drawing/2014/main" id="{462F146B-9360-4849-B27D-50B2E9A7CB32}"/>
              </a:ext>
            </a:extLst>
          </p:cNvPr>
          <p:cNvSpPr>
            <a:spLocks noGrp="1" noChangeArrowheads="1"/>
          </p:cNvSpPr>
          <p:nvPr>
            <p:ph type="sldNum" sz="quarter" idx="12"/>
          </p:nvPr>
        </p:nvSpPr>
        <p:spPr>
          <a:ln/>
        </p:spPr>
        <p:txBody>
          <a:bodyPr/>
          <a:lstStyle>
            <a:lvl1pPr>
              <a:defRPr/>
            </a:lvl1pPr>
          </a:lstStyle>
          <a:p>
            <a:pPr>
              <a:defRPr/>
            </a:pPr>
            <a:fld id="{43BAEC5E-24A1-49BF-8525-7978D1048280}" type="slidenum">
              <a:rPr lang="zh-CN" altLang="zh-CN"/>
              <a:pPr>
                <a:defRPr/>
              </a:pPr>
              <a:t>‹#›</a:t>
            </a:fld>
            <a:endParaRPr lang="zh-CN" altLang="zh-CN"/>
          </a:p>
        </p:txBody>
      </p:sp>
    </p:spTree>
    <p:extLst>
      <p:ext uri="{BB962C8B-B14F-4D97-AF65-F5344CB8AC3E}">
        <p14:creationId xmlns:p14="http://schemas.microsoft.com/office/powerpoint/2010/main" val="39325222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EC388A81-3F94-4354-B134-E263E46E4D15}"/>
              </a:ext>
            </a:extLst>
          </p:cNvPr>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5">
            <a:extLst>
              <a:ext uri="{FF2B5EF4-FFF2-40B4-BE49-F238E27FC236}">
                <a16:creationId xmlns:a16="http://schemas.microsoft.com/office/drawing/2014/main" id="{70DCCDC7-16ED-4FBE-ACBF-5BD168DCAED4}"/>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6">
            <a:extLst>
              <a:ext uri="{FF2B5EF4-FFF2-40B4-BE49-F238E27FC236}">
                <a16:creationId xmlns:a16="http://schemas.microsoft.com/office/drawing/2014/main" id="{CF4EB0B8-E4DF-4D2C-B2F9-3FAA9452294A}"/>
              </a:ext>
            </a:extLst>
          </p:cNvPr>
          <p:cNvSpPr>
            <a:spLocks noGrp="1" noChangeArrowheads="1"/>
          </p:cNvSpPr>
          <p:nvPr>
            <p:ph type="sldNum" sz="quarter" idx="12"/>
          </p:nvPr>
        </p:nvSpPr>
        <p:spPr>
          <a:ln/>
        </p:spPr>
        <p:txBody>
          <a:bodyPr/>
          <a:lstStyle>
            <a:lvl1pPr>
              <a:defRPr/>
            </a:lvl1pPr>
          </a:lstStyle>
          <a:p>
            <a:pPr>
              <a:defRPr/>
            </a:pPr>
            <a:fld id="{BD1EB51A-5CD3-43B3-B6BE-CA808D0E0444}" type="slidenum">
              <a:rPr lang="zh-CN" altLang="zh-CN"/>
              <a:pPr>
                <a:defRPr/>
              </a:pPr>
              <a:t>‹#›</a:t>
            </a:fld>
            <a:endParaRPr lang="zh-CN" altLang="zh-CN"/>
          </a:p>
        </p:txBody>
      </p:sp>
    </p:spTree>
    <p:extLst>
      <p:ext uri="{BB962C8B-B14F-4D97-AF65-F5344CB8AC3E}">
        <p14:creationId xmlns:p14="http://schemas.microsoft.com/office/powerpoint/2010/main" val="30168913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9FB45233-7CBE-48EB-8899-3A9DD2A4029F}"/>
              </a:ext>
            </a:extLst>
          </p:cNvPr>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5">
            <a:extLst>
              <a:ext uri="{FF2B5EF4-FFF2-40B4-BE49-F238E27FC236}">
                <a16:creationId xmlns:a16="http://schemas.microsoft.com/office/drawing/2014/main" id="{B66C0A86-857B-41C8-AA00-D5663AF4D396}"/>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6">
            <a:extLst>
              <a:ext uri="{FF2B5EF4-FFF2-40B4-BE49-F238E27FC236}">
                <a16:creationId xmlns:a16="http://schemas.microsoft.com/office/drawing/2014/main" id="{3C9F54AA-7D07-4921-B03E-3D5256B994DD}"/>
              </a:ext>
            </a:extLst>
          </p:cNvPr>
          <p:cNvSpPr>
            <a:spLocks noGrp="1" noChangeArrowheads="1"/>
          </p:cNvSpPr>
          <p:nvPr>
            <p:ph type="sldNum" sz="quarter" idx="12"/>
          </p:nvPr>
        </p:nvSpPr>
        <p:spPr>
          <a:ln/>
        </p:spPr>
        <p:txBody>
          <a:bodyPr/>
          <a:lstStyle>
            <a:lvl1pPr>
              <a:defRPr/>
            </a:lvl1pPr>
          </a:lstStyle>
          <a:p>
            <a:pPr>
              <a:defRPr/>
            </a:pPr>
            <a:fld id="{65E7A439-191B-4923-9136-B05BB5C3253D}" type="slidenum">
              <a:rPr lang="zh-CN" altLang="zh-CN"/>
              <a:pPr>
                <a:defRPr/>
              </a:pPr>
              <a:t>‹#›</a:t>
            </a:fld>
            <a:endParaRPr lang="zh-CN" altLang="zh-CN"/>
          </a:p>
        </p:txBody>
      </p:sp>
    </p:spTree>
    <p:extLst>
      <p:ext uri="{BB962C8B-B14F-4D97-AF65-F5344CB8AC3E}">
        <p14:creationId xmlns:p14="http://schemas.microsoft.com/office/powerpoint/2010/main" val="18050608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40973D31-6B0F-4ECC-BE51-A2842AAFAC90}"/>
              </a:ext>
            </a:extLst>
          </p:cNvPr>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5">
            <a:extLst>
              <a:ext uri="{FF2B5EF4-FFF2-40B4-BE49-F238E27FC236}">
                <a16:creationId xmlns:a16="http://schemas.microsoft.com/office/drawing/2014/main" id="{842CE958-C56B-4BA6-ABB7-719419E9FB7F}"/>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Rectangle 6">
            <a:extLst>
              <a:ext uri="{FF2B5EF4-FFF2-40B4-BE49-F238E27FC236}">
                <a16:creationId xmlns:a16="http://schemas.microsoft.com/office/drawing/2014/main" id="{E39DF3FA-5CF3-44A7-B5D1-4C170FBD2082}"/>
              </a:ext>
            </a:extLst>
          </p:cNvPr>
          <p:cNvSpPr>
            <a:spLocks noGrp="1" noChangeArrowheads="1"/>
          </p:cNvSpPr>
          <p:nvPr>
            <p:ph type="sldNum" sz="quarter" idx="12"/>
          </p:nvPr>
        </p:nvSpPr>
        <p:spPr>
          <a:ln/>
        </p:spPr>
        <p:txBody>
          <a:bodyPr/>
          <a:lstStyle>
            <a:lvl1pPr>
              <a:defRPr/>
            </a:lvl1pPr>
          </a:lstStyle>
          <a:p>
            <a:pPr>
              <a:defRPr/>
            </a:pPr>
            <a:fld id="{53585BBF-C1EB-4315-B25B-2B9944C13B49}" type="slidenum">
              <a:rPr lang="zh-CN" altLang="zh-CN"/>
              <a:pPr>
                <a:defRPr/>
              </a:pPr>
              <a:t>‹#›</a:t>
            </a:fld>
            <a:endParaRPr lang="zh-CN" altLang="zh-CN"/>
          </a:p>
        </p:txBody>
      </p:sp>
    </p:spTree>
    <p:extLst>
      <p:ext uri="{BB962C8B-B14F-4D97-AF65-F5344CB8AC3E}">
        <p14:creationId xmlns:p14="http://schemas.microsoft.com/office/powerpoint/2010/main" val="3238504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BCC4777-CB40-46FD-AAB7-9A980FE6E58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页脚占位符 4">
            <a:extLst>
              <a:ext uri="{FF2B5EF4-FFF2-40B4-BE49-F238E27FC236}">
                <a16:creationId xmlns:a16="http://schemas.microsoft.com/office/drawing/2014/main" id="{480FD34A-2E1D-4929-8D7D-1D2FA99182CE}"/>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9A632DF4-F853-4D86-875C-8A905DED82FC}"/>
              </a:ext>
            </a:extLst>
          </p:cNvPr>
          <p:cNvSpPr>
            <a:spLocks noGrp="1" noChangeArrowheads="1"/>
          </p:cNvSpPr>
          <p:nvPr>
            <p:ph type="sldNum" sz="quarter" idx="12"/>
          </p:nvPr>
        </p:nvSpPr>
        <p:spPr>
          <a:ln/>
        </p:spPr>
        <p:txBody>
          <a:bodyPr/>
          <a:lstStyle>
            <a:lvl1pPr>
              <a:defRPr/>
            </a:lvl1pPr>
          </a:lstStyle>
          <a:p>
            <a:pPr>
              <a:defRPr/>
            </a:pPr>
            <a:fld id="{B1BE0009-1E7D-4AE4-A211-892AADB3C6EC}" type="slidenum">
              <a:rPr lang="en-US" altLang="zh-CN"/>
              <a:pPr>
                <a:defRPr/>
              </a:pPr>
              <a:t>‹#›</a:t>
            </a:fld>
            <a:endParaRPr lang="en-US" altLang="zh-CN"/>
          </a:p>
        </p:txBody>
      </p:sp>
    </p:spTree>
    <p:extLst>
      <p:ext uri="{BB962C8B-B14F-4D97-AF65-F5344CB8AC3E}">
        <p14:creationId xmlns:p14="http://schemas.microsoft.com/office/powerpoint/2010/main" val="16091603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5FFB46DA-8D4F-4450-8AFC-0ED0F129B73A}"/>
              </a:ext>
            </a:extLst>
          </p:cNvPr>
          <p:cNvSpPr>
            <a:spLocks noGrp="1" noChangeArrowheads="1"/>
          </p:cNvSpPr>
          <p:nvPr>
            <p:ph type="dt" sz="half" idx="10"/>
          </p:nvPr>
        </p:nvSpPr>
        <p:spPr>
          <a:ln/>
        </p:spPr>
        <p:txBody>
          <a:bodyPr/>
          <a:lstStyle>
            <a:lvl1pPr>
              <a:defRPr/>
            </a:lvl1pPr>
          </a:lstStyle>
          <a:p>
            <a:pPr>
              <a:defRPr/>
            </a:pPr>
            <a:endParaRPr lang="zh-CN" altLang="zh-CN"/>
          </a:p>
        </p:txBody>
      </p:sp>
      <p:sp>
        <p:nvSpPr>
          <p:cNvPr id="8" name="Rectangle 5">
            <a:extLst>
              <a:ext uri="{FF2B5EF4-FFF2-40B4-BE49-F238E27FC236}">
                <a16:creationId xmlns:a16="http://schemas.microsoft.com/office/drawing/2014/main" id="{5C9D02AB-1F3A-4226-84DA-2D14295B7576}"/>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9" name="Rectangle 6">
            <a:extLst>
              <a:ext uri="{FF2B5EF4-FFF2-40B4-BE49-F238E27FC236}">
                <a16:creationId xmlns:a16="http://schemas.microsoft.com/office/drawing/2014/main" id="{2A9D548F-6AA9-4A1B-8C05-CE9C22B89902}"/>
              </a:ext>
            </a:extLst>
          </p:cNvPr>
          <p:cNvSpPr>
            <a:spLocks noGrp="1" noChangeArrowheads="1"/>
          </p:cNvSpPr>
          <p:nvPr>
            <p:ph type="sldNum" sz="quarter" idx="12"/>
          </p:nvPr>
        </p:nvSpPr>
        <p:spPr>
          <a:ln/>
        </p:spPr>
        <p:txBody>
          <a:bodyPr/>
          <a:lstStyle>
            <a:lvl1pPr>
              <a:defRPr/>
            </a:lvl1pPr>
          </a:lstStyle>
          <a:p>
            <a:pPr>
              <a:defRPr/>
            </a:pPr>
            <a:fld id="{A3A20F47-CBEB-4C60-8657-03D8A98AB103}" type="slidenum">
              <a:rPr lang="zh-CN" altLang="zh-CN"/>
              <a:pPr>
                <a:defRPr/>
              </a:pPr>
              <a:t>‹#›</a:t>
            </a:fld>
            <a:endParaRPr lang="zh-CN" altLang="zh-CN"/>
          </a:p>
        </p:txBody>
      </p:sp>
    </p:spTree>
    <p:extLst>
      <p:ext uri="{BB962C8B-B14F-4D97-AF65-F5344CB8AC3E}">
        <p14:creationId xmlns:p14="http://schemas.microsoft.com/office/powerpoint/2010/main" val="15155216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0BB595DA-E57A-4B34-B1BE-D56B1E8659DF}"/>
              </a:ext>
            </a:extLst>
          </p:cNvPr>
          <p:cNvSpPr>
            <a:spLocks noGrp="1" noChangeArrowheads="1"/>
          </p:cNvSpPr>
          <p:nvPr>
            <p:ph type="dt" sz="half" idx="10"/>
          </p:nvPr>
        </p:nvSpPr>
        <p:spPr>
          <a:ln/>
        </p:spPr>
        <p:txBody>
          <a:bodyPr/>
          <a:lstStyle>
            <a:lvl1pPr>
              <a:defRPr/>
            </a:lvl1pPr>
          </a:lstStyle>
          <a:p>
            <a:pPr>
              <a:defRPr/>
            </a:pPr>
            <a:endParaRPr lang="zh-CN" altLang="zh-CN"/>
          </a:p>
        </p:txBody>
      </p:sp>
      <p:sp>
        <p:nvSpPr>
          <p:cNvPr id="4" name="Rectangle 5">
            <a:extLst>
              <a:ext uri="{FF2B5EF4-FFF2-40B4-BE49-F238E27FC236}">
                <a16:creationId xmlns:a16="http://schemas.microsoft.com/office/drawing/2014/main" id="{AD42525E-1487-470D-9277-1D462E28573C}"/>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5" name="Rectangle 6">
            <a:extLst>
              <a:ext uri="{FF2B5EF4-FFF2-40B4-BE49-F238E27FC236}">
                <a16:creationId xmlns:a16="http://schemas.microsoft.com/office/drawing/2014/main" id="{9A884E80-CFDA-4643-B404-6ECBB247ABBD}"/>
              </a:ext>
            </a:extLst>
          </p:cNvPr>
          <p:cNvSpPr>
            <a:spLocks noGrp="1" noChangeArrowheads="1"/>
          </p:cNvSpPr>
          <p:nvPr>
            <p:ph type="sldNum" sz="quarter" idx="12"/>
          </p:nvPr>
        </p:nvSpPr>
        <p:spPr>
          <a:ln/>
        </p:spPr>
        <p:txBody>
          <a:bodyPr/>
          <a:lstStyle>
            <a:lvl1pPr>
              <a:defRPr/>
            </a:lvl1pPr>
          </a:lstStyle>
          <a:p>
            <a:pPr>
              <a:defRPr/>
            </a:pPr>
            <a:fld id="{3118217C-DE98-4A17-AEC0-4F2225315F4C}" type="slidenum">
              <a:rPr lang="zh-CN" altLang="zh-CN"/>
              <a:pPr>
                <a:defRPr/>
              </a:pPr>
              <a:t>‹#›</a:t>
            </a:fld>
            <a:endParaRPr lang="zh-CN" altLang="zh-CN"/>
          </a:p>
        </p:txBody>
      </p:sp>
    </p:spTree>
    <p:extLst>
      <p:ext uri="{BB962C8B-B14F-4D97-AF65-F5344CB8AC3E}">
        <p14:creationId xmlns:p14="http://schemas.microsoft.com/office/powerpoint/2010/main" val="38314526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FDD349D-0CB3-4E3B-AEE3-B39E187DC552}"/>
              </a:ext>
            </a:extLst>
          </p:cNvPr>
          <p:cNvSpPr>
            <a:spLocks noGrp="1" noChangeArrowheads="1"/>
          </p:cNvSpPr>
          <p:nvPr>
            <p:ph type="dt" sz="half" idx="10"/>
          </p:nvPr>
        </p:nvSpPr>
        <p:spPr>
          <a:ln/>
        </p:spPr>
        <p:txBody>
          <a:bodyPr/>
          <a:lstStyle>
            <a:lvl1pPr>
              <a:defRPr/>
            </a:lvl1pPr>
          </a:lstStyle>
          <a:p>
            <a:pPr>
              <a:defRPr/>
            </a:pPr>
            <a:endParaRPr lang="zh-CN" altLang="zh-CN"/>
          </a:p>
        </p:txBody>
      </p:sp>
      <p:sp>
        <p:nvSpPr>
          <p:cNvPr id="3" name="Rectangle 5">
            <a:extLst>
              <a:ext uri="{FF2B5EF4-FFF2-40B4-BE49-F238E27FC236}">
                <a16:creationId xmlns:a16="http://schemas.microsoft.com/office/drawing/2014/main" id="{AAEDB5EC-657A-4C87-BBBB-FADB304D2799}"/>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4" name="Rectangle 6">
            <a:extLst>
              <a:ext uri="{FF2B5EF4-FFF2-40B4-BE49-F238E27FC236}">
                <a16:creationId xmlns:a16="http://schemas.microsoft.com/office/drawing/2014/main" id="{0CA631E1-B482-4F89-910B-A201AD2D17F3}"/>
              </a:ext>
            </a:extLst>
          </p:cNvPr>
          <p:cNvSpPr>
            <a:spLocks noGrp="1" noChangeArrowheads="1"/>
          </p:cNvSpPr>
          <p:nvPr>
            <p:ph type="sldNum" sz="quarter" idx="12"/>
          </p:nvPr>
        </p:nvSpPr>
        <p:spPr>
          <a:ln/>
        </p:spPr>
        <p:txBody>
          <a:bodyPr/>
          <a:lstStyle>
            <a:lvl1pPr>
              <a:defRPr/>
            </a:lvl1pPr>
          </a:lstStyle>
          <a:p>
            <a:pPr>
              <a:defRPr/>
            </a:pPr>
            <a:fld id="{972920F0-D971-4D3B-B830-4D98E9A6A42D}" type="slidenum">
              <a:rPr lang="zh-CN" altLang="zh-CN"/>
              <a:pPr>
                <a:defRPr/>
              </a:pPr>
              <a:t>‹#›</a:t>
            </a:fld>
            <a:endParaRPr lang="zh-CN" altLang="zh-CN"/>
          </a:p>
        </p:txBody>
      </p:sp>
    </p:spTree>
    <p:extLst>
      <p:ext uri="{BB962C8B-B14F-4D97-AF65-F5344CB8AC3E}">
        <p14:creationId xmlns:p14="http://schemas.microsoft.com/office/powerpoint/2010/main" val="40949016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BF6C0C32-B5CE-4489-B919-47895F7E3B28}"/>
              </a:ext>
            </a:extLst>
          </p:cNvPr>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5">
            <a:extLst>
              <a:ext uri="{FF2B5EF4-FFF2-40B4-BE49-F238E27FC236}">
                <a16:creationId xmlns:a16="http://schemas.microsoft.com/office/drawing/2014/main" id="{D53FD2AB-7AF1-41C7-B2E8-234EE1394D42}"/>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Rectangle 6">
            <a:extLst>
              <a:ext uri="{FF2B5EF4-FFF2-40B4-BE49-F238E27FC236}">
                <a16:creationId xmlns:a16="http://schemas.microsoft.com/office/drawing/2014/main" id="{440F3F79-410F-43C6-A4E5-1EA8570D6928}"/>
              </a:ext>
            </a:extLst>
          </p:cNvPr>
          <p:cNvSpPr>
            <a:spLocks noGrp="1" noChangeArrowheads="1"/>
          </p:cNvSpPr>
          <p:nvPr>
            <p:ph type="sldNum" sz="quarter" idx="12"/>
          </p:nvPr>
        </p:nvSpPr>
        <p:spPr>
          <a:ln/>
        </p:spPr>
        <p:txBody>
          <a:bodyPr/>
          <a:lstStyle>
            <a:lvl1pPr>
              <a:defRPr/>
            </a:lvl1pPr>
          </a:lstStyle>
          <a:p>
            <a:pPr>
              <a:defRPr/>
            </a:pPr>
            <a:fld id="{7AEA573E-F917-408D-B36D-EF92C5422B59}" type="slidenum">
              <a:rPr lang="zh-CN" altLang="zh-CN"/>
              <a:pPr>
                <a:defRPr/>
              </a:pPr>
              <a:t>‹#›</a:t>
            </a:fld>
            <a:endParaRPr lang="zh-CN" altLang="zh-CN"/>
          </a:p>
        </p:txBody>
      </p:sp>
    </p:spTree>
    <p:extLst>
      <p:ext uri="{BB962C8B-B14F-4D97-AF65-F5344CB8AC3E}">
        <p14:creationId xmlns:p14="http://schemas.microsoft.com/office/powerpoint/2010/main" val="162634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037759A5-12B1-4F7A-9E4E-E1FF302DC585}"/>
              </a:ext>
            </a:extLst>
          </p:cNvPr>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5">
            <a:extLst>
              <a:ext uri="{FF2B5EF4-FFF2-40B4-BE49-F238E27FC236}">
                <a16:creationId xmlns:a16="http://schemas.microsoft.com/office/drawing/2014/main" id="{0C4D65FC-F53E-4995-A8CC-CCF9A7758EE8}"/>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Rectangle 6">
            <a:extLst>
              <a:ext uri="{FF2B5EF4-FFF2-40B4-BE49-F238E27FC236}">
                <a16:creationId xmlns:a16="http://schemas.microsoft.com/office/drawing/2014/main" id="{B5616387-2E41-42B8-A24D-755DA1DCC356}"/>
              </a:ext>
            </a:extLst>
          </p:cNvPr>
          <p:cNvSpPr>
            <a:spLocks noGrp="1" noChangeArrowheads="1"/>
          </p:cNvSpPr>
          <p:nvPr>
            <p:ph type="sldNum" sz="quarter" idx="12"/>
          </p:nvPr>
        </p:nvSpPr>
        <p:spPr>
          <a:ln/>
        </p:spPr>
        <p:txBody>
          <a:bodyPr/>
          <a:lstStyle>
            <a:lvl1pPr>
              <a:defRPr/>
            </a:lvl1pPr>
          </a:lstStyle>
          <a:p>
            <a:pPr>
              <a:defRPr/>
            </a:pPr>
            <a:fld id="{07BC4C0C-D744-4030-985B-8E00BD128B74}" type="slidenum">
              <a:rPr lang="zh-CN" altLang="zh-CN"/>
              <a:pPr>
                <a:defRPr/>
              </a:pPr>
              <a:t>‹#›</a:t>
            </a:fld>
            <a:endParaRPr lang="zh-CN" altLang="zh-CN"/>
          </a:p>
        </p:txBody>
      </p:sp>
    </p:spTree>
    <p:extLst>
      <p:ext uri="{BB962C8B-B14F-4D97-AF65-F5344CB8AC3E}">
        <p14:creationId xmlns:p14="http://schemas.microsoft.com/office/powerpoint/2010/main" val="3400999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ED72C85B-06C1-4EF6-A94B-4C8BCD7C4745}"/>
              </a:ext>
            </a:extLst>
          </p:cNvPr>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5">
            <a:extLst>
              <a:ext uri="{FF2B5EF4-FFF2-40B4-BE49-F238E27FC236}">
                <a16:creationId xmlns:a16="http://schemas.microsoft.com/office/drawing/2014/main" id="{3C8F2966-55B5-452C-AE8A-614C42EBCFE9}"/>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6">
            <a:extLst>
              <a:ext uri="{FF2B5EF4-FFF2-40B4-BE49-F238E27FC236}">
                <a16:creationId xmlns:a16="http://schemas.microsoft.com/office/drawing/2014/main" id="{C42905C2-57EF-4A76-AC30-AC9087C72031}"/>
              </a:ext>
            </a:extLst>
          </p:cNvPr>
          <p:cNvSpPr>
            <a:spLocks noGrp="1" noChangeArrowheads="1"/>
          </p:cNvSpPr>
          <p:nvPr>
            <p:ph type="sldNum" sz="quarter" idx="12"/>
          </p:nvPr>
        </p:nvSpPr>
        <p:spPr>
          <a:ln/>
        </p:spPr>
        <p:txBody>
          <a:bodyPr/>
          <a:lstStyle>
            <a:lvl1pPr>
              <a:defRPr/>
            </a:lvl1pPr>
          </a:lstStyle>
          <a:p>
            <a:pPr>
              <a:defRPr/>
            </a:pPr>
            <a:fld id="{4299F8D4-1DDC-4022-B98E-BFD0064CCE1B}" type="slidenum">
              <a:rPr lang="zh-CN" altLang="zh-CN"/>
              <a:pPr>
                <a:defRPr/>
              </a:pPr>
              <a:t>‹#›</a:t>
            </a:fld>
            <a:endParaRPr lang="zh-CN" altLang="zh-CN"/>
          </a:p>
        </p:txBody>
      </p:sp>
    </p:spTree>
    <p:extLst>
      <p:ext uri="{BB962C8B-B14F-4D97-AF65-F5344CB8AC3E}">
        <p14:creationId xmlns:p14="http://schemas.microsoft.com/office/powerpoint/2010/main" val="125662765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0CD3B22A-3346-4FB7-9ABB-06D854373982}"/>
              </a:ext>
            </a:extLst>
          </p:cNvPr>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5">
            <a:extLst>
              <a:ext uri="{FF2B5EF4-FFF2-40B4-BE49-F238E27FC236}">
                <a16:creationId xmlns:a16="http://schemas.microsoft.com/office/drawing/2014/main" id="{97885044-202B-4F11-93FD-06DDA16CB15D}"/>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6">
            <a:extLst>
              <a:ext uri="{FF2B5EF4-FFF2-40B4-BE49-F238E27FC236}">
                <a16:creationId xmlns:a16="http://schemas.microsoft.com/office/drawing/2014/main" id="{B24F5C09-AEE2-4BE2-95B4-FCCD6F3111C0}"/>
              </a:ext>
            </a:extLst>
          </p:cNvPr>
          <p:cNvSpPr>
            <a:spLocks noGrp="1" noChangeArrowheads="1"/>
          </p:cNvSpPr>
          <p:nvPr>
            <p:ph type="sldNum" sz="quarter" idx="12"/>
          </p:nvPr>
        </p:nvSpPr>
        <p:spPr>
          <a:ln/>
        </p:spPr>
        <p:txBody>
          <a:bodyPr/>
          <a:lstStyle>
            <a:lvl1pPr>
              <a:defRPr/>
            </a:lvl1pPr>
          </a:lstStyle>
          <a:p>
            <a:pPr>
              <a:defRPr/>
            </a:pPr>
            <a:fld id="{248BB617-BAE7-47FC-AE84-964129090A71}" type="slidenum">
              <a:rPr lang="zh-CN" altLang="zh-CN"/>
              <a:pPr>
                <a:defRPr/>
              </a:pPr>
              <a:t>‹#›</a:t>
            </a:fld>
            <a:endParaRPr lang="zh-CN" altLang="zh-CN"/>
          </a:p>
        </p:txBody>
      </p:sp>
    </p:spTree>
    <p:extLst>
      <p:ext uri="{BB962C8B-B14F-4D97-AF65-F5344CB8AC3E}">
        <p14:creationId xmlns:p14="http://schemas.microsoft.com/office/powerpoint/2010/main" val="35565693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3742DAB7-BCA4-4BD9-8FB3-BC52D44FBB76}"/>
              </a:ext>
            </a:extLst>
          </p:cNvPr>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5">
            <a:extLst>
              <a:ext uri="{FF2B5EF4-FFF2-40B4-BE49-F238E27FC236}">
                <a16:creationId xmlns:a16="http://schemas.microsoft.com/office/drawing/2014/main" id="{6DCBB227-D528-4C33-8F90-AF808F58C66F}"/>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6">
            <a:extLst>
              <a:ext uri="{FF2B5EF4-FFF2-40B4-BE49-F238E27FC236}">
                <a16:creationId xmlns:a16="http://schemas.microsoft.com/office/drawing/2014/main" id="{B03499E5-AC07-48EF-A9A0-44D00D8F732C}"/>
              </a:ext>
            </a:extLst>
          </p:cNvPr>
          <p:cNvSpPr>
            <a:spLocks noGrp="1" noChangeArrowheads="1"/>
          </p:cNvSpPr>
          <p:nvPr>
            <p:ph type="sldNum" sz="quarter" idx="12"/>
          </p:nvPr>
        </p:nvSpPr>
        <p:spPr>
          <a:ln/>
        </p:spPr>
        <p:txBody>
          <a:bodyPr/>
          <a:lstStyle>
            <a:lvl1pPr>
              <a:defRPr/>
            </a:lvl1pPr>
          </a:lstStyle>
          <a:p>
            <a:pPr>
              <a:defRPr/>
            </a:pPr>
            <a:fld id="{6C94A4EB-BB53-4E89-8A0F-C319E0B70B7F}" type="slidenum">
              <a:rPr lang="zh-CN" altLang="zh-CN"/>
              <a:pPr>
                <a:defRPr/>
              </a:pPr>
              <a:t>‹#›</a:t>
            </a:fld>
            <a:endParaRPr lang="zh-CN" altLang="zh-CN"/>
          </a:p>
        </p:txBody>
      </p:sp>
    </p:spTree>
    <p:extLst>
      <p:ext uri="{BB962C8B-B14F-4D97-AF65-F5344CB8AC3E}">
        <p14:creationId xmlns:p14="http://schemas.microsoft.com/office/powerpoint/2010/main" val="11312368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E2029E59-678F-47CA-BB30-418E912F5B87}"/>
              </a:ext>
            </a:extLst>
          </p:cNvPr>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5">
            <a:extLst>
              <a:ext uri="{FF2B5EF4-FFF2-40B4-BE49-F238E27FC236}">
                <a16:creationId xmlns:a16="http://schemas.microsoft.com/office/drawing/2014/main" id="{F58162AF-436B-4404-88A1-56592216923E}"/>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6">
            <a:extLst>
              <a:ext uri="{FF2B5EF4-FFF2-40B4-BE49-F238E27FC236}">
                <a16:creationId xmlns:a16="http://schemas.microsoft.com/office/drawing/2014/main" id="{7BD68EA0-6B31-4FED-A3D2-9EC2A45109B6}"/>
              </a:ext>
            </a:extLst>
          </p:cNvPr>
          <p:cNvSpPr>
            <a:spLocks noGrp="1" noChangeArrowheads="1"/>
          </p:cNvSpPr>
          <p:nvPr>
            <p:ph type="sldNum" sz="quarter" idx="12"/>
          </p:nvPr>
        </p:nvSpPr>
        <p:spPr>
          <a:ln/>
        </p:spPr>
        <p:txBody>
          <a:bodyPr/>
          <a:lstStyle>
            <a:lvl1pPr>
              <a:defRPr/>
            </a:lvl1pPr>
          </a:lstStyle>
          <a:p>
            <a:pPr>
              <a:defRPr/>
            </a:pPr>
            <a:fld id="{66D74EB8-A9B3-4769-B3C8-06EA2DAA8543}" type="slidenum">
              <a:rPr lang="zh-CN" altLang="zh-CN"/>
              <a:pPr>
                <a:defRPr/>
              </a:pPr>
              <a:t>‹#›</a:t>
            </a:fld>
            <a:endParaRPr lang="zh-CN" altLang="zh-CN"/>
          </a:p>
        </p:txBody>
      </p:sp>
    </p:spTree>
    <p:extLst>
      <p:ext uri="{BB962C8B-B14F-4D97-AF65-F5344CB8AC3E}">
        <p14:creationId xmlns:p14="http://schemas.microsoft.com/office/powerpoint/2010/main" val="330734840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175FB199-AD3D-45EE-A7DD-EE4CC0986FD3}"/>
              </a:ext>
            </a:extLst>
          </p:cNvPr>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5">
            <a:extLst>
              <a:ext uri="{FF2B5EF4-FFF2-40B4-BE49-F238E27FC236}">
                <a16:creationId xmlns:a16="http://schemas.microsoft.com/office/drawing/2014/main" id="{D2D6EC58-3C5E-488E-A8DC-F4DD3FED26C0}"/>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6">
            <a:extLst>
              <a:ext uri="{FF2B5EF4-FFF2-40B4-BE49-F238E27FC236}">
                <a16:creationId xmlns:a16="http://schemas.microsoft.com/office/drawing/2014/main" id="{D888365E-52E1-4A2A-823A-AB95D84BC0B9}"/>
              </a:ext>
            </a:extLst>
          </p:cNvPr>
          <p:cNvSpPr>
            <a:spLocks noGrp="1" noChangeArrowheads="1"/>
          </p:cNvSpPr>
          <p:nvPr>
            <p:ph type="sldNum" sz="quarter" idx="12"/>
          </p:nvPr>
        </p:nvSpPr>
        <p:spPr>
          <a:ln/>
        </p:spPr>
        <p:txBody>
          <a:bodyPr/>
          <a:lstStyle>
            <a:lvl1pPr>
              <a:defRPr/>
            </a:lvl1pPr>
          </a:lstStyle>
          <a:p>
            <a:pPr>
              <a:defRPr/>
            </a:pPr>
            <a:fld id="{53DE47DA-2E53-4B37-BDEF-503C1C917BB2}" type="slidenum">
              <a:rPr lang="zh-CN" altLang="zh-CN"/>
              <a:pPr>
                <a:defRPr/>
              </a:pPr>
              <a:t>‹#›</a:t>
            </a:fld>
            <a:endParaRPr lang="zh-CN" altLang="zh-CN"/>
          </a:p>
        </p:txBody>
      </p:sp>
    </p:spTree>
    <p:extLst>
      <p:ext uri="{BB962C8B-B14F-4D97-AF65-F5344CB8AC3E}">
        <p14:creationId xmlns:p14="http://schemas.microsoft.com/office/powerpoint/2010/main" val="2672542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EC4C080E-621F-4BAE-AFEA-5A95D151833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页脚占位符 4">
            <a:extLst>
              <a:ext uri="{FF2B5EF4-FFF2-40B4-BE49-F238E27FC236}">
                <a16:creationId xmlns:a16="http://schemas.microsoft.com/office/drawing/2014/main" id="{E39D863F-92D0-4D2C-99CE-86860244925F}"/>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A1D775FA-2CAA-404F-AABB-16467A847EFB}"/>
              </a:ext>
            </a:extLst>
          </p:cNvPr>
          <p:cNvSpPr>
            <a:spLocks noGrp="1" noChangeArrowheads="1"/>
          </p:cNvSpPr>
          <p:nvPr>
            <p:ph type="sldNum" sz="quarter" idx="12"/>
          </p:nvPr>
        </p:nvSpPr>
        <p:spPr>
          <a:ln/>
        </p:spPr>
        <p:txBody>
          <a:bodyPr/>
          <a:lstStyle>
            <a:lvl1pPr>
              <a:defRPr/>
            </a:lvl1pPr>
          </a:lstStyle>
          <a:p>
            <a:pPr>
              <a:defRPr/>
            </a:pPr>
            <a:fld id="{263704D6-E45F-4843-8999-21C421C7019D}" type="slidenum">
              <a:rPr lang="en-US" altLang="zh-CN"/>
              <a:pPr>
                <a:defRPr/>
              </a:pPr>
              <a:t>‹#›</a:t>
            </a:fld>
            <a:endParaRPr lang="en-US" altLang="zh-CN"/>
          </a:p>
        </p:txBody>
      </p:sp>
    </p:spTree>
    <p:extLst>
      <p:ext uri="{BB962C8B-B14F-4D97-AF65-F5344CB8AC3E}">
        <p14:creationId xmlns:p14="http://schemas.microsoft.com/office/powerpoint/2010/main" val="18340893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B1D4604F-6F40-406E-8749-829FA535EF29}"/>
              </a:ext>
            </a:extLst>
          </p:cNvPr>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5">
            <a:extLst>
              <a:ext uri="{FF2B5EF4-FFF2-40B4-BE49-F238E27FC236}">
                <a16:creationId xmlns:a16="http://schemas.microsoft.com/office/drawing/2014/main" id="{4B9DEE05-D573-4C7D-8C1C-28E3B4878E18}"/>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Rectangle 6">
            <a:extLst>
              <a:ext uri="{FF2B5EF4-FFF2-40B4-BE49-F238E27FC236}">
                <a16:creationId xmlns:a16="http://schemas.microsoft.com/office/drawing/2014/main" id="{7C8D5558-99AF-477D-9D1D-5918B61303AA}"/>
              </a:ext>
            </a:extLst>
          </p:cNvPr>
          <p:cNvSpPr>
            <a:spLocks noGrp="1" noChangeArrowheads="1"/>
          </p:cNvSpPr>
          <p:nvPr>
            <p:ph type="sldNum" sz="quarter" idx="12"/>
          </p:nvPr>
        </p:nvSpPr>
        <p:spPr>
          <a:ln/>
        </p:spPr>
        <p:txBody>
          <a:bodyPr/>
          <a:lstStyle>
            <a:lvl1pPr>
              <a:defRPr/>
            </a:lvl1pPr>
          </a:lstStyle>
          <a:p>
            <a:pPr>
              <a:defRPr/>
            </a:pPr>
            <a:fld id="{5A12AEAC-4B84-4FF2-B2E8-475692FA6E2F}" type="slidenum">
              <a:rPr lang="zh-CN" altLang="zh-CN"/>
              <a:pPr>
                <a:defRPr/>
              </a:pPr>
              <a:t>‹#›</a:t>
            </a:fld>
            <a:endParaRPr lang="zh-CN" altLang="zh-CN"/>
          </a:p>
        </p:txBody>
      </p:sp>
    </p:spTree>
    <p:extLst>
      <p:ext uri="{BB962C8B-B14F-4D97-AF65-F5344CB8AC3E}">
        <p14:creationId xmlns:p14="http://schemas.microsoft.com/office/powerpoint/2010/main" val="258840761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6DE90EBA-16A1-48E9-8850-6A80947D8810}"/>
              </a:ext>
            </a:extLst>
          </p:cNvPr>
          <p:cNvSpPr>
            <a:spLocks noGrp="1" noChangeArrowheads="1"/>
          </p:cNvSpPr>
          <p:nvPr>
            <p:ph type="dt" sz="half" idx="10"/>
          </p:nvPr>
        </p:nvSpPr>
        <p:spPr>
          <a:ln/>
        </p:spPr>
        <p:txBody>
          <a:bodyPr/>
          <a:lstStyle>
            <a:lvl1pPr>
              <a:defRPr/>
            </a:lvl1pPr>
          </a:lstStyle>
          <a:p>
            <a:pPr>
              <a:defRPr/>
            </a:pPr>
            <a:endParaRPr lang="zh-CN" altLang="zh-CN"/>
          </a:p>
        </p:txBody>
      </p:sp>
      <p:sp>
        <p:nvSpPr>
          <p:cNvPr id="8" name="Rectangle 5">
            <a:extLst>
              <a:ext uri="{FF2B5EF4-FFF2-40B4-BE49-F238E27FC236}">
                <a16:creationId xmlns:a16="http://schemas.microsoft.com/office/drawing/2014/main" id="{8CA01CF5-1BDF-40BF-AB6D-EB58810754CB}"/>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9" name="Rectangle 6">
            <a:extLst>
              <a:ext uri="{FF2B5EF4-FFF2-40B4-BE49-F238E27FC236}">
                <a16:creationId xmlns:a16="http://schemas.microsoft.com/office/drawing/2014/main" id="{A590F6DC-C87D-4B52-8EDB-C7E048E53300}"/>
              </a:ext>
            </a:extLst>
          </p:cNvPr>
          <p:cNvSpPr>
            <a:spLocks noGrp="1" noChangeArrowheads="1"/>
          </p:cNvSpPr>
          <p:nvPr>
            <p:ph type="sldNum" sz="quarter" idx="12"/>
          </p:nvPr>
        </p:nvSpPr>
        <p:spPr>
          <a:ln/>
        </p:spPr>
        <p:txBody>
          <a:bodyPr/>
          <a:lstStyle>
            <a:lvl1pPr>
              <a:defRPr/>
            </a:lvl1pPr>
          </a:lstStyle>
          <a:p>
            <a:pPr>
              <a:defRPr/>
            </a:pPr>
            <a:fld id="{8B5008EA-FEEA-4D84-930F-CF80F1025501}" type="slidenum">
              <a:rPr lang="zh-CN" altLang="zh-CN"/>
              <a:pPr>
                <a:defRPr/>
              </a:pPr>
              <a:t>‹#›</a:t>
            </a:fld>
            <a:endParaRPr lang="zh-CN" altLang="zh-CN"/>
          </a:p>
        </p:txBody>
      </p:sp>
    </p:spTree>
    <p:extLst>
      <p:ext uri="{BB962C8B-B14F-4D97-AF65-F5344CB8AC3E}">
        <p14:creationId xmlns:p14="http://schemas.microsoft.com/office/powerpoint/2010/main" val="171589885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7557D518-8D25-48A3-88C0-E17C6A762C30}"/>
              </a:ext>
            </a:extLst>
          </p:cNvPr>
          <p:cNvSpPr>
            <a:spLocks noGrp="1" noChangeArrowheads="1"/>
          </p:cNvSpPr>
          <p:nvPr>
            <p:ph type="dt" sz="half" idx="10"/>
          </p:nvPr>
        </p:nvSpPr>
        <p:spPr>
          <a:ln/>
        </p:spPr>
        <p:txBody>
          <a:bodyPr/>
          <a:lstStyle>
            <a:lvl1pPr>
              <a:defRPr/>
            </a:lvl1pPr>
          </a:lstStyle>
          <a:p>
            <a:pPr>
              <a:defRPr/>
            </a:pPr>
            <a:endParaRPr lang="zh-CN" altLang="zh-CN"/>
          </a:p>
        </p:txBody>
      </p:sp>
      <p:sp>
        <p:nvSpPr>
          <p:cNvPr id="4" name="Rectangle 5">
            <a:extLst>
              <a:ext uri="{FF2B5EF4-FFF2-40B4-BE49-F238E27FC236}">
                <a16:creationId xmlns:a16="http://schemas.microsoft.com/office/drawing/2014/main" id="{1974432C-6BE3-4419-9968-3CB97867120D}"/>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5" name="Rectangle 6">
            <a:extLst>
              <a:ext uri="{FF2B5EF4-FFF2-40B4-BE49-F238E27FC236}">
                <a16:creationId xmlns:a16="http://schemas.microsoft.com/office/drawing/2014/main" id="{CE6B8C22-23E9-4E77-92AE-EC2240405285}"/>
              </a:ext>
            </a:extLst>
          </p:cNvPr>
          <p:cNvSpPr>
            <a:spLocks noGrp="1" noChangeArrowheads="1"/>
          </p:cNvSpPr>
          <p:nvPr>
            <p:ph type="sldNum" sz="quarter" idx="12"/>
          </p:nvPr>
        </p:nvSpPr>
        <p:spPr>
          <a:ln/>
        </p:spPr>
        <p:txBody>
          <a:bodyPr/>
          <a:lstStyle>
            <a:lvl1pPr>
              <a:defRPr/>
            </a:lvl1pPr>
          </a:lstStyle>
          <a:p>
            <a:pPr>
              <a:defRPr/>
            </a:pPr>
            <a:fld id="{781D1D69-78D3-473D-BA43-C2864A02492D}" type="slidenum">
              <a:rPr lang="zh-CN" altLang="zh-CN"/>
              <a:pPr>
                <a:defRPr/>
              </a:pPr>
              <a:t>‹#›</a:t>
            </a:fld>
            <a:endParaRPr lang="zh-CN" altLang="zh-CN"/>
          </a:p>
        </p:txBody>
      </p:sp>
    </p:spTree>
    <p:extLst>
      <p:ext uri="{BB962C8B-B14F-4D97-AF65-F5344CB8AC3E}">
        <p14:creationId xmlns:p14="http://schemas.microsoft.com/office/powerpoint/2010/main" val="67885068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F455F50-0591-43BC-84C3-25A5031A7D9F}"/>
              </a:ext>
            </a:extLst>
          </p:cNvPr>
          <p:cNvSpPr>
            <a:spLocks noGrp="1" noChangeArrowheads="1"/>
          </p:cNvSpPr>
          <p:nvPr>
            <p:ph type="dt" sz="half" idx="10"/>
          </p:nvPr>
        </p:nvSpPr>
        <p:spPr>
          <a:ln/>
        </p:spPr>
        <p:txBody>
          <a:bodyPr/>
          <a:lstStyle>
            <a:lvl1pPr>
              <a:defRPr/>
            </a:lvl1pPr>
          </a:lstStyle>
          <a:p>
            <a:pPr>
              <a:defRPr/>
            </a:pPr>
            <a:endParaRPr lang="zh-CN" altLang="zh-CN"/>
          </a:p>
        </p:txBody>
      </p:sp>
      <p:sp>
        <p:nvSpPr>
          <p:cNvPr id="3" name="Rectangle 5">
            <a:extLst>
              <a:ext uri="{FF2B5EF4-FFF2-40B4-BE49-F238E27FC236}">
                <a16:creationId xmlns:a16="http://schemas.microsoft.com/office/drawing/2014/main" id="{CE8241DE-85C1-47A7-8E50-BF06D555688D}"/>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4" name="Rectangle 6">
            <a:extLst>
              <a:ext uri="{FF2B5EF4-FFF2-40B4-BE49-F238E27FC236}">
                <a16:creationId xmlns:a16="http://schemas.microsoft.com/office/drawing/2014/main" id="{877111F5-0F94-41C7-A675-D0CEF876B98F}"/>
              </a:ext>
            </a:extLst>
          </p:cNvPr>
          <p:cNvSpPr>
            <a:spLocks noGrp="1" noChangeArrowheads="1"/>
          </p:cNvSpPr>
          <p:nvPr>
            <p:ph type="sldNum" sz="quarter" idx="12"/>
          </p:nvPr>
        </p:nvSpPr>
        <p:spPr>
          <a:ln/>
        </p:spPr>
        <p:txBody>
          <a:bodyPr/>
          <a:lstStyle>
            <a:lvl1pPr>
              <a:defRPr/>
            </a:lvl1pPr>
          </a:lstStyle>
          <a:p>
            <a:pPr>
              <a:defRPr/>
            </a:pPr>
            <a:fld id="{0AFCE888-CA49-47F6-804B-2C3307B23A4A}" type="slidenum">
              <a:rPr lang="zh-CN" altLang="zh-CN"/>
              <a:pPr>
                <a:defRPr/>
              </a:pPr>
              <a:t>‹#›</a:t>
            </a:fld>
            <a:endParaRPr lang="zh-CN" altLang="zh-CN"/>
          </a:p>
        </p:txBody>
      </p:sp>
    </p:spTree>
    <p:extLst>
      <p:ext uri="{BB962C8B-B14F-4D97-AF65-F5344CB8AC3E}">
        <p14:creationId xmlns:p14="http://schemas.microsoft.com/office/powerpoint/2010/main" val="198930758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AB06EAF6-B52B-4216-9590-F3067C0D4330}"/>
              </a:ext>
            </a:extLst>
          </p:cNvPr>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5">
            <a:extLst>
              <a:ext uri="{FF2B5EF4-FFF2-40B4-BE49-F238E27FC236}">
                <a16:creationId xmlns:a16="http://schemas.microsoft.com/office/drawing/2014/main" id="{EFDF33ED-A44D-4D1B-B845-7AD33FB563EA}"/>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Rectangle 6">
            <a:extLst>
              <a:ext uri="{FF2B5EF4-FFF2-40B4-BE49-F238E27FC236}">
                <a16:creationId xmlns:a16="http://schemas.microsoft.com/office/drawing/2014/main" id="{988B3BB3-2FB3-41F0-91AE-6312D2E9AF34}"/>
              </a:ext>
            </a:extLst>
          </p:cNvPr>
          <p:cNvSpPr>
            <a:spLocks noGrp="1" noChangeArrowheads="1"/>
          </p:cNvSpPr>
          <p:nvPr>
            <p:ph type="sldNum" sz="quarter" idx="12"/>
          </p:nvPr>
        </p:nvSpPr>
        <p:spPr>
          <a:ln/>
        </p:spPr>
        <p:txBody>
          <a:bodyPr/>
          <a:lstStyle>
            <a:lvl1pPr>
              <a:defRPr/>
            </a:lvl1pPr>
          </a:lstStyle>
          <a:p>
            <a:pPr>
              <a:defRPr/>
            </a:pPr>
            <a:fld id="{4FA9ED84-2ECD-4523-81A1-6E602E44037F}" type="slidenum">
              <a:rPr lang="zh-CN" altLang="zh-CN"/>
              <a:pPr>
                <a:defRPr/>
              </a:pPr>
              <a:t>‹#›</a:t>
            </a:fld>
            <a:endParaRPr lang="zh-CN" altLang="zh-CN"/>
          </a:p>
        </p:txBody>
      </p:sp>
    </p:spTree>
    <p:extLst>
      <p:ext uri="{BB962C8B-B14F-4D97-AF65-F5344CB8AC3E}">
        <p14:creationId xmlns:p14="http://schemas.microsoft.com/office/powerpoint/2010/main" val="33532658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E4B163B6-B6BC-416F-90DB-98F13BD3DE4F}"/>
              </a:ext>
            </a:extLst>
          </p:cNvPr>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5">
            <a:extLst>
              <a:ext uri="{FF2B5EF4-FFF2-40B4-BE49-F238E27FC236}">
                <a16:creationId xmlns:a16="http://schemas.microsoft.com/office/drawing/2014/main" id="{499367C5-9515-44A6-957B-9C58650A0A0C}"/>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Rectangle 6">
            <a:extLst>
              <a:ext uri="{FF2B5EF4-FFF2-40B4-BE49-F238E27FC236}">
                <a16:creationId xmlns:a16="http://schemas.microsoft.com/office/drawing/2014/main" id="{B6F69370-4587-4DFF-B98D-5120795E7CAA}"/>
              </a:ext>
            </a:extLst>
          </p:cNvPr>
          <p:cNvSpPr>
            <a:spLocks noGrp="1" noChangeArrowheads="1"/>
          </p:cNvSpPr>
          <p:nvPr>
            <p:ph type="sldNum" sz="quarter" idx="12"/>
          </p:nvPr>
        </p:nvSpPr>
        <p:spPr>
          <a:ln/>
        </p:spPr>
        <p:txBody>
          <a:bodyPr/>
          <a:lstStyle>
            <a:lvl1pPr>
              <a:defRPr/>
            </a:lvl1pPr>
          </a:lstStyle>
          <a:p>
            <a:pPr>
              <a:defRPr/>
            </a:pPr>
            <a:fld id="{F2B27487-47B0-4F7F-BB07-8759AEDE4484}" type="slidenum">
              <a:rPr lang="zh-CN" altLang="zh-CN"/>
              <a:pPr>
                <a:defRPr/>
              </a:pPr>
              <a:t>‹#›</a:t>
            </a:fld>
            <a:endParaRPr lang="zh-CN" altLang="zh-CN"/>
          </a:p>
        </p:txBody>
      </p:sp>
    </p:spTree>
    <p:extLst>
      <p:ext uri="{BB962C8B-B14F-4D97-AF65-F5344CB8AC3E}">
        <p14:creationId xmlns:p14="http://schemas.microsoft.com/office/powerpoint/2010/main" val="17141173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BC38E233-EC12-4C8D-BCF2-61B20C9557B2}"/>
              </a:ext>
            </a:extLst>
          </p:cNvPr>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5">
            <a:extLst>
              <a:ext uri="{FF2B5EF4-FFF2-40B4-BE49-F238E27FC236}">
                <a16:creationId xmlns:a16="http://schemas.microsoft.com/office/drawing/2014/main" id="{4A26651C-75E9-4AB9-9292-2CB96B241E4E}"/>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6">
            <a:extLst>
              <a:ext uri="{FF2B5EF4-FFF2-40B4-BE49-F238E27FC236}">
                <a16:creationId xmlns:a16="http://schemas.microsoft.com/office/drawing/2014/main" id="{9DBC5C98-D15B-445B-90A6-C7E02803E211}"/>
              </a:ext>
            </a:extLst>
          </p:cNvPr>
          <p:cNvSpPr>
            <a:spLocks noGrp="1" noChangeArrowheads="1"/>
          </p:cNvSpPr>
          <p:nvPr>
            <p:ph type="sldNum" sz="quarter" idx="12"/>
          </p:nvPr>
        </p:nvSpPr>
        <p:spPr>
          <a:ln/>
        </p:spPr>
        <p:txBody>
          <a:bodyPr/>
          <a:lstStyle>
            <a:lvl1pPr>
              <a:defRPr/>
            </a:lvl1pPr>
          </a:lstStyle>
          <a:p>
            <a:pPr>
              <a:defRPr/>
            </a:pPr>
            <a:fld id="{72E7EE56-C679-449B-B53D-BF2A75C5CA49}" type="slidenum">
              <a:rPr lang="zh-CN" altLang="zh-CN"/>
              <a:pPr>
                <a:defRPr/>
              </a:pPr>
              <a:t>‹#›</a:t>
            </a:fld>
            <a:endParaRPr lang="zh-CN" altLang="zh-CN"/>
          </a:p>
        </p:txBody>
      </p:sp>
    </p:spTree>
    <p:extLst>
      <p:ext uri="{BB962C8B-B14F-4D97-AF65-F5344CB8AC3E}">
        <p14:creationId xmlns:p14="http://schemas.microsoft.com/office/powerpoint/2010/main" val="34896432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E2E07707-DC68-40EA-96A0-5CC46D2192CF}"/>
              </a:ext>
            </a:extLst>
          </p:cNvPr>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5">
            <a:extLst>
              <a:ext uri="{FF2B5EF4-FFF2-40B4-BE49-F238E27FC236}">
                <a16:creationId xmlns:a16="http://schemas.microsoft.com/office/drawing/2014/main" id="{19072707-DD53-4722-8C99-B00F3314E0B4}"/>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6">
            <a:extLst>
              <a:ext uri="{FF2B5EF4-FFF2-40B4-BE49-F238E27FC236}">
                <a16:creationId xmlns:a16="http://schemas.microsoft.com/office/drawing/2014/main" id="{6FF95548-26C7-4E11-B2B3-1E05CDC2D6BA}"/>
              </a:ext>
            </a:extLst>
          </p:cNvPr>
          <p:cNvSpPr>
            <a:spLocks noGrp="1" noChangeArrowheads="1"/>
          </p:cNvSpPr>
          <p:nvPr>
            <p:ph type="sldNum" sz="quarter" idx="12"/>
          </p:nvPr>
        </p:nvSpPr>
        <p:spPr>
          <a:ln/>
        </p:spPr>
        <p:txBody>
          <a:bodyPr/>
          <a:lstStyle>
            <a:lvl1pPr>
              <a:defRPr/>
            </a:lvl1pPr>
          </a:lstStyle>
          <a:p>
            <a:pPr>
              <a:defRPr/>
            </a:pPr>
            <a:fld id="{C4CEC16D-419C-46C6-AF3E-C1756992BBE0}" type="slidenum">
              <a:rPr lang="zh-CN" altLang="zh-CN"/>
              <a:pPr>
                <a:defRPr/>
              </a:pPr>
              <a:t>‹#›</a:t>
            </a:fld>
            <a:endParaRPr lang="zh-CN" altLang="zh-CN"/>
          </a:p>
        </p:txBody>
      </p:sp>
    </p:spTree>
    <p:extLst>
      <p:ext uri="{BB962C8B-B14F-4D97-AF65-F5344CB8AC3E}">
        <p14:creationId xmlns:p14="http://schemas.microsoft.com/office/powerpoint/2010/main" val="241490156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894B6783-CCCF-41E7-B208-304A44B02ED4}"/>
              </a:ext>
            </a:extLst>
          </p:cNvPr>
          <p:cNvGrpSpPr>
            <a:grpSpLocks/>
          </p:cNvGrpSpPr>
          <p:nvPr/>
        </p:nvGrpSpPr>
        <p:grpSpPr bwMode="auto">
          <a:xfrm>
            <a:off x="-3175" y="0"/>
            <a:ext cx="9147175" cy="6867525"/>
            <a:chOff x="-2" y="0"/>
            <a:chExt cx="5762" cy="4326"/>
          </a:xfrm>
        </p:grpSpPr>
        <p:grpSp>
          <p:nvGrpSpPr>
            <p:cNvPr id="5" name="Group 3">
              <a:extLst>
                <a:ext uri="{FF2B5EF4-FFF2-40B4-BE49-F238E27FC236}">
                  <a16:creationId xmlns:a16="http://schemas.microsoft.com/office/drawing/2014/main" id="{890CE8FB-8036-4F69-921B-3F7C01E67F0C}"/>
                </a:ext>
              </a:extLst>
            </p:cNvPr>
            <p:cNvGrpSpPr>
              <a:grpSpLocks/>
            </p:cNvGrpSpPr>
            <p:nvPr userDrawn="1"/>
          </p:nvGrpSpPr>
          <p:grpSpPr bwMode="auto">
            <a:xfrm>
              <a:off x="-2" y="0"/>
              <a:ext cx="5712" cy="4326"/>
              <a:chOff x="-2" y="0"/>
              <a:chExt cx="5712" cy="4326"/>
            </a:xfrm>
          </p:grpSpPr>
          <p:sp>
            <p:nvSpPr>
              <p:cNvPr id="8" name="Rectangle 4">
                <a:extLst>
                  <a:ext uri="{FF2B5EF4-FFF2-40B4-BE49-F238E27FC236}">
                    <a16:creationId xmlns:a16="http://schemas.microsoft.com/office/drawing/2014/main" id="{1FC9226F-4DED-469C-B326-29D278C3F352}"/>
                  </a:ext>
                </a:extLst>
              </p:cNvPr>
              <p:cNvSpPr>
                <a:spLocks noChangeArrowheads="1"/>
              </p:cNvSpPr>
              <p:nvPr/>
            </p:nvSpPr>
            <p:spPr bwMode="auto">
              <a:xfrm>
                <a:off x="-2" y="0"/>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9" name="Rectangle 5">
                <a:extLst>
                  <a:ext uri="{FF2B5EF4-FFF2-40B4-BE49-F238E27FC236}">
                    <a16:creationId xmlns:a16="http://schemas.microsoft.com/office/drawing/2014/main" id="{6A7E4A6B-72E6-449B-870D-1C62DE4BD77C}"/>
                  </a:ext>
                </a:extLst>
              </p:cNvPr>
              <p:cNvSpPr>
                <a:spLocks noChangeArrowheads="1"/>
              </p:cNvSpPr>
              <p:nvPr/>
            </p:nvSpPr>
            <p:spPr bwMode="auto">
              <a:xfrm>
                <a:off x="94"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10" name="Rectangle 6">
                <a:extLst>
                  <a:ext uri="{FF2B5EF4-FFF2-40B4-BE49-F238E27FC236}">
                    <a16:creationId xmlns:a16="http://schemas.microsoft.com/office/drawing/2014/main" id="{1A2AE91E-0F8F-4330-9552-C1A6658F5B7C}"/>
                  </a:ext>
                </a:extLst>
              </p:cNvPr>
              <p:cNvSpPr>
                <a:spLocks noChangeArrowheads="1"/>
              </p:cNvSpPr>
              <p:nvPr/>
            </p:nvSpPr>
            <p:spPr bwMode="auto">
              <a:xfrm>
                <a:off x="190"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11" name="Rectangle 7">
                <a:extLst>
                  <a:ext uri="{FF2B5EF4-FFF2-40B4-BE49-F238E27FC236}">
                    <a16:creationId xmlns:a16="http://schemas.microsoft.com/office/drawing/2014/main" id="{8CB23B25-2D05-444D-BA18-04E92DBA97F8}"/>
                  </a:ext>
                </a:extLst>
              </p:cNvPr>
              <p:cNvSpPr>
                <a:spLocks noChangeArrowheads="1"/>
              </p:cNvSpPr>
              <p:nvPr/>
            </p:nvSpPr>
            <p:spPr bwMode="auto">
              <a:xfrm>
                <a:off x="286"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12" name="Rectangle 8">
                <a:extLst>
                  <a:ext uri="{FF2B5EF4-FFF2-40B4-BE49-F238E27FC236}">
                    <a16:creationId xmlns:a16="http://schemas.microsoft.com/office/drawing/2014/main" id="{A5229491-7BF6-4606-8270-617F7BF2929C}"/>
                  </a:ext>
                </a:extLst>
              </p:cNvPr>
              <p:cNvSpPr>
                <a:spLocks noChangeArrowheads="1"/>
              </p:cNvSpPr>
              <p:nvPr/>
            </p:nvSpPr>
            <p:spPr bwMode="auto">
              <a:xfrm>
                <a:off x="382"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13" name="Rectangle 9">
                <a:extLst>
                  <a:ext uri="{FF2B5EF4-FFF2-40B4-BE49-F238E27FC236}">
                    <a16:creationId xmlns:a16="http://schemas.microsoft.com/office/drawing/2014/main" id="{89D8F295-8C53-4732-A2E2-1E5AD575BE25}"/>
                  </a:ext>
                </a:extLst>
              </p:cNvPr>
              <p:cNvSpPr>
                <a:spLocks noChangeArrowheads="1"/>
              </p:cNvSpPr>
              <p:nvPr/>
            </p:nvSpPr>
            <p:spPr bwMode="auto">
              <a:xfrm>
                <a:off x="478"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14" name="Rectangle 10">
                <a:extLst>
                  <a:ext uri="{FF2B5EF4-FFF2-40B4-BE49-F238E27FC236}">
                    <a16:creationId xmlns:a16="http://schemas.microsoft.com/office/drawing/2014/main" id="{805648AE-92FE-441A-97A3-E0056E710E3E}"/>
                  </a:ext>
                </a:extLst>
              </p:cNvPr>
              <p:cNvSpPr>
                <a:spLocks noChangeArrowheads="1"/>
              </p:cNvSpPr>
              <p:nvPr/>
            </p:nvSpPr>
            <p:spPr bwMode="auto">
              <a:xfrm>
                <a:off x="574"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15" name="Rectangle 11">
                <a:extLst>
                  <a:ext uri="{FF2B5EF4-FFF2-40B4-BE49-F238E27FC236}">
                    <a16:creationId xmlns:a16="http://schemas.microsoft.com/office/drawing/2014/main" id="{BED13E5C-2D3A-41F1-9427-5C2803EE67A5}"/>
                  </a:ext>
                </a:extLst>
              </p:cNvPr>
              <p:cNvSpPr>
                <a:spLocks noChangeArrowheads="1"/>
              </p:cNvSpPr>
              <p:nvPr/>
            </p:nvSpPr>
            <p:spPr bwMode="auto">
              <a:xfrm>
                <a:off x="670"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16" name="Rectangle 12">
                <a:extLst>
                  <a:ext uri="{FF2B5EF4-FFF2-40B4-BE49-F238E27FC236}">
                    <a16:creationId xmlns:a16="http://schemas.microsoft.com/office/drawing/2014/main" id="{DD6A640F-10FC-461C-8FC4-DD21F07167C5}"/>
                  </a:ext>
                </a:extLst>
              </p:cNvPr>
              <p:cNvSpPr>
                <a:spLocks noChangeArrowheads="1"/>
              </p:cNvSpPr>
              <p:nvPr/>
            </p:nvSpPr>
            <p:spPr bwMode="auto">
              <a:xfrm>
                <a:off x="766"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17" name="Rectangle 13">
                <a:extLst>
                  <a:ext uri="{FF2B5EF4-FFF2-40B4-BE49-F238E27FC236}">
                    <a16:creationId xmlns:a16="http://schemas.microsoft.com/office/drawing/2014/main" id="{8AFA7EC0-DB20-4CFE-BB07-71E62AC1C7DE}"/>
                  </a:ext>
                </a:extLst>
              </p:cNvPr>
              <p:cNvSpPr>
                <a:spLocks noChangeArrowheads="1"/>
              </p:cNvSpPr>
              <p:nvPr/>
            </p:nvSpPr>
            <p:spPr bwMode="auto">
              <a:xfrm>
                <a:off x="862"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18" name="Rectangle 14">
                <a:extLst>
                  <a:ext uri="{FF2B5EF4-FFF2-40B4-BE49-F238E27FC236}">
                    <a16:creationId xmlns:a16="http://schemas.microsoft.com/office/drawing/2014/main" id="{FBAC21B2-901D-48AD-BAA8-1B88E137FA2D}"/>
                  </a:ext>
                </a:extLst>
              </p:cNvPr>
              <p:cNvSpPr>
                <a:spLocks noChangeArrowheads="1"/>
              </p:cNvSpPr>
              <p:nvPr/>
            </p:nvSpPr>
            <p:spPr bwMode="auto">
              <a:xfrm>
                <a:off x="958"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19" name="Rectangle 15">
                <a:extLst>
                  <a:ext uri="{FF2B5EF4-FFF2-40B4-BE49-F238E27FC236}">
                    <a16:creationId xmlns:a16="http://schemas.microsoft.com/office/drawing/2014/main" id="{EA401B2D-FB1B-4DC8-A9A2-BC7664147CD4}"/>
                  </a:ext>
                </a:extLst>
              </p:cNvPr>
              <p:cNvSpPr>
                <a:spLocks noChangeArrowheads="1"/>
              </p:cNvSpPr>
              <p:nvPr/>
            </p:nvSpPr>
            <p:spPr bwMode="auto">
              <a:xfrm>
                <a:off x="1054"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20" name="Rectangle 16">
                <a:extLst>
                  <a:ext uri="{FF2B5EF4-FFF2-40B4-BE49-F238E27FC236}">
                    <a16:creationId xmlns:a16="http://schemas.microsoft.com/office/drawing/2014/main" id="{19A7F48F-4FE1-4E13-9462-2B15504A027B}"/>
                  </a:ext>
                </a:extLst>
              </p:cNvPr>
              <p:cNvSpPr>
                <a:spLocks noChangeArrowheads="1"/>
              </p:cNvSpPr>
              <p:nvPr/>
            </p:nvSpPr>
            <p:spPr bwMode="auto">
              <a:xfrm>
                <a:off x="1150"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21" name="Rectangle 17">
                <a:extLst>
                  <a:ext uri="{FF2B5EF4-FFF2-40B4-BE49-F238E27FC236}">
                    <a16:creationId xmlns:a16="http://schemas.microsoft.com/office/drawing/2014/main" id="{13C71EE0-99A8-4974-9284-6702D5066960}"/>
                  </a:ext>
                </a:extLst>
              </p:cNvPr>
              <p:cNvSpPr>
                <a:spLocks noChangeArrowheads="1"/>
              </p:cNvSpPr>
              <p:nvPr/>
            </p:nvSpPr>
            <p:spPr bwMode="auto">
              <a:xfrm>
                <a:off x="1246"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22" name="Rectangle 18">
                <a:extLst>
                  <a:ext uri="{FF2B5EF4-FFF2-40B4-BE49-F238E27FC236}">
                    <a16:creationId xmlns:a16="http://schemas.microsoft.com/office/drawing/2014/main" id="{A3DA849D-72DF-4489-9BF0-F0F91548BCC9}"/>
                  </a:ext>
                </a:extLst>
              </p:cNvPr>
              <p:cNvSpPr>
                <a:spLocks noChangeArrowheads="1"/>
              </p:cNvSpPr>
              <p:nvPr/>
            </p:nvSpPr>
            <p:spPr bwMode="auto">
              <a:xfrm>
                <a:off x="1342"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23" name="Rectangle 19">
                <a:extLst>
                  <a:ext uri="{FF2B5EF4-FFF2-40B4-BE49-F238E27FC236}">
                    <a16:creationId xmlns:a16="http://schemas.microsoft.com/office/drawing/2014/main" id="{5D63AD7A-88B8-45DD-B5EB-276A4EB875BB}"/>
                  </a:ext>
                </a:extLst>
              </p:cNvPr>
              <p:cNvSpPr>
                <a:spLocks noChangeArrowheads="1"/>
              </p:cNvSpPr>
              <p:nvPr/>
            </p:nvSpPr>
            <p:spPr bwMode="auto">
              <a:xfrm>
                <a:off x="1438"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24" name="Rectangle 20">
                <a:extLst>
                  <a:ext uri="{FF2B5EF4-FFF2-40B4-BE49-F238E27FC236}">
                    <a16:creationId xmlns:a16="http://schemas.microsoft.com/office/drawing/2014/main" id="{0DC6E476-618A-47AA-B979-B8F2F3303677}"/>
                  </a:ext>
                </a:extLst>
              </p:cNvPr>
              <p:cNvSpPr>
                <a:spLocks noChangeArrowheads="1"/>
              </p:cNvSpPr>
              <p:nvPr/>
            </p:nvSpPr>
            <p:spPr bwMode="auto">
              <a:xfrm>
                <a:off x="1534"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25" name="Rectangle 21">
                <a:extLst>
                  <a:ext uri="{FF2B5EF4-FFF2-40B4-BE49-F238E27FC236}">
                    <a16:creationId xmlns:a16="http://schemas.microsoft.com/office/drawing/2014/main" id="{A0A72DD6-DA33-4689-8EDB-C778F29F07A8}"/>
                  </a:ext>
                </a:extLst>
              </p:cNvPr>
              <p:cNvSpPr>
                <a:spLocks noChangeArrowheads="1"/>
              </p:cNvSpPr>
              <p:nvPr/>
            </p:nvSpPr>
            <p:spPr bwMode="auto">
              <a:xfrm>
                <a:off x="1630"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26" name="Rectangle 22">
                <a:extLst>
                  <a:ext uri="{FF2B5EF4-FFF2-40B4-BE49-F238E27FC236}">
                    <a16:creationId xmlns:a16="http://schemas.microsoft.com/office/drawing/2014/main" id="{156D6A91-95ED-42F7-A9FE-EEAB9FE428D2}"/>
                  </a:ext>
                </a:extLst>
              </p:cNvPr>
              <p:cNvSpPr>
                <a:spLocks noChangeArrowheads="1"/>
              </p:cNvSpPr>
              <p:nvPr/>
            </p:nvSpPr>
            <p:spPr bwMode="auto">
              <a:xfrm>
                <a:off x="1726"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27" name="Rectangle 23">
                <a:extLst>
                  <a:ext uri="{FF2B5EF4-FFF2-40B4-BE49-F238E27FC236}">
                    <a16:creationId xmlns:a16="http://schemas.microsoft.com/office/drawing/2014/main" id="{282865FD-5029-4235-97BC-60E36D21FE90}"/>
                  </a:ext>
                </a:extLst>
              </p:cNvPr>
              <p:cNvSpPr>
                <a:spLocks noChangeArrowheads="1"/>
              </p:cNvSpPr>
              <p:nvPr/>
            </p:nvSpPr>
            <p:spPr bwMode="auto">
              <a:xfrm>
                <a:off x="1822"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28" name="Rectangle 24">
                <a:extLst>
                  <a:ext uri="{FF2B5EF4-FFF2-40B4-BE49-F238E27FC236}">
                    <a16:creationId xmlns:a16="http://schemas.microsoft.com/office/drawing/2014/main" id="{B28C0AA1-7346-4330-BF92-E3843826A592}"/>
                  </a:ext>
                </a:extLst>
              </p:cNvPr>
              <p:cNvSpPr>
                <a:spLocks noChangeArrowheads="1"/>
              </p:cNvSpPr>
              <p:nvPr/>
            </p:nvSpPr>
            <p:spPr bwMode="auto">
              <a:xfrm>
                <a:off x="1918"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29" name="Rectangle 25">
                <a:extLst>
                  <a:ext uri="{FF2B5EF4-FFF2-40B4-BE49-F238E27FC236}">
                    <a16:creationId xmlns:a16="http://schemas.microsoft.com/office/drawing/2014/main" id="{11001F44-E53B-4853-9E88-FC8BC8FBF271}"/>
                  </a:ext>
                </a:extLst>
              </p:cNvPr>
              <p:cNvSpPr>
                <a:spLocks noChangeArrowheads="1"/>
              </p:cNvSpPr>
              <p:nvPr/>
            </p:nvSpPr>
            <p:spPr bwMode="auto">
              <a:xfrm>
                <a:off x="2014"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30" name="Rectangle 26">
                <a:extLst>
                  <a:ext uri="{FF2B5EF4-FFF2-40B4-BE49-F238E27FC236}">
                    <a16:creationId xmlns:a16="http://schemas.microsoft.com/office/drawing/2014/main" id="{AF310912-DFFF-49F6-9D9F-A20B58DD8814}"/>
                  </a:ext>
                </a:extLst>
              </p:cNvPr>
              <p:cNvSpPr>
                <a:spLocks noChangeArrowheads="1"/>
              </p:cNvSpPr>
              <p:nvPr/>
            </p:nvSpPr>
            <p:spPr bwMode="auto">
              <a:xfrm>
                <a:off x="2110"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31" name="Rectangle 27">
                <a:extLst>
                  <a:ext uri="{FF2B5EF4-FFF2-40B4-BE49-F238E27FC236}">
                    <a16:creationId xmlns:a16="http://schemas.microsoft.com/office/drawing/2014/main" id="{9C633CCE-F368-4B4E-AE72-2D39012444C7}"/>
                  </a:ext>
                </a:extLst>
              </p:cNvPr>
              <p:cNvSpPr>
                <a:spLocks noChangeArrowheads="1"/>
              </p:cNvSpPr>
              <p:nvPr/>
            </p:nvSpPr>
            <p:spPr bwMode="auto">
              <a:xfrm>
                <a:off x="2206"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32" name="Rectangle 28">
                <a:extLst>
                  <a:ext uri="{FF2B5EF4-FFF2-40B4-BE49-F238E27FC236}">
                    <a16:creationId xmlns:a16="http://schemas.microsoft.com/office/drawing/2014/main" id="{E45B36F6-A5CB-4443-87DF-3CEE7388166B}"/>
                  </a:ext>
                </a:extLst>
              </p:cNvPr>
              <p:cNvSpPr>
                <a:spLocks noChangeArrowheads="1"/>
              </p:cNvSpPr>
              <p:nvPr/>
            </p:nvSpPr>
            <p:spPr bwMode="auto">
              <a:xfrm>
                <a:off x="2302"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33" name="Rectangle 29">
                <a:extLst>
                  <a:ext uri="{FF2B5EF4-FFF2-40B4-BE49-F238E27FC236}">
                    <a16:creationId xmlns:a16="http://schemas.microsoft.com/office/drawing/2014/main" id="{D0CEA373-24DD-486C-9249-8D87B6BD7B57}"/>
                  </a:ext>
                </a:extLst>
              </p:cNvPr>
              <p:cNvSpPr>
                <a:spLocks noChangeArrowheads="1"/>
              </p:cNvSpPr>
              <p:nvPr/>
            </p:nvSpPr>
            <p:spPr bwMode="auto">
              <a:xfrm>
                <a:off x="2398"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34" name="Rectangle 30">
                <a:extLst>
                  <a:ext uri="{FF2B5EF4-FFF2-40B4-BE49-F238E27FC236}">
                    <a16:creationId xmlns:a16="http://schemas.microsoft.com/office/drawing/2014/main" id="{69242248-E61B-4F66-84DA-37188A5C4B6F}"/>
                  </a:ext>
                </a:extLst>
              </p:cNvPr>
              <p:cNvSpPr>
                <a:spLocks noChangeArrowheads="1"/>
              </p:cNvSpPr>
              <p:nvPr/>
            </p:nvSpPr>
            <p:spPr bwMode="auto">
              <a:xfrm>
                <a:off x="2494"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35" name="Rectangle 31">
                <a:extLst>
                  <a:ext uri="{FF2B5EF4-FFF2-40B4-BE49-F238E27FC236}">
                    <a16:creationId xmlns:a16="http://schemas.microsoft.com/office/drawing/2014/main" id="{8D9995E6-C84E-41AB-8C31-1335C91096C5}"/>
                  </a:ext>
                </a:extLst>
              </p:cNvPr>
              <p:cNvSpPr>
                <a:spLocks noChangeArrowheads="1"/>
              </p:cNvSpPr>
              <p:nvPr/>
            </p:nvSpPr>
            <p:spPr bwMode="auto">
              <a:xfrm>
                <a:off x="2590"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36" name="Rectangle 32">
                <a:extLst>
                  <a:ext uri="{FF2B5EF4-FFF2-40B4-BE49-F238E27FC236}">
                    <a16:creationId xmlns:a16="http://schemas.microsoft.com/office/drawing/2014/main" id="{EAFFB2C0-16CC-4DB0-AFCE-41FBA9C3B3E1}"/>
                  </a:ext>
                </a:extLst>
              </p:cNvPr>
              <p:cNvSpPr>
                <a:spLocks noChangeArrowheads="1"/>
              </p:cNvSpPr>
              <p:nvPr/>
            </p:nvSpPr>
            <p:spPr bwMode="auto">
              <a:xfrm>
                <a:off x="2686"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37" name="Rectangle 33">
                <a:extLst>
                  <a:ext uri="{FF2B5EF4-FFF2-40B4-BE49-F238E27FC236}">
                    <a16:creationId xmlns:a16="http://schemas.microsoft.com/office/drawing/2014/main" id="{C4253629-5BE8-4169-9A5D-75D1DF301787}"/>
                  </a:ext>
                </a:extLst>
              </p:cNvPr>
              <p:cNvSpPr>
                <a:spLocks noChangeArrowheads="1"/>
              </p:cNvSpPr>
              <p:nvPr/>
            </p:nvSpPr>
            <p:spPr bwMode="auto">
              <a:xfrm>
                <a:off x="2782"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38" name="Rectangle 34">
                <a:extLst>
                  <a:ext uri="{FF2B5EF4-FFF2-40B4-BE49-F238E27FC236}">
                    <a16:creationId xmlns:a16="http://schemas.microsoft.com/office/drawing/2014/main" id="{E747F589-04CF-4BA9-97D8-7E6976D35CD6}"/>
                  </a:ext>
                </a:extLst>
              </p:cNvPr>
              <p:cNvSpPr>
                <a:spLocks noChangeArrowheads="1"/>
              </p:cNvSpPr>
              <p:nvPr/>
            </p:nvSpPr>
            <p:spPr bwMode="auto">
              <a:xfrm>
                <a:off x="2878"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39" name="Rectangle 35">
                <a:extLst>
                  <a:ext uri="{FF2B5EF4-FFF2-40B4-BE49-F238E27FC236}">
                    <a16:creationId xmlns:a16="http://schemas.microsoft.com/office/drawing/2014/main" id="{5C732F69-9BB0-4330-ABAD-AC2C000EE34A}"/>
                  </a:ext>
                </a:extLst>
              </p:cNvPr>
              <p:cNvSpPr>
                <a:spLocks noChangeArrowheads="1"/>
              </p:cNvSpPr>
              <p:nvPr/>
            </p:nvSpPr>
            <p:spPr bwMode="auto">
              <a:xfrm>
                <a:off x="2974"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40" name="Rectangle 36">
                <a:extLst>
                  <a:ext uri="{FF2B5EF4-FFF2-40B4-BE49-F238E27FC236}">
                    <a16:creationId xmlns:a16="http://schemas.microsoft.com/office/drawing/2014/main" id="{2CD1752F-8D01-4A94-B75B-6EB5BF3414AF}"/>
                  </a:ext>
                </a:extLst>
              </p:cNvPr>
              <p:cNvSpPr>
                <a:spLocks noChangeArrowheads="1"/>
              </p:cNvSpPr>
              <p:nvPr/>
            </p:nvSpPr>
            <p:spPr bwMode="auto">
              <a:xfrm>
                <a:off x="3070"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41" name="Rectangle 37">
                <a:extLst>
                  <a:ext uri="{FF2B5EF4-FFF2-40B4-BE49-F238E27FC236}">
                    <a16:creationId xmlns:a16="http://schemas.microsoft.com/office/drawing/2014/main" id="{26E27082-440B-46A7-9DF7-FAFF581BB7E4}"/>
                  </a:ext>
                </a:extLst>
              </p:cNvPr>
              <p:cNvSpPr>
                <a:spLocks noChangeArrowheads="1"/>
              </p:cNvSpPr>
              <p:nvPr/>
            </p:nvSpPr>
            <p:spPr bwMode="auto">
              <a:xfrm>
                <a:off x="3166"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42" name="Rectangle 38">
                <a:extLst>
                  <a:ext uri="{FF2B5EF4-FFF2-40B4-BE49-F238E27FC236}">
                    <a16:creationId xmlns:a16="http://schemas.microsoft.com/office/drawing/2014/main" id="{FF3AE58E-6D07-4684-8324-59DF37FD6FA7}"/>
                  </a:ext>
                </a:extLst>
              </p:cNvPr>
              <p:cNvSpPr>
                <a:spLocks noChangeArrowheads="1"/>
              </p:cNvSpPr>
              <p:nvPr/>
            </p:nvSpPr>
            <p:spPr bwMode="auto">
              <a:xfrm>
                <a:off x="3262"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43" name="Rectangle 39">
                <a:extLst>
                  <a:ext uri="{FF2B5EF4-FFF2-40B4-BE49-F238E27FC236}">
                    <a16:creationId xmlns:a16="http://schemas.microsoft.com/office/drawing/2014/main" id="{06CE30CA-7A17-4B40-B25A-093FED3E73B4}"/>
                  </a:ext>
                </a:extLst>
              </p:cNvPr>
              <p:cNvSpPr>
                <a:spLocks noChangeArrowheads="1"/>
              </p:cNvSpPr>
              <p:nvPr/>
            </p:nvSpPr>
            <p:spPr bwMode="auto">
              <a:xfrm>
                <a:off x="3358"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44" name="Rectangle 40">
                <a:extLst>
                  <a:ext uri="{FF2B5EF4-FFF2-40B4-BE49-F238E27FC236}">
                    <a16:creationId xmlns:a16="http://schemas.microsoft.com/office/drawing/2014/main" id="{7E44D54A-BF4B-4CC8-A3AF-101B96FE48C4}"/>
                  </a:ext>
                </a:extLst>
              </p:cNvPr>
              <p:cNvSpPr>
                <a:spLocks noChangeArrowheads="1"/>
              </p:cNvSpPr>
              <p:nvPr/>
            </p:nvSpPr>
            <p:spPr bwMode="auto">
              <a:xfrm>
                <a:off x="3454"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45" name="Rectangle 41">
                <a:extLst>
                  <a:ext uri="{FF2B5EF4-FFF2-40B4-BE49-F238E27FC236}">
                    <a16:creationId xmlns:a16="http://schemas.microsoft.com/office/drawing/2014/main" id="{0B9B2DCE-985D-450E-9630-BFA396A2A495}"/>
                  </a:ext>
                </a:extLst>
              </p:cNvPr>
              <p:cNvSpPr>
                <a:spLocks noChangeArrowheads="1"/>
              </p:cNvSpPr>
              <p:nvPr/>
            </p:nvSpPr>
            <p:spPr bwMode="auto">
              <a:xfrm>
                <a:off x="3550"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46" name="Rectangle 42">
                <a:extLst>
                  <a:ext uri="{FF2B5EF4-FFF2-40B4-BE49-F238E27FC236}">
                    <a16:creationId xmlns:a16="http://schemas.microsoft.com/office/drawing/2014/main" id="{13F7878C-B815-4519-821E-EE7AFF048AF7}"/>
                  </a:ext>
                </a:extLst>
              </p:cNvPr>
              <p:cNvSpPr>
                <a:spLocks noChangeArrowheads="1"/>
              </p:cNvSpPr>
              <p:nvPr/>
            </p:nvSpPr>
            <p:spPr bwMode="auto">
              <a:xfrm>
                <a:off x="3646"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47" name="Rectangle 43">
                <a:extLst>
                  <a:ext uri="{FF2B5EF4-FFF2-40B4-BE49-F238E27FC236}">
                    <a16:creationId xmlns:a16="http://schemas.microsoft.com/office/drawing/2014/main" id="{3A2E0BEF-E567-4246-9016-700787A97FB9}"/>
                  </a:ext>
                </a:extLst>
              </p:cNvPr>
              <p:cNvSpPr>
                <a:spLocks noChangeArrowheads="1"/>
              </p:cNvSpPr>
              <p:nvPr/>
            </p:nvSpPr>
            <p:spPr bwMode="auto">
              <a:xfrm>
                <a:off x="3742"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48" name="Rectangle 44">
                <a:extLst>
                  <a:ext uri="{FF2B5EF4-FFF2-40B4-BE49-F238E27FC236}">
                    <a16:creationId xmlns:a16="http://schemas.microsoft.com/office/drawing/2014/main" id="{509BCD8B-168D-4E65-8AC8-E07E292274E5}"/>
                  </a:ext>
                </a:extLst>
              </p:cNvPr>
              <p:cNvSpPr>
                <a:spLocks noChangeArrowheads="1"/>
              </p:cNvSpPr>
              <p:nvPr/>
            </p:nvSpPr>
            <p:spPr bwMode="auto">
              <a:xfrm>
                <a:off x="3838"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49" name="Rectangle 45">
                <a:extLst>
                  <a:ext uri="{FF2B5EF4-FFF2-40B4-BE49-F238E27FC236}">
                    <a16:creationId xmlns:a16="http://schemas.microsoft.com/office/drawing/2014/main" id="{6F833DB7-EEDB-4AD6-9413-B0416841118B}"/>
                  </a:ext>
                </a:extLst>
              </p:cNvPr>
              <p:cNvSpPr>
                <a:spLocks noChangeArrowheads="1"/>
              </p:cNvSpPr>
              <p:nvPr/>
            </p:nvSpPr>
            <p:spPr bwMode="auto">
              <a:xfrm>
                <a:off x="3934"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0" name="Rectangle 46">
                <a:extLst>
                  <a:ext uri="{FF2B5EF4-FFF2-40B4-BE49-F238E27FC236}">
                    <a16:creationId xmlns:a16="http://schemas.microsoft.com/office/drawing/2014/main" id="{2E301A46-E9C0-4D6B-AABF-9E62E2D617D6}"/>
                  </a:ext>
                </a:extLst>
              </p:cNvPr>
              <p:cNvSpPr>
                <a:spLocks noChangeArrowheads="1"/>
              </p:cNvSpPr>
              <p:nvPr/>
            </p:nvSpPr>
            <p:spPr bwMode="auto">
              <a:xfrm>
                <a:off x="4030"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1" name="Rectangle 47">
                <a:extLst>
                  <a:ext uri="{FF2B5EF4-FFF2-40B4-BE49-F238E27FC236}">
                    <a16:creationId xmlns:a16="http://schemas.microsoft.com/office/drawing/2014/main" id="{DA9B8B01-519D-4AC5-A928-9B94A3E5DDFC}"/>
                  </a:ext>
                </a:extLst>
              </p:cNvPr>
              <p:cNvSpPr>
                <a:spLocks noChangeArrowheads="1"/>
              </p:cNvSpPr>
              <p:nvPr/>
            </p:nvSpPr>
            <p:spPr bwMode="auto">
              <a:xfrm>
                <a:off x="4126"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2" name="Rectangle 48">
                <a:extLst>
                  <a:ext uri="{FF2B5EF4-FFF2-40B4-BE49-F238E27FC236}">
                    <a16:creationId xmlns:a16="http://schemas.microsoft.com/office/drawing/2014/main" id="{EE0F38BD-984F-4949-A61C-A099811F123B}"/>
                  </a:ext>
                </a:extLst>
              </p:cNvPr>
              <p:cNvSpPr>
                <a:spLocks noChangeArrowheads="1"/>
              </p:cNvSpPr>
              <p:nvPr/>
            </p:nvSpPr>
            <p:spPr bwMode="auto">
              <a:xfrm>
                <a:off x="4222"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3" name="Rectangle 49">
                <a:extLst>
                  <a:ext uri="{FF2B5EF4-FFF2-40B4-BE49-F238E27FC236}">
                    <a16:creationId xmlns:a16="http://schemas.microsoft.com/office/drawing/2014/main" id="{B5B347BB-59A3-4863-9AB7-3E85703F241E}"/>
                  </a:ext>
                </a:extLst>
              </p:cNvPr>
              <p:cNvSpPr>
                <a:spLocks noChangeArrowheads="1"/>
              </p:cNvSpPr>
              <p:nvPr/>
            </p:nvSpPr>
            <p:spPr bwMode="auto">
              <a:xfrm>
                <a:off x="4318"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4" name="Rectangle 50">
                <a:extLst>
                  <a:ext uri="{FF2B5EF4-FFF2-40B4-BE49-F238E27FC236}">
                    <a16:creationId xmlns:a16="http://schemas.microsoft.com/office/drawing/2014/main" id="{2080229C-827C-4A8D-93E6-661049B3F0DB}"/>
                  </a:ext>
                </a:extLst>
              </p:cNvPr>
              <p:cNvSpPr>
                <a:spLocks noChangeArrowheads="1"/>
              </p:cNvSpPr>
              <p:nvPr/>
            </p:nvSpPr>
            <p:spPr bwMode="auto">
              <a:xfrm>
                <a:off x="4414"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5" name="Rectangle 51">
                <a:extLst>
                  <a:ext uri="{FF2B5EF4-FFF2-40B4-BE49-F238E27FC236}">
                    <a16:creationId xmlns:a16="http://schemas.microsoft.com/office/drawing/2014/main" id="{DF1C9E3E-B941-45A0-929D-5DF71B70CE9A}"/>
                  </a:ext>
                </a:extLst>
              </p:cNvPr>
              <p:cNvSpPr>
                <a:spLocks noChangeArrowheads="1"/>
              </p:cNvSpPr>
              <p:nvPr/>
            </p:nvSpPr>
            <p:spPr bwMode="auto">
              <a:xfrm>
                <a:off x="4510"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6" name="Rectangle 52">
                <a:extLst>
                  <a:ext uri="{FF2B5EF4-FFF2-40B4-BE49-F238E27FC236}">
                    <a16:creationId xmlns:a16="http://schemas.microsoft.com/office/drawing/2014/main" id="{2364A0C8-55A6-45D6-BDF9-4051EF2260FC}"/>
                  </a:ext>
                </a:extLst>
              </p:cNvPr>
              <p:cNvSpPr>
                <a:spLocks noChangeArrowheads="1"/>
              </p:cNvSpPr>
              <p:nvPr/>
            </p:nvSpPr>
            <p:spPr bwMode="auto">
              <a:xfrm>
                <a:off x="4606"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7" name="Rectangle 53">
                <a:extLst>
                  <a:ext uri="{FF2B5EF4-FFF2-40B4-BE49-F238E27FC236}">
                    <a16:creationId xmlns:a16="http://schemas.microsoft.com/office/drawing/2014/main" id="{67C5431E-44CC-4511-9170-9A8ED05235D9}"/>
                  </a:ext>
                </a:extLst>
              </p:cNvPr>
              <p:cNvSpPr>
                <a:spLocks noChangeArrowheads="1"/>
              </p:cNvSpPr>
              <p:nvPr/>
            </p:nvSpPr>
            <p:spPr bwMode="auto">
              <a:xfrm>
                <a:off x="4702"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8" name="Rectangle 54">
                <a:extLst>
                  <a:ext uri="{FF2B5EF4-FFF2-40B4-BE49-F238E27FC236}">
                    <a16:creationId xmlns:a16="http://schemas.microsoft.com/office/drawing/2014/main" id="{9B77334C-B69C-4A03-AC67-2684DF66EBBB}"/>
                  </a:ext>
                </a:extLst>
              </p:cNvPr>
              <p:cNvSpPr>
                <a:spLocks noChangeArrowheads="1"/>
              </p:cNvSpPr>
              <p:nvPr/>
            </p:nvSpPr>
            <p:spPr bwMode="auto">
              <a:xfrm>
                <a:off x="4798"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9" name="Rectangle 55">
                <a:extLst>
                  <a:ext uri="{FF2B5EF4-FFF2-40B4-BE49-F238E27FC236}">
                    <a16:creationId xmlns:a16="http://schemas.microsoft.com/office/drawing/2014/main" id="{5F508B9C-9625-4243-9780-D23F8AD3AB71}"/>
                  </a:ext>
                </a:extLst>
              </p:cNvPr>
              <p:cNvSpPr>
                <a:spLocks noChangeArrowheads="1"/>
              </p:cNvSpPr>
              <p:nvPr/>
            </p:nvSpPr>
            <p:spPr bwMode="auto">
              <a:xfrm>
                <a:off x="4894"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60" name="Rectangle 56">
                <a:extLst>
                  <a:ext uri="{FF2B5EF4-FFF2-40B4-BE49-F238E27FC236}">
                    <a16:creationId xmlns:a16="http://schemas.microsoft.com/office/drawing/2014/main" id="{C26B3B0B-DCD3-4194-88D9-847A4C540C2B}"/>
                  </a:ext>
                </a:extLst>
              </p:cNvPr>
              <p:cNvSpPr>
                <a:spLocks noChangeArrowheads="1"/>
              </p:cNvSpPr>
              <p:nvPr/>
            </p:nvSpPr>
            <p:spPr bwMode="auto">
              <a:xfrm>
                <a:off x="4990"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61" name="Rectangle 57">
                <a:extLst>
                  <a:ext uri="{FF2B5EF4-FFF2-40B4-BE49-F238E27FC236}">
                    <a16:creationId xmlns:a16="http://schemas.microsoft.com/office/drawing/2014/main" id="{2FF783E1-8634-4E22-A6FD-788E8FBE6DC0}"/>
                  </a:ext>
                </a:extLst>
              </p:cNvPr>
              <p:cNvSpPr>
                <a:spLocks noChangeArrowheads="1"/>
              </p:cNvSpPr>
              <p:nvPr/>
            </p:nvSpPr>
            <p:spPr bwMode="auto">
              <a:xfrm>
                <a:off x="5086"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62" name="Rectangle 58">
                <a:extLst>
                  <a:ext uri="{FF2B5EF4-FFF2-40B4-BE49-F238E27FC236}">
                    <a16:creationId xmlns:a16="http://schemas.microsoft.com/office/drawing/2014/main" id="{B6E37A37-C8BF-4E00-906B-50A18E5FE445}"/>
                  </a:ext>
                </a:extLst>
              </p:cNvPr>
              <p:cNvSpPr>
                <a:spLocks noChangeArrowheads="1"/>
              </p:cNvSpPr>
              <p:nvPr/>
            </p:nvSpPr>
            <p:spPr bwMode="auto">
              <a:xfrm>
                <a:off x="5182"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63" name="Rectangle 59">
                <a:extLst>
                  <a:ext uri="{FF2B5EF4-FFF2-40B4-BE49-F238E27FC236}">
                    <a16:creationId xmlns:a16="http://schemas.microsoft.com/office/drawing/2014/main" id="{119183DE-014D-4649-AF0C-FA1C30B27BFF}"/>
                  </a:ext>
                </a:extLst>
              </p:cNvPr>
              <p:cNvSpPr>
                <a:spLocks noChangeArrowheads="1"/>
              </p:cNvSpPr>
              <p:nvPr/>
            </p:nvSpPr>
            <p:spPr bwMode="auto">
              <a:xfrm>
                <a:off x="5278"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64" name="Rectangle 60">
                <a:extLst>
                  <a:ext uri="{FF2B5EF4-FFF2-40B4-BE49-F238E27FC236}">
                    <a16:creationId xmlns:a16="http://schemas.microsoft.com/office/drawing/2014/main" id="{1FE56AA9-C1A4-4D9D-AE71-A73FF986F6ED}"/>
                  </a:ext>
                </a:extLst>
              </p:cNvPr>
              <p:cNvSpPr>
                <a:spLocks noChangeArrowheads="1"/>
              </p:cNvSpPr>
              <p:nvPr/>
            </p:nvSpPr>
            <p:spPr bwMode="auto">
              <a:xfrm>
                <a:off x="5374"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65" name="Rectangle 61">
                <a:extLst>
                  <a:ext uri="{FF2B5EF4-FFF2-40B4-BE49-F238E27FC236}">
                    <a16:creationId xmlns:a16="http://schemas.microsoft.com/office/drawing/2014/main" id="{654C2622-F6DD-4E42-B0DD-170776689D1D}"/>
                  </a:ext>
                </a:extLst>
              </p:cNvPr>
              <p:cNvSpPr>
                <a:spLocks noChangeArrowheads="1"/>
              </p:cNvSpPr>
              <p:nvPr/>
            </p:nvSpPr>
            <p:spPr bwMode="auto">
              <a:xfrm>
                <a:off x="5470"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66" name="Rectangle 62">
                <a:extLst>
                  <a:ext uri="{FF2B5EF4-FFF2-40B4-BE49-F238E27FC236}">
                    <a16:creationId xmlns:a16="http://schemas.microsoft.com/office/drawing/2014/main" id="{5F50497D-3477-484F-93EB-2B00DE5FB2FF}"/>
                  </a:ext>
                </a:extLst>
              </p:cNvPr>
              <p:cNvSpPr>
                <a:spLocks noChangeArrowheads="1"/>
              </p:cNvSpPr>
              <p:nvPr/>
            </p:nvSpPr>
            <p:spPr bwMode="auto">
              <a:xfrm>
                <a:off x="5566"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67" name="Rectangle 63">
                <a:extLst>
                  <a:ext uri="{FF2B5EF4-FFF2-40B4-BE49-F238E27FC236}">
                    <a16:creationId xmlns:a16="http://schemas.microsoft.com/office/drawing/2014/main" id="{2AA5AF63-E1DE-4E2B-AA17-D24ADE336B71}"/>
                  </a:ext>
                </a:extLst>
              </p:cNvPr>
              <p:cNvSpPr>
                <a:spLocks noChangeArrowheads="1"/>
              </p:cNvSpPr>
              <p:nvPr/>
            </p:nvSpPr>
            <p:spPr bwMode="auto">
              <a:xfrm>
                <a:off x="5662"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grpSp>
        <p:sp>
          <p:nvSpPr>
            <p:cNvPr id="6" name="Rectangle 64">
              <a:extLst>
                <a:ext uri="{FF2B5EF4-FFF2-40B4-BE49-F238E27FC236}">
                  <a16:creationId xmlns:a16="http://schemas.microsoft.com/office/drawing/2014/main" id="{EC93BAEA-99E9-40D4-8DD5-A0D7C0F62C99}"/>
                </a:ext>
              </a:extLst>
            </p:cNvPr>
            <p:cNvSpPr>
              <a:spLocks noChangeArrowheads="1"/>
            </p:cNvSpPr>
            <p:nvPr userDrawn="1"/>
          </p:nvSpPr>
          <p:spPr bwMode="auto">
            <a:xfrm>
              <a:off x="429" y="0"/>
              <a:ext cx="5331" cy="4320"/>
            </a:xfrm>
            <a:prstGeom prst="rect">
              <a:avLst/>
            </a:prstGeom>
            <a:solidFill>
              <a:schemeClr val="accent1">
                <a:alpha val="50195"/>
              </a:schemeClr>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7" name="Rectangle 65">
              <a:extLst>
                <a:ext uri="{FF2B5EF4-FFF2-40B4-BE49-F238E27FC236}">
                  <a16:creationId xmlns:a16="http://schemas.microsoft.com/office/drawing/2014/main" id="{F57469E4-FDF9-47A1-A0F6-4C2FF6ECF4A9}"/>
                </a:ext>
              </a:extLst>
            </p:cNvPr>
            <p:cNvSpPr>
              <a:spLocks noChangeArrowheads="1"/>
            </p:cNvSpPr>
            <p:nvPr userDrawn="1"/>
          </p:nvSpPr>
          <p:spPr bwMode="auto">
            <a:xfrm>
              <a:off x="0" y="0"/>
              <a:ext cx="5760" cy="321"/>
            </a:xfrm>
            <a:prstGeom prst="rect">
              <a:avLst/>
            </a:prstGeom>
            <a:solidFill>
              <a:schemeClr val="hlink">
                <a:alpha val="50195"/>
              </a:schemeClr>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grpSp>
      <p:sp>
        <p:nvSpPr>
          <p:cNvPr id="68" name="Rectangle 66">
            <a:extLst>
              <a:ext uri="{FF2B5EF4-FFF2-40B4-BE49-F238E27FC236}">
                <a16:creationId xmlns:a16="http://schemas.microsoft.com/office/drawing/2014/main" id="{1F106693-B724-4C2C-94EA-9058C348E7A2}"/>
              </a:ext>
            </a:extLst>
          </p:cNvPr>
          <p:cNvSpPr>
            <a:spLocks noChangeArrowheads="1"/>
          </p:cNvSpPr>
          <p:nvPr/>
        </p:nvSpPr>
        <p:spPr bwMode="auto">
          <a:xfrm>
            <a:off x="3505200" y="2590800"/>
            <a:ext cx="4892675" cy="76200"/>
          </a:xfrm>
          <a:prstGeom prst="rect">
            <a:avLst/>
          </a:prstGeom>
          <a:solidFill>
            <a:schemeClr val="hlink">
              <a:alpha val="50195"/>
            </a:schemeClr>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a:p>
        </p:txBody>
      </p:sp>
      <p:sp>
        <p:nvSpPr>
          <p:cNvPr id="4163" name="Rectangle 67"/>
          <p:cNvSpPr>
            <a:spLocks noGrp="1" noChangeArrowheads="1"/>
          </p:cNvSpPr>
          <p:nvPr>
            <p:ph type="ctrTitle" sz="quarter"/>
          </p:nvPr>
        </p:nvSpPr>
        <p:spPr>
          <a:xfrm>
            <a:off x="779463" y="1096963"/>
            <a:ext cx="7678737" cy="1431925"/>
          </a:xfrm>
        </p:spPr>
        <p:txBody>
          <a:bodyPr/>
          <a:lstStyle>
            <a:lvl1pPr algn="r">
              <a:defRPr/>
            </a:lvl1pPr>
          </a:lstStyle>
          <a:p>
            <a:r>
              <a:rPr lang="zh-CN" altLang="en-US"/>
              <a:t>单击此处编辑母版标题样式</a:t>
            </a:r>
          </a:p>
        </p:txBody>
      </p:sp>
      <p:sp>
        <p:nvSpPr>
          <p:cNvPr id="4164" name="Rectangle 68"/>
          <p:cNvSpPr>
            <a:spLocks noGrp="1" noChangeArrowheads="1"/>
          </p:cNvSpPr>
          <p:nvPr>
            <p:ph type="subTitle" sz="quarter" idx="1"/>
          </p:nvPr>
        </p:nvSpPr>
        <p:spPr>
          <a:xfrm>
            <a:off x="4021138" y="2860675"/>
            <a:ext cx="4437062" cy="3114675"/>
          </a:xfrm>
        </p:spPr>
        <p:txBody>
          <a:bodyPr/>
          <a:lstStyle>
            <a:lvl1pPr marL="0" indent="0">
              <a:buFont typeface="Wingdings" pitchFamily="2" charset="2"/>
              <a:buNone/>
              <a:defRPr/>
            </a:lvl1pPr>
          </a:lstStyle>
          <a:p>
            <a:r>
              <a:rPr lang="zh-CN" altLang="en-US"/>
              <a:t>单击此处编辑母版副标题样式</a:t>
            </a:r>
          </a:p>
        </p:txBody>
      </p:sp>
      <p:sp>
        <p:nvSpPr>
          <p:cNvPr id="69" name="Rectangle 69">
            <a:extLst>
              <a:ext uri="{FF2B5EF4-FFF2-40B4-BE49-F238E27FC236}">
                <a16:creationId xmlns:a16="http://schemas.microsoft.com/office/drawing/2014/main" id="{E2D4BECE-E8AD-47B1-B4C2-24FEE9F27CD5}"/>
              </a:ext>
            </a:extLst>
          </p:cNvPr>
          <p:cNvSpPr>
            <a:spLocks noGrp="1" noChangeArrowheads="1"/>
          </p:cNvSpPr>
          <p:nvPr>
            <p:ph type="dt" sz="quarter" idx="10"/>
          </p:nvPr>
        </p:nvSpPr>
        <p:spPr>
          <a:xfrm>
            <a:off x="685800" y="6248400"/>
            <a:ext cx="1905000" cy="457200"/>
          </a:xfrm>
        </p:spPr>
        <p:txBody>
          <a:bodyPr/>
          <a:lstStyle>
            <a:lvl1pPr>
              <a:defRPr>
                <a:solidFill>
                  <a:schemeClr val="tx1"/>
                </a:solidFill>
                <a:latin typeface="+mn-lt"/>
              </a:defRPr>
            </a:lvl1pPr>
          </a:lstStyle>
          <a:p>
            <a:pPr>
              <a:defRPr/>
            </a:pPr>
            <a:endParaRPr lang="en-US" altLang="zh-CN"/>
          </a:p>
        </p:txBody>
      </p:sp>
      <p:sp>
        <p:nvSpPr>
          <p:cNvPr id="70" name="Rectangle 70">
            <a:extLst>
              <a:ext uri="{FF2B5EF4-FFF2-40B4-BE49-F238E27FC236}">
                <a16:creationId xmlns:a16="http://schemas.microsoft.com/office/drawing/2014/main" id="{BD34A3DE-5767-4ECE-AF5C-827F89238897}"/>
              </a:ext>
            </a:extLst>
          </p:cNvPr>
          <p:cNvSpPr>
            <a:spLocks noGrp="1" noChangeArrowheads="1"/>
          </p:cNvSpPr>
          <p:nvPr>
            <p:ph type="ftr" sz="quarter" idx="11"/>
          </p:nvPr>
        </p:nvSpPr>
        <p:spPr>
          <a:xfrm>
            <a:off x="3124200" y="6248400"/>
            <a:ext cx="2895600" cy="457200"/>
          </a:xfrm>
        </p:spPr>
        <p:txBody>
          <a:bodyPr/>
          <a:lstStyle>
            <a:lvl1pPr>
              <a:defRPr>
                <a:solidFill>
                  <a:schemeClr val="tx1"/>
                </a:solidFill>
                <a:ea typeface="+mn-ea"/>
              </a:defRPr>
            </a:lvl1pPr>
          </a:lstStyle>
          <a:p>
            <a:pPr>
              <a:defRPr/>
            </a:pPr>
            <a:endParaRPr lang="en-US" altLang="zh-CN"/>
          </a:p>
        </p:txBody>
      </p:sp>
      <p:sp>
        <p:nvSpPr>
          <p:cNvPr id="71" name="Rectangle 71">
            <a:extLst>
              <a:ext uri="{FF2B5EF4-FFF2-40B4-BE49-F238E27FC236}">
                <a16:creationId xmlns:a16="http://schemas.microsoft.com/office/drawing/2014/main" id="{DAF9190B-9AC1-4683-9199-9CEFBAC4B458}"/>
              </a:ext>
            </a:extLst>
          </p:cNvPr>
          <p:cNvSpPr>
            <a:spLocks noGrp="1" noChangeArrowheads="1"/>
          </p:cNvSpPr>
          <p:nvPr>
            <p:ph type="sldNum" sz="quarter" idx="12"/>
          </p:nvPr>
        </p:nvSpPr>
        <p:spPr>
          <a:xfrm>
            <a:off x="6553200" y="6248400"/>
            <a:ext cx="1905000" cy="457200"/>
          </a:xfrm>
        </p:spPr>
        <p:txBody>
          <a:bodyPr/>
          <a:lstStyle>
            <a:lvl1pPr>
              <a:defRPr/>
            </a:lvl1pPr>
          </a:lstStyle>
          <a:p>
            <a:pPr>
              <a:defRPr/>
            </a:pPr>
            <a:fld id="{79E598C2-EDB1-4DE7-8DFC-1822CFA58277}" type="slidenum">
              <a:rPr lang="en-US" altLang="zh-CN"/>
              <a:pPr>
                <a:defRPr/>
              </a:pPr>
              <a:t>‹#›</a:t>
            </a:fld>
            <a:endParaRPr lang="en-US" altLang="zh-CN"/>
          </a:p>
        </p:txBody>
      </p:sp>
    </p:spTree>
    <p:extLst>
      <p:ext uri="{BB962C8B-B14F-4D97-AF65-F5344CB8AC3E}">
        <p14:creationId xmlns:p14="http://schemas.microsoft.com/office/powerpoint/2010/main" val="40118154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7">
            <a:extLst>
              <a:ext uri="{FF2B5EF4-FFF2-40B4-BE49-F238E27FC236}">
                <a16:creationId xmlns:a16="http://schemas.microsoft.com/office/drawing/2014/main" id="{DAE86573-2F75-47AC-BA69-3B09EDC9F82A}"/>
              </a:ext>
            </a:extLst>
          </p:cNvPr>
          <p:cNvSpPr>
            <a:spLocks noGrp="1" noChangeArrowheads="1"/>
          </p:cNvSpPr>
          <p:nvPr>
            <p:ph type="dt" sz="half" idx="10"/>
          </p:nvPr>
        </p:nvSpPr>
        <p:spPr>
          <a:ln/>
        </p:spPr>
        <p:txBody>
          <a:bodyPr/>
          <a:lstStyle>
            <a:lvl1pPr>
              <a:defRPr/>
            </a:lvl1pPr>
          </a:lstStyle>
          <a:p>
            <a:pPr>
              <a:defRPr/>
            </a:pPr>
            <a:r>
              <a:rPr lang="en-US" altLang="zh-CN"/>
              <a:t>2005.2.</a:t>
            </a:r>
          </a:p>
        </p:txBody>
      </p:sp>
      <p:sp>
        <p:nvSpPr>
          <p:cNvPr id="5" name="Rectangle 68">
            <a:extLst>
              <a:ext uri="{FF2B5EF4-FFF2-40B4-BE49-F238E27FC236}">
                <a16:creationId xmlns:a16="http://schemas.microsoft.com/office/drawing/2014/main" id="{D0582D65-C624-4EB6-B76B-564520F9A760}"/>
              </a:ext>
            </a:extLst>
          </p:cNvPr>
          <p:cNvSpPr>
            <a:spLocks noGrp="1" noChangeArrowheads="1"/>
          </p:cNvSpPr>
          <p:nvPr>
            <p:ph type="ftr" sz="quarter" idx="11"/>
          </p:nvPr>
        </p:nvSpPr>
        <p:spPr>
          <a:ln/>
        </p:spPr>
        <p:txBody>
          <a:bodyPr/>
          <a:lstStyle>
            <a:lvl1pPr>
              <a:defRPr/>
            </a:lvl1pPr>
          </a:lstStyle>
          <a:p>
            <a:pPr>
              <a:defRPr/>
            </a:pPr>
            <a:r>
              <a:rPr lang="zh-CN" altLang="en-US"/>
              <a:t>北京大学物理学院王稼军编写</a:t>
            </a:r>
          </a:p>
        </p:txBody>
      </p:sp>
      <p:sp>
        <p:nvSpPr>
          <p:cNvPr id="6" name="Rectangle 69">
            <a:extLst>
              <a:ext uri="{FF2B5EF4-FFF2-40B4-BE49-F238E27FC236}">
                <a16:creationId xmlns:a16="http://schemas.microsoft.com/office/drawing/2014/main" id="{933CA590-B715-4379-A4AF-14E0B21646F2}"/>
              </a:ext>
            </a:extLst>
          </p:cNvPr>
          <p:cNvSpPr>
            <a:spLocks noGrp="1" noChangeArrowheads="1"/>
          </p:cNvSpPr>
          <p:nvPr>
            <p:ph type="sldNum" sz="quarter" idx="12"/>
          </p:nvPr>
        </p:nvSpPr>
        <p:spPr>
          <a:ln/>
        </p:spPr>
        <p:txBody>
          <a:bodyPr/>
          <a:lstStyle>
            <a:lvl1pPr>
              <a:defRPr/>
            </a:lvl1pPr>
          </a:lstStyle>
          <a:p>
            <a:pPr>
              <a:defRPr/>
            </a:pPr>
            <a:fld id="{7A7BF406-C07F-44C0-962F-54082640372E}" type="slidenum">
              <a:rPr lang="en-US" altLang="zh-CN"/>
              <a:pPr>
                <a:defRPr/>
              </a:pPr>
              <a:t>‹#›</a:t>
            </a:fld>
            <a:endParaRPr lang="en-US" altLang="zh-CN"/>
          </a:p>
        </p:txBody>
      </p:sp>
    </p:spTree>
    <p:extLst>
      <p:ext uri="{BB962C8B-B14F-4D97-AF65-F5344CB8AC3E}">
        <p14:creationId xmlns:p14="http://schemas.microsoft.com/office/powerpoint/2010/main" val="3439901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5BFE4C40-EC7A-4C75-804D-B6B3225A9FC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页脚占位符 4">
            <a:extLst>
              <a:ext uri="{FF2B5EF4-FFF2-40B4-BE49-F238E27FC236}">
                <a16:creationId xmlns:a16="http://schemas.microsoft.com/office/drawing/2014/main" id="{DF64174B-5A40-429F-8C45-05DF343019DF}"/>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9" name="灯片编号占位符 5">
            <a:extLst>
              <a:ext uri="{FF2B5EF4-FFF2-40B4-BE49-F238E27FC236}">
                <a16:creationId xmlns:a16="http://schemas.microsoft.com/office/drawing/2014/main" id="{2D12EAE9-17BB-4FA5-AE1B-8EC41AFB9233}"/>
              </a:ext>
            </a:extLst>
          </p:cNvPr>
          <p:cNvSpPr>
            <a:spLocks noGrp="1" noChangeArrowheads="1"/>
          </p:cNvSpPr>
          <p:nvPr>
            <p:ph type="sldNum" sz="quarter" idx="12"/>
          </p:nvPr>
        </p:nvSpPr>
        <p:spPr>
          <a:ln/>
        </p:spPr>
        <p:txBody>
          <a:bodyPr/>
          <a:lstStyle>
            <a:lvl1pPr>
              <a:defRPr/>
            </a:lvl1pPr>
          </a:lstStyle>
          <a:p>
            <a:pPr>
              <a:defRPr/>
            </a:pPr>
            <a:fld id="{F0FD34F4-36C7-4EAD-8FDA-B9D990B59D74}" type="slidenum">
              <a:rPr lang="en-US" altLang="zh-CN"/>
              <a:pPr>
                <a:defRPr/>
              </a:pPr>
              <a:t>‹#›</a:t>
            </a:fld>
            <a:endParaRPr lang="en-US" altLang="zh-CN"/>
          </a:p>
        </p:txBody>
      </p:sp>
    </p:spTree>
    <p:extLst>
      <p:ext uri="{BB962C8B-B14F-4D97-AF65-F5344CB8AC3E}">
        <p14:creationId xmlns:p14="http://schemas.microsoft.com/office/powerpoint/2010/main" val="31385038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7">
            <a:extLst>
              <a:ext uri="{FF2B5EF4-FFF2-40B4-BE49-F238E27FC236}">
                <a16:creationId xmlns:a16="http://schemas.microsoft.com/office/drawing/2014/main" id="{6BD82A26-0FD2-4253-9EBA-55CC903281F2}"/>
              </a:ext>
            </a:extLst>
          </p:cNvPr>
          <p:cNvSpPr>
            <a:spLocks noGrp="1" noChangeArrowheads="1"/>
          </p:cNvSpPr>
          <p:nvPr>
            <p:ph type="dt" sz="half" idx="10"/>
          </p:nvPr>
        </p:nvSpPr>
        <p:spPr>
          <a:ln/>
        </p:spPr>
        <p:txBody>
          <a:bodyPr/>
          <a:lstStyle>
            <a:lvl1pPr>
              <a:defRPr/>
            </a:lvl1pPr>
          </a:lstStyle>
          <a:p>
            <a:pPr>
              <a:defRPr/>
            </a:pPr>
            <a:r>
              <a:rPr lang="en-US" altLang="zh-CN"/>
              <a:t>2005.2.</a:t>
            </a:r>
          </a:p>
        </p:txBody>
      </p:sp>
      <p:sp>
        <p:nvSpPr>
          <p:cNvPr id="5" name="Rectangle 68">
            <a:extLst>
              <a:ext uri="{FF2B5EF4-FFF2-40B4-BE49-F238E27FC236}">
                <a16:creationId xmlns:a16="http://schemas.microsoft.com/office/drawing/2014/main" id="{F9CC84C0-397F-4822-8649-8E6B94B8C82D}"/>
              </a:ext>
            </a:extLst>
          </p:cNvPr>
          <p:cNvSpPr>
            <a:spLocks noGrp="1" noChangeArrowheads="1"/>
          </p:cNvSpPr>
          <p:nvPr>
            <p:ph type="ftr" sz="quarter" idx="11"/>
          </p:nvPr>
        </p:nvSpPr>
        <p:spPr>
          <a:ln/>
        </p:spPr>
        <p:txBody>
          <a:bodyPr/>
          <a:lstStyle>
            <a:lvl1pPr>
              <a:defRPr/>
            </a:lvl1pPr>
          </a:lstStyle>
          <a:p>
            <a:pPr>
              <a:defRPr/>
            </a:pPr>
            <a:r>
              <a:rPr lang="zh-CN" altLang="en-US"/>
              <a:t>北京大学物理学院王稼军编写</a:t>
            </a:r>
          </a:p>
        </p:txBody>
      </p:sp>
      <p:sp>
        <p:nvSpPr>
          <p:cNvPr id="6" name="Rectangle 69">
            <a:extLst>
              <a:ext uri="{FF2B5EF4-FFF2-40B4-BE49-F238E27FC236}">
                <a16:creationId xmlns:a16="http://schemas.microsoft.com/office/drawing/2014/main" id="{5DC1F77A-66D7-4E23-94EB-450F5BE52762}"/>
              </a:ext>
            </a:extLst>
          </p:cNvPr>
          <p:cNvSpPr>
            <a:spLocks noGrp="1" noChangeArrowheads="1"/>
          </p:cNvSpPr>
          <p:nvPr>
            <p:ph type="sldNum" sz="quarter" idx="12"/>
          </p:nvPr>
        </p:nvSpPr>
        <p:spPr>
          <a:ln/>
        </p:spPr>
        <p:txBody>
          <a:bodyPr/>
          <a:lstStyle>
            <a:lvl1pPr>
              <a:defRPr/>
            </a:lvl1pPr>
          </a:lstStyle>
          <a:p>
            <a:pPr>
              <a:defRPr/>
            </a:pPr>
            <a:fld id="{272145B8-2AD2-4432-B81B-FCA2E8286099}" type="slidenum">
              <a:rPr lang="en-US" altLang="zh-CN"/>
              <a:pPr>
                <a:defRPr/>
              </a:pPr>
              <a:t>‹#›</a:t>
            </a:fld>
            <a:endParaRPr lang="en-US" altLang="zh-CN"/>
          </a:p>
        </p:txBody>
      </p:sp>
    </p:spTree>
    <p:extLst>
      <p:ext uri="{BB962C8B-B14F-4D97-AF65-F5344CB8AC3E}">
        <p14:creationId xmlns:p14="http://schemas.microsoft.com/office/powerpoint/2010/main" val="188948178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912813" y="1905000"/>
            <a:ext cx="3978275"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043488" y="1905000"/>
            <a:ext cx="3979862"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7">
            <a:extLst>
              <a:ext uri="{FF2B5EF4-FFF2-40B4-BE49-F238E27FC236}">
                <a16:creationId xmlns:a16="http://schemas.microsoft.com/office/drawing/2014/main" id="{4DFC803C-5653-4F9D-A515-553F07D039B2}"/>
              </a:ext>
            </a:extLst>
          </p:cNvPr>
          <p:cNvSpPr>
            <a:spLocks noGrp="1" noChangeArrowheads="1"/>
          </p:cNvSpPr>
          <p:nvPr>
            <p:ph type="dt" sz="half" idx="10"/>
          </p:nvPr>
        </p:nvSpPr>
        <p:spPr>
          <a:ln/>
        </p:spPr>
        <p:txBody>
          <a:bodyPr/>
          <a:lstStyle>
            <a:lvl1pPr>
              <a:defRPr/>
            </a:lvl1pPr>
          </a:lstStyle>
          <a:p>
            <a:pPr>
              <a:defRPr/>
            </a:pPr>
            <a:r>
              <a:rPr lang="en-US" altLang="zh-CN"/>
              <a:t>2005.2.</a:t>
            </a:r>
          </a:p>
        </p:txBody>
      </p:sp>
      <p:sp>
        <p:nvSpPr>
          <p:cNvPr id="6" name="Rectangle 68">
            <a:extLst>
              <a:ext uri="{FF2B5EF4-FFF2-40B4-BE49-F238E27FC236}">
                <a16:creationId xmlns:a16="http://schemas.microsoft.com/office/drawing/2014/main" id="{8FC97447-CAFD-48E0-BE6C-0DC84825B092}"/>
              </a:ext>
            </a:extLst>
          </p:cNvPr>
          <p:cNvSpPr>
            <a:spLocks noGrp="1" noChangeArrowheads="1"/>
          </p:cNvSpPr>
          <p:nvPr>
            <p:ph type="ftr" sz="quarter" idx="11"/>
          </p:nvPr>
        </p:nvSpPr>
        <p:spPr>
          <a:ln/>
        </p:spPr>
        <p:txBody>
          <a:bodyPr/>
          <a:lstStyle>
            <a:lvl1pPr>
              <a:defRPr/>
            </a:lvl1pPr>
          </a:lstStyle>
          <a:p>
            <a:pPr>
              <a:defRPr/>
            </a:pPr>
            <a:r>
              <a:rPr lang="zh-CN" altLang="en-US"/>
              <a:t>北京大学物理学院王稼军编写</a:t>
            </a:r>
          </a:p>
        </p:txBody>
      </p:sp>
      <p:sp>
        <p:nvSpPr>
          <p:cNvPr id="7" name="Rectangle 69">
            <a:extLst>
              <a:ext uri="{FF2B5EF4-FFF2-40B4-BE49-F238E27FC236}">
                <a16:creationId xmlns:a16="http://schemas.microsoft.com/office/drawing/2014/main" id="{FFFB5608-D59F-4232-8B67-6CA99B683005}"/>
              </a:ext>
            </a:extLst>
          </p:cNvPr>
          <p:cNvSpPr>
            <a:spLocks noGrp="1" noChangeArrowheads="1"/>
          </p:cNvSpPr>
          <p:nvPr>
            <p:ph type="sldNum" sz="quarter" idx="12"/>
          </p:nvPr>
        </p:nvSpPr>
        <p:spPr>
          <a:ln/>
        </p:spPr>
        <p:txBody>
          <a:bodyPr/>
          <a:lstStyle>
            <a:lvl1pPr>
              <a:defRPr/>
            </a:lvl1pPr>
          </a:lstStyle>
          <a:p>
            <a:pPr>
              <a:defRPr/>
            </a:pPr>
            <a:fld id="{83BCC8D2-095E-4713-9B57-69C3671EA829}" type="slidenum">
              <a:rPr lang="en-US" altLang="zh-CN"/>
              <a:pPr>
                <a:defRPr/>
              </a:pPr>
              <a:t>‹#›</a:t>
            </a:fld>
            <a:endParaRPr lang="en-US" altLang="zh-CN"/>
          </a:p>
        </p:txBody>
      </p:sp>
    </p:spTree>
    <p:extLst>
      <p:ext uri="{BB962C8B-B14F-4D97-AF65-F5344CB8AC3E}">
        <p14:creationId xmlns:p14="http://schemas.microsoft.com/office/powerpoint/2010/main" val="386566823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7">
            <a:extLst>
              <a:ext uri="{FF2B5EF4-FFF2-40B4-BE49-F238E27FC236}">
                <a16:creationId xmlns:a16="http://schemas.microsoft.com/office/drawing/2014/main" id="{BA845109-0A57-42C1-8230-83CB01A1204B}"/>
              </a:ext>
            </a:extLst>
          </p:cNvPr>
          <p:cNvSpPr>
            <a:spLocks noGrp="1" noChangeArrowheads="1"/>
          </p:cNvSpPr>
          <p:nvPr>
            <p:ph type="dt" sz="half" idx="10"/>
          </p:nvPr>
        </p:nvSpPr>
        <p:spPr>
          <a:ln/>
        </p:spPr>
        <p:txBody>
          <a:bodyPr/>
          <a:lstStyle>
            <a:lvl1pPr>
              <a:defRPr/>
            </a:lvl1pPr>
          </a:lstStyle>
          <a:p>
            <a:pPr>
              <a:defRPr/>
            </a:pPr>
            <a:r>
              <a:rPr lang="en-US" altLang="zh-CN"/>
              <a:t>2005.2.</a:t>
            </a:r>
          </a:p>
        </p:txBody>
      </p:sp>
      <p:sp>
        <p:nvSpPr>
          <p:cNvPr id="8" name="Rectangle 68">
            <a:extLst>
              <a:ext uri="{FF2B5EF4-FFF2-40B4-BE49-F238E27FC236}">
                <a16:creationId xmlns:a16="http://schemas.microsoft.com/office/drawing/2014/main" id="{1CFBA7F9-5B95-4C6F-865C-5DE789A8714B}"/>
              </a:ext>
            </a:extLst>
          </p:cNvPr>
          <p:cNvSpPr>
            <a:spLocks noGrp="1" noChangeArrowheads="1"/>
          </p:cNvSpPr>
          <p:nvPr>
            <p:ph type="ftr" sz="quarter" idx="11"/>
          </p:nvPr>
        </p:nvSpPr>
        <p:spPr>
          <a:ln/>
        </p:spPr>
        <p:txBody>
          <a:bodyPr/>
          <a:lstStyle>
            <a:lvl1pPr>
              <a:defRPr/>
            </a:lvl1pPr>
          </a:lstStyle>
          <a:p>
            <a:pPr>
              <a:defRPr/>
            </a:pPr>
            <a:r>
              <a:rPr lang="zh-CN" altLang="en-US"/>
              <a:t>北京大学物理学院王稼军编写</a:t>
            </a:r>
          </a:p>
        </p:txBody>
      </p:sp>
      <p:sp>
        <p:nvSpPr>
          <p:cNvPr id="9" name="Rectangle 69">
            <a:extLst>
              <a:ext uri="{FF2B5EF4-FFF2-40B4-BE49-F238E27FC236}">
                <a16:creationId xmlns:a16="http://schemas.microsoft.com/office/drawing/2014/main" id="{84E04CF1-DE7F-4B67-889B-17B5CC0027B2}"/>
              </a:ext>
            </a:extLst>
          </p:cNvPr>
          <p:cNvSpPr>
            <a:spLocks noGrp="1" noChangeArrowheads="1"/>
          </p:cNvSpPr>
          <p:nvPr>
            <p:ph type="sldNum" sz="quarter" idx="12"/>
          </p:nvPr>
        </p:nvSpPr>
        <p:spPr>
          <a:ln/>
        </p:spPr>
        <p:txBody>
          <a:bodyPr/>
          <a:lstStyle>
            <a:lvl1pPr>
              <a:defRPr/>
            </a:lvl1pPr>
          </a:lstStyle>
          <a:p>
            <a:pPr>
              <a:defRPr/>
            </a:pPr>
            <a:fld id="{578B1133-E36F-4D1E-9C67-A1CCE03DD8E6}" type="slidenum">
              <a:rPr lang="en-US" altLang="zh-CN"/>
              <a:pPr>
                <a:defRPr/>
              </a:pPr>
              <a:t>‹#›</a:t>
            </a:fld>
            <a:endParaRPr lang="en-US" altLang="zh-CN"/>
          </a:p>
        </p:txBody>
      </p:sp>
    </p:spTree>
    <p:extLst>
      <p:ext uri="{BB962C8B-B14F-4D97-AF65-F5344CB8AC3E}">
        <p14:creationId xmlns:p14="http://schemas.microsoft.com/office/powerpoint/2010/main" val="312112978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7">
            <a:extLst>
              <a:ext uri="{FF2B5EF4-FFF2-40B4-BE49-F238E27FC236}">
                <a16:creationId xmlns:a16="http://schemas.microsoft.com/office/drawing/2014/main" id="{263F50ED-128D-4E02-AEDF-AEB75349AFF9}"/>
              </a:ext>
            </a:extLst>
          </p:cNvPr>
          <p:cNvSpPr>
            <a:spLocks noGrp="1" noChangeArrowheads="1"/>
          </p:cNvSpPr>
          <p:nvPr>
            <p:ph type="dt" sz="half" idx="10"/>
          </p:nvPr>
        </p:nvSpPr>
        <p:spPr>
          <a:ln/>
        </p:spPr>
        <p:txBody>
          <a:bodyPr/>
          <a:lstStyle>
            <a:lvl1pPr>
              <a:defRPr/>
            </a:lvl1pPr>
          </a:lstStyle>
          <a:p>
            <a:pPr>
              <a:defRPr/>
            </a:pPr>
            <a:r>
              <a:rPr lang="en-US" altLang="zh-CN"/>
              <a:t>2005.2.</a:t>
            </a:r>
          </a:p>
        </p:txBody>
      </p:sp>
      <p:sp>
        <p:nvSpPr>
          <p:cNvPr id="4" name="Rectangle 68">
            <a:extLst>
              <a:ext uri="{FF2B5EF4-FFF2-40B4-BE49-F238E27FC236}">
                <a16:creationId xmlns:a16="http://schemas.microsoft.com/office/drawing/2014/main" id="{34CB7C9E-08E4-47A2-88B7-9E63CA7959D9}"/>
              </a:ext>
            </a:extLst>
          </p:cNvPr>
          <p:cNvSpPr>
            <a:spLocks noGrp="1" noChangeArrowheads="1"/>
          </p:cNvSpPr>
          <p:nvPr>
            <p:ph type="ftr" sz="quarter" idx="11"/>
          </p:nvPr>
        </p:nvSpPr>
        <p:spPr>
          <a:ln/>
        </p:spPr>
        <p:txBody>
          <a:bodyPr/>
          <a:lstStyle>
            <a:lvl1pPr>
              <a:defRPr/>
            </a:lvl1pPr>
          </a:lstStyle>
          <a:p>
            <a:pPr>
              <a:defRPr/>
            </a:pPr>
            <a:r>
              <a:rPr lang="zh-CN" altLang="en-US"/>
              <a:t>北京大学物理学院王稼军编写</a:t>
            </a:r>
          </a:p>
        </p:txBody>
      </p:sp>
      <p:sp>
        <p:nvSpPr>
          <p:cNvPr id="5" name="Rectangle 69">
            <a:extLst>
              <a:ext uri="{FF2B5EF4-FFF2-40B4-BE49-F238E27FC236}">
                <a16:creationId xmlns:a16="http://schemas.microsoft.com/office/drawing/2014/main" id="{0BA0F609-B632-4D05-8316-AE90DC1AA8BA}"/>
              </a:ext>
            </a:extLst>
          </p:cNvPr>
          <p:cNvSpPr>
            <a:spLocks noGrp="1" noChangeArrowheads="1"/>
          </p:cNvSpPr>
          <p:nvPr>
            <p:ph type="sldNum" sz="quarter" idx="12"/>
          </p:nvPr>
        </p:nvSpPr>
        <p:spPr>
          <a:ln/>
        </p:spPr>
        <p:txBody>
          <a:bodyPr/>
          <a:lstStyle>
            <a:lvl1pPr>
              <a:defRPr/>
            </a:lvl1pPr>
          </a:lstStyle>
          <a:p>
            <a:pPr>
              <a:defRPr/>
            </a:pPr>
            <a:fld id="{E890757B-E86A-4D44-BD5C-B34D8D702EE7}" type="slidenum">
              <a:rPr lang="en-US" altLang="zh-CN"/>
              <a:pPr>
                <a:defRPr/>
              </a:pPr>
              <a:t>‹#›</a:t>
            </a:fld>
            <a:endParaRPr lang="en-US" altLang="zh-CN"/>
          </a:p>
        </p:txBody>
      </p:sp>
    </p:spTree>
    <p:extLst>
      <p:ext uri="{BB962C8B-B14F-4D97-AF65-F5344CB8AC3E}">
        <p14:creationId xmlns:p14="http://schemas.microsoft.com/office/powerpoint/2010/main" val="8813646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7">
            <a:extLst>
              <a:ext uri="{FF2B5EF4-FFF2-40B4-BE49-F238E27FC236}">
                <a16:creationId xmlns:a16="http://schemas.microsoft.com/office/drawing/2014/main" id="{F3928610-5A6B-4F65-A5C8-69F474749E1E}"/>
              </a:ext>
            </a:extLst>
          </p:cNvPr>
          <p:cNvSpPr>
            <a:spLocks noGrp="1" noChangeArrowheads="1"/>
          </p:cNvSpPr>
          <p:nvPr>
            <p:ph type="dt" sz="half" idx="10"/>
          </p:nvPr>
        </p:nvSpPr>
        <p:spPr>
          <a:ln/>
        </p:spPr>
        <p:txBody>
          <a:bodyPr/>
          <a:lstStyle>
            <a:lvl1pPr>
              <a:defRPr/>
            </a:lvl1pPr>
          </a:lstStyle>
          <a:p>
            <a:pPr>
              <a:defRPr/>
            </a:pPr>
            <a:r>
              <a:rPr lang="en-US" altLang="zh-CN"/>
              <a:t>2005.2.</a:t>
            </a:r>
          </a:p>
        </p:txBody>
      </p:sp>
      <p:sp>
        <p:nvSpPr>
          <p:cNvPr id="3" name="Rectangle 68">
            <a:extLst>
              <a:ext uri="{FF2B5EF4-FFF2-40B4-BE49-F238E27FC236}">
                <a16:creationId xmlns:a16="http://schemas.microsoft.com/office/drawing/2014/main" id="{E0908EEE-BBF4-480A-B5ED-FF10742C93BB}"/>
              </a:ext>
            </a:extLst>
          </p:cNvPr>
          <p:cNvSpPr>
            <a:spLocks noGrp="1" noChangeArrowheads="1"/>
          </p:cNvSpPr>
          <p:nvPr>
            <p:ph type="ftr" sz="quarter" idx="11"/>
          </p:nvPr>
        </p:nvSpPr>
        <p:spPr>
          <a:ln/>
        </p:spPr>
        <p:txBody>
          <a:bodyPr/>
          <a:lstStyle>
            <a:lvl1pPr>
              <a:defRPr/>
            </a:lvl1pPr>
          </a:lstStyle>
          <a:p>
            <a:pPr>
              <a:defRPr/>
            </a:pPr>
            <a:r>
              <a:rPr lang="zh-CN" altLang="en-US"/>
              <a:t>北京大学物理学院王稼军编写</a:t>
            </a:r>
          </a:p>
        </p:txBody>
      </p:sp>
      <p:sp>
        <p:nvSpPr>
          <p:cNvPr id="4" name="Rectangle 69">
            <a:extLst>
              <a:ext uri="{FF2B5EF4-FFF2-40B4-BE49-F238E27FC236}">
                <a16:creationId xmlns:a16="http://schemas.microsoft.com/office/drawing/2014/main" id="{A3826811-0C57-43F6-933D-C4CA5AB51250}"/>
              </a:ext>
            </a:extLst>
          </p:cNvPr>
          <p:cNvSpPr>
            <a:spLocks noGrp="1" noChangeArrowheads="1"/>
          </p:cNvSpPr>
          <p:nvPr>
            <p:ph type="sldNum" sz="quarter" idx="12"/>
          </p:nvPr>
        </p:nvSpPr>
        <p:spPr>
          <a:ln/>
        </p:spPr>
        <p:txBody>
          <a:bodyPr/>
          <a:lstStyle>
            <a:lvl1pPr>
              <a:defRPr/>
            </a:lvl1pPr>
          </a:lstStyle>
          <a:p>
            <a:pPr>
              <a:defRPr/>
            </a:pPr>
            <a:fld id="{A5E15F27-5BDB-4F93-A2D7-CD550AB6E4CC}" type="slidenum">
              <a:rPr lang="en-US" altLang="zh-CN"/>
              <a:pPr>
                <a:defRPr/>
              </a:pPr>
              <a:t>‹#›</a:t>
            </a:fld>
            <a:endParaRPr lang="en-US" altLang="zh-CN"/>
          </a:p>
        </p:txBody>
      </p:sp>
    </p:spTree>
    <p:extLst>
      <p:ext uri="{BB962C8B-B14F-4D97-AF65-F5344CB8AC3E}">
        <p14:creationId xmlns:p14="http://schemas.microsoft.com/office/powerpoint/2010/main" val="121023026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7">
            <a:extLst>
              <a:ext uri="{FF2B5EF4-FFF2-40B4-BE49-F238E27FC236}">
                <a16:creationId xmlns:a16="http://schemas.microsoft.com/office/drawing/2014/main" id="{6FA49552-7647-48B8-8378-BD079F619E1C}"/>
              </a:ext>
            </a:extLst>
          </p:cNvPr>
          <p:cNvSpPr>
            <a:spLocks noGrp="1" noChangeArrowheads="1"/>
          </p:cNvSpPr>
          <p:nvPr>
            <p:ph type="dt" sz="half" idx="10"/>
          </p:nvPr>
        </p:nvSpPr>
        <p:spPr>
          <a:ln/>
        </p:spPr>
        <p:txBody>
          <a:bodyPr/>
          <a:lstStyle>
            <a:lvl1pPr>
              <a:defRPr/>
            </a:lvl1pPr>
          </a:lstStyle>
          <a:p>
            <a:pPr>
              <a:defRPr/>
            </a:pPr>
            <a:r>
              <a:rPr lang="en-US" altLang="zh-CN"/>
              <a:t>2005.2.</a:t>
            </a:r>
          </a:p>
        </p:txBody>
      </p:sp>
      <p:sp>
        <p:nvSpPr>
          <p:cNvPr id="6" name="Rectangle 68">
            <a:extLst>
              <a:ext uri="{FF2B5EF4-FFF2-40B4-BE49-F238E27FC236}">
                <a16:creationId xmlns:a16="http://schemas.microsoft.com/office/drawing/2014/main" id="{1AA43BB4-01B2-4BF2-A930-5203C879E243}"/>
              </a:ext>
            </a:extLst>
          </p:cNvPr>
          <p:cNvSpPr>
            <a:spLocks noGrp="1" noChangeArrowheads="1"/>
          </p:cNvSpPr>
          <p:nvPr>
            <p:ph type="ftr" sz="quarter" idx="11"/>
          </p:nvPr>
        </p:nvSpPr>
        <p:spPr>
          <a:ln/>
        </p:spPr>
        <p:txBody>
          <a:bodyPr/>
          <a:lstStyle>
            <a:lvl1pPr>
              <a:defRPr/>
            </a:lvl1pPr>
          </a:lstStyle>
          <a:p>
            <a:pPr>
              <a:defRPr/>
            </a:pPr>
            <a:r>
              <a:rPr lang="zh-CN" altLang="en-US"/>
              <a:t>北京大学物理学院王稼军编写</a:t>
            </a:r>
          </a:p>
        </p:txBody>
      </p:sp>
      <p:sp>
        <p:nvSpPr>
          <p:cNvPr id="7" name="Rectangle 69">
            <a:extLst>
              <a:ext uri="{FF2B5EF4-FFF2-40B4-BE49-F238E27FC236}">
                <a16:creationId xmlns:a16="http://schemas.microsoft.com/office/drawing/2014/main" id="{692E63E4-624C-4E0E-8D4D-E26D7C167172}"/>
              </a:ext>
            </a:extLst>
          </p:cNvPr>
          <p:cNvSpPr>
            <a:spLocks noGrp="1" noChangeArrowheads="1"/>
          </p:cNvSpPr>
          <p:nvPr>
            <p:ph type="sldNum" sz="quarter" idx="12"/>
          </p:nvPr>
        </p:nvSpPr>
        <p:spPr>
          <a:ln/>
        </p:spPr>
        <p:txBody>
          <a:bodyPr/>
          <a:lstStyle>
            <a:lvl1pPr>
              <a:defRPr/>
            </a:lvl1pPr>
          </a:lstStyle>
          <a:p>
            <a:pPr>
              <a:defRPr/>
            </a:pPr>
            <a:fld id="{76BC781E-EEAA-43B5-8678-31A266B123CE}" type="slidenum">
              <a:rPr lang="en-US" altLang="zh-CN"/>
              <a:pPr>
                <a:defRPr/>
              </a:pPr>
              <a:t>‹#›</a:t>
            </a:fld>
            <a:endParaRPr lang="en-US" altLang="zh-CN"/>
          </a:p>
        </p:txBody>
      </p:sp>
    </p:spTree>
    <p:extLst>
      <p:ext uri="{BB962C8B-B14F-4D97-AF65-F5344CB8AC3E}">
        <p14:creationId xmlns:p14="http://schemas.microsoft.com/office/powerpoint/2010/main" val="180399052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7">
            <a:extLst>
              <a:ext uri="{FF2B5EF4-FFF2-40B4-BE49-F238E27FC236}">
                <a16:creationId xmlns:a16="http://schemas.microsoft.com/office/drawing/2014/main" id="{FB723940-0313-4B52-93DD-CBE47EB4B045}"/>
              </a:ext>
            </a:extLst>
          </p:cNvPr>
          <p:cNvSpPr>
            <a:spLocks noGrp="1" noChangeArrowheads="1"/>
          </p:cNvSpPr>
          <p:nvPr>
            <p:ph type="dt" sz="half" idx="10"/>
          </p:nvPr>
        </p:nvSpPr>
        <p:spPr>
          <a:ln/>
        </p:spPr>
        <p:txBody>
          <a:bodyPr/>
          <a:lstStyle>
            <a:lvl1pPr>
              <a:defRPr/>
            </a:lvl1pPr>
          </a:lstStyle>
          <a:p>
            <a:pPr>
              <a:defRPr/>
            </a:pPr>
            <a:r>
              <a:rPr lang="en-US" altLang="zh-CN"/>
              <a:t>2005.2.</a:t>
            </a:r>
          </a:p>
        </p:txBody>
      </p:sp>
      <p:sp>
        <p:nvSpPr>
          <p:cNvPr id="6" name="Rectangle 68">
            <a:extLst>
              <a:ext uri="{FF2B5EF4-FFF2-40B4-BE49-F238E27FC236}">
                <a16:creationId xmlns:a16="http://schemas.microsoft.com/office/drawing/2014/main" id="{1AD0FF28-392E-4FE6-9D9F-45EFBE78E17B}"/>
              </a:ext>
            </a:extLst>
          </p:cNvPr>
          <p:cNvSpPr>
            <a:spLocks noGrp="1" noChangeArrowheads="1"/>
          </p:cNvSpPr>
          <p:nvPr>
            <p:ph type="ftr" sz="quarter" idx="11"/>
          </p:nvPr>
        </p:nvSpPr>
        <p:spPr>
          <a:ln/>
        </p:spPr>
        <p:txBody>
          <a:bodyPr/>
          <a:lstStyle>
            <a:lvl1pPr>
              <a:defRPr/>
            </a:lvl1pPr>
          </a:lstStyle>
          <a:p>
            <a:pPr>
              <a:defRPr/>
            </a:pPr>
            <a:r>
              <a:rPr lang="zh-CN" altLang="en-US"/>
              <a:t>北京大学物理学院王稼军编写</a:t>
            </a:r>
          </a:p>
        </p:txBody>
      </p:sp>
      <p:sp>
        <p:nvSpPr>
          <p:cNvPr id="7" name="Rectangle 69">
            <a:extLst>
              <a:ext uri="{FF2B5EF4-FFF2-40B4-BE49-F238E27FC236}">
                <a16:creationId xmlns:a16="http://schemas.microsoft.com/office/drawing/2014/main" id="{C28176AD-CE42-4D47-8CF1-3F8CCCAB58DB}"/>
              </a:ext>
            </a:extLst>
          </p:cNvPr>
          <p:cNvSpPr>
            <a:spLocks noGrp="1" noChangeArrowheads="1"/>
          </p:cNvSpPr>
          <p:nvPr>
            <p:ph type="sldNum" sz="quarter" idx="12"/>
          </p:nvPr>
        </p:nvSpPr>
        <p:spPr>
          <a:ln/>
        </p:spPr>
        <p:txBody>
          <a:bodyPr/>
          <a:lstStyle>
            <a:lvl1pPr>
              <a:defRPr/>
            </a:lvl1pPr>
          </a:lstStyle>
          <a:p>
            <a:pPr>
              <a:defRPr/>
            </a:pPr>
            <a:fld id="{3CC8D329-B3E8-46F1-96F3-0B0CCB16CB88}" type="slidenum">
              <a:rPr lang="en-US" altLang="zh-CN"/>
              <a:pPr>
                <a:defRPr/>
              </a:pPr>
              <a:t>‹#›</a:t>
            </a:fld>
            <a:endParaRPr lang="en-US" altLang="zh-CN"/>
          </a:p>
        </p:txBody>
      </p:sp>
    </p:spTree>
    <p:extLst>
      <p:ext uri="{BB962C8B-B14F-4D97-AF65-F5344CB8AC3E}">
        <p14:creationId xmlns:p14="http://schemas.microsoft.com/office/powerpoint/2010/main" val="50777831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7">
            <a:extLst>
              <a:ext uri="{FF2B5EF4-FFF2-40B4-BE49-F238E27FC236}">
                <a16:creationId xmlns:a16="http://schemas.microsoft.com/office/drawing/2014/main" id="{575AC96C-A088-47EA-BB29-998AEC9676E4}"/>
              </a:ext>
            </a:extLst>
          </p:cNvPr>
          <p:cNvSpPr>
            <a:spLocks noGrp="1" noChangeArrowheads="1"/>
          </p:cNvSpPr>
          <p:nvPr>
            <p:ph type="dt" sz="half" idx="10"/>
          </p:nvPr>
        </p:nvSpPr>
        <p:spPr>
          <a:ln/>
        </p:spPr>
        <p:txBody>
          <a:bodyPr/>
          <a:lstStyle>
            <a:lvl1pPr>
              <a:defRPr/>
            </a:lvl1pPr>
          </a:lstStyle>
          <a:p>
            <a:pPr>
              <a:defRPr/>
            </a:pPr>
            <a:r>
              <a:rPr lang="en-US" altLang="zh-CN"/>
              <a:t>2005.2.</a:t>
            </a:r>
          </a:p>
        </p:txBody>
      </p:sp>
      <p:sp>
        <p:nvSpPr>
          <p:cNvPr id="5" name="Rectangle 68">
            <a:extLst>
              <a:ext uri="{FF2B5EF4-FFF2-40B4-BE49-F238E27FC236}">
                <a16:creationId xmlns:a16="http://schemas.microsoft.com/office/drawing/2014/main" id="{083CE58E-E0BC-44C1-924E-1DE0D3837084}"/>
              </a:ext>
            </a:extLst>
          </p:cNvPr>
          <p:cNvSpPr>
            <a:spLocks noGrp="1" noChangeArrowheads="1"/>
          </p:cNvSpPr>
          <p:nvPr>
            <p:ph type="ftr" sz="quarter" idx="11"/>
          </p:nvPr>
        </p:nvSpPr>
        <p:spPr>
          <a:ln/>
        </p:spPr>
        <p:txBody>
          <a:bodyPr/>
          <a:lstStyle>
            <a:lvl1pPr>
              <a:defRPr/>
            </a:lvl1pPr>
          </a:lstStyle>
          <a:p>
            <a:pPr>
              <a:defRPr/>
            </a:pPr>
            <a:r>
              <a:rPr lang="zh-CN" altLang="en-US"/>
              <a:t>北京大学物理学院王稼军编写</a:t>
            </a:r>
          </a:p>
        </p:txBody>
      </p:sp>
      <p:sp>
        <p:nvSpPr>
          <p:cNvPr id="6" name="Rectangle 69">
            <a:extLst>
              <a:ext uri="{FF2B5EF4-FFF2-40B4-BE49-F238E27FC236}">
                <a16:creationId xmlns:a16="http://schemas.microsoft.com/office/drawing/2014/main" id="{35FD7534-F3DC-40D8-9077-71DA2C7310FD}"/>
              </a:ext>
            </a:extLst>
          </p:cNvPr>
          <p:cNvSpPr>
            <a:spLocks noGrp="1" noChangeArrowheads="1"/>
          </p:cNvSpPr>
          <p:nvPr>
            <p:ph type="sldNum" sz="quarter" idx="12"/>
          </p:nvPr>
        </p:nvSpPr>
        <p:spPr>
          <a:ln/>
        </p:spPr>
        <p:txBody>
          <a:bodyPr/>
          <a:lstStyle>
            <a:lvl1pPr>
              <a:defRPr/>
            </a:lvl1pPr>
          </a:lstStyle>
          <a:p>
            <a:pPr>
              <a:defRPr/>
            </a:pPr>
            <a:fld id="{2DC84263-8D5D-4198-9B3B-E66D0F39CF41}" type="slidenum">
              <a:rPr lang="en-US" altLang="zh-CN"/>
              <a:pPr>
                <a:defRPr/>
              </a:pPr>
              <a:t>‹#›</a:t>
            </a:fld>
            <a:endParaRPr lang="en-US" altLang="zh-CN"/>
          </a:p>
        </p:txBody>
      </p:sp>
    </p:spTree>
    <p:extLst>
      <p:ext uri="{BB962C8B-B14F-4D97-AF65-F5344CB8AC3E}">
        <p14:creationId xmlns:p14="http://schemas.microsoft.com/office/powerpoint/2010/main" val="57644297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94525" y="192088"/>
            <a:ext cx="2039938" cy="59039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71538" y="192088"/>
            <a:ext cx="5970587" cy="59039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7">
            <a:extLst>
              <a:ext uri="{FF2B5EF4-FFF2-40B4-BE49-F238E27FC236}">
                <a16:creationId xmlns:a16="http://schemas.microsoft.com/office/drawing/2014/main" id="{9A8E3D36-BFC0-4EB6-9EE9-E7CEB370C5EE}"/>
              </a:ext>
            </a:extLst>
          </p:cNvPr>
          <p:cNvSpPr>
            <a:spLocks noGrp="1" noChangeArrowheads="1"/>
          </p:cNvSpPr>
          <p:nvPr>
            <p:ph type="dt" sz="half" idx="10"/>
          </p:nvPr>
        </p:nvSpPr>
        <p:spPr>
          <a:ln/>
        </p:spPr>
        <p:txBody>
          <a:bodyPr/>
          <a:lstStyle>
            <a:lvl1pPr>
              <a:defRPr/>
            </a:lvl1pPr>
          </a:lstStyle>
          <a:p>
            <a:pPr>
              <a:defRPr/>
            </a:pPr>
            <a:r>
              <a:rPr lang="en-US" altLang="zh-CN"/>
              <a:t>2005.2.</a:t>
            </a:r>
          </a:p>
        </p:txBody>
      </p:sp>
      <p:sp>
        <p:nvSpPr>
          <p:cNvPr id="5" name="Rectangle 68">
            <a:extLst>
              <a:ext uri="{FF2B5EF4-FFF2-40B4-BE49-F238E27FC236}">
                <a16:creationId xmlns:a16="http://schemas.microsoft.com/office/drawing/2014/main" id="{76D0C3E6-E0DC-4AEF-82C6-1684FCCC2FBC}"/>
              </a:ext>
            </a:extLst>
          </p:cNvPr>
          <p:cNvSpPr>
            <a:spLocks noGrp="1" noChangeArrowheads="1"/>
          </p:cNvSpPr>
          <p:nvPr>
            <p:ph type="ftr" sz="quarter" idx="11"/>
          </p:nvPr>
        </p:nvSpPr>
        <p:spPr>
          <a:ln/>
        </p:spPr>
        <p:txBody>
          <a:bodyPr/>
          <a:lstStyle>
            <a:lvl1pPr>
              <a:defRPr/>
            </a:lvl1pPr>
          </a:lstStyle>
          <a:p>
            <a:pPr>
              <a:defRPr/>
            </a:pPr>
            <a:r>
              <a:rPr lang="zh-CN" altLang="en-US"/>
              <a:t>北京大学物理学院王稼军编写</a:t>
            </a:r>
          </a:p>
        </p:txBody>
      </p:sp>
      <p:sp>
        <p:nvSpPr>
          <p:cNvPr id="6" name="Rectangle 69">
            <a:extLst>
              <a:ext uri="{FF2B5EF4-FFF2-40B4-BE49-F238E27FC236}">
                <a16:creationId xmlns:a16="http://schemas.microsoft.com/office/drawing/2014/main" id="{CF3B340D-42F9-42B6-B336-409DB2FE8F3A}"/>
              </a:ext>
            </a:extLst>
          </p:cNvPr>
          <p:cNvSpPr>
            <a:spLocks noGrp="1" noChangeArrowheads="1"/>
          </p:cNvSpPr>
          <p:nvPr>
            <p:ph type="sldNum" sz="quarter" idx="12"/>
          </p:nvPr>
        </p:nvSpPr>
        <p:spPr>
          <a:ln/>
        </p:spPr>
        <p:txBody>
          <a:bodyPr/>
          <a:lstStyle>
            <a:lvl1pPr>
              <a:defRPr/>
            </a:lvl1pPr>
          </a:lstStyle>
          <a:p>
            <a:pPr>
              <a:defRPr/>
            </a:pPr>
            <a:fld id="{E02151A0-625C-4282-B711-89BF5F14A8EA}" type="slidenum">
              <a:rPr lang="en-US" altLang="zh-CN"/>
              <a:pPr>
                <a:defRPr/>
              </a:pPr>
              <a:t>‹#›</a:t>
            </a:fld>
            <a:endParaRPr lang="en-US" altLang="zh-CN"/>
          </a:p>
        </p:txBody>
      </p:sp>
    </p:spTree>
    <p:extLst>
      <p:ext uri="{BB962C8B-B14F-4D97-AF65-F5344CB8AC3E}">
        <p14:creationId xmlns:p14="http://schemas.microsoft.com/office/powerpoint/2010/main" val="36858826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68">
            <a:extLst>
              <a:ext uri="{FF2B5EF4-FFF2-40B4-BE49-F238E27FC236}">
                <a16:creationId xmlns:a16="http://schemas.microsoft.com/office/drawing/2014/main" id="{BC27F081-00D1-49A7-980F-B993F75DC8B6}"/>
              </a:ext>
            </a:extLst>
          </p:cNvPr>
          <p:cNvSpPr>
            <a:spLocks noGrp="1" noChangeArrowheads="1"/>
          </p:cNvSpPr>
          <p:nvPr>
            <p:ph type="dt" sz="half" idx="10"/>
          </p:nvPr>
        </p:nvSpPr>
        <p:spPr>
          <a:ln/>
        </p:spPr>
        <p:txBody>
          <a:bodyPr/>
          <a:lstStyle>
            <a:lvl1pPr>
              <a:defRPr/>
            </a:lvl1pPr>
          </a:lstStyle>
          <a:p>
            <a:pPr>
              <a:defRPr/>
            </a:pPr>
            <a:fld id="{5F81F827-C6B2-472D-8F37-5EF33F18F7AF}" type="datetime1">
              <a:rPr lang="zh-CN" altLang="en-US"/>
              <a:pPr>
                <a:defRPr/>
              </a:pPr>
              <a:t>2023/9/14</a:t>
            </a:fld>
            <a:endParaRPr lang="en-US" altLang="zh-CN"/>
          </a:p>
        </p:txBody>
      </p:sp>
      <p:sp>
        <p:nvSpPr>
          <p:cNvPr id="5" name="Rectangle 69">
            <a:extLst>
              <a:ext uri="{FF2B5EF4-FFF2-40B4-BE49-F238E27FC236}">
                <a16:creationId xmlns:a16="http://schemas.microsoft.com/office/drawing/2014/main" id="{8EE34BC3-978B-48F1-BBAF-7AB96E1AA20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0">
            <a:extLst>
              <a:ext uri="{FF2B5EF4-FFF2-40B4-BE49-F238E27FC236}">
                <a16:creationId xmlns:a16="http://schemas.microsoft.com/office/drawing/2014/main" id="{D3E30E0A-059B-4307-9178-0F4FC23857B1}"/>
              </a:ext>
            </a:extLst>
          </p:cNvPr>
          <p:cNvSpPr>
            <a:spLocks noGrp="1" noChangeArrowheads="1"/>
          </p:cNvSpPr>
          <p:nvPr>
            <p:ph type="sldNum" sz="quarter" idx="12"/>
          </p:nvPr>
        </p:nvSpPr>
        <p:spPr>
          <a:ln/>
        </p:spPr>
        <p:txBody>
          <a:bodyPr/>
          <a:lstStyle>
            <a:lvl1pPr>
              <a:defRPr/>
            </a:lvl1pPr>
          </a:lstStyle>
          <a:p>
            <a:pPr>
              <a:defRPr/>
            </a:pPr>
            <a:fld id="{4D1F77A4-7DED-4698-B857-8EB2776724B3}" type="slidenum">
              <a:rPr lang="zh-CN" altLang="en-US"/>
              <a:pPr>
                <a:defRPr/>
              </a:pPr>
              <a:t>‹#›</a:t>
            </a:fld>
            <a:endParaRPr lang="en-US" altLang="zh-CN"/>
          </a:p>
        </p:txBody>
      </p:sp>
    </p:spTree>
    <p:extLst>
      <p:ext uri="{BB962C8B-B14F-4D97-AF65-F5344CB8AC3E}">
        <p14:creationId xmlns:p14="http://schemas.microsoft.com/office/powerpoint/2010/main" val="1502472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2A3F5955-13C2-4EA2-A79C-70C40284799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页脚占位符 4">
            <a:extLst>
              <a:ext uri="{FF2B5EF4-FFF2-40B4-BE49-F238E27FC236}">
                <a16:creationId xmlns:a16="http://schemas.microsoft.com/office/drawing/2014/main" id="{9A5B3E80-0FAC-4EFA-9A35-67EE2096B717}"/>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a:extLst>
              <a:ext uri="{FF2B5EF4-FFF2-40B4-BE49-F238E27FC236}">
                <a16:creationId xmlns:a16="http://schemas.microsoft.com/office/drawing/2014/main" id="{B2A38D23-9785-4B58-8F6F-D2C262216F8D}"/>
              </a:ext>
            </a:extLst>
          </p:cNvPr>
          <p:cNvSpPr>
            <a:spLocks noGrp="1" noChangeArrowheads="1"/>
          </p:cNvSpPr>
          <p:nvPr>
            <p:ph type="sldNum" sz="quarter" idx="12"/>
          </p:nvPr>
        </p:nvSpPr>
        <p:spPr>
          <a:ln/>
        </p:spPr>
        <p:txBody>
          <a:bodyPr/>
          <a:lstStyle>
            <a:lvl1pPr>
              <a:defRPr/>
            </a:lvl1pPr>
          </a:lstStyle>
          <a:p>
            <a:pPr>
              <a:defRPr/>
            </a:pPr>
            <a:fld id="{7152558E-F07C-4E5A-BC08-E70CB5DA18AE}" type="slidenum">
              <a:rPr lang="en-US" altLang="zh-CN"/>
              <a:pPr>
                <a:defRPr/>
              </a:pPr>
              <a:t>‹#›</a:t>
            </a:fld>
            <a:endParaRPr lang="en-US" altLang="zh-CN"/>
          </a:p>
        </p:txBody>
      </p:sp>
    </p:spTree>
    <p:extLst>
      <p:ext uri="{BB962C8B-B14F-4D97-AF65-F5344CB8AC3E}">
        <p14:creationId xmlns:p14="http://schemas.microsoft.com/office/powerpoint/2010/main" val="327078083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8">
            <a:extLst>
              <a:ext uri="{FF2B5EF4-FFF2-40B4-BE49-F238E27FC236}">
                <a16:creationId xmlns:a16="http://schemas.microsoft.com/office/drawing/2014/main" id="{1AEDBE6D-C2F5-44C0-9256-B0756BB14CF9}"/>
              </a:ext>
            </a:extLst>
          </p:cNvPr>
          <p:cNvSpPr>
            <a:spLocks noGrp="1" noChangeArrowheads="1"/>
          </p:cNvSpPr>
          <p:nvPr>
            <p:ph type="dt" sz="half" idx="10"/>
          </p:nvPr>
        </p:nvSpPr>
        <p:spPr>
          <a:ln/>
        </p:spPr>
        <p:txBody>
          <a:bodyPr/>
          <a:lstStyle>
            <a:lvl1pPr>
              <a:defRPr/>
            </a:lvl1pPr>
          </a:lstStyle>
          <a:p>
            <a:pPr>
              <a:defRPr/>
            </a:pPr>
            <a:fld id="{17AA1575-1498-425A-BA3C-47D6C6E7B8BD}" type="datetime1">
              <a:rPr lang="zh-CN" altLang="en-US"/>
              <a:pPr>
                <a:defRPr/>
              </a:pPr>
              <a:t>2023/9/14</a:t>
            </a:fld>
            <a:endParaRPr lang="en-US" altLang="zh-CN"/>
          </a:p>
        </p:txBody>
      </p:sp>
      <p:sp>
        <p:nvSpPr>
          <p:cNvPr id="5" name="Rectangle 69">
            <a:extLst>
              <a:ext uri="{FF2B5EF4-FFF2-40B4-BE49-F238E27FC236}">
                <a16:creationId xmlns:a16="http://schemas.microsoft.com/office/drawing/2014/main" id="{1E5F4F41-70F3-4EAD-82ED-54C5A30E465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0">
            <a:extLst>
              <a:ext uri="{FF2B5EF4-FFF2-40B4-BE49-F238E27FC236}">
                <a16:creationId xmlns:a16="http://schemas.microsoft.com/office/drawing/2014/main" id="{1497A8B4-F817-453A-BFD9-38CB7DE2459D}"/>
              </a:ext>
            </a:extLst>
          </p:cNvPr>
          <p:cNvSpPr>
            <a:spLocks noGrp="1" noChangeArrowheads="1"/>
          </p:cNvSpPr>
          <p:nvPr>
            <p:ph type="sldNum" sz="quarter" idx="12"/>
          </p:nvPr>
        </p:nvSpPr>
        <p:spPr>
          <a:ln/>
        </p:spPr>
        <p:txBody>
          <a:bodyPr/>
          <a:lstStyle>
            <a:lvl1pPr>
              <a:defRPr/>
            </a:lvl1pPr>
          </a:lstStyle>
          <a:p>
            <a:pPr>
              <a:defRPr/>
            </a:pPr>
            <a:fld id="{3897BF13-C86E-4585-AE76-763D406972E3}" type="slidenum">
              <a:rPr lang="zh-CN" altLang="en-US"/>
              <a:pPr>
                <a:defRPr/>
              </a:pPr>
              <a:t>‹#›</a:t>
            </a:fld>
            <a:endParaRPr lang="en-US" altLang="zh-CN"/>
          </a:p>
        </p:txBody>
      </p:sp>
    </p:spTree>
    <p:extLst>
      <p:ext uri="{BB962C8B-B14F-4D97-AF65-F5344CB8AC3E}">
        <p14:creationId xmlns:p14="http://schemas.microsoft.com/office/powerpoint/2010/main" val="118900597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8">
            <a:extLst>
              <a:ext uri="{FF2B5EF4-FFF2-40B4-BE49-F238E27FC236}">
                <a16:creationId xmlns:a16="http://schemas.microsoft.com/office/drawing/2014/main" id="{1557A3F3-CC02-4642-85E7-2D776630D4EE}"/>
              </a:ext>
            </a:extLst>
          </p:cNvPr>
          <p:cNvSpPr>
            <a:spLocks noGrp="1" noChangeArrowheads="1"/>
          </p:cNvSpPr>
          <p:nvPr>
            <p:ph type="dt" sz="half" idx="10"/>
          </p:nvPr>
        </p:nvSpPr>
        <p:spPr>
          <a:ln/>
        </p:spPr>
        <p:txBody>
          <a:bodyPr/>
          <a:lstStyle>
            <a:lvl1pPr>
              <a:defRPr/>
            </a:lvl1pPr>
          </a:lstStyle>
          <a:p>
            <a:pPr>
              <a:defRPr/>
            </a:pPr>
            <a:fld id="{61858890-BDA4-4503-BFF9-510D6CF55C4E}" type="datetime1">
              <a:rPr lang="zh-CN" altLang="en-US"/>
              <a:pPr>
                <a:defRPr/>
              </a:pPr>
              <a:t>2023/9/14</a:t>
            </a:fld>
            <a:endParaRPr lang="en-US" altLang="zh-CN"/>
          </a:p>
        </p:txBody>
      </p:sp>
      <p:sp>
        <p:nvSpPr>
          <p:cNvPr id="5" name="Rectangle 69">
            <a:extLst>
              <a:ext uri="{FF2B5EF4-FFF2-40B4-BE49-F238E27FC236}">
                <a16:creationId xmlns:a16="http://schemas.microsoft.com/office/drawing/2014/main" id="{686701FC-F4DD-4AA4-9A66-40313BA548E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0">
            <a:extLst>
              <a:ext uri="{FF2B5EF4-FFF2-40B4-BE49-F238E27FC236}">
                <a16:creationId xmlns:a16="http://schemas.microsoft.com/office/drawing/2014/main" id="{D590BC04-471D-452C-9DA5-48657C5903D5}"/>
              </a:ext>
            </a:extLst>
          </p:cNvPr>
          <p:cNvSpPr>
            <a:spLocks noGrp="1" noChangeArrowheads="1"/>
          </p:cNvSpPr>
          <p:nvPr>
            <p:ph type="sldNum" sz="quarter" idx="12"/>
          </p:nvPr>
        </p:nvSpPr>
        <p:spPr>
          <a:ln/>
        </p:spPr>
        <p:txBody>
          <a:bodyPr/>
          <a:lstStyle>
            <a:lvl1pPr>
              <a:defRPr/>
            </a:lvl1pPr>
          </a:lstStyle>
          <a:p>
            <a:pPr>
              <a:defRPr/>
            </a:pPr>
            <a:fld id="{1AD22274-7534-4A88-8B91-C76BB0BB6BF7}" type="slidenum">
              <a:rPr lang="zh-CN" altLang="en-US"/>
              <a:pPr>
                <a:defRPr/>
              </a:pPr>
              <a:t>‹#›</a:t>
            </a:fld>
            <a:endParaRPr lang="en-US" altLang="zh-CN"/>
          </a:p>
        </p:txBody>
      </p:sp>
    </p:spTree>
    <p:extLst>
      <p:ext uri="{BB962C8B-B14F-4D97-AF65-F5344CB8AC3E}">
        <p14:creationId xmlns:p14="http://schemas.microsoft.com/office/powerpoint/2010/main" val="1523112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5613" y="1598613"/>
            <a:ext cx="4037012" cy="4497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5025" y="1598613"/>
            <a:ext cx="4037013" cy="4497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8">
            <a:extLst>
              <a:ext uri="{FF2B5EF4-FFF2-40B4-BE49-F238E27FC236}">
                <a16:creationId xmlns:a16="http://schemas.microsoft.com/office/drawing/2014/main" id="{ECB970EF-5D4D-4B62-9FDD-111437929EB7}"/>
              </a:ext>
            </a:extLst>
          </p:cNvPr>
          <p:cNvSpPr>
            <a:spLocks noGrp="1" noChangeArrowheads="1"/>
          </p:cNvSpPr>
          <p:nvPr>
            <p:ph type="dt" sz="half" idx="10"/>
          </p:nvPr>
        </p:nvSpPr>
        <p:spPr>
          <a:ln/>
        </p:spPr>
        <p:txBody>
          <a:bodyPr/>
          <a:lstStyle>
            <a:lvl1pPr>
              <a:defRPr/>
            </a:lvl1pPr>
          </a:lstStyle>
          <a:p>
            <a:pPr>
              <a:defRPr/>
            </a:pPr>
            <a:fld id="{279168C2-AD24-4886-BB24-B3FAD6C2BF51}" type="datetime1">
              <a:rPr lang="zh-CN" altLang="en-US"/>
              <a:pPr>
                <a:defRPr/>
              </a:pPr>
              <a:t>2023/9/14</a:t>
            </a:fld>
            <a:endParaRPr lang="en-US" altLang="zh-CN"/>
          </a:p>
        </p:txBody>
      </p:sp>
      <p:sp>
        <p:nvSpPr>
          <p:cNvPr id="6" name="Rectangle 69">
            <a:extLst>
              <a:ext uri="{FF2B5EF4-FFF2-40B4-BE49-F238E27FC236}">
                <a16:creationId xmlns:a16="http://schemas.microsoft.com/office/drawing/2014/main" id="{93BA824E-6C1F-43C9-8A4A-1F47C9983C7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0">
            <a:extLst>
              <a:ext uri="{FF2B5EF4-FFF2-40B4-BE49-F238E27FC236}">
                <a16:creationId xmlns:a16="http://schemas.microsoft.com/office/drawing/2014/main" id="{5EF7E49C-12B3-4F1B-828A-0402D881FFAA}"/>
              </a:ext>
            </a:extLst>
          </p:cNvPr>
          <p:cNvSpPr>
            <a:spLocks noGrp="1" noChangeArrowheads="1"/>
          </p:cNvSpPr>
          <p:nvPr>
            <p:ph type="sldNum" sz="quarter" idx="12"/>
          </p:nvPr>
        </p:nvSpPr>
        <p:spPr>
          <a:ln/>
        </p:spPr>
        <p:txBody>
          <a:bodyPr/>
          <a:lstStyle>
            <a:lvl1pPr>
              <a:defRPr/>
            </a:lvl1pPr>
          </a:lstStyle>
          <a:p>
            <a:pPr>
              <a:defRPr/>
            </a:pPr>
            <a:fld id="{605B10A2-BBDA-4796-BDD7-D3C0406624D9}" type="slidenum">
              <a:rPr lang="zh-CN" altLang="en-US"/>
              <a:pPr>
                <a:defRPr/>
              </a:pPr>
              <a:t>‹#›</a:t>
            </a:fld>
            <a:endParaRPr lang="en-US" altLang="zh-CN"/>
          </a:p>
        </p:txBody>
      </p:sp>
    </p:spTree>
    <p:extLst>
      <p:ext uri="{BB962C8B-B14F-4D97-AF65-F5344CB8AC3E}">
        <p14:creationId xmlns:p14="http://schemas.microsoft.com/office/powerpoint/2010/main" val="178392400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8">
            <a:extLst>
              <a:ext uri="{FF2B5EF4-FFF2-40B4-BE49-F238E27FC236}">
                <a16:creationId xmlns:a16="http://schemas.microsoft.com/office/drawing/2014/main" id="{473D5434-2241-4B35-8BD1-03EEB9F2E0EC}"/>
              </a:ext>
            </a:extLst>
          </p:cNvPr>
          <p:cNvSpPr>
            <a:spLocks noGrp="1" noChangeArrowheads="1"/>
          </p:cNvSpPr>
          <p:nvPr>
            <p:ph type="dt" sz="half" idx="10"/>
          </p:nvPr>
        </p:nvSpPr>
        <p:spPr>
          <a:ln/>
        </p:spPr>
        <p:txBody>
          <a:bodyPr/>
          <a:lstStyle>
            <a:lvl1pPr>
              <a:defRPr/>
            </a:lvl1pPr>
          </a:lstStyle>
          <a:p>
            <a:pPr>
              <a:defRPr/>
            </a:pPr>
            <a:fld id="{6AD2FFC9-6455-42CA-9E02-C043C1137316}" type="datetime1">
              <a:rPr lang="zh-CN" altLang="en-US"/>
              <a:pPr>
                <a:defRPr/>
              </a:pPr>
              <a:t>2023/9/14</a:t>
            </a:fld>
            <a:endParaRPr lang="en-US" altLang="zh-CN"/>
          </a:p>
        </p:txBody>
      </p:sp>
      <p:sp>
        <p:nvSpPr>
          <p:cNvPr id="8" name="Rectangle 69">
            <a:extLst>
              <a:ext uri="{FF2B5EF4-FFF2-40B4-BE49-F238E27FC236}">
                <a16:creationId xmlns:a16="http://schemas.microsoft.com/office/drawing/2014/main" id="{8BBD1892-7F30-4914-93B2-6772F394C60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70">
            <a:extLst>
              <a:ext uri="{FF2B5EF4-FFF2-40B4-BE49-F238E27FC236}">
                <a16:creationId xmlns:a16="http://schemas.microsoft.com/office/drawing/2014/main" id="{38FCCA75-2A2F-41EC-B660-C1A7288A55A2}"/>
              </a:ext>
            </a:extLst>
          </p:cNvPr>
          <p:cNvSpPr>
            <a:spLocks noGrp="1" noChangeArrowheads="1"/>
          </p:cNvSpPr>
          <p:nvPr>
            <p:ph type="sldNum" sz="quarter" idx="12"/>
          </p:nvPr>
        </p:nvSpPr>
        <p:spPr>
          <a:ln/>
        </p:spPr>
        <p:txBody>
          <a:bodyPr/>
          <a:lstStyle>
            <a:lvl1pPr>
              <a:defRPr/>
            </a:lvl1pPr>
          </a:lstStyle>
          <a:p>
            <a:pPr>
              <a:defRPr/>
            </a:pPr>
            <a:fld id="{006C2675-C681-43FC-BDCE-088E5F790C0F}" type="slidenum">
              <a:rPr lang="zh-CN" altLang="en-US"/>
              <a:pPr>
                <a:defRPr/>
              </a:pPr>
              <a:t>‹#›</a:t>
            </a:fld>
            <a:endParaRPr lang="en-US" altLang="zh-CN"/>
          </a:p>
        </p:txBody>
      </p:sp>
    </p:spTree>
    <p:extLst>
      <p:ext uri="{BB962C8B-B14F-4D97-AF65-F5344CB8AC3E}">
        <p14:creationId xmlns:p14="http://schemas.microsoft.com/office/powerpoint/2010/main" val="336672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8">
            <a:extLst>
              <a:ext uri="{FF2B5EF4-FFF2-40B4-BE49-F238E27FC236}">
                <a16:creationId xmlns:a16="http://schemas.microsoft.com/office/drawing/2014/main" id="{FAAFD825-ED9B-496C-AB49-41182BCD28E5}"/>
              </a:ext>
            </a:extLst>
          </p:cNvPr>
          <p:cNvSpPr>
            <a:spLocks noGrp="1" noChangeArrowheads="1"/>
          </p:cNvSpPr>
          <p:nvPr>
            <p:ph type="dt" sz="half" idx="10"/>
          </p:nvPr>
        </p:nvSpPr>
        <p:spPr>
          <a:ln/>
        </p:spPr>
        <p:txBody>
          <a:bodyPr/>
          <a:lstStyle>
            <a:lvl1pPr>
              <a:defRPr/>
            </a:lvl1pPr>
          </a:lstStyle>
          <a:p>
            <a:pPr>
              <a:defRPr/>
            </a:pPr>
            <a:fld id="{14045A97-5D26-4CED-9D29-499F1D8B7645}" type="datetime1">
              <a:rPr lang="zh-CN" altLang="en-US"/>
              <a:pPr>
                <a:defRPr/>
              </a:pPr>
              <a:t>2023/9/14</a:t>
            </a:fld>
            <a:endParaRPr lang="en-US" altLang="zh-CN"/>
          </a:p>
        </p:txBody>
      </p:sp>
      <p:sp>
        <p:nvSpPr>
          <p:cNvPr id="4" name="Rectangle 69">
            <a:extLst>
              <a:ext uri="{FF2B5EF4-FFF2-40B4-BE49-F238E27FC236}">
                <a16:creationId xmlns:a16="http://schemas.microsoft.com/office/drawing/2014/main" id="{DC4221CD-050C-4B8F-BB46-D9BA4A4FB1C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70">
            <a:extLst>
              <a:ext uri="{FF2B5EF4-FFF2-40B4-BE49-F238E27FC236}">
                <a16:creationId xmlns:a16="http://schemas.microsoft.com/office/drawing/2014/main" id="{C4D65835-DE14-487F-98E5-5C973F8C2A01}"/>
              </a:ext>
            </a:extLst>
          </p:cNvPr>
          <p:cNvSpPr>
            <a:spLocks noGrp="1" noChangeArrowheads="1"/>
          </p:cNvSpPr>
          <p:nvPr>
            <p:ph type="sldNum" sz="quarter" idx="12"/>
          </p:nvPr>
        </p:nvSpPr>
        <p:spPr>
          <a:ln/>
        </p:spPr>
        <p:txBody>
          <a:bodyPr/>
          <a:lstStyle>
            <a:lvl1pPr>
              <a:defRPr/>
            </a:lvl1pPr>
          </a:lstStyle>
          <a:p>
            <a:pPr>
              <a:defRPr/>
            </a:pPr>
            <a:fld id="{DAF57058-445C-4336-B113-928F4C4548BF}" type="slidenum">
              <a:rPr lang="zh-CN" altLang="en-US"/>
              <a:pPr>
                <a:defRPr/>
              </a:pPr>
              <a:t>‹#›</a:t>
            </a:fld>
            <a:endParaRPr lang="en-US" altLang="zh-CN"/>
          </a:p>
        </p:txBody>
      </p:sp>
    </p:spTree>
    <p:extLst>
      <p:ext uri="{BB962C8B-B14F-4D97-AF65-F5344CB8AC3E}">
        <p14:creationId xmlns:p14="http://schemas.microsoft.com/office/powerpoint/2010/main" val="425629669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8">
            <a:extLst>
              <a:ext uri="{FF2B5EF4-FFF2-40B4-BE49-F238E27FC236}">
                <a16:creationId xmlns:a16="http://schemas.microsoft.com/office/drawing/2014/main" id="{158DF22A-8C8A-477F-8B62-718C47A1CCDE}"/>
              </a:ext>
            </a:extLst>
          </p:cNvPr>
          <p:cNvSpPr>
            <a:spLocks noGrp="1" noChangeArrowheads="1"/>
          </p:cNvSpPr>
          <p:nvPr>
            <p:ph type="dt" sz="half" idx="10"/>
          </p:nvPr>
        </p:nvSpPr>
        <p:spPr>
          <a:ln/>
        </p:spPr>
        <p:txBody>
          <a:bodyPr/>
          <a:lstStyle>
            <a:lvl1pPr>
              <a:defRPr/>
            </a:lvl1pPr>
          </a:lstStyle>
          <a:p>
            <a:pPr>
              <a:defRPr/>
            </a:pPr>
            <a:fld id="{460D4782-0D10-4570-BC49-51B4525D3205}" type="datetime1">
              <a:rPr lang="zh-CN" altLang="en-US"/>
              <a:pPr>
                <a:defRPr/>
              </a:pPr>
              <a:t>2023/9/14</a:t>
            </a:fld>
            <a:endParaRPr lang="en-US" altLang="zh-CN"/>
          </a:p>
        </p:txBody>
      </p:sp>
      <p:sp>
        <p:nvSpPr>
          <p:cNvPr id="3" name="Rectangle 69">
            <a:extLst>
              <a:ext uri="{FF2B5EF4-FFF2-40B4-BE49-F238E27FC236}">
                <a16:creationId xmlns:a16="http://schemas.microsoft.com/office/drawing/2014/main" id="{22A19BF0-6239-421E-862A-D8D7312CCD6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70">
            <a:extLst>
              <a:ext uri="{FF2B5EF4-FFF2-40B4-BE49-F238E27FC236}">
                <a16:creationId xmlns:a16="http://schemas.microsoft.com/office/drawing/2014/main" id="{88590DC2-4533-4699-B674-32017530C944}"/>
              </a:ext>
            </a:extLst>
          </p:cNvPr>
          <p:cNvSpPr>
            <a:spLocks noGrp="1" noChangeArrowheads="1"/>
          </p:cNvSpPr>
          <p:nvPr>
            <p:ph type="sldNum" sz="quarter" idx="12"/>
          </p:nvPr>
        </p:nvSpPr>
        <p:spPr>
          <a:ln/>
        </p:spPr>
        <p:txBody>
          <a:bodyPr/>
          <a:lstStyle>
            <a:lvl1pPr>
              <a:defRPr/>
            </a:lvl1pPr>
          </a:lstStyle>
          <a:p>
            <a:pPr>
              <a:defRPr/>
            </a:pPr>
            <a:fld id="{E5B2FD0C-4B54-4D0D-B07D-E3F87EF6926C}" type="slidenum">
              <a:rPr lang="zh-CN" altLang="en-US"/>
              <a:pPr>
                <a:defRPr/>
              </a:pPr>
              <a:t>‹#›</a:t>
            </a:fld>
            <a:endParaRPr lang="en-US" altLang="zh-CN"/>
          </a:p>
        </p:txBody>
      </p:sp>
    </p:spTree>
    <p:extLst>
      <p:ext uri="{BB962C8B-B14F-4D97-AF65-F5344CB8AC3E}">
        <p14:creationId xmlns:p14="http://schemas.microsoft.com/office/powerpoint/2010/main" val="19504756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8">
            <a:extLst>
              <a:ext uri="{FF2B5EF4-FFF2-40B4-BE49-F238E27FC236}">
                <a16:creationId xmlns:a16="http://schemas.microsoft.com/office/drawing/2014/main" id="{42558CF1-221C-4BEB-A098-5449797FA55D}"/>
              </a:ext>
            </a:extLst>
          </p:cNvPr>
          <p:cNvSpPr>
            <a:spLocks noGrp="1" noChangeArrowheads="1"/>
          </p:cNvSpPr>
          <p:nvPr>
            <p:ph type="dt" sz="half" idx="10"/>
          </p:nvPr>
        </p:nvSpPr>
        <p:spPr>
          <a:ln/>
        </p:spPr>
        <p:txBody>
          <a:bodyPr/>
          <a:lstStyle>
            <a:lvl1pPr>
              <a:defRPr/>
            </a:lvl1pPr>
          </a:lstStyle>
          <a:p>
            <a:pPr>
              <a:defRPr/>
            </a:pPr>
            <a:fld id="{5C37D4C9-86CA-4EAE-B78D-2D0846F83539}" type="datetime1">
              <a:rPr lang="zh-CN" altLang="en-US"/>
              <a:pPr>
                <a:defRPr/>
              </a:pPr>
              <a:t>2023/9/14</a:t>
            </a:fld>
            <a:endParaRPr lang="en-US" altLang="zh-CN"/>
          </a:p>
        </p:txBody>
      </p:sp>
      <p:sp>
        <p:nvSpPr>
          <p:cNvPr id="6" name="Rectangle 69">
            <a:extLst>
              <a:ext uri="{FF2B5EF4-FFF2-40B4-BE49-F238E27FC236}">
                <a16:creationId xmlns:a16="http://schemas.microsoft.com/office/drawing/2014/main" id="{CBF3E5CF-616E-478D-A512-CA2F943203C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0">
            <a:extLst>
              <a:ext uri="{FF2B5EF4-FFF2-40B4-BE49-F238E27FC236}">
                <a16:creationId xmlns:a16="http://schemas.microsoft.com/office/drawing/2014/main" id="{13BCABAB-A65B-47DE-8962-FBB761220969}"/>
              </a:ext>
            </a:extLst>
          </p:cNvPr>
          <p:cNvSpPr>
            <a:spLocks noGrp="1" noChangeArrowheads="1"/>
          </p:cNvSpPr>
          <p:nvPr>
            <p:ph type="sldNum" sz="quarter" idx="12"/>
          </p:nvPr>
        </p:nvSpPr>
        <p:spPr>
          <a:ln/>
        </p:spPr>
        <p:txBody>
          <a:bodyPr/>
          <a:lstStyle>
            <a:lvl1pPr>
              <a:defRPr/>
            </a:lvl1pPr>
          </a:lstStyle>
          <a:p>
            <a:pPr>
              <a:defRPr/>
            </a:pPr>
            <a:fld id="{3A3A939F-DDAC-44B9-BD52-E5BEAFAF6AA3}" type="slidenum">
              <a:rPr lang="zh-CN" altLang="en-US"/>
              <a:pPr>
                <a:defRPr/>
              </a:pPr>
              <a:t>‹#›</a:t>
            </a:fld>
            <a:endParaRPr lang="en-US" altLang="zh-CN"/>
          </a:p>
        </p:txBody>
      </p:sp>
    </p:spTree>
    <p:extLst>
      <p:ext uri="{BB962C8B-B14F-4D97-AF65-F5344CB8AC3E}">
        <p14:creationId xmlns:p14="http://schemas.microsoft.com/office/powerpoint/2010/main" val="183689673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8">
            <a:extLst>
              <a:ext uri="{FF2B5EF4-FFF2-40B4-BE49-F238E27FC236}">
                <a16:creationId xmlns:a16="http://schemas.microsoft.com/office/drawing/2014/main" id="{47A711CE-66B1-4ABC-8814-E088BA7A9876}"/>
              </a:ext>
            </a:extLst>
          </p:cNvPr>
          <p:cNvSpPr>
            <a:spLocks noGrp="1" noChangeArrowheads="1"/>
          </p:cNvSpPr>
          <p:nvPr>
            <p:ph type="dt" sz="half" idx="10"/>
          </p:nvPr>
        </p:nvSpPr>
        <p:spPr>
          <a:ln/>
        </p:spPr>
        <p:txBody>
          <a:bodyPr/>
          <a:lstStyle>
            <a:lvl1pPr>
              <a:defRPr/>
            </a:lvl1pPr>
          </a:lstStyle>
          <a:p>
            <a:pPr>
              <a:defRPr/>
            </a:pPr>
            <a:fld id="{B228B9CF-4479-4082-AE3F-D6579F766313}" type="datetime1">
              <a:rPr lang="zh-CN" altLang="en-US"/>
              <a:pPr>
                <a:defRPr/>
              </a:pPr>
              <a:t>2023/9/14</a:t>
            </a:fld>
            <a:endParaRPr lang="en-US" altLang="zh-CN"/>
          </a:p>
        </p:txBody>
      </p:sp>
      <p:sp>
        <p:nvSpPr>
          <p:cNvPr id="6" name="Rectangle 69">
            <a:extLst>
              <a:ext uri="{FF2B5EF4-FFF2-40B4-BE49-F238E27FC236}">
                <a16:creationId xmlns:a16="http://schemas.microsoft.com/office/drawing/2014/main" id="{4036491B-A12E-47E2-BE28-793E4F66B9E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0">
            <a:extLst>
              <a:ext uri="{FF2B5EF4-FFF2-40B4-BE49-F238E27FC236}">
                <a16:creationId xmlns:a16="http://schemas.microsoft.com/office/drawing/2014/main" id="{40BB156F-B987-4892-8821-5B0F530C9B38}"/>
              </a:ext>
            </a:extLst>
          </p:cNvPr>
          <p:cNvSpPr>
            <a:spLocks noGrp="1" noChangeArrowheads="1"/>
          </p:cNvSpPr>
          <p:nvPr>
            <p:ph type="sldNum" sz="quarter" idx="12"/>
          </p:nvPr>
        </p:nvSpPr>
        <p:spPr>
          <a:ln/>
        </p:spPr>
        <p:txBody>
          <a:bodyPr/>
          <a:lstStyle>
            <a:lvl1pPr>
              <a:defRPr/>
            </a:lvl1pPr>
          </a:lstStyle>
          <a:p>
            <a:pPr>
              <a:defRPr/>
            </a:pPr>
            <a:fld id="{DCEBE5F3-178C-4DD9-89D7-9B95CBCFEBD0}" type="slidenum">
              <a:rPr lang="zh-CN" altLang="en-US"/>
              <a:pPr>
                <a:defRPr/>
              </a:pPr>
              <a:t>‹#›</a:t>
            </a:fld>
            <a:endParaRPr lang="en-US" altLang="zh-CN"/>
          </a:p>
        </p:txBody>
      </p:sp>
    </p:spTree>
    <p:extLst>
      <p:ext uri="{BB962C8B-B14F-4D97-AF65-F5344CB8AC3E}">
        <p14:creationId xmlns:p14="http://schemas.microsoft.com/office/powerpoint/2010/main" val="41293952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8">
            <a:extLst>
              <a:ext uri="{FF2B5EF4-FFF2-40B4-BE49-F238E27FC236}">
                <a16:creationId xmlns:a16="http://schemas.microsoft.com/office/drawing/2014/main" id="{62E7BCC4-42ED-4124-B870-F5CCCFE28D63}"/>
              </a:ext>
            </a:extLst>
          </p:cNvPr>
          <p:cNvSpPr>
            <a:spLocks noGrp="1" noChangeArrowheads="1"/>
          </p:cNvSpPr>
          <p:nvPr>
            <p:ph type="dt" sz="half" idx="10"/>
          </p:nvPr>
        </p:nvSpPr>
        <p:spPr>
          <a:ln/>
        </p:spPr>
        <p:txBody>
          <a:bodyPr/>
          <a:lstStyle>
            <a:lvl1pPr>
              <a:defRPr/>
            </a:lvl1pPr>
          </a:lstStyle>
          <a:p>
            <a:pPr>
              <a:defRPr/>
            </a:pPr>
            <a:fld id="{C543219D-326E-45EB-B81C-59E14E93F89F}" type="datetime1">
              <a:rPr lang="zh-CN" altLang="en-US"/>
              <a:pPr>
                <a:defRPr/>
              </a:pPr>
              <a:t>2023/9/14</a:t>
            </a:fld>
            <a:endParaRPr lang="en-US" altLang="zh-CN"/>
          </a:p>
        </p:txBody>
      </p:sp>
      <p:sp>
        <p:nvSpPr>
          <p:cNvPr id="5" name="Rectangle 69">
            <a:extLst>
              <a:ext uri="{FF2B5EF4-FFF2-40B4-BE49-F238E27FC236}">
                <a16:creationId xmlns:a16="http://schemas.microsoft.com/office/drawing/2014/main" id="{3EAAD072-C2FA-41E9-B8A6-EE3456C5F96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0">
            <a:extLst>
              <a:ext uri="{FF2B5EF4-FFF2-40B4-BE49-F238E27FC236}">
                <a16:creationId xmlns:a16="http://schemas.microsoft.com/office/drawing/2014/main" id="{F1B8E1B7-3077-455A-A049-5DD6B8CB8EBD}"/>
              </a:ext>
            </a:extLst>
          </p:cNvPr>
          <p:cNvSpPr>
            <a:spLocks noGrp="1" noChangeArrowheads="1"/>
          </p:cNvSpPr>
          <p:nvPr>
            <p:ph type="sldNum" sz="quarter" idx="12"/>
          </p:nvPr>
        </p:nvSpPr>
        <p:spPr>
          <a:ln/>
        </p:spPr>
        <p:txBody>
          <a:bodyPr/>
          <a:lstStyle>
            <a:lvl1pPr>
              <a:defRPr/>
            </a:lvl1pPr>
          </a:lstStyle>
          <a:p>
            <a:pPr>
              <a:defRPr/>
            </a:pPr>
            <a:fld id="{74057238-134B-44DB-B005-24D7E4D3B31F}" type="slidenum">
              <a:rPr lang="zh-CN" altLang="en-US"/>
              <a:pPr>
                <a:defRPr/>
              </a:pPr>
              <a:t>‹#›</a:t>
            </a:fld>
            <a:endParaRPr lang="en-US" altLang="zh-CN"/>
          </a:p>
        </p:txBody>
      </p:sp>
    </p:spTree>
    <p:extLst>
      <p:ext uri="{BB962C8B-B14F-4D97-AF65-F5344CB8AC3E}">
        <p14:creationId xmlns:p14="http://schemas.microsoft.com/office/powerpoint/2010/main" val="185652965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6225" y="273050"/>
            <a:ext cx="2055813" cy="58229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5613" y="273050"/>
            <a:ext cx="6018212" cy="58229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8">
            <a:extLst>
              <a:ext uri="{FF2B5EF4-FFF2-40B4-BE49-F238E27FC236}">
                <a16:creationId xmlns:a16="http://schemas.microsoft.com/office/drawing/2014/main" id="{CFD1AC76-685A-43C9-BD36-3036BDE9EA6B}"/>
              </a:ext>
            </a:extLst>
          </p:cNvPr>
          <p:cNvSpPr>
            <a:spLocks noGrp="1" noChangeArrowheads="1"/>
          </p:cNvSpPr>
          <p:nvPr>
            <p:ph type="dt" sz="half" idx="10"/>
          </p:nvPr>
        </p:nvSpPr>
        <p:spPr>
          <a:ln/>
        </p:spPr>
        <p:txBody>
          <a:bodyPr/>
          <a:lstStyle>
            <a:lvl1pPr>
              <a:defRPr/>
            </a:lvl1pPr>
          </a:lstStyle>
          <a:p>
            <a:pPr>
              <a:defRPr/>
            </a:pPr>
            <a:fld id="{578D47E6-1F23-40C5-A2AB-AAC4B6BD58C9}" type="datetime1">
              <a:rPr lang="zh-CN" altLang="en-US"/>
              <a:pPr>
                <a:defRPr/>
              </a:pPr>
              <a:t>2023/9/14</a:t>
            </a:fld>
            <a:endParaRPr lang="en-US" altLang="zh-CN"/>
          </a:p>
        </p:txBody>
      </p:sp>
      <p:sp>
        <p:nvSpPr>
          <p:cNvPr id="5" name="Rectangle 69">
            <a:extLst>
              <a:ext uri="{FF2B5EF4-FFF2-40B4-BE49-F238E27FC236}">
                <a16:creationId xmlns:a16="http://schemas.microsoft.com/office/drawing/2014/main" id="{52371B3D-4F8A-420D-BCD6-82B72359563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0">
            <a:extLst>
              <a:ext uri="{FF2B5EF4-FFF2-40B4-BE49-F238E27FC236}">
                <a16:creationId xmlns:a16="http://schemas.microsoft.com/office/drawing/2014/main" id="{D30143B9-57F7-449A-A055-F66301516A03}"/>
              </a:ext>
            </a:extLst>
          </p:cNvPr>
          <p:cNvSpPr>
            <a:spLocks noGrp="1" noChangeArrowheads="1"/>
          </p:cNvSpPr>
          <p:nvPr>
            <p:ph type="sldNum" sz="quarter" idx="12"/>
          </p:nvPr>
        </p:nvSpPr>
        <p:spPr>
          <a:ln/>
        </p:spPr>
        <p:txBody>
          <a:bodyPr/>
          <a:lstStyle>
            <a:lvl1pPr>
              <a:defRPr/>
            </a:lvl1pPr>
          </a:lstStyle>
          <a:p>
            <a:pPr>
              <a:defRPr/>
            </a:pPr>
            <a:fld id="{D38C8153-8511-420C-BF5E-DF660BD549CD}" type="slidenum">
              <a:rPr lang="zh-CN" altLang="en-US"/>
              <a:pPr>
                <a:defRPr/>
              </a:pPr>
              <a:t>‹#›</a:t>
            </a:fld>
            <a:endParaRPr lang="en-US" altLang="zh-CN"/>
          </a:p>
        </p:txBody>
      </p:sp>
    </p:spTree>
    <p:extLst>
      <p:ext uri="{BB962C8B-B14F-4D97-AF65-F5344CB8AC3E}">
        <p14:creationId xmlns:p14="http://schemas.microsoft.com/office/powerpoint/2010/main" val="2691824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17B7CC28-10C1-401D-94E3-DB3EBA7FEDC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页脚占位符 4">
            <a:extLst>
              <a:ext uri="{FF2B5EF4-FFF2-40B4-BE49-F238E27FC236}">
                <a16:creationId xmlns:a16="http://schemas.microsoft.com/office/drawing/2014/main" id="{62D4BBCB-AFBD-410F-A537-2A8EC8D92833}"/>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4" name="灯片编号占位符 5">
            <a:extLst>
              <a:ext uri="{FF2B5EF4-FFF2-40B4-BE49-F238E27FC236}">
                <a16:creationId xmlns:a16="http://schemas.microsoft.com/office/drawing/2014/main" id="{D96AC7D1-ED0B-4F4A-9F65-C92536670FF1}"/>
              </a:ext>
            </a:extLst>
          </p:cNvPr>
          <p:cNvSpPr>
            <a:spLocks noGrp="1" noChangeArrowheads="1"/>
          </p:cNvSpPr>
          <p:nvPr>
            <p:ph type="sldNum" sz="quarter" idx="12"/>
          </p:nvPr>
        </p:nvSpPr>
        <p:spPr>
          <a:ln/>
        </p:spPr>
        <p:txBody>
          <a:bodyPr/>
          <a:lstStyle>
            <a:lvl1pPr>
              <a:defRPr/>
            </a:lvl1pPr>
          </a:lstStyle>
          <a:p>
            <a:pPr>
              <a:defRPr/>
            </a:pPr>
            <a:fld id="{0C56CCAA-A06F-4898-A248-DB938BD67E30}" type="slidenum">
              <a:rPr lang="en-US" altLang="zh-CN"/>
              <a:pPr>
                <a:defRPr/>
              </a:pPr>
              <a:t>‹#›</a:t>
            </a:fld>
            <a:endParaRPr lang="en-US" altLang="zh-CN"/>
          </a:p>
        </p:txBody>
      </p:sp>
    </p:spTree>
    <p:extLst>
      <p:ext uri="{BB962C8B-B14F-4D97-AF65-F5344CB8AC3E}">
        <p14:creationId xmlns:p14="http://schemas.microsoft.com/office/powerpoint/2010/main" val="29969056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68">
            <a:extLst>
              <a:ext uri="{FF2B5EF4-FFF2-40B4-BE49-F238E27FC236}">
                <a16:creationId xmlns:a16="http://schemas.microsoft.com/office/drawing/2014/main" id="{E56C35F1-6AC2-46C9-A809-FD38DEE5CDA6}"/>
              </a:ext>
            </a:extLst>
          </p:cNvPr>
          <p:cNvSpPr>
            <a:spLocks noGrp="1" noChangeArrowheads="1"/>
          </p:cNvSpPr>
          <p:nvPr>
            <p:ph type="dt" sz="half" idx="10"/>
          </p:nvPr>
        </p:nvSpPr>
        <p:spPr>
          <a:ln/>
        </p:spPr>
        <p:txBody>
          <a:bodyPr/>
          <a:lstStyle>
            <a:lvl1pPr>
              <a:defRPr/>
            </a:lvl1pPr>
          </a:lstStyle>
          <a:p>
            <a:pPr>
              <a:defRPr/>
            </a:pPr>
            <a:fld id="{C0FC524F-9CF6-40C8-A093-A95CC5494ED1}" type="datetime1">
              <a:rPr lang="zh-CN" altLang="en-US"/>
              <a:pPr>
                <a:defRPr/>
              </a:pPr>
              <a:t>2023/9/14</a:t>
            </a:fld>
            <a:endParaRPr lang="en-US" altLang="zh-CN"/>
          </a:p>
        </p:txBody>
      </p:sp>
      <p:sp>
        <p:nvSpPr>
          <p:cNvPr id="5" name="Rectangle 69">
            <a:extLst>
              <a:ext uri="{FF2B5EF4-FFF2-40B4-BE49-F238E27FC236}">
                <a16:creationId xmlns:a16="http://schemas.microsoft.com/office/drawing/2014/main" id="{562DE49A-5ED3-4FC1-8B07-C48384F8920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0">
            <a:extLst>
              <a:ext uri="{FF2B5EF4-FFF2-40B4-BE49-F238E27FC236}">
                <a16:creationId xmlns:a16="http://schemas.microsoft.com/office/drawing/2014/main" id="{AA6ED717-04CE-4FBD-8D16-A764486A524E}"/>
              </a:ext>
            </a:extLst>
          </p:cNvPr>
          <p:cNvSpPr>
            <a:spLocks noGrp="1" noChangeArrowheads="1"/>
          </p:cNvSpPr>
          <p:nvPr>
            <p:ph type="sldNum" sz="quarter" idx="12"/>
          </p:nvPr>
        </p:nvSpPr>
        <p:spPr>
          <a:ln/>
        </p:spPr>
        <p:txBody>
          <a:bodyPr/>
          <a:lstStyle>
            <a:lvl1pPr>
              <a:defRPr/>
            </a:lvl1pPr>
          </a:lstStyle>
          <a:p>
            <a:pPr>
              <a:defRPr/>
            </a:pPr>
            <a:fld id="{614D70FD-48D5-4785-B496-1AD84DCA2AC8}" type="slidenum">
              <a:rPr lang="zh-CN" altLang="en-US"/>
              <a:pPr>
                <a:defRPr/>
              </a:pPr>
              <a:t>‹#›</a:t>
            </a:fld>
            <a:endParaRPr lang="en-US" altLang="zh-CN"/>
          </a:p>
        </p:txBody>
      </p:sp>
    </p:spTree>
    <p:extLst>
      <p:ext uri="{BB962C8B-B14F-4D97-AF65-F5344CB8AC3E}">
        <p14:creationId xmlns:p14="http://schemas.microsoft.com/office/powerpoint/2010/main" val="341465348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8">
            <a:extLst>
              <a:ext uri="{FF2B5EF4-FFF2-40B4-BE49-F238E27FC236}">
                <a16:creationId xmlns:a16="http://schemas.microsoft.com/office/drawing/2014/main" id="{D080BC96-F6C6-4756-8840-4F96FEA0905C}"/>
              </a:ext>
            </a:extLst>
          </p:cNvPr>
          <p:cNvSpPr>
            <a:spLocks noGrp="1" noChangeArrowheads="1"/>
          </p:cNvSpPr>
          <p:nvPr>
            <p:ph type="dt" sz="half" idx="10"/>
          </p:nvPr>
        </p:nvSpPr>
        <p:spPr>
          <a:ln/>
        </p:spPr>
        <p:txBody>
          <a:bodyPr/>
          <a:lstStyle>
            <a:lvl1pPr>
              <a:defRPr/>
            </a:lvl1pPr>
          </a:lstStyle>
          <a:p>
            <a:pPr>
              <a:defRPr/>
            </a:pPr>
            <a:fld id="{5DC5053B-534F-41DD-8B84-BC28B0E7C475}" type="datetime1">
              <a:rPr lang="zh-CN" altLang="en-US"/>
              <a:pPr>
                <a:defRPr/>
              </a:pPr>
              <a:t>2023/9/14</a:t>
            </a:fld>
            <a:endParaRPr lang="en-US" altLang="zh-CN"/>
          </a:p>
        </p:txBody>
      </p:sp>
      <p:sp>
        <p:nvSpPr>
          <p:cNvPr id="5" name="Rectangle 69">
            <a:extLst>
              <a:ext uri="{FF2B5EF4-FFF2-40B4-BE49-F238E27FC236}">
                <a16:creationId xmlns:a16="http://schemas.microsoft.com/office/drawing/2014/main" id="{7041AA8D-5E86-4BB0-A8A8-5F4C0E6EDB6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0">
            <a:extLst>
              <a:ext uri="{FF2B5EF4-FFF2-40B4-BE49-F238E27FC236}">
                <a16:creationId xmlns:a16="http://schemas.microsoft.com/office/drawing/2014/main" id="{060E0696-1572-4A8B-BA48-FB12F27A6BC1}"/>
              </a:ext>
            </a:extLst>
          </p:cNvPr>
          <p:cNvSpPr>
            <a:spLocks noGrp="1" noChangeArrowheads="1"/>
          </p:cNvSpPr>
          <p:nvPr>
            <p:ph type="sldNum" sz="quarter" idx="12"/>
          </p:nvPr>
        </p:nvSpPr>
        <p:spPr>
          <a:ln/>
        </p:spPr>
        <p:txBody>
          <a:bodyPr/>
          <a:lstStyle>
            <a:lvl1pPr>
              <a:defRPr/>
            </a:lvl1pPr>
          </a:lstStyle>
          <a:p>
            <a:pPr>
              <a:defRPr/>
            </a:pPr>
            <a:fld id="{7ECD7C8C-AD09-47F4-B135-A94051219E13}" type="slidenum">
              <a:rPr lang="zh-CN" altLang="en-US"/>
              <a:pPr>
                <a:defRPr/>
              </a:pPr>
              <a:t>‹#›</a:t>
            </a:fld>
            <a:endParaRPr lang="en-US" altLang="zh-CN"/>
          </a:p>
        </p:txBody>
      </p:sp>
    </p:spTree>
    <p:extLst>
      <p:ext uri="{BB962C8B-B14F-4D97-AF65-F5344CB8AC3E}">
        <p14:creationId xmlns:p14="http://schemas.microsoft.com/office/powerpoint/2010/main" val="397386217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8">
            <a:extLst>
              <a:ext uri="{FF2B5EF4-FFF2-40B4-BE49-F238E27FC236}">
                <a16:creationId xmlns:a16="http://schemas.microsoft.com/office/drawing/2014/main" id="{F76EF807-804E-4640-91C8-0FF52CAA9979}"/>
              </a:ext>
            </a:extLst>
          </p:cNvPr>
          <p:cNvSpPr>
            <a:spLocks noGrp="1" noChangeArrowheads="1"/>
          </p:cNvSpPr>
          <p:nvPr>
            <p:ph type="dt" sz="half" idx="10"/>
          </p:nvPr>
        </p:nvSpPr>
        <p:spPr>
          <a:ln/>
        </p:spPr>
        <p:txBody>
          <a:bodyPr/>
          <a:lstStyle>
            <a:lvl1pPr>
              <a:defRPr/>
            </a:lvl1pPr>
          </a:lstStyle>
          <a:p>
            <a:pPr>
              <a:defRPr/>
            </a:pPr>
            <a:fld id="{2F0581AE-DA36-4E88-9EBF-2FBED799F49F}" type="datetime1">
              <a:rPr lang="zh-CN" altLang="en-US"/>
              <a:pPr>
                <a:defRPr/>
              </a:pPr>
              <a:t>2023/9/14</a:t>
            </a:fld>
            <a:endParaRPr lang="en-US" altLang="zh-CN"/>
          </a:p>
        </p:txBody>
      </p:sp>
      <p:sp>
        <p:nvSpPr>
          <p:cNvPr id="5" name="Rectangle 69">
            <a:extLst>
              <a:ext uri="{FF2B5EF4-FFF2-40B4-BE49-F238E27FC236}">
                <a16:creationId xmlns:a16="http://schemas.microsoft.com/office/drawing/2014/main" id="{32089731-386E-45F9-86B8-BF949E576BE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0">
            <a:extLst>
              <a:ext uri="{FF2B5EF4-FFF2-40B4-BE49-F238E27FC236}">
                <a16:creationId xmlns:a16="http://schemas.microsoft.com/office/drawing/2014/main" id="{6D8E4694-6C1E-4796-85D5-54EE89E41487}"/>
              </a:ext>
            </a:extLst>
          </p:cNvPr>
          <p:cNvSpPr>
            <a:spLocks noGrp="1" noChangeArrowheads="1"/>
          </p:cNvSpPr>
          <p:nvPr>
            <p:ph type="sldNum" sz="quarter" idx="12"/>
          </p:nvPr>
        </p:nvSpPr>
        <p:spPr>
          <a:ln/>
        </p:spPr>
        <p:txBody>
          <a:bodyPr/>
          <a:lstStyle>
            <a:lvl1pPr>
              <a:defRPr/>
            </a:lvl1pPr>
          </a:lstStyle>
          <a:p>
            <a:pPr>
              <a:defRPr/>
            </a:pPr>
            <a:fld id="{9CBF8237-9901-4F52-ACF4-26888E823FFB}" type="slidenum">
              <a:rPr lang="zh-CN" altLang="en-US"/>
              <a:pPr>
                <a:defRPr/>
              </a:pPr>
              <a:t>‹#›</a:t>
            </a:fld>
            <a:endParaRPr lang="en-US" altLang="zh-CN"/>
          </a:p>
        </p:txBody>
      </p:sp>
    </p:spTree>
    <p:extLst>
      <p:ext uri="{BB962C8B-B14F-4D97-AF65-F5344CB8AC3E}">
        <p14:creationId xmlns:p14="http://schemas.microsoft.com/office/powerpoint/2010/main" val="163835296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5613" y="1598613"/>
            <a:ext cx="4037012" cy="4497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5025" y="1598613"/>
            <a:ext cx="4037013" cy="4497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8">
            <a:extLst>
              <a:ext uri="{FF2B5EF4-FFF2-40B4-BE49-F238E27FC236}">
                <a16:creationId xmlns:a16="http://schemas.microsoft.com/office/drawing/2014/main" id="{B772613B-A61E-40FE-8E06-13BA35487F09}"/>
              </a:ext>
            </a:extLst>
          </p:cNvPr>
          <p:cNvSpPr>
            <a:spLocks noGrp="1" noChangeArrowheads="1"/>
          </p:cNvSpPr>
          <p:nvPr>
            <p:ph type="dt" sz="half" idx="10"/>
          </p:nvPr>
        </p:nvSpPr>
        <p:spPr>
          <a:ln/>
        </p:spPr>
        <p:txBody>
          <a:bodyPr/>
          <a:lstStyle>
            <a:lvl1pPr>
              <a:defRPr/>
            </a:lvl1pPr>
          </a:lstStyle>
          <a:p>
            <a:pPr>
              <a:defRPr/>
            </a:pPr>
            <a:fld id="{598EE074-22D9-42E7-9E0E-2297523E6A57}" type="datetime1">
              <a:rPr lang="zh-CN" altLang="en-US"/>
              <a:pPr>
                <a:defRPr/>
              </a:pPr>
              <a:t>2023/9/14</a:t>
            </a:fld>
            <a:endParaRPr lang="en-US" altLang="zh-CN"/>
          </a:p>
        </p:txBody>
      </p:sp>
      <p:sp>
        <p:nvSpPr>
          <p:cNvPr id="6" name="Rectangle 69">
            <a:extLst>
              <a:ext uri="{FF2B5EF4-FFF2-40B4-BE49-F238E27FC236}">
                <a16:creationId xmlns:a16="http://schemas.microsoft.com/office/drawing/2014/main" id="{9386B0B8-DDA7-4D27-93E9-54A44D823DA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0">
            <a:extLst>
              <a:ext uri="{FF2B5EF4-FFF2-40B4-BE49-F238E27FC236}">
                <a16:creationId xmlns:a16="http://schemas.microsoft.com/office/drawing/2014/main" id="{4CF9AC56-31E1-433C-9F2B-C0328C616253}"/>
              </a:ext>
            </a:extLst>
          </p:cNvPr>
          <p:cNvSpPr>
            <a:spLocks noGrp="1" noChangeArrowheads="1"/>
          </p:cNvSpPr>
          <p:nvPr>
            <p:ph type="sldNum" sz="quarter" idx="12"/>
          </p:nvPr>
        </p:nvSpPr>
        <p:spPr>
          <a:ln/>
        </p:spPr>
        <p:txBody>
          <a:bodyPr/>
          <a:lstStyle>
            <a:lvl1pPr>
              <a:defRPr/>
            </a:lvl1pPr>
          </a:lstStyle>
          <a:p>
            <a:pPr>
              <a:defRPr/>
            </a:pPr>
            <a:fld id="{C2D77EB9-4070-4CBE-886A-2E20587E7E9D}" type="slidenum">
              <a:rPr lang="zh-CN" altLang="en-US"/>
              <a:pPr>
                <a:defRPr/>
              </a:pPr>
              <a:t>‹#›</a:t>
            </a:fld>
            <a:endParaRPr lang="en-US" altLang="zh-CN"/>
          </a:p>
        </p:txBody>
      </p:sp>
    </p:spTree>
    <p:extLst>
      <p:ext uri="{BB962C8B-B14F-4D97-AF65-F5344CB8AC3E}">
        <p14:creationId xmlns:p14="http://schemas.microsoft.com/office/powerpoint/2010/main" val="277319938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8">
            <a:extLst>
              <a:ext uri="{FF2B5EF4-FFF2-40B4-BE49-F238E27FC236}">
                <a16:creationId xmlns:a16="http://schemas.microsoft.com/office/drawing/2014/main" id="{DFEEA9F6-CE33-4933-BA52-A8A1256C868E}"/>
              </a:ext>
            </a:extLst>
          </p:cNvPr>
          <p:cNvSpPr>
            <a:spLocks noGrp="1" noChangeArrowheads="1"/>
          </p:cNvSpPr>
          <p:nvPr>
            <p:ph type="dt" sz="half" idx="10"/>
          </p:nvPr>
        </p:nvSpPr>
        <p:spPr>
          <a:ln/>
        </p:spPr>
        <p:txBody>
          <a:bodyPr/>
          <a:lstStyle>
            <a:lvl1pPr>
              <a:defRPr/>
            </a:lvl1pPr>
          </a:lstStyle>
          <a:p>
            <a:pPr>
              <a:defRPr/>
            </a:pPr>
            <a:fld id="{FCE94E10-0A0C-4904-AE2D-6E6EF04F0522}" type="datetime1">
              <a:rPr lang="zh-CN" altLang="en-US"/>
              <a:pPr>
                <a:defRPr/>
              </a:pPr>
              <a:t>2023/9/14</a:t>
            </a:fld>
            <a:endParaRPr lang="en-US" altLang="zh-CN"/>
          </a:p>
        </p:txBody>
      </p:sp>
      <p:sp>
        <p:nvSpPr>
          <p:cNvPr id="8" name="Rectangle 69">
            <a:extLst>
              <a:ext uri="{FF2B5EF4-FFF2-40B4-BE49-F238E27FC236}">
                <a16:creationId xmlns:a16="http://schemas.microsoft.com/office/drawing/2014/main" id="{B09D0D5A-9E70-414F-A639-0628EF18BCB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70">
            <a:extLst>
              <a:ext uri="{FF2B5EF4-FFF2-40B4-BE49-F238E27FC236}">
                <a16:creationId xmlns:a16="http://schemas.microsoft.com/office/drawing/2014/main" id="{5740ECE0-A985-4790-9B62-8C86E16194B6}"/>
              </a:ext>
            </a:extLst>
          </p:cNvPr>
          <p:cNvSpPr>
            <a:spLocks noGrp="1" noChangeArrowheads="1"/>
          </p:cNvSpPr>
          <p:nvPr>
            <p:ph type="sldNum" sz="quarter" idx="12"/>
          </p:nvPr>
        </p:nvSpPr>
        <p:spPr>
          <a:ln/>
        </p:spPr>
        <p:txBody>
          <a:bodyPr/>
          <a:lstStyle>
            <a:lvl1pPr>
              <a:defRPr/>
            </a:lvl1pPr>
          </a:lstStyle>
          <a:p>
            <a:pPr>
              <a:defRPr/>
            </a:pPr>
            <a:fld id="{8EA6BA78-D073-4793-8F2A-6FA4C08E2465}" type="slidenum">
              <a:rPr lang="zh-CN" altLang="en-US"/>
              <a:pPr>
                <a:defRPr/>
              </a:pPr>
              <a:t>‹#›</a:t>
            </a:fld>
            <a:endParaRPr lang="en-US" altLang="zh-CN"/>
          </a:p>
        </p:txBody>
      </p:sp>
    </p:spTree>
    <p:extLst>
      <p:ext uri="{BB962C8B-B14F-4D97-AF65-F5344CB8AC3E}">
        <p14:creationId xmlns:p14="http://schemas.microsoft.com/office/powerpoint/2010/main" val="2526216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8">
            <a:extLst>
              <a:ext uri="{FF2B5EF4-FFF2-40B4-BE49-F238E27FC236}">
                <a16:creationId xmlns:a16="http://schemas.microsoft.com/office/drawing/2014/main" id="{9424F660-72B8-4EC6-9BD3-E9B2F56D5228}"/>
              </a:ext>
            </a:extLst>
          </p:cNvPr>
          <p:cNvSpPr>
            <a:spLocks noGrp="1" noChangeArrowheads="1"/>
          </p:cNvSpPr>
          <p:nvPr>
            <p:ph type="dt" sz="half" idx="10"/>
          </p:nvPr>
        </p:nvSpPr>
        <p:spPr>
          <a:ln/>
        </p:spPr>
        <p:txBody>
          <a:bodyPr/>
          <a:lstStyle>
            <a:lvl1pPr>
              <a:defRPr/>
            </a:lvl1pPr>
          </a:lstStyle>
          <a:p>
            <a:pPr>
              <a:defRPr/>
            </a:pPr>
            <a:fld id="{09CA4EA0-ADF5-4AE5-A04B-DBB9760A3B19}" type="datetime1">
              <a:rPr lang="zh-CN" altLang="en-US"/>
              <a:pPr>
                <a:defRPr/>
              </a:pPr>
              <a:t>2023/9/14</a:t>
            </a:fld>
            <a:endParaRPr lang="en-US" altLang="zh-CN"/>
          </a:p>
        </p:txBody>
      </p:sp>
      <p:sp>
        <p:nvSpPr>
          <p:cNvPr id="4" name="Rectangle 69">
            <a:extLst>
              <a:ext uri="{FF2B5EF4-FFF2-40B4-BE49-F238E27FC236}">
                <a16:creationId xmlns:a16="http://schemas.microsoft.com/office/drawing/2014/main" id="{029CEE24-2E75-47B1-B547-B616726B31A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70">
            <a:extLst>
              <a:ext uri="{FF2B5EF4-FFF2-40B4-BE49-F238E27FC236}">
                <a16:creationId xmlns:a16="http://schemas.microsoft.com/office/drawing/2014/main" id="{07692135-0384-4F05-A78C-AED0C7C253FA}"/>
              </a:ext>
            </a:extLst>
          </p:cNvPr>
          <p:cNvSpPr>
            <a:spLocks noGrp="1" noChangeArrowheads="1"/>
          </p:cNvSpPr>
          <p:nvPr>
            <p:ph type="sldNum" sz="quarter" idx="12"/>
          </p:nvPr>
        </p:nvSpPr>
        <p:spPr>
          <a:ln/>
        </p:spPr>
        <p:txBody>
          <a:bodyPr/>
          <a:lstStyle>
            <a:lvl1pPr>
              <a:defRPr/>
            </a:lvl1pPr>
          </a:lstStyle>
          <a:p>
            <a:pPr>
              <a:defRPr/>
            </a:pPr>
            <a:fld id="{D5A5F7F5-1CA3-46CD-A6B9-9D3B8D30CF97}" type="slidenum">
              <a:rPr lang="zh-CN" altLang="en-US"/>
              <a:pPr>
                <a:defRPr/>
              </a:pPr>
              <a:t>‹#›</a:t>
            </a:fld>
            <a:endParaRPr lang="en-US" altLang="zh-CN"/>
          </a:p>
        </p:txBody>
      </p:sp>
    </p:spTree>
    <p:extLst>
      <p:ext uri="{BB962C8B-B14F-4D97-AF65-F5344CB8AC3E}">
        <p14:creationId xmlns:p14="http://schemas.microsoft.com/office/powerpoint/2010/main" val="153751535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8">
            <a:extLst>
              <a:ext uri="{FF2B5EF4-FFF2-40B4-BE49-F238E27FC236}">
                <a16:creationId xmlns:a16="http://schemas.microsoft.com/office/drawing/2014/main" id="{3BD29075-98C9-458B-A8E5-BAEC912BD022}"/>
              </a:ext>
            </a:extLst>
          </p:cNvPr>
          <p:cNvSpPr>
            <a:spLocks noGrp="1" noChangeArrowheads="1"/>
          </p:cNvSpPr>
          <p:nvPr>
            <p:ph type="dt" sz="half" idx="10"/>
          </p:nvPr>
        </p:nvSpPr>
        <p:spPr>
          <a:ln/>
        </p:spPr>
        <p:txBody>
          <a:bodyPr/>
          <a:lstStyle>
            <a:lvl1pPr>
              <a:defRPr/>
            </a:lvl1pPr>
          </a:lstStyle>
          <a:p>
            <a:pPr>
              <a:defRPr/>
            </a:pPr>
            <a:fld id="{9CCA8550-950A-4C5F-AF1B-5200D9D7F157}" type="datetime1">
              <a:rPr lang="zh-CN" altLang="en-US"/>
              <a:pPr>
                <a:defRPr/>
              </a:pPr>
              <a:t>2023/9/14</a:t>
            </a:fld>
            <a:endParaRPr lang="en-US" altLang="zh-CN"/>
          </a:p>
        </p:txBody>
      </p:sp>
      <p:sp>
        <p:nvSpPr>
          <p:cNvPr id="3" name="Rectangle 69">
            <a:extLst>
              <a:ext uri="{FF2B5EF4-FFF2-40B4-BE49-F238E27FC236}">
                <a16:creationId xmlns:a16="http://schemas.microsoft.com/office/drawing/2014/main" id="{DF901D2E-7CCD-405A-A40D-D244D2D36D3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70">
            <a:extLst>
              <a:ext uri="{FF2B5EF4-FFF2-40B4-BE49-F238E27FC236}">
                <a16:creationId xmlns:a16="http://schemas.microsoft.com/office/drawing/2014/main" id="{11DB48E7-2C02-496F-B40E-E583BF0BC796}"/>
              </a:ext>
            </a:extLst>
          </p:cNvPr>
          <p:cNvSpPr>
            <a:spLocks noGrp="1" noChangeArrowheads="1"/>
          </p:cNvSpPr>
          <p:nvPr>
            <p:ph type="sldNum" sz="quarter" idx="12"/>
          </p:nvPr>
        </p:nvSpPr>
        <p:spPr>
          <a:ln/>
        </p:spPr>
        <p:txBody>
          <a:bodyPr/>
          <a:lstStyle>
            <a:lvl1pPr>
              <a:defRPr/>
            </a:lvl1pPr>
          </a:lstStyle>
          <a:p>
            <a:pPr>
              <a:defRPr/>
            </a:pPr>
            <a:fld id="{E78B2AB3-2290-4CF4-A0B4-82385F12861B}" type="slidenum">
              <a:rPr lang="zh-CN" altLang="en-US"/>
              <a:pPr>
                <a:defRPr/>
              </a:pPr>
              <a:t>‹#›</a:t>
            </a:fld>
            <a:endParaRPr lang="en-US" altLang="zh-CN"/>
          </a:p>
        </p:txBody>
      </p:sp>
    </p:spTree>
    <p:extLst>
      <p:ext uri="{BB962C8B-B14F-4D97-AF65-F5344CB8AC3E}">
        <p14:creationId xmlns:p14="http://schemas.microsoft.com/office/powerpoint/2010/main" val="384385836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8">
            <a:extLst>
              <a:ext uri="{FF2B5EF4-FFF2-40B4-BE49-F238E27FC236}">
                <a16:creationId xmlns:a16="http://schemas.microsoft.com/office/drawing/2014/main" id="{AA8DEDE9-6835-4133-8E2A-6AF00B122F56}"/>
              </a:ext>
            </a:extLst>
          </p:cNvPr>
          <p:cNvSpPr>
            <a:spLocks noGrp="1" noChangeArrowheads="1"/>
          </p:cNvSpPr>
          <p:nvPr>
            <p:ph type="dt" sz="half" idx="10"/>
          </p:nvPr>
        </p:nvSpPr>
        <p:spPr>
          <a:ln/>
        </p:spPr>
        <p:txBody>
          <a:bodyPr/>
          <a:lstStyle>
            <a:lvl1pPr>
              <a:defRPr/>
            </a:lvl1pPr>
          </a:lstStyle>
          <a:p>
            <a:pPr>
              <a:defRPr/>
            </a:pPr>
            <a:fld id="{508A938D-0738-483D-821E-DC33DCD866A9}" type="datetime1">
              <a:rPr lang="zh-CN" altLang="en-US"/>
              <a:pPr>
                <a:defRPr/>
              </a:pPr>
              <a:t>2023/9/14</a:t>
            </a:fld>
            <a:endParaRPr lang="en-US" altLang="zh-CN"/>
          </a:p>
        </p:txBody>
      </p:sp>
      <p:sp>
        <p:nvSpPr>
          <p:cNvPr id="6" name="Rectangle 69">
            <a:extLst>
              <a:ext uri="{FF2B5EF4-FFF2-40B4-BE49-F238E27FC236}">
                <a16:creationId xmlns:a16="http://schemas.microsoft.com/office/drawing/2014/main" id="{9AF2A089-C347-4BFE-B0CE-550144BB54E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0">
            <a:extLst>
              <a:ext uri="{FF2B5EF4-FFF2-40B4-BE49-F238E27FC236}">
                <a16:creationId xmlns:a16="http://schemas.microsoft.com/office/drawing/2014/main" id="{F69E1EB2-FF92-48E6-BCE1-932CF80C0FA8}"/>
              </a:ext>
            </a:extLst>
          </p:cNvPr>
          <p:cNvSpPr>
            <a:spLocks noGrp="1" noChangeArrowheads="1"/>
          </p:cNvSpPr>
          <p:nvPr>
            <p:ph type="sldNum" sz="quarter" idx="12"/>
          </p:nvPr>
        </p:nvSpPr>
        <p:spPr>
          <a:ln/>
        </p:spPr>
        <p:txBody>
          <a:bodyPr/>
          <a:lstStyle>
            <a:lvl1pPr>
              <a:defRPr/>
            </a:lvl1pPr>
          </a:lstStyle>
          <a:p>
            <a:pPr>
              <a:defRPr/>
            </a:pPr>
            <a:fld id="{61EBA0E6-6C0F-4294-9777-EAEE5D3E7450}" type="slidenum">
              <a:rPr lang="zh-CN" altLang="en-US"/>
              <a:pPr>
                <a:defRPr/>
              </a:pPr>
              <a:t>‹#›</a:t>
            </a:fld>
            <a:endParaRPr lang="en-US" altLang="zh-CN"/>
          </a:p>
        </p:txBody>
      </p:sp>
    </p:spTree>
    <p:extLst>
      <p:ext uri="{BB962C8B-B14F-4D97-AF65-F5344CB8AC3E}">
        <p14:creationId xmlns:p14="http://schemas.microsoft.com/office/powerpoint/2010/main" val="55373539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8">
            <a:extLst>
              <a:ext uri="{FF2B5EF4-FFF2-40B4-BE49-F238E27FC236}">
                <a16:creationId xmlns:a16="http://schemas.microsoft.com/office/drawing/2014/main" id="{E34247AF-FEE1-4EAF-A9F9-F5C13AB16CD1}"/>
              </a:ext>
            </a:extLst>
          </p:cNvPr>
          <p:cNvSpPr>
            <a:spLocks noGrp="1" noChangeArrowheads="1"/>
          </p:cNvSpPr>
          <p:nvPr>
            <p:ph type="dt" sz="half" idx="10"/>
          </p:nvPr>
        </p:nvSpPr>
        <p:spPr>
          <a:ln/>
        </p:spPr>
        <p:txBody>
          <a:bodyPr/>
          <a:lstStyle>
            <a:lvl1pPr>
              <a:defRPr/>
            </a:lvl1pPr>
          </a:lstStyle>
          <a:p>
            <a:pPr>
              <a:defRPr/>
            </a:pPr>
            <a:fld id="{9A365C9A-F684-4884-A8BF-7E786E2A468C}" type="datetime1">
              <a:rPr lang="zh-CN" altLang="en-US"/>
              <a:pPr>
                <a:defRPr/>
              </a:pPr>
              <a:t>2023/9/14</a:t>
            </a:fld>
            <a:endParaRPr lang="en-US" altLang="zh-CN"/>
          </a:p>
        </p:txBody>
      </p:sp>
      <p:sp>
        <p:nvSpPr>
          <p:cNvPr id="6" name="Rectangle 69">
            <a:extLst>
              <a:ext uri="{FF2B5EF4-FFF2-40B4-BE49-F238E27FC236}">
                <a16:creationId xmlns:a16="http://schemas.microsoft.com/office/drawing/2014/main" id="{BDFB00BC-9459-4562-BB68-05BEB8B5F21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0">
            <a:extLst>
              <a:ext uri="{FF2B5EF4-FFF2-40B4-BE49-F238E27FC236}">
                <a16:creationId xmlns:a16="http://schemas.microsoft.com/office/drawing/2014/main" id="{274870E9-EF34-4C31-8C7A-327851928AB2}"/>
              </a:ext>
            </a:extLst>
          </p:cNvPr>
          <p:cNvSpPr>
            <a:spLocks noGrp="1" noChangeArrowheads="1"/>
          </p:cNvSpPr>
          <p:nvPr>
            <p:ph type="sldNum" sz="quarter" idx="12"/>
          </p:nvPr>
        </p:nvSpPr>
        <p:spPr>
          <a:ln/>
        </p:spPr>
        <p:txBody>
          <a:bodyPr/>
          <a:lstStyle>
            <a:lvl1pPr>
              <a:defRPr/>
            </a:lvl1pPr>
          </a:lstStyle>
          <a:p>
            <a:pPr>
              <a:defRPr/>
            </a:pPr>
            <a:fld id="{FBE1D60E-7B22-426A-BA3C-DA3F59BB8667}" type="slidenum">
              <a:rPr lang="zh-CN" altLang="en-US"/>
              <a:pPr>
                <a:defRPr/>
              </a:pPr>
              <a:t>‹#›</a:t>
            </a:fld>
            <a:endParaRPr lang="en-US" altLang="zh-CN"/>
          </a:p>
        </p:txBody>
      </p:sp>
    </p:spTree>
    <p:extLst>
      <p:ext uri="{BB962C8B-B14F-4D97-AF65-F5344CB8AC3E}">
        <p14:creationId xmlns:p14="http://schemas.microsoft.com/office/powerpoint/2010/main" val="17325071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8">
            <a:extLst>
              <a:ext uri="{FF2B5EF4-FFF2-40B4-BE49-F238E27FC236}">
                <a16:creationId xmlns:a16="http://schemas.microsoft.com/office/drawing/2014/main" id="{325471C7-52EE-4AE3-B8BE-B81FC2C921E2}"/>
              </a:ext>
            </a:extLst>
          </p:cNvPr>
          <p:cNvSpPr>
            <a:spLocks noGrp="1" noChangeArrowheads="1"/>
          </p:cNvSpPr>
          <p:nvPr>
            <p:ph type="dt" sz="half" idx="10"/>
          </p:nvPr>
        </p:nvSpPr>
        <p:spPr>
          <a:ln/>
        </p:spPr>
        <p:txBody>
          <a:bodyPr/>
          <a:lstStyle>
            <a:lvl1pPr>
              <a:defRPr/>
            </a:lvl1pPr>
          </a:lstStyle>
          <a:p>
            <a:pPr>
              <a:defRPr/>
            </a:pPr>
            <a:fld id="{29F8B672-82FC-44ED-868A-A1C9DCA806FD}" type="datetime1">
              <a:rPr lang="zh-CN" altLang="en-US"/>
              <a:pPr>
                <a:defRPr/>
              </a:pPr>
              <a:t>2023/9/14</a:t>
            </a:fld>
            <a:endParaRPr lang="en-US" altLang="zh-CN"/>
          </a:p>
        </p:txBody>
      </p:sp>
      <p:sp>
        <p:nvSpPr>
          <p:cNvPr id="5" name="Rectangle 69">
            <a:extLst>
              <a:ext uri="{FF2B5EF4-FFF2-40B4-BE49-F238E27FC236}">
                <a16:creationId xmlns:a16="http://schemas.microsoft.com/office/drawing/2014/main" id="{86810FFC-7F67-4D4C-9CA2-8F8473807C0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0">
            <a:extLst>
              <a:ext uri="{FF2B5EF4-FFF2-40B4-BE49-F238E27FC236}">
                <a16:creationId xmlns:a16="http://schemas.microsoft.com/office/drawing/2014/main" id="{81106E7E-975F-4CCA-87F9-C5C63E92AE2B}"/>
              </a:ext>
            </a:extLst>
          </p:cNvPr>
          <p:cNvSpPr>
            <a:spLocks noGrp="1" noChangeArrowheads="1"/>
          </p:cNvSpPr>
          <p:nvPr>
            <p:ph type="sldNum" sz="quarter" idx="12"/>
          </p:nvPr>
        </p:nvSpPr>
        <p:spPr>
          <a:ln/>
        </p:spPr>
        <p:txBody>
          <a:bodyPr/>
          <a:lstStyle>
            <a:lvl1pPr>
              <a:defRPr/>
            </a:lvl1pPr>
          </a:lstStyle>
          <a:p>
            <a:pPr>
              <a:defRPr/>
            </a:pPr>
            <a:fld id="{DF4CC3A7-44D6-427B-9DDF-8638FF563F37}" type="slidenum">
              <a:rPr lang="zh-CN" altLang="en-US"/>
              <a:pPr>
                <a:defRPr/>
              </a:pPr>
              <a:t>‹#›</a:t>
            </a:fld>
            <a:endParaRPr lang="en-US" altLang="zh-CN"/>
          </a:p>
        </p:txBody>
      </p:sp>
    </p:spTree>
    <p:extLst>
      <p:ext uri="{BB962C8B-B14F-4D97-AF65-F5344CB8AC3E}">
        <p14:creationId xmlns:p14="http://schemas.microsoft.com/office/powerpoint/2010/main" val="2413774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C744E4E-36FA-4595-A714-EC26110DD38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页脚占位符 4">
            <a:extLst>
              <a:ext uri="{FF2B5EF4-FFF2-40B4-BE49-F238E27FC236}">
                <a16:creationId xmlns:a16="http://schemas.microsoft.com/office/drawing/2014/main" id="{C4103D48-1518-48D5-A376-0753290A798B}"/>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A90AFBBC-CC4F-434D-B080-097626257ADB}"/>
              </a:ext>
            </a:extLst>
          </p:cNvPr>
          <p:cNvSpPr>
            <a:spLocks noGrp="1" noChangeArrowheads="1"/>
          </p:cNvSpPr>
          <p:nvPr>
            <p:ph type="sldNum" sz="quarter" idx="12"/>
          </p:nvPr>
        </p:nvSpPr>
        <p:spPr>
          <a:ln/>
        </p:spPr>
        <p:txBody>
          <a:bodyPr/>
          <a:lstStyle>
            <a:lvl1pPr>
              <a:defRPr/>
            </a:lvl1pPr>
          </a:lstStyle>
          <a:p>
            <a:pPr>
              <a:defRPr/>
            </a:pPr>
            <a:fld id="{62896661-659F-43F8-9ED1-2B32201C82A8}" type="slidenum">
              <a:rPr lang="en-US" altLang="zh-CN"/>
              <a:pPr>
                <a:defRPr/>
              </a:pPr>
              <a:t>‹#›</a:t>
            </a:fld>
            <a:endParaRPr lang="en-US" altLang="zh-CN"/>
          </a:p>
        </p:txBody>
      </p:sp>
    </p:spTree>
    <p:extLst>
      <p:ext uri="{BB962C8B-B14F-4D97-AF65-F5344CB8AC3E}">
        <p14:creationId xmlns:p14="http://schemas.microsoft.com/office/powerpoint/2010/main" val="426804110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6225" y="273050"/>
            <a:ext cx="2055813" cy="58229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5613" y="273050"/>
            <a:ext cx="6018212" cy="58229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8">
            <a:extLst>
              <a:ext uri="{FF2B5EF4-FFF2-40B4-BE49-F238E27FC236}">
                <a16:creationId xmlns:a16="http://schemas.microsoft.com/office/drawing/2014/main" id="{99B4B3AD-2D16-43A3-976D-CB7AFDFB0FE7}"/>
              </a:ext>
            </a:extLst>
          </p:cNvPr>
          <p:cNvSpPr>
            <a:spLocks noGrp="1" noChangeArrowheads="1"/>
          </p:cNvSpPr>
          <p:nvPr>
            <p:ph type="dt" sz="half" idx="10"/>
          </p:nvPr>
        </p:nvSpPr>
        <p:spPr>
          <a:ln/>
        </p:spPr>
        <p:txBody>
          <a:bodyPr/>
          <a:lstStyle>
            <a:lvl1pPr>
              <a:defRPr/>
            </a:lvl1pPr>
          </a:lstStyle>
          <a:p>
            <a:pPr>
              <a:defRPr/>
            </a:pPr>
            <a:fld id="{F8803A2E-D26E-49EB-A44D-C489A2BE7D63}" type="datetime1">
              <a:rPr lang="zh-CN" altLang="en-US"/>
              <a:pPr>
                <a:defRPr/>
              </a:pPr>
              <a:t>2023/9/14</a:t>
            </a:fld>
            <a:endParaRPr lang="en-US" altLang="zh-CN"/>
          </a:p>
        </p:txBody>
      </p:sp>
      <p:sp>
        <p:nvSpPr>
          <p:cNvPr id="5" name="Rectangle 69">
            <a:extLst>
              <a:ext uri="{FF2B5EF4-FFF2-40B4-BE49-F238E27FC236}">
                <a16:creationId xmlns:a16="http://schemas.microsoft.com/office/drawing/2014/main" id="{B0ADA2A5-17C7-4EEF-9E12-5AEAF4E4B6F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0">
            <a:extLst>
              <a:ext uri="{FF2B5EF4-FFF2-40B4-BE49-F238E27FC236}">
                <a16:creationId xmlns:a16="http://schemas.microsoft.com/office/drawing/2014/main" id="{805EF550-4F57-4B73-AF86-4DDEDDCBCCAC}"/>
              </a:ext>
            </a:extLst>
          </p:cNvPr>
          <p:cNvSpPr>
            <a:spLocks noGrp="1" noChangeArrowheads="1"/>
          </p:cNvSpPr>
          <p:nvPr>
            <p:ph type="sldNum" sz="quarter" idx="12"/>
          </p:nvPr>
        </p:nvSpPr>
        <p:spPr>
          <a:ln/>
        </p:spPr>
        <p:txBody>
          <a:bodyPr/>
          <a:lstStyle>
            <a:lvl1pPr>
              <a:defRPr/>
            </a:lvl1pPr>
          </a:lstStyle>
          <a:p>
            <a:pPr>
              <a:defRPr/>
            </a:pPr>
            <a:fld id="{3CC7E9F2-5FAE-49D0-BC77-3202F10691FA}" type="slidenum">
              <a:rPr lang="zh-CN" altLang="en-US"/>
              <a:pPr>
                <a:defRPr/>
              </a:pPr>
              <a:t>‹#›</a:t>
            </a:fld>
            <a:endParaRPr lang="en-US" altLang="zh-CN"/>
          </a:p>
        </p:txBody>
      </p:sp>
    </p:spTree>
    <p:extLst>
      <p:ext uri="{BB962C8B-B14F-4D97-AF65-F5344CB8AC3E}">
        <p14:creationId xmlns:p14="http://schemas.microsoft.com/office/powerpoint/2010/main" val="86112815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Rectangle 68">
            <a:extLst>
              <a:ext uri="{FF2B5EF4-FFF2-40B4-BE49-F238E27FC236}">
                <a16:creationId xmlns:a16="http://schemas.microsoft.com/office/drawing/2014/main" id="{10106973-AAA9-46ED-A9A0-2CFB0CF5C457}"/>
              </a:ext>
            </a:extLst>
          </p:cNvPr>
          <p:cNvSpPr>
            <a:spLocks noGrp="1" noChangeArrowheads="1"/>
          </p:cNvSpPr>
          <p:nvPr>
            <p:ph type="dt" sz="half" idx="10"/>
          </p:nvPr>
        </p:nvSpPr>
        <p:spPr>
          <a:ln/>
        </p:spPr>
        <p:txBody>
          <a:bodyPr/>
          <a:lstStyle>
            <a:lvl1pPr>
              <a:defRPr/>
            </a:lvl1pPr>
          </a:lstStyle>
          <a:p>
            <a:pPr>
              <a:defRPr/>
            </a:pPr>
            <a:fld id="{B1DA804D-976B-4AC4-9BDA-15BD09B287E4}" type="datetime1">
              <a:rPr lang="zh-CN" altLang="en-US"/>
              <a:pPr>
                <a:defRPr/>
              </a:pPr>
              <a:t>2023/9/14</a:t>
            </a:fld>
            <a:endParaRPr lang="en-US" altLang="zh-CN"/>
          </a:p>
        </p:txBody>
      </p:sp>
      <p:sp>
        <p:nvSpPr>
          <p:cNvPr id="5" name="Rectangle 69">
            <a:extLst>
              <a:ext uri="{FF2B5EF4-FFF2-40B4-BE49-F238E27FC236}">
                <a16:creationId xmlns:a16="http://schemas.microsoft.com/office/drawing/2014/main" id="{9E981B0C-2524-474D-8A5C-6A71019EF99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0">
            <a:extLst>
              <a:ext uri="{FF2B5EF4-FFF2-40B4-BE49-F238E27FC236}">
                <a16:creationId xmlns:a16="http://schemas.microsoft.com/office/drawing/2014/main" id="{B9259135-32CA-4FA1-95EF-6586C5DF0832}"/>
              </a:ext>
            </a:extLst>
          </p:cNvPr>
          <p:cNvSpPr>
            <a:spLocks noGrp="1" noChangeArrowheads="1"/>
          </p:cNvSpPr>
          <p:nvPr>
            <p:ph type="sldNum" sz="quarter" idx="12"/>
          </p:nvPr>
        </p:nvSpPr>
        <p:spPr>
          <a:ln/>
        </p:spPr>
        <p:txBody>
          <a:bodyPr/>
          <a:lstStyle>
            <a:lvl1pPr>
              <a:defRPr/>
            </a:lvl1pPr>
          </a:lstStyle>
          <a:p>
            <a:pPr>
              <a:defRPr/>
            </a:pPr>
            <a:fld id="{BB30A8B4-1C33-4BBA-8F9C-31E1FAAB2CCB}" type="slidenum">
              <a:rPr lang="zh-CN" altLang="en-US"/>
              <a:pPr>
                <a:defRPr/>
              </a:pPr>
              <a:t>‹#›</a:t>
            </a:fld>
            <a:endParaRPr lang="en-US" altLang="zh-CN"/>
          </a:p>
        </p:txBody>
      </p:sp>
    </p:spTree>
    <p:extLst>
      <p:ext uri="{BB962C8B-B14F-4D97-AF65-F5344CB8AC3E}">
        <p14:creationId xmlns:p14="http://schemas.microsoft.com/office/powerpoint/2010/main" val="290431386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8">
            <a:extLst>
              <a:ext uri="{FF2B5EF4-FFF2-40B4-BE49-F238E27FC236}">
                <a16:creationId xmlns:a16="http://schemas.microsoft.com/office/drawing/2014/main" id="{95403D06-A7BF-46DE-B204-19C6968CD101}"/>
              </a:ext>
            </a:extLst>
          </p:cNvPr>
          <p:cNvSpPr>
            <a:spLocks noGrp="1" noChangeArrowheads="1"/>
          </p:cNvSpPr>
          <p:nvPr>
            <p:ph type="dt" sz="half" idx="10"/>
          </p:nvPr>
        </p:nvSpPr>
        <p:spPr>
          <a:ln/>
        </p:spPr>
        <p:txBody>
          <a:bodyPr/>
          <a:lstStyle>
            <a:lvl1pPr>
              <a:defRPr/>
            </a:lvl1pPr>
          </a:lstStyle>
          <a:p>
            <a:pPr>
              <a:defRPr/>
            </a:pPr>
            <a:fld id="{3B6AF2E7-9D80-49A4-A646-481C49E66C5A}" type="datetime1">
              <a:rPr lang="zh-CN" altLang="en-US"/>
              <a:pPr>
                <a:defRPr/>
              </a:pPr>
              <a:t>2023/9/14</a:t>
            </a:fld>
            <a:endParaRPr lang="en-US" altLang="zh-CN"/>
          </a:p>
        </p:txBody>
      </p:sp>
      <p:sp>
        <p:nvSpPr>
          <p:cNvPr id="5" name="Rectangle 69">
            <a:extLst>
              <a:ext uri="{FF2B5EF4-FFF2-40B4-BE49-F238E27FC236}">
                <a16:creationId xmlns:a16="http://schemas.microsoft.com/office/drawing/2014/main" id="{9A7D55CD-EEBC-4A9C-90FE-E1415292D8E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0">
            <a:extLst>
              <a:ext uri="{FF2B5EF4-FFF2-40B4-BE49-F238E27FC236}">
                <a16:creationId xmlns:a16="http://schemas.microsoft.com/office/drawing/2014/main" id="{B2BC501F-BABC-4749-935A-37D58FB73AB6}"/>
              </a:ext>
            </a:extLst>
          </p:cNvPr>
          <p:cNvSpPr>
            <a:spLocks noGrp="1" noChangeArrowheads="1"/>
          </p:cNvSpPr>
          <p:nvPr>
            <p:ph type="sldNum" sz="quarter" idx="12"/>
          </p:nvPr>
        </p:nvSpPr>
        <p:spPr>
          <a:ln/>
        </p:spPr>
        <p:txBody>
          <a:bodyPr/>
          <a:lstStyle>
            <a:lvl1pPr>
              <a:defRPr/>
            </a:lvl1pPr>
          </a:lstStyle>
          <a:p>
            <a:pPr>
              <a:defRPr/>
            </a:pPr>
            <a:fld id="{94CD64E8-58C7-4E32-9331-A65AB9DF3EA0}" type="slidenum">
              <a:rPr lang="zh-CN" altLang="en-US"/>
              <a:pPr>
                <a:defRPr/>
              </a:pPr>
              <a:t>‹#›</a:t>
            </a:fld>
            <a:endParaRPr lang="en-US" altLang="zh-CN"/>
          </a:p>
        </p:txBody>
      </p:sp>
    </p:spTree>
    <p:extLst>
      <p:ext uri="{BB962C8B-B14F-4D97-AF65-F5344CB8AC3E}">
        <p14:creationId xmlns:p14="http://schemas.microsoft.com/office/powerpoint/2010/main" val="233065354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Rectangle 68">
            <a:extLst>
              <a:ext uri="{FF2B5EF4-FFF2-40B4-BE49-F238E27FC236}">
                <a16:creationId xmlns:a16="http://schemas.microsoft.com/office/drawing/2014/main" id="{D3E98810-A340-4243-8298-FF0A8FE87C24}"/>
              </a:ext>
            </a:extLst>
          </p:cNvPr>
          <p:cNvSpPr>
            <a:spLocks noGrp="1" noChangeArrowheads="1"/>
          </p:cNvSpPr>
          <p:nvPr>
            <p:ph type="dt" sz="half" idx="10"/>
          </p:nvPr>
        </p:nvSpPr>
        <p:spPr>
          <a:ln/>
        </p:spPr>
        <p:txBody>
          <a:bodyPr/>
          <a:lstStyle>
            <a:lvl1pPr>
              <a:defRPr/>
            </a:lvl1pPr>
          </a:lstStyle>
          <a:p>
            <a:pPr>
              <a:defRPr/>
            </a:pPr>
            <a:fld id="{45E702D5-D5F1-437C-820F-15B05782BD84}" type="datetime1">
              <a:rPr lang="zh-CN" altLang="en-US"/>
              <a:pPr>
                <a:defRPr/>
              </a:pPr>
              <a:t>2023/9/14</a:t>
            </a:fld>
            <a:endParaRPr lang="en-US" altLang="zh-CN"/>
          </a:p>
        </p:txBody>
      </p:sp>
      <p:sp>
        <p:nvSpPr>
          <p:cNvPr id="5" name="Rectangle 69">
            <a:extLst>
              <a:ext uri="{FF2B5EF4-FFF2-40B4-BE49-F238E27FC236}">
                <a16:creationId xmlns:a16="http://schemas.microsoft.com/office/drawing/2014/main" id="{B2D13A37-BFA1-4717-B2A7-6D55F5F619C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0">
            <a:extLst>
              <a:ext uri="{FF2B5EF4-FFF2-40B4-BE49-F238E27FC236}">
                <a16:creationId xmlns:a16="http://schemas.microsoft.com/office/drawing/2014/main" id="{35194F5A-6349-40B4-967E-EE18FAC8263E}"/>
              </a:ext>
            </a:extLst>
          </p:cNvPr>
          <p:cNvSpPr>
            <a:spLocks noGrp="1" noChangeArrowheads="1"/>
          </p:cNvSpPr>
          <p:nvPr>
            <p:ph type="sldNum" sz="quarter" idx="12"/>
          </p:nvPr>
        </p:nvSpPr>
        <p:spPr>
          <a:ln/>
        </p:spPr>
        <p:txBody>
          <a:bodyPr/>
          <a:lstStyle>
            <a:lvl1pPr>
              <a:defRPr/>
            </a:lvl1pPr>
          </a:lstStyle>
          <a:p>
            <a:pPr>
              <a:defRPr/>
            </a:pPr>
            <a:fld id="{9B0373F1-965E-488C-AEDD-A215F57D3659}" type="slidenum">
              <a:rPr lang="zh-CN" altLang="en-US"/>
              <a:pPr>
                <a:defRPr/>
              </a:pPr>
              <a:t>‹#›</a:t>
            </a:fld>
            <a:endParaRPr lang="en-US" altLang="zh-CN"/>
          </a:p>
        </p:txBody>
      </p:sp>
    </p:spTree>
    <p:extLst>
      <p:ext uri="{BB962C8B-B14F-4D97-AF65-F5344CB8AC3E}">
        <p14:creationId xmlns:p14="http://schemas.microsoft.com/office/powerpoint/2010/main" val="281272101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5613" y="1598613"/>
            <a:ext cx="4037012" cy="449738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5025" y="1598613"/>
            <a:ext cx="4037013" cy="449738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8">
            <a:extLst>
              <a:ext uri="{FF2B5EF4-FFF2-40B4-BE49-F238E27FC236}">
                <a16:creationId xmlns:a16="http://schemas.microsoft.com/office/drawing/2014/main" id="{0E284E06-DF1C-4BF9-98F7-8874B5303EAE}"/>
              </a:ext>
            </a:extLst>
          </p:cNvPr>
          <p:cNvSpPr>
            <a:spLocks noGrp="1" noChangeArrowheads="1"/>
          </p:cNvSpPr>
          <p:nvPr>
            <p:ph type="dt" sz="half" idx="10"/>
          </p:nvPr>
        </p:nvSpPr>
        <p:spPr>
          <a:ln/>
        </p:spPr>
        <p:txBody>
          <a:bodyPr/>
          <a:lstStyle>
            <a:lvl1pPr>
              <a:defRPr/>
            </a:lvl1pPr>
          </a:lstStyle>
          <a:p>
            <a:pPr>
              <a:defRPr/>
            </a:pPr>
            <a:fld id="{FC6A84A8-FED8-49D4-8866-DE0DD6ED5244}" type="datetime1">
              <a:rPr lang="zh-CN" altLang="en-US"/>
              <a:pPr>
                <a:defRPr/>
              </a:pPr>
              <a:t>2023/9/14</a:t>
            </a:fld>
            <a:endParaRPr lang="en-US" altLang="zh-CN"/>
          </a:p>
        </p:txBody>
      </p:sp>
      <p:sp>
        <p:nvSpPr>
          <p:cNvPr id="6" name="Rectangle 69">
            <a:extLst>
              <a:ext uri="{FF2B5EF4-FFF2-40B4-BE49-F238E27FC236}">
                <a16:creationId xmlns:a16="http://schemas.microsoft.com/office/drawing/2014/main" id="{8CAE61BE-DBA8-431F-AEA6-2BA383A5416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0">
            <a:extLst>
              <a:ext uri="{FF2B5EF4-FFF2-40B4-BE49-F238E27FC236}">
                <a16:creationId xmlns:a16="http://schemas.microsoft.com/office/drawing/2014/main" id="{DD13ACA7-BCCB-4027-9912-A07B0B165A09}"/>
              </a:ext>
            </a:extLst>
          </p:cNvPr>
          <p:cNvSpPr>
            <a:spLocks noGrp="1" noChangeArrowheads="1"/>
          </p:cNvSpPr>
          <p:nvPr>
            <p:ph type="sldNum" sz="quarter" idx="12"/>
          </p:nvPr>
        </p:nvSpPr>
        <p:spPr>
          <a:ln/>
        </p:spPr>
        <p:txBody>
          <a:bodyPr/>
          <a:lstStyle>
            <a:lvl1pPr>
              <a:defRPr/>
            </a:lvl1pPr>
          </a:lstStyle>
          <a:p>
            <a:pPr>
              <a:defRPr/>
            </a:pPr>
            <a:fld id="{C7EB6ABF-26B0-4260-B077-E0B1698B70DC}" type="slidenum">
              <a:rPr lang="zh-CN" altLang="en-US"/>
              <a:pPr>
                <a:defRPr/>
              </a:pPr>
              <a:t>‹#›</a:t>
            </a:fld>
            <a:endParaRPr lang="en-US" altLang="zh-CN"/>
          </a:p>
        </p:txBody>
      </p:sp>
    </p:spTree>
    <p:extLst>
      <p:ext uri="{BB962C8B-B14F-4D97-AF65-F5344CB8AC3E}">
        <p14:creationId xmlns:p14="http://schemas.microsoft.com/office/powerpoint/2010/main" val="281519372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8">
            <a:extLst>
              <a:ext uri="{FF2B5EF4-FFF2-40B4-BE49-F238E27FC236}">
                <a16:creationId xmlns:a16="http://schemas.microsoft.com/office/drawing/2014/main" id="{7280A6CE-5D3C-4351-ACA1-53568243CB02}"/>
              </a:ext>
            </a:extLst>
          </p:cNvPr>
          <p:cNvSpPr>
            <a:spLocks noGrp="1" noChangeArrowheads="1"/>
          </p:cNvSpPr>
          <p:nvPr>
            <p:ph type="dt" sz="half" idx="10"/>
          </p:nvPr>
        </p:nvSpPr>
        <p:spPr>
          <a:ln/>
        </p:spPr>
        <p:txBody>
          <a:bodyPr/>
          <a:lstStyle>
            <a:lvl1pPr>
              <a:defRPr/>
            </a:lvl1pPr>
          </a:lstStyle>
          <a:p>
            <a:pPr>
              <a:defRPr/>
            </a:pPr>
            <a:fld id="{676E3719-B515-47DB-B57E-68209465622C}" type="datetime1">
              <a:rPr lang="zh-CN" altLang="en-US"/>
              <a:pPr>
                <a:defRPr/>
              </a:pPr>
              <a:t>2023/9/14</a:t>
            </a:fld>
            <a:endParaRPr lang="en-US" altLang="zh-CN"/>
          </a:p>
        </p:txBody>
      </p:sp>
      <p:sp>
        <p:nvSpPr>
          <p:cNvPr id="8" name="Rectangle 69">
            <a:extLst>
              <a:ext uri="{FF2B5EF4-FFF2-40B4-BE49-F238E27FC236}">
                <a16:creationId xmlns:a16="http://schemas.microsoft.com/office/drawing/2014/main" id="{D1DC15D2-5D24-409E-80BF-92289ADBB98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70">
            <a:extLst>
              <a:ext uri="{FF2B5EF4-FFF2-40B4-BE49-F238E27FC236}">
                <a16:creationId xmlns:a16="http://schemas.microsoft.com/office/drawing/2014/main" id="{A28E6A7E-A8CB-473E-B6BF-EEAC302D3B15}"/>
              </a:ext>
            </a:extLst>
          </p:cNvPr>
          <p:cNvSpPr>
            <a:spLocks noGrp="1" noChangeArrowheads="1"/>
          </p:cNvSpPr>
          <p:nvPr>
            <p:ph type="sldNum" sz="quarter" idx="12"/>
          </p:nvPr>
        </p:nvSpPr>
        <p:spPr>
          <a:ln/>
        </p:spPr>
        <p:txBody>
          <a:bodyPr/>
          <a:lstStyle>
            <a:lvl1pPr>
              <a:defRPr/>
            </a:lvl1pPr>
          </a:lstStyle>
          <a:p>
            <a:pPr>
              <a:defRPr/>
            </a:pPr>
            <a:fld id="{DD7D0B4B-4C79-46F4-BD48-33AFAA0458C8}" type="slidenum">
              <a:rPr lang="zh-CN" altLang="en-US"/>
              <a:pPr>
                <a:defRPr/>
              </a:pPr>
              <a:t>‹#›</a:t>
            </a:fld>
            <a:endParaRPr lang="en-US" altLang="zh-CN"/>
          </a:p>
        </p:txBody>
      </p:sp>
    </p:spTree>
    <p:extLst>
      <p:ext uri="{BB962C8B-B14F-4D97-AF65-F5344CB8AC3E}">
        <p14:creationId xmlns:p14="http://schemas.microsoft.com/office/powerpoint/2010/main" val="426728072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8">
            <a:extLst>
              <a:ext uri="{FF2B5EF4-FFF2-40B4-BE49-F238E27FC236}">
                <a16:creationId xmlns:a16="http://schemas.microsoft.com/office/drawing/2014/main" id="{3E2480C4-EE6B-40E8-87F2-C820752AFAE1}"/>
              </a:ext>
            </a:extLst>
          </p:cNvPr>
          <p:cNvSpPr>
            <a:spLocks noGrp="1" noChangeArrowheads="1"/>
          </p:cNvSpPr>
          <p:nvPr>
            <p:ph type="dt" sz="half" idx="10"/>
          </p:nvPr>
        </p:nvSpPr>
        <p:spPr>
          <a:ln/>
        </p:spPr>
        <p:txBody>
          <a:bodyPr/>
          <a:lstStyle>
            <a:lvl1pPr>
              <a:defRPr/>
            </a:lvl1pPr>
          </a:lstStyle>
          <a:p>
            <a:pPr>
              <a:defRPr/>
            </a:pPr>
            <a:fld id="{30489167-D7B2-45A6-8C76-1638428A281B}" type="datetime1">
              <a:rPr lang="zh-CN" altLang="en-US"/>
              <a:pPr>
                <a:defRPr/>
              </a:pPr>
              <a:t>2023/9/14</a:t>
            </a:fld>
            <a:endParaRPr lang="en-US" altLang="zh-CN"/>
          </a:p>
        </p:txBody>
      </p:sp>
      <p:sp>
        <p:nvSpPr>
          <p:cNvPr id="4" name="Rectangle 69">
            <a:extLst>
              <a:ext uri="{FF2B5EF4-FFF2-40B4-BE49-F238E27FC236}">
                <a16:creationId xmlns:a16="http://schemas.microsoft.com/office/drawing/2014/main" id="{4B479207-8AC7-4602-89F7-A0269C2B237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70">
            <a:extLst>
              <a:ext uri="{FF2B5EF4-FFF2-40B4-BE49-F238E27FC236}">
                <a16:creationId xmlns:a16="http://schemas.microsoft.com/office/drawing/2014/main" id="{415B5839-2EF7-437E-9284-1EBFDB75BD56}"/>
              </a:ext>
            </a:extLst>
          </p:cNvPr>
          <p:cNvSpPr>
            <a:spLocks noGrp="1" noChangeArrowheads="1"/>
          </p:cNvSpPr>
          <p:nvPr>
            <p:ph type="sldNum" sz="quarter" idx="12"/>
          </p:nvPr>
        </p:nvSpPr>
        <p:spPr>
          <a:ln/>
        </p:spPr>
        <p:txBody>
          <a:bodyPr/>
          <a:lstStyle>
            <a:lvl1pPr>
              <a:defRPr/>
            </a:lvl1pPr>
          </a:lstStyle>
          <a:p>
            <a:pPr>
              <a:defRPr/>
            </a:pPr>
            <a:fld id="{E5A3429D-0555-4BE6-B4CE-C75F047B5DF5}" type="slidenum">
              <a:rPr lang="zh-CN" altLang="en-US"/>
              <a:pPr>
                <a:defRPr/>
              </a:pPr>
              <a:t>‹#›</a:t>
            </a:fld>
            <a:endParaRPr lang="en-US" altLang="zh-CN"/>
          </a:p>
        </p:txBody>
      </p:sp>
    </p:spTree>
    <p:extLst>
      <p:ext uri="{BB962C8B-B14F-4D97-AF65-F5344CB8AC3E}">
        <p14:creationId xmlns:p14="http://schemas.microsoft.com/office/powerpoint/2010/main" val="414455155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8">
            <a:extLst>
              <a:ext uri="{FF2B5EF4-FFF2-40B4-BE49-F238E27FC236}">
                <a16:creationId xmlns:a16="http://schemas.microsoft.com/office/drawing/2014/main" id="{804B8EDB-F60E-445E-A18F-7D11355CADBD}"/>
              </a:ext>
            </a:extLst>
          </p:cNvPr>
          <p:cNvSpPr>
            <a:spLocks noGrp="1" noChangeArrowheads="1"/>
          </p:cNvSpPr>
          <p:nvPr>
            <p:ph type="dt" sz="half" idx="10"/>
          </p:nvPr>
        </p:nvSpPr>
        <p:spPr>
          <a:ln/>
        </p:spPr>
        <p:txBody>
          <a:bodyPr/>
          <a:lstStyle>
            <a:lvl1pPr>
              <a:defRPr/>
            </a:lvl1pPr>
          </a:lstStyle>
          <a:p>
            <a:pPr>
              <a:defRPr/>
            </a:pPr>
            <a:fld id="{F24778F2-48A4-4B1E-AD64-5D7213C43F0C}" type="datetime1">
              <a:rPr lang="zh-CN" altLang="en-US"/>
              <a:pPr>
                <a:defRPr/>
              </a:pPr>
              <a:t>2023/9/14</a:t>
            </a:fld>
            <a:endParaRPr lang="en-US" altLang="zh-CN"/>
          </a:p>
        </p:txBody>
      </p:sp>
      <p:sp>
        <p:nvSpPr>
          <p:cNvPr id="3" name="Rectangle 69">
            <a:extLst>
              <a:ext uri="{FF2B5EF4-FFF2-40B4-BE49-F238E27FC236}">
                <a16:creationId xmlns:a16="http://schemas.microsoft.com/office/drawing/2014/main" id="{C8246324-B600-4616-9930-C50AE413ED0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70">
            <a:extLst>
              <a:ext uri="{FF2B5EF4-FFF2-40B4-BE49-F238E27FC236}">
                <a16:creationId xmlns:a16="http://schemas.microsoft.com/office/drawing/2014/main" id="{342D6069-906D-4ACC-8D88-90A0F78A7518}"/>
              </a:ext>
            </a:extLst>
          </p:cNvPr>
          <p:cNvSpPr>
            <a:spLocks noGrp="1" noChangeArrowheads="1"/>
          </p:cNvSpPr>
          <p:nvPr>
            <p:ph type="sldNum" sz="quarter" idx="12"/>
          </p:nvPr>
        </p:nvSpPr>
        <p:spPr>
          <a:ln/>
        </p:spPr>
        <p:txBody>
          <a:bodyPr/>
          <a:lstStyle>
            <a:lvl1pPr>
              <a:defRPr/>
            </a:lvl1pPr>
          </a:lstStyle>
          <a:p>
            <a:pPr>
              <a:defRPr/>
            </a:pPr>
            <a:fld id="{554A007B-58D3-40BB-AC0D-EB716A30A92C}" type="slidenum">
              <a:rPr lang="zh-CN" altLang="en-US"/>
              <a:pPr>
                <a:defRPr/>
              </a:pPr>
              <a:t>‹#›</a:t>
            </a:fld>
            <a:endParaRPr lang="en-US" altLang="zh-CN"/>
          </a:p>
        </p:txBody>
      </p:sp>
    </p:spTree>
    <p:extLst>
      <p:ext uri="{BB962C8B-B14F-4D97-AF65-F5344CB8AC3E}">
        <p14:creationId xmlns:p14="http://schemas.microsoft.com/office/powerpoint/2010/main" val="383833002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Rectangle 68">
            <a:extLst>
              <a:ext uri="{FF2B5EF4-FFF2-40B4-BE49-F238E27FC236}">
                <a16:creationId xmlns:a16="http://schemas.microsoft.com/office/drawing/2014/main" id="{EF21B9BE-B5BC-4AD4-B382-92E6D808461D}"/>
              </a:ext>
            </a:extLst>
          </p:cNvPr>
          <p:cNvSpPr>
            <a:spLocks noGrp="1" noChangeArrowheads="1"/>
          </p:cNvSpPr>
          <p:nvPr>
            <p:ph type="dt" sz="half" idx="10"/>
          </p:nvPr>
        </p:nvSpPr>
        <p:spPr>
          <a:ln/>
        </p:spPr>
        <p:txBody>
          <a:bodyPr/>
          <a:lstStyle>
            <a:lvl1pPr>
              <a:defRPr/>
            </a:lvl1pPr>
          </a:lstStyle>
          <a:p>
            <a:pPr>
              <a:defRPr/>
            </a:pPr>
            <a:fld id="{E36AA105-ABCD-4777-AD0D-75CC37CBB149}" type="datetime1">
              <a:rPr lang="zh-CN" altLang="en-US"/>
              <a:pPr>
                <a:defRPr/>
              </a:pPr>
              <a:t>2023/9/14</a:t>
            </a:fld>
            <a:endParaRPr lang="en-US" altLang="zh-CN"/>
          </a:p>
        </p:txBody>
      </p:sp>
      <p:sp>
        <p:nvSpPr>
          <p:cNvPr id="6" name="Rectangle 69">
            <a:extLst>
              <a:ext uri="{FF2B5EF4-FFF2-40B4-BE49-F238E27FC236}">
                <a16:creationId xmlns:a16="http://schemas.microsoft.com/office/drawing/2014/main" id="{7B869957-B55B-4013-8A61-ECD3FB7F973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0">
            <a:extLst>
              <a:ext uri="{FF2B5EF4-FFF2-40B4-BE49-F238E27FC236}">
                <a16:creationId xmlns:a16="http://schemas.microsoft.com/office/drawing/2014/main" id="{B57AEE78-6620-4453-B56C-DA5DC7AC754A}"/>
              </a:ext>
            </a:extLst>
          </p:cNvPr>
          <p:cNvSpPr>
            <a:spLocks noGrp="1" noChangeArrowheads="1"/>
          </p:cNvSpPr>
          <p:nvPr>
            <p:ph type="sldNum" sz="quarter" idx="12"/>
          </p:nvPr>
        </p:nvSpPr>
        <p:spPr>
          <a:ln/>
        </p:spPr>
        <p:txBody>
          <a:bodyPr/>
          <a:lstStyle>
            <a:lvl1pPr>
              <a:defRPr/>
            </a:lvl1pPr>
          </a:lstStyle>
          <a:p>
            <a:pPr>
              <a:defRPr/>
            </a:pPr>
            <a:fld id="{02CCBCEB-F98C-4CFC-93F8-0280F3C33611}" type="slidenum">
              <a:rPr lang="zh-CN" altLang="en-US"/>
              <a:pPr>
                <a:defRPr/>
              </a:pPr>
              <a:t>‹#›</a:t>
            </a:fld>
            <a:endParaRPr lang="en-US" altLang="zh-CN"/>
          </a:p>
        </p:txBody>
      </p:sp>
    </p:spTree>
    <p:extLst>
      <p:ext uri="{BB962C8B-B14F-4D97-AF65-F5344CB8AC3E}">
        <p14:creationId xmlns:p14="http://schemas.microsoft.com/office/powerpoint/2010/main" val="132865967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Rectangle 68">
            <a:extLst>
              <a:ext uri="{FF2B5EF4-FFF2-40B4-BE49-F238E27FC236}">
                <a16:creationId xmlns:a16="http://schemas.microsoft.com/office/drawing/2014/main" id="{FC9DF4AA-1C7A-44CA-AD93-DC3A83227D2A}"/>
              </a:ext>
            </a:extLst>
          </p:cNvPr>
          <p:cNvSpPr>
            <a:spLocks noGrp="1" noChangeArrowheads="1"/>
          </p:cNvSpPr>
          <p:nvPr>
            <p:ph type="dt" sz="half" idx="10"/>
          </p:nvPr>
        </p:nvSpPr>
        <p:spPr>
          <a:ln/>
        </p:spPr>
        <p:txBody>
          <a:bodyPr/>
          <a:lstStyle>
            <a:lvl1pPr>
              <a:defRPr/>
            </a:lvl1pPr>
          </a:lstStyle>
          <a:p>
            <a:pPr>
              <a:defRPr/>
            </a:pPr>
            <a:fld id="{3B4C3168-C07C-4165-9181-B36F49D8B5E8}" type="datetime1">
              <a:rPr lang="zh-CN" altLang="en-US"/>
              <a:pPr>
                <a:defRPr/>
              </a:pPr>
              <a:t>2023/9/14</a:t>
            </a:fld>
            <a:endParaRPr lang="en-US" altLang="zh-CN"/>
          </a:p>
        </p:txBody>
      </p:sp>
      <p:sp>
        <p:nvSpPr>
          <p:cNvPr id="6" name="Rectangle 69">
            <a:extLst>
              <a:ext uri="{FF2B5EF4-FFF2-40B4-BE49-F238E27FC236}">
                <a16:creationId xmlns:a16="http://schemas.microsoft.com/office/drawing/2014/main" id="{C1904A99-EF1B-475B-B708-63F1CC2C600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0">
            <a:extLst>
              <a:ext uri="{FF2B5EF4-FFF2-40B4-BE49-F238E27FC236}">
                <a16:creationId xmlns:a16="http://schemas.microsoft.com/office/drawing/2014/main" id="{1DB33652-54FB-442E-BEA2-08DC1E887C99}"/>
              </a:ext>
            </a:extLst>
          </p:cNvPr>
          <p:cNvSpPr>
            <a:spLocks noGrp="1" noChangeArrowheads="1"/>
          </p:cNvSpPr>
          <p:nvPr>
            <p:ph type="sldNum" sz="quarter" idx="12"/>
          </p:nvPr>
        </p:nvSpPr>
        <p:spPr>
          <a:ln/>
        </p:spPr>
        <p:txBody>
          <a:bodyPr/>
          <a:lstStyle>
            <a:lvl1pPr>
              <a:defRPr/>
            </a:lvl1pPr>
          </a:lstStyle>
          <a:p>
            <a:pPr>
              <a:defRPr/>
            </a:pPr>
            <a:fld id="{65401B03-BE6B-4A7C-9149-422AED32ABE0}" type="slidenum">
              <a:rPr lang="zh-CN" altLang="en-US"/>
              <a:pPr>
                <a:defRPr/>
              </a:pPr>
              <a:t>‹#›</a:t>
            </a:fld>
            <a:endParaRPr lang="en-US" altLang="zh-CN"/>
          </a:p>
        </p:txBody>
      </p:sp>
    </p:spTree>
    <p:extLst>
      <p:ext uri="{BB962C8B-B14F-4D97-AF65-F5344CB8AC3E}">
        <p14:creationId xmlns:p14="http://schemas.microsoft.com/office/powerpoint/2010/main" val="2257611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C6E9DB5F-B4DA-44E9-A88F-0B84B8E3D11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页脚占位符 4">
            <a:extLst>
              <a:ext uri="{FF2B5EF4-FFF2-40B4-BE49-F238E27FC236}">
                <a16:creationId xmlns:a16="http://schemas.microsoft.com/office/drawing/2014/main" id="{A0F77B46-BA21-4A2F-8373-6F11D96D9578}"/>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302CBF26-D9C7-4117-992F-8491405EE6A4}"/>
              </a:ext>
            </a:extLst>
          </p:cNvPr>
          <p:cNvSpPr>
            <a:spLocks noGrp="1" noChangeArrowheads="1"/>
          </p:cNvSpPr>
          <p:nvPr>
            <p:ph type="sldNum" sz="quarter" idx="12"/>
          </p:nvPr>
        </p:nvSpPr>
        <p:spPr>
          <a:ln/>
        </p:spPr>
        <p:txBody>
          <a:bodyPr/>
          <a:lstStyle>
            <a:lvl1pPr>
              <a:defRPr/>
            </a:lvl1pPr>
          </a:lstStyle>
          <a:p>
            <a:pPr>
              <a:defRPr/>
            </a:pPr>
            <a:fld id="{341AE52B-34C9-4279-AF7C-5C1DEB32645E}" type="slidenum">
              <a:rPr lang="en-US" altLang="zh-CN"/>
              <a:pPr>
                <a:defRPr/>
              </a:pPr>
              <a:t>‹#›</a:t>
            </a:fld>
            <a:endParaRPr lang="en-US" altLang="zh-CN"/>
          </a:p>
        </p:txBody>
      </p:sp>
    </p:spTree>
    <p:extLst>
      <p:ext uri="{BB962C8B-B14F-4D97-AF65-F5344CB8AC3E}">
        <p14:creationId xmlns:p14="http://schemas.microsoft.com/office/powerpoint/2010/main" val="303172444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8">
            <a:extLst>
              <a:ext uri="{FF2B5EF4-FFF2-40B4-BE49-F238E27FC236}">
                <a16:creationId xmlns:a16="http://schemas.microsoft.com/office/drawing/2014/main" id="{EA48D93F-8CD6-4E3B-950E-C6574094A789}"/>
              </a:ext>
            </a:extLst>
          </p:cNvPr>
          <p:cNvSpPr>
            <a:spLocks noGrp="1" noChangeArrowheads="1"/>
          </p:cNvSpPr>
          <p:nvPr>
            <p:ph type="dt" sz="half" idx="10"/>
          </p:nvPr>
        </p:nvSpPr>
        <p:spPr>
          <a:ln/>
        </p:spPr>
        <p:txBody>
          <a:bodyPr/>
          <a:lstStyle>
            <a:lvl1pPr>
              <a:defRPr/>
            </a:lvl1pPr>
          </a:lstStyle>
          <a:p>
            <a:pPr>
              <a:defRPr/>
            </a:pPr>
            <a:fld id="{5BCFC8C0-35EF-45CC-A505-E9AE93D8F44B}" type="datetime1">
              <a:rPr lang="zh-CN" altLang="en-US"/>
              <a:pPr>
                <a:defRPr/>
              </a:pPr>
              <a:t>2023/9/14</a:t>
            </a:fld>
            <a:endParaRPr lang="en-US" altLang="zh-CN"/>
          </a:p>
        </p:txBody>
      </p:sp>
      <p:sp>
        <p:nvSpPr>
          <p:cNvPr id="5" name="Rectangle 69">
            <a:extLst>
              <a:ext uri="{FF2B5EF4-FFF2-40B4-BE49-F238E27FC236}">
                <a16:creationId xmlns:a16="http://schemas.microsoft.com/office/drawing/2014/main" id="{E5243929-2279-44FF-99B9-CF5940D8004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0">
            <a:extLst>
              <a:ext uri="{FF2B5EF4-FFF2-40B4-BE49-F238E27FC236}">
                <a16:creationId xmlns:a16="http://schemas.microsoft.com/office/drawing/2014/main" id="{1CC85BCA-30D1-4E0A-ABA2-74FAE52D511D}"/>
              </a:ext>
            </a:extLst>
          </p:cNvPr>
          <p:cNvSpPr>
            <a:spLocks noGrp="1" noChangeArrowheads="1"/>
          </p:cNvSpPr>
          <p:nvPr>
            <p:ph type="sldNum" sz="quarter" idx="12"/>
          </p:nvPr>
        </p:nvSpPr>
        <p:spPr>
          <a:ln/>
        </p:spPr>
        <p:txBody>
          <a:bodyPr/>
          <a:lstStyle>
            <a:lvl1pPr>
              <a:defRPr/>
            </a:lvl1pPr>
          </a:lstStyle>
          <a:p>
            <a:pPr>
              <a:defRPr/>
            </a:pPr>
            <a:fld id="{FB27A9B2-BB63-4D8A-88BA-BF298FCFFF16}" type="slidenum">
              <a:rPr lang="zh-CN" altLang="en-US"/>
              <a:pPr>
                <a:defRPr/>
              </a:pPr>
              <a:t>‹#›</a:t>
            </a:fld>
            <a:endParaRPr lang="en-US" altLang="zh-CN"/>
          </a:p>
        </p:txBody>
      </p:sp>
    </p:spTree>
    <p:extLst>
      <p:ext uri="{BB962C8B-B14F-4D97-AF65-F5344CB8AC3E}">
        <p14:creationId xmlns:p14="http://schemas.microsoft.com/office/powerpoint/2010/main" val="423384352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6225" y="273050"/>
            <a:ext cx="2055813" cy="58229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5613" y="273050"/>
            <a:ext cx="6018212" cy="582295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8">
            <a:extLst>
              <a:ext uri="{FF2B5EF4-FFF2-40B4-BE49-F238E27FC236}">
                <a16:creationId xmlns:a16="http://schemas.microsoft.com/office/drawing/2014/main" id="{65AE780D-B126-4326-A4B0-F589F40B959E}"/>
              </a:ext>
            </a:extLst>
          </p:cNvPr>
          <p:cNvSpPr>
            <a:spLocks noGrp="1" noChangeArrowheads="1"/>
          </p:cNvSpPr>
          <p:nvPr>
            <p:ph type="dt" sz="half" idx="10"/>
          </p:nvPr>
        </p:nvSpPr>
        <p:spPr>
          <a:ln/>
        </p:spPr>
        <p:txBody>
          <a:bodyPr/>
          <a:lstStyle>
            <a:lvl1pPr>
              <a:defRPr/>
            </a:lvl1pPr>
          </a:lstStyle>
          <a:p>
            <a:pPr>
              <a:defRPr/>
            </a:pPr>
            <a:fld id="{100E8ADB-6CDE-4845-A129-131DAC5F9CEE}" type="datetime1">
              <a:rPr lang="zh-CN" altLang="en-US"/>
              <a:pPr>
                <a:defRPr/>
              </a:pPr>
              <a:t>2023/9/14</a:t>
            </a:fld>
            <a:endParaRPr lang="en-US" altLang="zh-CN"/>
          </a:p>
        </p:txBody>
      </p:sp>
      <p:sp>
        <p:nvSpPr>
          <p:cNvPr id="5" name="Rectangle 69">
            <a:extLst>
              <a:ext uri="{FF2B5EF4-FFF2-40B4-BE49-F238E27FC236}">
                <a16:creationId xmlns:a16="http://schemas.microsoft.com/office/drawing/2014/main" id="{0CED9703-3118-4CDF-BFBC-2921B621AF9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0">
            <a:extLst>
              <a:ext uri="{FF2B5EF4-FFF2-40B4-BE49-F238E27FC236}">
                <a16:creationId xmlns:a16="http://schemas.microsoft.com/office/drawing/2014/main" id="{3D6D83EB-1210-4284-B7BA-587DFCEAE6B4}"/>
              </a:ext>
            </a:extLst>
          </p:cNvPr>
          <p:cNvSpPr>
            <a:spLocks noGrp="1" noChangeArrowheads="1"/>
          </p:cNvSpPr>
          <p:nvPr>
            <p:ph type="sldNum" sz="quarter" idx="12"/>
          </p:nvPr>
        </p:nvSpPr>
        <p:spPr>
          <a:ln/>
        </p:spPr>
        <p:txBody>
          <a:bodyPr/>
          <a:lstStyle>
            <a:lvl1pPr>
              <a:defRPr/>
            </a:lvl1pPr>
          </a:lstStyle>
          <a:p>
            <a:pPr>
              <a:defRPr/>
            </a:pPr>
            <a:fld id="{3B852DCE-ECE3-4B1D-A44B-9957A294E0E7}" type="slidenum">
              <a:rPr lang="zh-CN" altLang="en-US"/>
              <a:pPr>
                <a:defRPr/>
              </a:pPr>
              <a:t>‹#›</a:t>
            </a:fld>
            <a:endParaRPr lang="en-US" altLang="zh-CN"/>
          </a:p>
        </p:txBody>
      </p:sp>
    </p:spTree>
    <p:extLst>
      <p:ext uri="{BB962C8B-B14F-4D97-AF65-F5344CB8AC3E}">
        <p14:creationId xmlns:p14="http://schemas.microsoft.com/office/powerpoint/2010/main" val="387069663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Rectangle 2">
            <a:extLst>
              <a:ext uri="{FF2B5EF4-FFF2-40B4-BE49-F238E27FC236}">
                <a16:creationId xmlns:a16="http://schemas.microsoft.com/office/drawing/2014/main" id="{A590E82A-D20C-469C-A081-6FD457A5A7D5}"/>
              </a:ext>
            </a:extLst>
          </p:cNvPr>
          <p:cNvSpPr>
            <a:spLocks noGrp="1" noChangeArrowheads="1"/>
          </p:cNvSpPr>
          <p:nvPr>
            <p:ph type="sldNum" sz="quarter" idx="10"/>
          </p:nvPr>
        </p:nvSpPr>
        <p:spPr>
          <a:ln/>
        </p:spPr>
        <p:txBody>
          <a:bodyPr/>
          <a:lstStyle>
            <a:lvl1pPr>
              <a:defRPr/>
            </a:lvl1pPr>
          </a:lstStyle>
          <a:p>
            <a:pPr>
              <a:defRPr/>
            </a:pPr>
            <a:fld id="{75310371-18A2-4B8A-9653-8CAD58381BDC}" type="slidenum">
              <a:rPr lang="en-US" altLang="zh-CN"/>
              <a:pPr>
                <a:defRPr/>
              </a:pPr>
              <a:t>‹#›</a:t>
            </a:fld>
            <a:endParaRPr lang="en-US" altLang="zh-CN"/>
          </a:p>
        </p:txBody>
      </p:sp>
    </p:spTree>
    <p:extLst>
      <p:ext uri="{BB962C8B-B14F-4D97-AF65-F5344CB8AC3E}">
        <p14:creationId xmlns:p14="http://schemas.microsoft.com/office/powerpoint/2010/main" val="110977997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28650" y="1825625"/>
            <a:ext cx="78867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
            <a:extLst>
              <a:ext uri="{FF2B5EF4-FFF2-40B4-BE49-F238E27FC236}">
                <a16:creationId xmlns:a16="http://schemas.microsoft.com/office/drawing/2014/main" id="{6B1FC652-1A1A-4D16-AD39-F1A97CB75831}"/>
              </a:ext>
            </a:extLst>
          </p:cNvPr>
          <p:cNvSpPr>
            <a:spLocks noGrp="1" noChangeArrowheads="1"/>
          </p:cNvSpPr>
          <p:nvPr>
            <p:ph type="sldNum" sz="quarter" idx="10"/>
          </p:nvPr>
        </p:nvSpPr>
        <p:spPr>
          <a:ln/>
        </p:spPr>
        <p:txBody>
          <a:bodyPr/>
          <a:lstStyle>
            <a:lvl1pPr>
              <a:defRPr/>
            </a:lvl1pPr>
          </a:lstStyle>
          <a:p>
            <a:pPr>
              <a:defRPr/>
            </a:pPr>
            <a:fld id="{4EE8F530-62A0-49FA-8099-B3F78017AFF8}" type="slidenum">
              <a:rPr lang="en-US" altLang="zh-CN"/>
              <a:pPr>
                <a:defRPr/>
              </a:pPr>
              <a:t>‹#›</a:t>
            </a:fld>
            <a:endParaRPr lang="en-US" altLang="zh-CN"/>
          </a:p>
        </p:txBody>
      </p:sp>
    </p:spTree>
    <p:extLst>
      <p:ext uri="{BB962C8B-B14F-4D97-AF65-F5344CB8AC3E}">
        <p14:creationId xmlns:p14="http://schemas.microsoft.com/office/powerpoint/2010/main" val="106738872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Rectangle 2">
            <a:extLst>
              <a:ext uri="{FF2B5EF4-FFF2-40B4-BE49-F238E27FC236}">
                <a16:creationId xmlns:a16="http://schemas.microsoft.com/office/drawing/2014/main" id="{9993D1E3-4511-4687-877E-DCED6CD79EFA}"/>
              </a:ext>
            </a:extLst>
          </p:cNvPr>
          <p:cNvSpPr>
            <a:spLocks noGrp="1" noChangeArrowheads="1"/>
          </p:cNvSpPr>
          <p:nvPr>
            <p:ph type="sldNum" sz="quarter" idx="10"/>
          </p:nvPr>
        </p:nvSpPr>
        <p:spPr>
          <a:ln/>
        </p:spPr>
        <p:txBody>
          <a:bodyPr/>
          <a:lstStyle>
            <a:lvl1pPr>
              <a:defRPr/>
            </a:lvl1pPr>
          </a:lstStyle>
          <a:p>
            <a:pPr>
              <a:defRPr/>
            </a:pPr>
            <a:fld id="{FC422D0E-3A5A-45D4-A46D-CAF3863469E5}" type="slidenum">
              <a:rPr lang="en-US" altLang="zh-CN"/>
              <a:pPr>
                <a:defRPr/>
              </a:pPr>
              <a:t>‹#›</a:t>
            </a:fld>
            <a:endParaRPr lang="en-US" altLang="zh-CN"/>
          </a:p>
        </p:txBody>
      </p:sp>
    </p:spTree>
    <p:extLst>
      <p:ext uri="{BB962C8B-B14F-4D97-AF65-F5344CB8AC3E}">
        <p14:creationId xmlns:p14="http://schemas.microsoft.com/office/powerpoint/2010/main" val="5007368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6715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825625"/>
            <a:ext cx="386715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a:extLst>
              <a:ext uri="{FF2B5EF4-FFF2-40B4-BE49-F238E27FC236}">
                <a16:creationId xmlns:a16="http://schemas.microsoft.com/office/drawing/2014/main" id="{45111CBF-A778-4A08-AD3F-ABC0773D1A74}"/>
              </a:ext>
            </a:extLst>
          </p:cNvPr>
          <p:cNvSpPr>
            <a:spLocks noGrp="1" noChangeArrowheads="1"/>
          </p:cNvSpPr>
          <p:nvPr>
            <p:ph type="sldNum" sz="quarter" idx="10"/>
          </p:nvPr>
        </p:nvSpPr>
        <p:spPr>
          <a:ln/>
        </p:spPr>
        <p:txBody>
          <a:bodyPr/>
          <a:lstStyle>
            <a:lvl1pPr>
              <a:defRPr/>
            </a:lvl1pPr>
          </a:lstStyle>
          <a:p>
            <a:pPr>
              <a:defRPr/>
            </a:pPr>
            <a:fld id="{D9A0FB85-21A1-4E50-9D5E-D7F32ED63279}" type="slidenum">
              <a:rPr lang="en-US" altLang="zh-CN"/>
              <a:pPr>
                <a:defRPr/>
              </a:pPr>
              <a:t>‹#›</a:t>
            </a:fld>
            <a:endParaRPr lang="en-US" altLang="zh-CN"/>
          </a:p>
        </p:txBody>
      </p:sp>
    </p:spTree>
    <p:extLst>
      <p:ext uri="{BB962C8B-B14F-4D97-AF65-F5344CB8AC3E}">
        <p14:creationId xmlns:p14="http://schemas.microsoft.com/office/powerpoint/2010/main" val="311452715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630238" y="2505075"/>
            <a:ext cx="386873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29150" y="2505075"/>
            <a:ext cx="38877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2">
            <a:extLst>
              <a:ext uri="{FF2B5EF4-FFF2-40B4-BE49-F238E27FC236}">
                <a16:creationId xmlns:a16="http://schemas.microsoft.com/office/drawing/2014/main" id="{E5F24E96-8207-44C8-BFDF-3F64100E0F73}"/>
              </a:ext>
            </a:extLst>
          </p:cNvPr>
          <p:cNvSpPr>
            <a:spLocks noGrp="1" noChangeArrowheads="1"/>
          </p:cNvSpPr>
          <p:nvPr>
            <p:ph type="sldNum" sz="quarter" idx="10"/>
          </p:nvPr>
        </p:nvSpPr>
        <p:spPr>
          <a:ln/>
        </p:spPr>
        <p:txBody>
          <a:bodyPr/>
          <a:lstStyle>
            <a:lvl1pPr>
              <a:defRPr/>
            </a:lvl1pPr>
          </a:lstStyle>
          <a:p>
            <a:pPr>
              <a:defRPr/>
            </a:pPr>
            <a:fld id="{BB12F620-6DF0-4724-8298-16F88786F355}" type="slidenum">
              <a:rPr lang="en-US" altLang="zh-CN"/>
              <a:pPr>
                <a:defRPr/>
              </a:pPr>
              <a:t>‹#›</a:t>
            </a:fld>
            <a:endParaRPr lang="en-US" altLang="zh-CN"/>
          </a:p>
        </p:txBody>
      </p:sp>
    </p:spTree>
    <p:extLst>
      <p:ext uri="{BB962C8B-B14F-4D97-AF65-F5344CB8AC3E}">
        <p14:creationId xmlns:p14="http://schemas.microsoft.com/office/powerpoint/2010/main" val="259827635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Rectangle 2">
            <a:extLst>
              <a:ext uri="{FF2B5EF4-FFF2-40B4-BE49-F238E27FC236}">
                <a16:creationId xmlns:a16="http://schemas.microsoft.com/office/drawing/2014/main" id="{CBEB31B9-0FD5-4880-98C0-47481DC662B9}"/>
              </a:ext>
            </a:extLst>
          </p:cNvPr>
          <p:cNvSpPr>
            <a:spLocks noGrp="1" noChangeArrowheads="1"/>
          </p:cNvSpPr>
          <p:nvPr>
            <p:ph type="sldNum" sz="quarter" idx="10"/>
          </p:nvPr>
        </p:nvSpPr>
        <p:spPr>
          <a:ln/>
        </p:spPr>
        <p:txBody>
          <a:bodyPr/>
          <a:lstStyle>
            <a:lvl1pPr>
              <a:defRPr/>
            </a:lvl1pPr>
          </a:lstStyle>
          <a:p>
            <a:pPr>
              <a:defRPr/>
            </a:pPr>
            <a:fld id="{3B684632-015C-4FC5-B5DE-F258EF941AD8}" type="slidenum">
              <a:rPr lang="en-US" altLang="zh-CN"/>
              <a:pPr>
                <a:defRPr/>
              </a:pPr>
              <a:t>‹#›</a:t>
            </a:fld>
            <a:endParaRPr lang="en-US" altLang="zh-CN"/>
          </a:p>
        </p:txBody>
      </p:sp>
    </p:spTree>
    <p:extLst>
      <p:ext uri="{BB962C8B-B14F-4D97-AF65-F5344CB8AC3E}">
        <p14:creationId xmlns:p14="http://schemas.microsoft.com/office/powerpoint/2010/main" val="135123714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ECF4AEAE-A697-4B5F-AA9B-87D78308FF2A}"/>
              </a:ext>
            </a:extLst>
          </p:cNvPr>
          <p:cNvSpPr>
            <a:spLocks noGrp="1" noChangeArrowheads="1"/>
          </p:cNvSpPr>
          <p:nvPr>
            <p:ph type="sldNum" sz="quarter" idx="10"/>
          </p:nvPr>
        </p:nvSpPr>
        <p:spPr>
          <a:ln/>
        </p:spPr>
        <p:txBody>
          <a:bodyPr/>
          <a:lstStyle>
            <a:lvl1pPr>
              <a:defRPr/>
            </a:lvl1pPr>
          </a:lstStyle>
          <a:p>
            <a:pPr>
              <a:defRPr/>
            </a:pPr>
            <a:fld id="{80EF93C1-F60A-4512-9859-A12618002209}" type="slidenum">
              <a:rPr lang="en-US" altLang="zh-CN"/>
              <a:pPr>
                <a:defRPr/>
              </a:pPr>
              <a:t>‹#›</a:t>
            </a:fld>
            <a:endParaRPr lang="en-US" altLang="zh-CN"/>
          </a:p>
        </p:txBody>
      </p:sp>
    </p:spTree>
    <p:extLst>
      <p:ext uri="{BB962C8B-B14F-4D97-AF65-F5344CB8AC3E}">
        <p14:creationId xmlns:p14="http://schemas.microsoft.com/office/powerpoint/2010/main" val="348025425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Rectangle 2">
            <a:extLst>
              <a:ext uri="{FF2B5EF4-FFF2-40B4-BE49-F238E27FC236}">
                <a16:creationId xmlns:a16="http://schemas.microsoft.com/office/drawing/2014/main" id="{F19A43EA-C7DE-47C6-A47E-20210FB1EA8F}"/>
              </a:ext>
            </a:extLst>
          </p:cNvPr>
          <p:cNvSpPr>
            <a:spLocks noGrp="1" noChangeArrowheads="1"/>
          </p:cNvSpPr>
          <p:nvPr>
            <p:ph type="sldNum" sz="quarter" idx="10"/>
          </p:nvPr>
        </p:nvSpPr>
        <p:spPr>
          <a:ln/>
        </p:spPr>
        <p:txBody>
          <a:bodyPr/>
          <a:lstStyle>
            <a:lvl1pPr>
              <a:defRPr/>
            </a:lvl1pPr>
          </a:lstStyle>
          <a:p>
            <a:pPr>
              <a:defRPr/>
            </a:pPr>
            <a:fld id="{4666A5FC-C685-4020-8771-3099756BD1CF}" type="slidenum">
              <a:rPr lang="en-US" altLang="zh-CN"/>
              <a:pPr>
                <a:defRPr/>
              </a:pPr>
              <a:t>‹#›</a:t>
            </a:fld>
            <a:endParaRPr lang="en-US" altLang="zh-CN"/>
          </a:p>
        </p:txBody>
      </p:sp>
    </p:spTree>
    <p:extLst>
      <p:ext uri="{BB962C8B-B14F-4D97-AF65-F5344CB8AC3E}">
        <p14:creationId xmlns:p14="http://schemas.microsoft.com/office/powerpoint/2010/main" val="1531294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image" Target="../media/image2.jpeg"/><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theme" Target="../theme/theme10.xml"/><Relationship Id="rId2" Type="http://schemas.openxmlformats.org/officeDocument/2006/relationships/slideLayout" Target="../slideLayouts/slideLayout104.xml"/><Relationship Id="rId16" Type="http://schemas.openxmlformats.org/officeDocument/2006/relationships/image" Target="../media/image4.png"/><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hyperlink" Target="13-0&#25945;&#23398;&#22522;&#26412;&#35201;&#27714;.ppt#-1,2,PowerPoint &#28436;&#31034;&#25991;&#31295;" TargetMode="Externa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image" Target="../media/image3.jpe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image" Target="../media/image2.jpeg"/><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theme" Target="../theme/theme11.xml"/><Relationship Id="rId2" Type="http://schemas.openxmlformats.org/officeDocument/2006/relationships/slideLayout" Target="../slideLayouts/slideLayout115.xml"/><Relationship Id="rId16" Type="http://schemas.openxmlformats.org/officeDocument/2006/relationships/image" Target="../media/image4.png"/><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5" Type="http://schemas.openxmlformats.org/officeDocument/2006/relationships/hyperlink" Target="13-0&#25945;&#23398;&#22522;&#26412;&#35201;&#27714;.ppt#-1,2,PowerPoint &#28436;&#31034;&#25991;&#31295;" TargetMode="External"/><Relationship Id="rId10" Type="http://schemas.openxmlformats.org/officeDocument/2006/relationships/slideLayout" Target="../slideLayouts/slideLayout123.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image" Target="../media/image3.jpe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2.xml"/><Relationship Id="rId3" Type="http://schemas.openxmlformats.org/officeDocument/2006/relationships/slideLayout" Target="../slideLayouts/slideLayout127.xml"/><Relationship Id="rId7" Type="http://schemas.openxmlformats.org/officeDocument/2006/relationships/slideLayout" Target="../slideLayouts/slideLayout131.xml"/><Relationship Id="rId12" Type="http://schemas.openxmlformats.org/officeDocument/2006/relationships/theme" Target="../theme/theme12.xml"/><Relationship Id="rId2" Type="http://schemas.openxmlformats.org/officeDocument/2006/relationships/slideLayout" Target="../slideLayouts/slideLayout126.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0" Type="http://schemas.openxmlformats.org/officeDocument/2006/relationships/slideLayout" Target="../slideLayouts/slideLayout134.xml"/><Relationship Id="rId4" Type="http://schemas.openxmlformats.org/officeDocument/2006/relationships/slideLayout" Target="../slideLayouts/slideLayout128.xml"/><Relationship Id="rId9" Type="http://schemas.openxmlformats.org/officeDocument/2006/relationships/slideLayout" Target="../slideLayouts/slideLayout13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3" Type="http://schemas.openxmlformats.org/officeDocument/2006/relationships/slideLayout" Target="../slideLayouts/slideLayout138.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2" Type="http://schemas.openxmlformats.org/officeDocument/2006/relationships/slideLayout" Target="../slideLayouts/slideLayout137.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5" Type="http://schemas.openxmlformats.org/officeDocument/2006/relationships/slideLayout" Target="../slideLayouts/slideLayout140.xml"/><Relationship Id="rId10" Type="http://schemas.openxmlformats.org/officeDocument/2006/relationships/slideLayout" Target="../slideLayouts/slideLayout145.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theme" Target="../theme/theme14.xml"/><Relationship Id="rId3" Type="http://schemas.openxmlformats.org/officeDocument/2006/relationships/slideLayout" Target="../slideLayouts/slideLayout151.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2" Type="http://schemas.openxmlformats.org/officeDocument/2006/relationships/slideLayout" Target="../slideLayouts/slideLayout150.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5" Type="http://schemas.openxmlformats.org/officeDocument/2006/relationships/slideLayout" Target="../slideLayouts/slideLayout153.xml"/><Relationship Id="rId10" Type="http://schemas.openxmlformats.org/officeDocument/2006/relationships/slideLayout" Target="../slideLayouts/slideLayout158.xml"/><Relationship Id="rId4" Type="http://schemas.openxmlformats.org/officeDocument/2006/relationships/slideLayout" Target="../slideLayouts/slideLayout152.xml"/><Relationship Id="rId9" Type="http://schemas.openxmlformats.org/officeDocument/2006/relationships/slideLayout" Target="../slideLayouts/slideLayout157.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8.xml"/><Relationship Id="rId3" Type="http://schemas.openxmlformats.org/officeDocument/2006/relationships/slideLayout" Target="../slideLayouts/slideLayout163.xml"/><Relationship Id="rId7" Type="http://schemas.openxmlformats.org/officeDocument/2006/relationships/slideLayout" Target="../slideLayouts/slideLayout167.xml"/><Relationship Id="rId12" Type="http://schemas.openxmlformats.org/officeDocument/2006/relationships/theme" Target="../theme/theme15.xml"/><Relationship Id="rId2" Type="http://schemas.openxmlformats.org/officeDocument/2006/relationships/slideLayout" Target="../slideLayouts/slideLayout162.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5" Type="http://schemas.openxmlformats.org/officeDocument/2006/relationships/slideLayout" Target="../slideLayouts/slideLayout165.xml"/><Relationship Id="rId10" Type="http://schemas.openxmlformats.org/officeDocument/2006/relationships/slideLayout" Target="../slideLayouts/slideLayout170.xml"/><Relationship Id="rId4" Type="http://schemas.openxmlformats.org/officeDocument/2006/relationships/slideLayout" Target="../slideLayouts/slideLayout164.xml"/><Relationship Id="rId9" Type="http://schemas.openxmlformats.org/officeDocument/2006/relationships/slideLayout" Target="../slideLayouts/slideLayout16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5.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theme" Target="../theme/theme6.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theme" Target="../theme/theme7.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theme" Target="../theme/theme8.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image" Target="../media/image2.jpeg"/><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theme" Target="../theme/theme9.xml"/><Relationship Id="rId2" Type="http://schemas.openxmlformats.org/officeDocument/2006/relationships/slideLayout" Target="../slideLayouts/slideLayout93.xml"/><Relationship Id="rId16" Type="http://schemas.openxmlformats.org/officeDocument/2006/relationships/image" Target="../media/image4.png"/><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5" Type="http://schemas.openxmlformats.org/officeDocument/2006/relationships/hyperlink" Target="13-0&#25945;&#23398;&#22522;&#26412;&#35201;&#27714;.ppt#-1,2,PowerPoint &#28436;&#31034;&#25991;&#31295;" TargetMode="External"/><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D9F915EE-AE45-49AE-9ADC-15955EDAB59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id="{9DB53B35-7117-4947-8CD8-6A462C864DD9}"/>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45412" name="日期占位符 3">
            <a:extLst>
              <a:ext uri="{FF2B5EF4-FFF2-40B4-BE49-F238E27FC236}">
                <a16:creationId xmlns:a16="http://schemas.microsoft.com/office/drawing/2014/main" id="{02FDBFD9-545E-4CA6-A64E-B80184B9F8B9}"/>
              </a:ext>
            </a:extLst>
          </p:cNvPr>
          <p:cNvSpPr>
            <a:spLocks noGrp="1" noChangeArrowheads="1"/>
          </p:cNvSpPr>
          <p:nvPr>
            <p:ph type="dt" sz="half" idx="2"/>
          </p:nvPr>
        </p:nvSpPr>
        <p:spPr bwMode="auto">
          <a:xfrm>
            <a:off x="457200" y="6356350"/>
            <a:ext cx="21336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eaLnBrk="1" hangingPunct="1">
              <a:buFont typeface="Arial" pitchFamily="34" charset="0"/>
              <a:buNone/>
              <a:defRPr sz="1200">
                <a:solidFill>
                  <a:srgbClr val="898989"/>
                </a:solidFill>
                <a:latin typeface="+mn-lt"/>
              </a:defRPr>
            </a:lvl1pPr>
          </a:lstStyle>
          <a:p>
            <a:pPr>
              <a:defRPr/>
            </a:pPr>
            <a:endParaRPr lang="en-US" altLang="zh-CN"/>
          </a:p>
        </p:txBody>
      </p:sp>
      <p:sp>
        <p:nvSpPr>
          <p:cNvPr id="145413" name="页脚占位符 4">
            <a:extLst>
              <a:ext uri="{FF2B5EF4-FFF2-40B4-BE49-F238E27FC236}">
                <a16:creationId xmlns:a16="http://schemas.microsoft.com/office/drawing/2014/main" id="{CCFD8E1F-A00E-43C7-B584-C796CF05ACBF}"/>
              </a:ext>
            </a:extLst>
          </p:cNvPr>
          <p:cNvSpPr>
            <a:spLocks noGrp="1" noChangeArrowheads="1"/>
          </p:cNvSpPr>
          <p:nvPr>
            <p:ph type="ftr" sz="quarter" idx="3"/>
          </p:nvPr>
        </p:nvSpPr>
        <p:spPr bwMode="auto">
          <a:xfrm>
            <a:off x="3124200" y="6356350"/>
            <a:ext cx="28956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latin typeface="+mn-lt"/>
              </a:defRPr>
            </a:lvl1pPr>
          </a:lstStyle>
          <a:p>
            <a:pPr>
              <a:defRPr/>
            </a:pPr>
            <a:endParaRPr lang="zh-CN" altLang="zh-CN"/>
          </a:p>
        </p:txBody>
      </p:sp>
      <p:sp>
        <p:nvSpPr>
          <p:cNvPr id="145414" name="灯片编号占位符 5">
            <a:extLst>
              <a:ext uri="{FF2B5EF4-FFF2-40B4-BE49-F238E27FC236}">
                <a16:creationId xmlns:a16="http://schemas.microsoft.com/office/drawing/2014/main" id="{B9FD0D34-D19D-4FF4-85C7-B995DF6C98F3}"/>
              </a:ext>
            </a:extLst>
          </p:cNvPr>
          <p:cNvSpPr>
            <a:spLocks noGrp="1" noChangeArrowheads="1"/>
          </p:cNvSpPr>
          <p:nvPr>
            <p:ph type="sldNum" sz="quarter" idx="4"/>
          </p:nvPr>
        </p:nvSpPr>
        <p:spPr bwMode="auto">
          <a:xfrm>
            <a:off x="6553200" y="6356350"/>
            <a:ext cx="21336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rgbClr val="898989"/>
                </a:solidFill>
                <a:latin typeface="Calibri" panose="020F0502020204030204" pitchFamily="34" charset="0"/>
              </a:defRPr>
            </a:lvl1pPr>
          </a:lstStyle>
          <a:p>
            <a:pPr>
              <a:defRPr/>
            </a:pPr>
            <a:fld id="{EDF9DD2D-61B2-4D3F-9968-9A051E5A76FA}"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5637" r:id="rId1"/>
    <p:sldLayoutId id="2147485638" r:id="rId2"/>
    <p:sldLayoutId id="2147485639" r:id="rId3"/>
    <p:sldLayoutId id="2147485640" r:id="rId4"/>
    <p:sldLayoutId id="2147485641" r:id="rId5"/>
    <p:sldLayoutId id="2147485642" r:id="rId6"/>
    <p:sldLayoutId id="2147485643" r:id="rId7"/>
    <p:sldLayoutId id="2147485644" r:id="rId8"/>
    <p:sldLayoutId id="2147485645" r:id="rId9"/>
    <p:sldLayoutId id="2147485646" r:id="rId10"/>
    <p:sldLayoutId id="2147485647" r:id="rId11"/>
    <p:sldLayoutId id="2147485648" r:id="rId12"/>
    <p:sldLayoutId id="2147485808" r:id="rId13"/>
  </p:sldLayoutIdLst>
  <p:txStyles>
    <p:title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spcBef>
          <a:spcPct val="20000"/>
        </a:spcBef>
        <a:spcAft>
          <a:spcPct val="0"/>
        </a:spcAft>
        <a:buFont typeface="Arial" pitchFamily="34" charset="0"/>
        <a:buChar char="»"/>
        <a:defRPr sz="2000">
          <a:solidFill>
            <a:schemeClr val="tx1"/>
          </a:solidFill>
          <a:latin typeface="+mn-lt"/>
          <a:ea typeface="+mn-ea"/>
        </a:defRPr>
      </a:lvl6pPr>
      <a:lvl7pPr marL="2971800" indent="-228600" algn="l" rtl="0" fontAlgn="base">
        <a:spcBef>
          <a:spcPct val="20000"/>
        </a:spcBef>
        <a:spcAft>
          <a:spcPct val="0"/>
        </a:spcAft>
        <a:buFont typeface="Arial" pitchFamily="34" charset="0"/>
        <a:buChar char="»"/>
        <a:defRPr sz="2000">
          <a:solidFill>
            <a:schemeClr val="tx1"/>
          </a:solidFill>
          <a:latin typeface="+mn-lt"/>
          <a:ea typeface="+mn-ea"/>
        </a:defRPr>
      </a:lvl7pPr>
      <a:lvl8pPr marL="3429000" indent="-228600" algn="l" rtl="0" fontAlgn="base">
        <a:spcBef>
          <a:spcPct val="20000"/>
        </a:spcBef>
        <a:spcAft>
          <a:spcPct val="0"/>
        </a:spcAft>
        <a:buFont typeface="Arial" pitchFamily="34" charset="0"/>
        <a:buChar char="»"/>
        <a:defRPr sz="2000">
          <a:solidFill>
            <a:schemeClr val="tx1"/>
          </a:solidFill>
          <a:latin typeface="+mn-lt"/>
          <a:ea typeface="+mn-ea"/>
        </a:defRPr>
      </a:lvl8pPr>
      <a:lvl9pPr marL="3886200" indent="-228600" algn="l" rtl="0" fontAlgn="base">
        <a:spcBef>
          <a:spcPct val="20000"/>
        </a:spcBef>
        <a:spcAft>
          <a:spcPct val="0"/>
        </a:spcAft>
        <a:buFont typeface="Arial" pitchFamily="34" charset="0"/>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7634" name="Rectangle 2">
            <a:extLst>
              <a:ext uri="{FF2B5EF4-FFF2-40B4-BE49-F238E27FC236}">
                <a16:creationId xmlns:a16="http://schemas.microsoft.com/office/drawing/2014/main" id="{E6B8C4F6-24E0-42CB-B8B3-E216B726EB4A}"/>
              </a:ext>
            </a:extLst>
          </p:cNvPr>
          <p:cNvSpPr>
            <a:spLocks noGrp="1" noChangeArrowheads="1"/>
          </p:cNvSpPr>
          <p:nvPr>
            <p:ph type="sldNum" sz="quarter" idx="4"/>
          </p:nvPr>
        </p:nvSpPr>
        <p:spPr bwMode="auto">
          <a:xfrm>
            <a:off x="6673850" y="6473825"/>
            <a:ext cx="21336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5848B494-F53C-48ED-A800-026D1F3EF071}" type="slidenum">
              <a:rPr lang="en-US" altLang="zh-CN"/>
              <a:pPr>
                <a:defRPr/>
              </a:pPr>
              <a:t>‹#›</a:t>
            </a:fld>
            <a:endParaRPr lang="en-US" altLang="zh-CN"/>
          </a:p>
        </p:txBody>
      </p:sp>
      <p:grpSp>
        <p:nvGrpSpPr>
          <p:cNvPr id="10243" name="Group 3">
            <a:extLst>
              <a:ext uri="{FF2B5EF4-FFF2-40B4-BE49-F238E27FC236}">
                <a16:creationId xmlns:a16="http://schemas.microsoft.com/office/drawing/2014/main" id="{580CC2E2-A214-4FA7-92ED-74E6C5C29790}"/>
              </a:ext>
            </a:extLst>
          </p:cNvPr>
          <p:cNvGrpSpPr>
            <a:grpSpLocks/>
          </p:cNvGrpSpPr>
          <p:nvPr/>
        </p:nvGrpSpPr>
        <p:grpSpPr bwMode="auto">
          <a:xfrm>
            <a:off x="0" y="0"/>
            <a:ext cx="1042988" cy="6858000"/>
            <a:chOff x="0" y="0"/>
            <a:chExt cx="657" cy="4320"/>
          </a:xfrm>
        </p:grpSpPr>
        <p:pic>
          <p:nvPicPr>
            <p:cNvPr id="10249" name="Picture 4" descr="moban-2-3">
              <a:extLst>
                <a:ext uri="{FF2B5EF4-FFF2-40B4-BE49-F238E27FC236}">
                  <a16:creationId xmlns:a16="http://schemas.microsoft.com/office/drawing/2014/main" id="{08F117AA-E169-4F0B-B1F6-193B842AE78B}"/>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391"/>
              <a:ext cx="385" cy="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0" name="Picture 5" descr="moban-1-11">
              <a:extLst>
                <a:ext uri="{FF2B5EF4-FFF2-40B4-BE49-F238E27FC236}">
                  <a16:creationId xmlns:a16="http://schemas.microsoft.com/office/drawing/2014/main" id="{21E4FA83-7A0C-4909-BAE5-BDF4AA4ABAE9}"/>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657" cy="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7639" name="Oval 7">
            <a:extLst>
              <a:ext uri="{FF2B5EF4-FFF2-40B4-BE49-F238E27FC236}">
                <a16:creationId xmlns:a16="http://schemas.microsoft.com/office/drawing/2014/main" id="{A4FC30ED-92FF-4BF7-84C4-B74FF8986E80}"/>
              </a:ext>
            </a:extLst>
          </p:cNvPr>
          <p:cNvSpPr>
            <a:spLocks noChangeArrowheads="1"/>
          </p:cNvSpPr>
          <p:nvPr/>
        </p:nvSpPr>
        <p:spPr bwMode="auto">
          <a:xfrm>
            <a:off x="2763838" y="6381750"/>
            <a:ext cx="3824287" cy="71438"/>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eaLnBrk="1" hangingPunct="1">
              <a:defRPr/>
            </a:pPr>
            <a:endParaRPr lang="zh-CN" altLang="en-US">
              <a:latin typeface="Arial" charset="0"/>
            </a:endParaRPr>
          </a:p>
        </p:txBody>
      </p:sp>
      <p:sp>
        <p:nvSpPr>
          <p:cNvPr id="10245" name="Rectangle 8">
            <a:extLst>
              <a:ext uri="{FF2B5EF4-FFF2-40B4-BE49-F238E27FC236}">
                <a16:creationId xmlns:a16="http://schemas.microsoft.com/office/drawing/2014/main" id="{119F372C-1EB9-4B59-B52F-4A88169454E3}"/>
              </a:ext>
            </a:extLst>
          </p:cNvPr>
          <p:cNvSpPr>
            <a:spLocks noChangeArrowheads="1"/>
          </p:cNvSpPr>
          <p:nvPr/>
        </p:nvSpPr>
        <p:spPr bwMode="auto">
          <a:xfrm>
            <a:off x="4535488" y="0"/>
            <a:ext cx="4608512" cy="519113"/>
          </a:xfrm>
          <a:prstGeom prst="rect">
            <a:avLst/>
          </a:prstGeom>
          <a:noFill/>
          <a:ln>
            <a:noFill/>
          </a:ln>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spcBef>
                <a:spcPct val="50000"/>
              </a:spcBef>
              <a:defRPr/>
            </a:pPr>
            <a:r>
              <a:rPr kumimoji="1" lang="en-US" altLang="zh-CN" sz="2800" b="1">
                <a:solidFill>
                  <a:srgbClr val="000066"/>
                </a:solidFill>
                <a:latin typeface="楷体_GB2312" pitchFamily="49" charset="-122"/>
                <a:ea typeface="楷体_GB2312" pitchFamily="49" charset="-122"/>
              </a:rPr>
              <a:t>       </a:t>
            </a:r>
          </a:p>
        </p:txBody>
      </p:sp>
      <p:sp>
        <p:nvSpPr>
          <p:cNvPr id="10246" name="Text Box 9">
            <a:hlinkClick r:id="rId15" action="ppaction://hlinkpres?slideindex=2&amp;slidetitle=PowerPoint 演示文稿"/>
            <a:extLst>
              <a:ext uri="{FF2B5EF4-FFF2-40B4-BE49-F238E27FC236}">
                <a16:creationId xmlns:a16="http://schemas.microsoft.com/office/drawing/2014/main" id="{D1CD4463-EB15-4917-94D5-A4F533759BD6}"/>
              </a:ext>
            </a:extLst>
          </p:cNvPr>
          <p:cNvSpPr txBox="1">
            <a:spLocks noChangeArrowheads="1"/>
          </p:cNvSpPr>
          <p:nvPr/>
        </p:nvSpPr>
        <p:spPr bwMode="auto">
          <a:xfrm>
            <a:off x="0" y="188913"/>
            <a:ext cx="900113" cy="604837"/>
          </a:xfrm>
          <a:prstGeom prst="rect">
            <a:avLst/>
          </a:prstGeom>
          <a:noFill/>
          <a:ln>
            <a:noFill/>
          </a:ln>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defRPr/>
            </a:pPr>
            <a:r>
              <a:rPr lang="zh-CN" altLang="en-US" sz="1600" b="1">
                <a:solidFill>
                  <a:schemeClr val="bg1"/>
                </a:solidFill>
                <a:ea typeface="楷体_GB2312" pitchFamily="49" charset="-122"/>
              </a:rPr>
              <a:t>物理学</a:t>
            </a:r>
          </a:p>
          <a:p>
            <a:pPr eaLnBrk="1" hangingPunct="1">
              <a:lnSpc>
                <a:spcPct val="120000"/>
              </a:lnSpc>
              <a:defRPr/>
            </a:pPr>
            <a:r>
              <a:rPr lang="zh-CN" altLang="en-US" sz="1200" b="1">
                <a:solidFill>
                  <a:schemeClr val="bg1"/>
                </a:solidFill>
                <a:ea typeface="楷体_GB2312" pitchFamily="49" charset="-122"/>
              </a:rPr>
              <a:t> </a:t>
            </a:r>
          </a:p>
        </p:txBody>
      </p:sp>
      <p:sp>
        <p:nvSpPr>
          <p:cNvPr id="10247" name="Rectangle 10">
            <a:extLst>
              <a:ext uri="{FF2B5EF4-FFF2-40B4-BE49-F238E27FC236}">
                <a16:creationId xmlns:a16="http://schemas.microsoft.com/office/drawing/2014/main" id="{64F0E0F4-8B0D-46C3-AA4C-FC3F35EC2343}"/>
              </a:ext>
            </a:extLst>
          </p:cNvPr>
          <p:cNvSpPr>
            <a:spLocks noChangeArrowheads="1"/>
          </p:cNvSpPr>
          <p:nvPr/>
        </p:nvSpPr>
        <p:spPr bwMode="auto">
          <a:xfrm>
            <a:off x="3132138" y="6545263"/>
            <a:ext cx="2895600" cy="268287"/>
          </a:xfrm>
          <a:prstGeom prst="rect">
            <a:avLst/>
          </a:prstGeom>
          <a:noFill/>
          <a:ln>
            <a:noFill/>
          </a:ln>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b="1">
                <a:solidFill>
                  <a:srgbClr val="000066"/>
                </a:solidFill>
                <a:latin typeface="楷体_GB2312" pitchFamily="49" charset="-122"/>
                <a:ea typeface="楷体_GB2312" pitchFamily="49" charset="-122"/>
              </a:rPr>
              <a:t>第</a:t>
            </a:r>
            <a:r>
              <a:rPr lang="en-US" altLang="zh-CN" b="1">
                <a:solidFill>
                  <a:srgbClr val="000066"/>
                </a:solidFill>
                <a:latin typeface="楷体_GB2312" pitchFamily="49" charset="-122"/>
                <a:ea typeface="楷体_GB2312" pitchFamily="49" charset="-122"/>
              </a:rPr>
              <a:t>8</a:t>
            </a:r>
            <a:r>
              <a:rPr lang="zh-CN" altLang="en-US" b="1">
                <a:solidFill>
                  <a:srgbClr val="000066"/>
                </a:solidFill>
                <a:latin typeface="楷体_GB2312" pitchFamily="49" charset="-122"/>
                <a:ea typeface="楷体_GB2312" pitchFamily="49" charset="-122"/>
              </a:rPr>
              <a:t>章  真空中的静电场</a:t>
            </a:r>
          </a:p>
        </p:txBody>
      </p:sp>
      <p:pic>
        <p:nvPicPr>
          <p:cNvPr id="10248" name="Picture 11" descr="BOOK05">
            <a:hlinkClick r:id="" action="ppaction://hlinkshowjump?jump=nextslide"/>
            <a:extLst>
              <a:ext uri="{FF2B5EF4-FFF2-40B4-BE49-F238E27FC236}">
                <a16:creationId xmlns:a16="http://schemas.microsoft.com/office/drawing/2014/main" id="{C39101E9-53FF-4387-AEB0-59E3B133CBB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458200" y="5867400"/>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737" r:id="rId1"/>
    <p:sldLayoutId id="2147485738" r:id="rId2"/>
    <p:sldLayoutId id="2147485739" r:id="rId3"/>
    <p:sldLayoutId id="2147485740" r:id="rId4"/>
    <p:sldLayoutId id="2147485741" r:id="rId5"/>
    <p:sldLayoutId id="2147485742" r:id="rId6"/>
    <p:sldLayoutId id="2147485743" r:id="rId7"/>
    <p:sldLayoutId id="2147485744" r:id="rId8"/>
    <p:sldLayoutId id="2147485745" r:id="rId9"/>
    <p:sldLayoutId id="2147485746" r:id="rId10"/>
    <p:sldLayoutId id="2147485747"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7634" name="Rectangle 2">
            <a:extLst>
              <a:ext uri="{FF2B5EF4-FFF2-40B4-BE49-F238E27FC236}">
                <a16:creationId xmlns:a16="http://schemas.microsoft.com/office/drawing/2014/main" id="{693F795B-9574-4643-8F6D-7F062B9D11BE}"/>
              </a:ext>
            </a:extLst>
          </p:cNvPr>
          <p:cNvSpPr>
            <a:spLocks noGrp="1" noChangeArrowheads="1"/>
          </p:cNvSpPr>
          <p:nvPr>
            <p:ph type="sldNum" sz="quarter" idx="4"/>
          </p:nvPr>
        </p:nvSpPr>
        <p:spPr bwMode="auto">
          <a:xfrm>
            <a:off x="6673850" y="6473825"/>
            <a:ext cx="21336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E43D4442-1621-4B83-BE95-988F1907A8F4}" type="slidenum">
              <a:rPr lang="en-US" altLang="zh-CN"/>
              <a:pPr>
                <a:defRPr/>
              </a:pPr>
              <a:t>‹#›</a:t>
            </a:fld>
            <a:endParaRPr lang="en-US" altLang="zh-CN"/>
          </a:p>
        </p:txBody>
      </p:sp>
      <p:grpSp>
        <p:nvGrpSpPr>
          <p:cNvPr id="11267" name="Group 3">
            <a:extLst>
              <a:ext uri="{FF2B5EF4-FFF2-40B4-BE49-F238E27FC236}">
                <a16:creationId xmlns:a16="http://schemas.microsoft.com/office/drawing/2014/main" id="{2B76A6EC-64A3-4DDF-9844-120EA5C4192D}"/>
              </a:ext>
            </a:extLst>
          </p:cNvPr>
          <p:cNvGrpSpPr>
            <a:grpSpLocks/>
          </p:cNvGrpSpPr>
          <p:nvPr/>
        </p:nvGrpSpPr>
        <p:grpSpPr bwMode="auto">
          <a:xfrm>
            <a:off x="0" y="0"/>
            <a:ext cx="1042988" cy="6858000"/>
            <a:chOff x="0" y="0"/>
            <a:chExt cx="657" cy="4320"/>
          </a:xfrm>
        </p:grpSpPr>
        <p:pic>
          <p:nvPicPr>
            <p:cNvPr id="11273" name="Picture 4" descr="moban-2-3">
              <a:extLst>
                <a:ext uri="{FF2B5EF4-FFF2-40B4-BE49-F238E27FC236}">
                  <a16:creationId xmlns:a16="http://schemas.microsoft.com/office/drawing/2014/main" id="{E4C052DE-D695-45B4-89AE-54D7BB2F33F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391"/>
              <a:ext cx="385" cy="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4" name="Picture 5" descr="moban-1-11">
              <a:extLst>
                <a:ext uri="{FF2B5EF4-FFF2-40B4-BE49-F238E27FC236}">
                  <a16:creationId xmlns:a16="http://schemas.microsoft.com/office/drawing/2014/main" id="{109168CA-DD78-4BB0-91D2-6A24AB5C0106}"/>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657" cy="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7639" name="Oval 7">
            <a:extLst>
              <a:ext uri="{FF2B5EF4-FFF2-40B4-BE49-F238E27FC236}">
                <a16:creationId xmlns:a16="http://schemas.microsoft.com/office/drawing/2014/main" id="{ADF9CB5A-21F0-4D81-909A-0DC00E82E6DC}"/>
              </a:ext>
            </a:extLst>
          </p:cNvPr>
          <p:cNvSpPr>
            <a:spLocks noChangeArrowheads="1"/>
          </p:cNvSpPr>
          <p:nvPr/>
        </p:nvSpPr>
        <p:spPr bwMode="auto">
          <a:xfrm>
            <a:off x="2763838" y="6381750"/>
            <a:ext cx="3824287" cy="71438"/>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eaLnBrk="1" hangingPunct="1">
              <a:defRPr/>
            </a:pPr>
            <a:endParaRPr lang="zh-CN" altLang="en-US">
              <a:latin typeface="Arial" charset="0"/>
            </a:endParaRPr>
          </a:p>
        </p:txBody>
      </p:sp>
      <p:sp>
        <p:nvSpPr>
          <p:cNvPr id="11269" name="Rectangle 8">
            <a:extLst>
              <a:ext uri="{FF2B5EF4-FFF2-40B4-BE49-F238E27FC236}">
                <a16:creationId xmlns:a16="http://schemas.microsoft.com/office/drawing/2014/main" id="{9818E860-A017-4F36-BCAD-7EAB4FD1735D}"/>
              </a:ext>
            </a:extLst>
          </p:cNvPr>
          <p:cNvSpPr>
            <a:spLocks noChangeArrowheads="1"/>
          </p:cNvSpPr>
          <p:nvPr/>
        </p:nvSpPr>
        <p:spPr bwMode="auto">
          <a:xfrm>
            <a:off x="4535488" y="0"/>
            <a:ext cx="4608512" cy="519113"/>
          </a:xfrm>
          <a:prstGeom prst="rect">
            <a:avLst/>
          </a:prstGeom>
          <a:noFill/>
          <a:ln>
            <a:noFill/>
          </a:ln>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spcBef>
                <a:spcPct val="50000"/>
              </a:spcBef>
              <a:defRPr/>
            </a:pPr>
            <a:r>
              <a:rPr kumimoji="1" lang="en-US" altLang="zh-CN" sz="2800" b="1">
                <a:solidFill>
                  <a:srgbClr val="000066"/>
                </a:solidFill>
                <a:latin typeface="楷体_GB2312" pitchFamily="49" charset="-122"/>
                <a:ea typeface="楷体_GB2312" pitchFamily="49" charset="-122"/>
              </a:rPr>
              <a:t>       </a:t>
            </a:r>
          </a:p>
        </p:txBody>
      </p:sp>
      <p:sp>
        <p:nvSpPr>
          <p:cNvPr id="11270" name="Text Box 9">
            <a:hlinkClick r:id="rId15" action="ppaction://hlinkpres?slideindex=2&amp;slidetitle=PowerPoint 演示文稿"/>
            <a:extLst>
              <a:ext uri="{FF2B5EF4-FFF2-40B4-BE49-F238E27FC236}">
                <a16:creationId xmlns:a16="http://schemas.microsoft.com/office/drawing/2014/main" id="{7EC664BD-C6B9-4A9A-A74C-DFAF0E799312}"/>
              </a:ext>
            </a:extLst>
          </p:cNvPr>
          <p:cNvSpPr txBox="1">
            <a:spLocks noChangeArrowheads="1"/>
          </p:cNvSpPr>
          <p:nvPr/>
        </p:nvSpPr>
        <p:spPr bwMode="auto">
          <a:xfrm>
            <a:off x="0" y="188913"/>
            <a:ext cx="900113" cy="604837"/>
          </a:xfrm>
          <a:prstGeom prst="rect">
            <a:avLst/>
          </a:prstGeom>
          <a:noFill/>
          <a:ln>
            <a:noFill/>
          </a:ln>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defRPr/>
            </a:pPr>
            <a:r>
              <a:rPr lang="zh-CN" altLang="en-US" sz="1600" b="1">
                <a:solidFill>
                  <a:schemeClr val="bg1"/>
                </a:solidFill>
                <a:ea typeface="楷体_GB2312" pitchFamily="49" charset="-122"/>
              </a:rPr>
              <a:t>物理学</a:t>
            </a:r>
          </a:p>
          <a:p>
            <a:pPr eaLnBrk="1" hangingPunct="1">
              <a:lnSpc>
                <a:spcPct val="120000"/>
              </a:lnSpc>
              <a:defRPr/>
            </a:pPr>
            <a:r>
              <a:rPr lang="zh-CN" altLang="en-US" sz="1200" b="1">
                <a:solidFill>
                  <a:schemeClr val="bg1"/>
                </a:solidFill>
                <a:ea typeface="楷体_GB2312" pitchFamily="49" charset="-122"/>
              </a:rPr>
              <a:t> </a:t>
            </a:r>
          </a:p>
        </p:txBody>
      </p:sp>
      <p:sp>
        <p:nvSpPr>
          <p:cNvPr id="11271" name="Rectangle 10">
            <a:extLst>
              <a:ext uri="{FF2B5EF4-FFF2-40B4-BE49-F238E27FC236}">
                <a16:creationId xmlns:a16="http://schemas.microsoft.com/office/drawing/2014/main" id="{9E9BB683-D0F8-4BA7-9D21-376107C0552E}"/>
              </a:ext>
            </a:extLst>
          </p:cNvPr>
          <p:cNvSpPr>
            <a:spLocks noChangeArrowheads="1"/>
          </p:cNvSpPr>
          <p:nvPr/>
        </p:nvSpPr>
        <p:spPr bwMode="auto">
          <a:xfrm>
            <a:off x="3132138" y="6545263"/>
            <a:ext cx="2895600" cy="268287"/>
          </a:xfrm>
          <a:prstGeom prst="rect">
            <a:avLst/>
          </a:prstGeom>
          <a:noFill/>
          <a:ln>
            <a:noFill/>
          </a:ln>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b="1">
                <a:solidFill>
                  <a:srgbClr val="000066"/>
                </a:solidFill>
                <a:latin typeface="楷体_GB2312" pitchFamily="49" charset="-122"/>
                <a:ea typeface="楷体_GB2312" pitchFamily="49" charset="-122"/>
              </a:rPr>
              <a:t>第</a:t>
            </a:r>
            <a:r>
              <a:rPr lang="en-US" altLang="zh-CN" b="1">
                <a:solidFill>
                  <a:srgbClr val="000066"/>
                </a:solidFill>
                <a:latin typeface="楷体_GB2312" pitchFamily="49" charset="-122"/>
                <a:ea typeface="楷体_GB2312" pitchFamily="49" charset="-122"/>
              </a:rPr>
              <a:t>8</a:t>
            </a:r>
            <a:r>
              <a:rPr lang="zh-CN" altLang="en-US" b="1">
                <a:solidFill>
                  <a:srgbClr val="000066"/>
                </a:solidFill>
                <a:latin typeface="楷体_GB2312" pitchFamily="49" charset="-122"/>
                <a:ea typeface="楷体_GB2312" pitchFamily="49" charset="-122"/>
              </a:rPr>
              <a:t>章  真空中的静电场</a:t>
            </a:r>
          </a:p>
        </p:txBody>
      </p:sp>
      <p:pic>
        <p:nvPicPr>
          <p:cNvPr id="11272" name="Picture 11" descr="BOOK05">
            <a:hlinkClick r:id="" action="ppaction://hlinkshowjump?jump=nextslide"/>
            <a:extLst>
              <a:ext uri="{FF2B5EF4-FFF2-40B4-BE49-F238E27FC236}">
                <a16:creationId xmlns:a16="http://schemas.microsoft.com/office/drawing/2014/main" id="{7938870A-766D-40A4-85D3-E9F63F17D87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458200" y="5867400"/>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748" r:id="rId1"/>
    <p:sldLayoutId id="2147485749" r:id="rId2"/>
    <p:sldLayoutId id="2147485750" r:id="rId3"/>
    <p:sldLayoutId id="2147485751" r:id="rId4"/>
    <p:sldLayoutId id="2147485752" r:id="rId5"/>
    <p:sldLayoutId id="2147485753" r:id="rId6"/>
    <p:sldLayoutId id="2147485754" r:id="rId7"/>
    <p:sldLayoutId id="2147485755" r:id="rId8"/>
    <p:sldLayoutId id="2147485756" r:id="rId9"/>
    <p:sldLayoutId id="2147485757" r:id="rId10"/>
    <p:sldLayoutId id="2147485758"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rgbClr val="003380"/>
            </a:gs>
            <a:gs pos="50000">
              <a:srgbClr val="0066FF"/>
            </a:gs>
            <a:gs pos="100000">
              <a:srgbClr val="003380"/>
            </a:gs>
          </a:gsLst>
          <a:lin ang="5400000" scaled="1"/>
        </a:gradFill>
        <a:effectLst/>
      </p:bgPr>
    </p:bg>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C8B064C4-EBD8-46B1-8F91-25D8951A0BDE}"/>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2291" name="Rectangle 3">
            <a:extLst>
              <a:ext uri="{FF2B5EF4-FFF2-40B4-BE49-F238E27FC236}">
                <a16:creationId xmlns:a16="http://schemas.microsoft.com/office/drawing/2014/main" id="{72EC7BC6-350D-44A1-AF47-F3B54B33B999}"/>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EE6985F2-4671-4332-A5B6-76B871148962}"/>
              </a:ext>
            </a:extLst>
          </p:cNvPr>
          <p:cNvSpPr>
            <a:spLocks noGrp="1" noChangeArrowheads="1"/>
          </p:cNvSpPr>
          <p:nvPr>
            <p:ph type="dt" sz="half" idx="2"/>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eaLnBrk="1" hangingPunct="1">
              <a:buFont typeface="Arial" panose="020B0604020202020204" pitchFamily="34" charset="0"/>
              <a:buNone/>
              <a:defRPr sz="1400"/>
            </a:lvl1pPr>
          </a:lstStyle>
          <a:p>
            <a:pPr>
              <a:defRPr/>
            </a:pPr>
            <a:fld id="{28217426-8684-4C28-832B-5EFF8B0C8A24}" type="datetime1">
              <a:rPr lang="zh-CN" altLang="en-US"/>
              <a:pPr>
                <a:defRPr/>
              </a:pPr>
              <a:t>2023/9/14</a:t>
            </a:fld>
            <a:endParaRPr lang="zh-CN" altLang="zh-CN"/>
          </a:p>
        </p:txBody>
      </p:sp>
      <p:sp>
        <p:nvSpPr>
          <p:cNvPr id="1029" name="Rectangle 5">
            <a:extLst>
              <a:ext uri="{FF2B5EF4-FFF2-40B4-BE49-F238E27FC236}">
                <a16:creationId xmlns:a16="http://schemas.microsoft.com/office/drawing/2014/main" id="{C7C247B7-8D5D-4620-AAF8-010AC8A10593}"/>
              </a:ext>
            </a:extLst>
          </p:cNvPr>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buFont typeface="Arial" panose="020B0604020202020204" pitchFamily="34" charset="0"/>
              <a:buNone/>
              <a:defRPr sz="1400"/>
            </a:lvl1pPr>
          </a:lstStyle>
          <a:p>
            <a:pPr>
              <a:defRPr/>
            </a:pPr>
            <a:endParaRPr lang="zh-CN" altLang="zh-CN"/>
          </a:p>
        </p:txBody>
      </p:sp>
      <p:sp>
        <p:nvSpPr>
          <p:cNvPr id="1030" name="Rectangle 6">
            <a:extLst>
              <a:ext uri="{FF2B5EF4-FFF2-40B4-BE49-F238E27FC236}">
                <a16:creationId xmlns:a16="http://schemas.microsoft.com/office/drawing/2014/main" id="{76D3548E-FE47-491B-B2E0-19FFF8516465}"/>
              </a:ext>
            </a:extLst>
          </p:cNvPr>
          <p:cNvSpPr>
            <a:spLocks noGrp="1" noChangeArrowheads="1"/>
          </p:cNvSpPr>
          <p:nvPr>
            <p:ph type="sldNum" sz="quarter" idx="4"/>
          </p:nvPr>
        </p:nvSpPr>
        <p:spPr bwMode="auto">
          <a:xfrm>
            <a:off x="65532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buFont typeface="Arial" panose="020B0604020202020204" pitchFamily="34" charset="0"/>
              <a:buNone/>
              <a:defRPr sz="1400"/>
            </a:lvl1pPr>
          </a:lstStyle>
          <a:p>
            <a:pPr>
              <a:defRPr/>
            </a:pPr>
            <a:fld id="{DE6F769B-FFED-437C-A10B-BBEEE5346800}" type="slidenum">
              <a:rPr lang="zh-CN" altLang="zh-CN"/>
              <a:pPr>
                <a:defRPr/>
              </a:pPr>
              <a:t>‹#›</a:t>
            </a:fld>
            <a:endParaRPr lang="zh-CN" altLang="zh-CN"/>
          </a:p>
        </p:txBody>
      </p:sp>
    </p:spTree>
  </p:cSld>
  <p:clrMap bg1="lt1" tx1="dk1" bg2="lt2" tx2="dk2" accent1="accent1" accent2="accent2" accent3="accent3" accent4="accent4" accent5="accent5" accent6="accent6" hlink="hlink" folHlink="folHlink"/>
  <p:sldLayoutIdLst>
    <p:sldLayoutId id="2147485759" r:id="rId1"/>
    <p:sldLayoutId id="2147485760" r:id="rId2"/>
    <p:sldLayoutId id="2147485761" r:id="rId3"/>
    <p:sldLayoutId id="2147485762" r:id="rId4"/>
    <p:sldLayoutId id="2147485763" r:id="rId5"/>
    <p:sldLayoutId id="2147485764" r:id="rId6"/>
    <p:sldLayoutId id="2147485765" r:id="rId7"/>
    <p:sldLayoutId id="2147485766" r:id="rId8"/>
    <p:sldLayoutId id="2147485767" r:id="rId9"/>
    <p:sldLayoutId id="2147485768" r:id="rId10"/>
    <p:sldLayoutId id="2147485769"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DDDDDD"/>
            </a:gs>
            <a:gs pos="100000">
              <a:srgbClr val="99CCFF"/>
            </a:gs>
          </a:gsLst>
          <a:lin ang="5400000" scaled="1"/>
        </a:gradFill>
        <a:effectLst/>
      </p:bgPr>
    </p:bg>
    <p:spTree>
      <p:nvGrpSpPr>
        <p:cNvPr id="1" name=""/>
        <p:cNvGrpSpPr/>
        <p:nvPr/>
      </p:nvGrpSpPr>
      <p:grpSpPr>
        <a:xfrm>
          <a:off x="0" y="0"/>
          <a:ext cx="0" cy="0"/>
          <a:chOff x="0" y="0"/>
          <a:chExt cx="0" cy="0"/>
        </a:xfrm>
      </p:grpSpPr>
      <p:sp>
        <p:nvSpPr>
          <p:cNvPr id="13314" name="Rectangle 3">
            <a:extLst>
              <a:ext uri="{FF2B5EF4-FFF2-40B4-BE49-F238E27FC236}">
                <a16:creationId xmlns:a16="http://schemas.microsoft.com/office/drawing/2014/main" id="{FE627506-37A9-45E1-AD6E-58887288A8D1}"/>
              </a:ext>
            </a:extLst>
          </p:cNvPr>
          <p:cNvSpPr>
            <a:spLocks noGrp="1" noChangeArrowheads="1"/>
          </p:cNvSpPr>
          <p:nvPr>
            <p:ph type="title"/>
          </p:nvPr>
        </p:nvSpPr>
        <p:spPr bwMode="auto">
          <a:xfrm>
            <a:off x="98425" y="304800"/>
            <a:ext cx="88931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315" name="Rectangle 4">
            <a:extLst>
              <a:ext uri="{FF2B5EF4-FFF2-40B4-BE49-F238E27FC236}">
                <a16:creationId xmlns:a16="http://schemas.microsoft.com/office/drawing/2014/main" id="{F956CD7D-C350-4CFF-929E-2D040B3CD0DF}"/>
              </a:ext>
            </a:extLst>
          </p:cNvPr>
          <p:cNvSpPr>
            <a:spLocks noGrp="1" noChangeArrowheads="1"/>
          </p:cNvSpPr>
          <p:nvPr>
            <p:ph type="body" idx="1"/>
          </p:nvPr>
        </p:nvSpPr>
        <p:spPr bwMode="auto">
          <a:xfrm>
            <a:off x="533400" y="1447800"/>
            <a:ext cx="8302625"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7653" name="Rectangle 5">
            <a:extLst>
              <a:ext uri="{FF2B5EF4-FFF2-40B4-BE49-F238E27FC236}">
                <a16:creationId xmlns:a16="http://schemas.microsoft.com/office/drawing/2014/main" id="{98F581A6-62AE-409F-8FEE-6816757DCDE6}"/>
              </a:ext>
            </a:extLst>
          </p:cNvPr>
          <p:cNvSpPr>
            <a:spLocks noGrp="1" noChangeArrowheads="1"/>
          </p:cNvSpPr>
          <p:nvPr>
            <p:ph type="sldNum" sz="quarter" idx="4"/>
          </p:nvPr>
        </p:nvSpPr>
        <p:spPr bwMode="auto">
          <a:xfrm>
            <a:off x="8459788" y="6535738"/>
            <a:ext cx="630237" cy="304800"/>
          </a:xfrm>
          <a:prstGeom prst="rect">
            <a:avLst/>
          </a:prstGeom>
          <a:solidFill>
            <a:srgbClr val="99CCFF">
              <a:alpha val="50000"/>
            </a:srgbClr>
          </a:solid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anose="02020603050405020304" pitchFamily="18" charset="0"/>
              </a:defRPr>
            </a:lvl1pPr>
          </a:lstStyle>
          <a:p>
            <a:pPr>
              <a:defRPr/>
            </a:pPr>
            <a:fld id="{3287D5F1-E481-4F56-9C04-854CBC45BFB4}" type="slidenum">
              <a:rPr lang="en-US" altLang="zh-CN"/>
              <a:pPr>
                <a:defRPr/>
              </a:pPr>
              <a:t>‹#›</a:t>
            </a:fld>
            <a:endParaRPr lang="en-US" altLang="zh-CN"/>
          </a:p>
        </p:txBody>
      </p:sp>
      <p:sp>
        <p:nvSpPr>
          <p:cNvPr id="13317" name="Text Box 6">
            <a:extLst>
              <a:ext uri="{FF2B5EF4-FFF2-40B4-BE49-F238E27FC236}">
                <a16:creationId xmlns:a16="http://schemas.microsoft.com/office/drawing/2014/main" id="{451469BC-BA73-4A22-B1C5-2656D6D593D1}"/>
              </a:ext>
            </a:extLst>
          </p:cNvPr>
          <p:cNvSpPr txBox="1">
            <a:spLocks noChangeArrowheads="1"/>
          </p:cNvSpPr>
          <p:nvPr/>
        </p:nvSpPr>
        <p:spPr bwMode="auto">
          <a:xfrm>
            <a:off x="8420100" y="6542088"/>
            <a:ext cx="547688" cy="274637"/>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200">
                <a:latin typeface="Times New Roman" panose="02020603050405020304" pitchFamily="18" charset="0"/>
              </a:rPr>
              <a:t>P07</a:t>
            </a:r>
            <a:r>
              <a:rPr lang="en-US" altLang="zh-CN" sz="1200"/>
              <a:t> -</a:t>
            </a:r>
          </a:p>
        </p:txBody>
      </p:sp>
    </p:spTree>
  </p:cSld>
  <p:clrMap bg1="lt1" tx1="dk1" bg2="lt2" tx2="dk2" accent1="accent1" accent2="accent2" accent3="accent3" accent4="accent4" accent5="accent5" accent6="accent6" hlink="hlink" folHlink="folHlink"/>
  <p:sldLayoutIdLst>
    <p:sldLayoutId id="2147485770" r:id="rId1"/>
    <p:sldLayoutId id="2147485771" r:id="rId2"/>
    <p:sldLayoutId id="2147485772" r:id="rId3"/>
    <p:sldLayoutId id="2147485773" r:id="rId4"/>
    <p:sldLayoutId id="2147485774" r:id="rId5"/>
    <p:sldLayoutId id="2147485775" r:id="rId6"/>
    <p:sldLayoutId id="2147485776" r:id="rId7"/>
    <p:sldLayoutId id="2147485777" r:id="rId8"/>
    <p:sldLayoutId id="2147485778" r:id="rId9"/>
    <p:sldLayoutId id="2147485779" r:id="rId10"/>
    <p:sldLayoutId id="2147485780" r:id="rId11"/>
    <p:sldLayoutId id="2147485781" r:id="rId12"/>
    <p:sldLayoutId id="2147485782" r:id="rId13"/>
  </p:sldLayoutIdLst>
  <p:hf hdr="0" ftr="0" dt="0"/>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Arial" pitchFamily="34" charset="0"/>
        </a:defRPr>
      </a:lvl2pPr>
      <a:lvl3pPr algn="ctr" rtl="0" eaLnBrk="0" fontAlgn="base" hangingPunct="0">
        <a:spcBef>
          <a:spcPct val="0"/>
        </a:spcBef>
        <a:spcAft>
          <a:spcPct val="0"/>
        </a:spcAft>
        <a:defRPr sz="4400" b="1">
          <a:solidFill>
            <a:schemeClr val="tx2"/>
          </a:solidFill>
          <a:latin typeface="Arial" pitchFamily="34" charset="0"/>
        </a:defRPr>
      </a:lvl3pPr>
      <a:lvl4pPr algn="ctr" rtl="0" eaLnBrk="0" fontAlgn="base" hangingPunct="0">
        <a:spcBef>
          <a:spcPct val="0"/>
        </a:spcBef>
        <a:spcAft>
          <a:spcPct val="0"/>
        </a:spcAft>
        <a:defRPr sz="4400" b="1">
          <a:solidFill>
            <a:schemeClr val="tx2"/>
          </a:solidFill>
          <a:latin typeface="Arial" pitchFamily="34" charset="0"/>
        </a:defRPr>
      </a:lvl4pPr>
      <a:lvl5pPr algn="ctr" rtl="0" eaLnBrk="0" fontAlgn="base" hangingPunct="0">
        <a:spcBef>
          <a:spcPct val="0"/>
        </a:spcBef>
        <a:spcAft>
          <a:spcPct val="0"/>
        </a:spcAft>
        <a:defRPr sz="4400" b="1">
          <a:solidFill>
            <a:schemeClr val="tx2"/>
          </a:solidFill>
          <a:latin typeface="Arial" pitchFamily="34" charset="0"/>
        </a:defRPr>
      </a:lvl5pPr>
      <a:lvl6pPr marL="457200" algn="ctr" rtl="0" fontAlgn="base">
        <a:spcBef>
          <a:spcPct val="0"/>
        </a:spcBef>
        <a:spcAft>
          <a:spcPct val="0"/>
        </a:spcAft>
        <a:defRPr sz="4400" b="1">
          <a:solidFill>
            <a:schemeClr val="tx2"/>
          </a:solidFill>
          <a:latin typeface="Arial" pitchFamily="34" charset="0"/>
        </a:defRPr>
      </a:lvl6pPr>
      <a:lvl7pPr marL="914400" algn="ctr" rtl="0" fontAlgn="base">
        <a:spcBef>
          <a:spcPct val="0"/>
        </a:spcBef>
        <a:spcAft>
          <a:spcPct val="0"/>
        </a:spcAft>
        <a:defRPr sz="4400" b="1">
          <a:solidFill>
            <a:schemeClr val="tx2"/>
          </a:solidFill>
          <a:latin typeface="Arial" pitchFamily="34" charset="0"/>
        </a:defRPr>
      </a:lvl7pPr>
      <a:lvl8pPr marL="1371600" algn="ctr" rtl="0" fontAlgn="base">
        <a:spcBef>
          <a:spcPct val="0"/>
        </a:spcBef>
        <a:spcAft>
          <a:spcPct val="0"/>
        </a:spcAft>
        <a:defRPr sz="4400" b="1">
          <a:solidFill>
            <a:schemeClr val="tx2"/>
          </a:solidFill>
          <a:latin typeface="Arial" pitchFamily="34" charset="0"/>
        </a:defRPr>
      </a:lvl8pPr>
      <a:lvl9pPr marL="1828800" algn="ctr" rtl="0" fontAlgn="base">
        <a:spcBef>
          <a:spcPct val="0"/>
        </a:spcBef>
        <a:spcAft>
          <a:spcPct val="0"/>
        </a:spcAft>
        <a:defRPr sz="4400" b="1">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6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3400">
          <a:solidFill>
            <a:schemeClr val="tx1"/>
          </a:solidFill>
          <a:latin typeface="+mn-lt"/>
        </a:defRPr>
      </a:lvl2pPr>
      <a:lvl3pPr marL="1143000" indent="-228600" algn="l" rtl="0" eaLnBrk="0" fontAlgn="base" hangingPunct="0">
        <a:spcBef>
          <a:spcPct val="20000"/>
        </a:spcBef>
        <a:spcAft>
          <a:spcPct val="0"/>
        </a:spcAft>
        <a:buChar char="•"/>
        <a:defRPr sz="3400">
          <a:solidFill>
            <a:schemeClr val="tx1"/>
          </a:solidFill>
          <a:latin typeface="+mn-lt"/>
        </a:defRPr>
      </a:lvl3pPr>
      <a:lvl4pPr marL="1600200" indent="-228600" algn="l" rtl="0" eaLnBrk="0" fontAlgn="base" hangingPunct="0">
        <a:spcBef>
          <a:spcPct val="20000"/>
        </a:spcBef>
        <a:spcAft>
          <a:spcPct val="0"/>
        </a:spcAft>
        <a:buSzPct val="75000"/>
        <a:buChar char="–"/>
        <a:defRPr sz="3200">
          <a:solidFill>
            <a:schemeClr val="tx1"/>
          </a:solidFill>
          <a:latin typeface="+mn-lt"/>
        </a:defRPr>
      </a:lvl4pPr>
      <a:lvl5pPr marL="2057400" indent="-228600" algn="l" rtl="0" eaLnBrk="0" fontAlgn="base" hangingPunct="0">
        <a:spcBef>
          <a:spcPct val="20000"/>
        </a:spcBef>
        <a:spcAft>
          <a:spcPct val="0"/>
        </a:spcAft>
        <a:buChar char="»"/>
        <a:defRPr sz="3200">
          <a:solidFill>
            <a:schemeClr val="tx1"/>
          </a:solidFill>
          <a:latin typeface="+mn-lt"/>
        </a:defRPr>
      </a:lvl5pPr>
      <a:lvl6pPr marL="2514600" indent="-228600" algn="l" rtl="0" fontAlgn="base">
        <a:spcBef>
          <a:spcPct val="20000"/>
        </a:spcBef>
        <a:spcAft>
          <a:spcPct val="0"/>
        </a:spcAft>
        <a:defRPr sz="3200">
          <a:solidFill>
            <a:schemeClr val="tx1"/>
          </a:solidFill>
          <a:latin typeface="+mn-lt"/>
        </a:defRPr>
      </a:lvl6pPr>
      <a:lvl7pPr marL="2971800" indent="-228600" algn="l" rtl="0" fontAlgn="base">
        <a:spcBef>
          <a:spcPct val="20000"/>
        </a:spcBef>
        <a:spcAft>
          <a:spcPct val="0"/>
        </a:spcAft>
        <a:defRPr sz="3200">
          <a:solidFill>
            <a:schemeClr val="tx1"/>
          </a:solidFill>
          <a:latin typeface="+mn-lt"/>
        </a:defRPr>
      </a:lvl7pPr>
      <a:lvl8pPr marL="3429000" indent="-228600" algn="l" rtl="0" fontAlgn="base">
        <a:spcBef>
          <a:spcPct val="20000"/>
        </a:spcBef>
        <a:spcAft>
          <a:spcPct val="0"/>
        </a:spcAft>
        <a:defRPr sz="3200">
          <a:solidFill>
            <a:schemeClr val="tx1"/>
          </a:solidFill>
          <a:latin typeface="+mn-lt"/>
        </a:defRPr>
      </a:lvl8pPr>
      <a:lvl9pPr marL="3886200" indent="-228600" algn="l" rtl="0" fontAlgn="base">
        <a:spcBef>
          <a:spcPct val="20000"/>
        </a:spcBef>
        <a:spcAft>
          <a:spcPct val="0"/>
        </a:spcAft>
        <a:defRPr sz="3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Title Placeholder 1">
            <a:extLst>
              <a:ext uri="{FF2B5EF4-FFF2-40B4-BE49-F238E27FC236}">
                <a16:creationId xmlns:a16="http://schemas.microsoft.com/office/drawing/2014/main" id="{1825C437-789A-48C7-B3A4-986799C91E33}"/>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endParaRPr lang="en-AU" altLang="zh-CN"/>
          </a:p>
        </p:txBody>
      </p:sp>
      <p:sp>
        <p:nvSpPr>
          <p:cNvPr id="14339" name="Text Placeholder 2">
            <a:extLst>
              <a:ext uri="{FF2B5EF4-FFF2-40B4-BE49-F238E27FC236}">
                <a16:creationId xmlns:a16="http://schemas.microsoft.com/office/drawing/2014/main" id="{7311E431-3A8F-43A8-8CA9-881975A037E2}"/>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AU" altLang="zh-CN"/>
          </a:p>
        </p:txBody>
      </p:sp>
      <p:sp>
        <p:nvSpPr>
          <p:cNvPr id="4" name="Date Placeholder 3">
            <a:extLst>
              <a:ext uri="{FF2B5EF4-FFF2-40B4-BE49-F238E27FC236}">
                <a16:creationId xmlns:a16="http://schemas.microsoft.com/office/drawing/2014/main" id="{B968BDEF-66BB-4100-A0A0-965557870058}"/>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0A2783CB-9329-4DA9-8847-515EE559F062}" type="datetimeFigureOut">
              <a:rPr lang="en-AU"/>
              <a:pPr>
                <a:defRPr/>
              </a:pPr>
              <a:t>14/09/2023</a:t>
            </a:fld>
            <a:endParaRPr lang="en-AU"/>
          </a:p>
        </p:txBody>
      </p:sp>
      <p:sp>
        <p:nvSpPr>
          <p:cNvPr id="5" name="Footer Placeholder 4">
            <a:extLst>
              <a:ext uri="{FF2B5EF4-FFF2-40B4-BE49-F238E27FC236}">
                <a16:creationId xmlns:a16="http://schemas.microsoft.com/office/drawing/2014/main" id="{DFC42517-74A9-4BA0-AB0F-93552384523E}"/>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AU"/>
          </a:p>
        </p:txBody>
      </p:sp>
      <p:sp>
        <p:nvSpPr>
          <p:cNvPr id="6" name="Slide Number Placeholder 5">
            <a:extLst>
              <a:ext uri="{FF2B5EF4-FFF2-40B4-BE49-F238E27FC236}">
                <a16:creationId xmlns:a16="http://schemas.microsoft.com/office/drawing/2014/main" id="{D138DADA-29C6-4BB5-B033-6BDDFCE8D01A}"/>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pPr>
              <a:defRPr/>
            </a:pPr>
            <a:fld id="{0A1C54A6-FAB0-430D-8675-856BC301CC44}" type="slidenum">
              <a:rPr lang="en-AU" altLang="zh-CN"/>
              <a:pPr>
                <a:defRPr/>
              </a:pPr>
              <a:t>‹#›</a:t>
            </a:fld>
            <a:endParaRPr lang="en-AU" altLang="zh-CN"/>
          </a:p>
        </p:txBody>
      </p:sp>
    </p:spTree>
  </p:cSld>
  <p:clrMap bg1="lt1" tx1="dk1" bg2="lt2" tx2="dk2" accent1="accent1" accent2="accent2" accent3="accent3" accent4="accent4" accent5="accent5" accent6="accent6" hlink="hlink" folHlink="folHlink"/>
  <p:sldLayoutIdLst>
    <p:sldLayoutId id="2147485783" r:id="rId1"/>
    <p:sldLayoutId id="2147485784" r:id="rId2"/>
    <p:sldLayoutId id="2147485785" r:id="rId3"/>
    <p:sldLayoutId id="2147485786" r:id="rId4"/>
    <p:sldLayoutId id="2147485787" r:id="rId5"/>
    <p:sldLayoutId id="2147485788" r:id="rId6"/>
    <p:sldLayoutId id="2147485789" r:id="rId7"/>
    <p:sldLayoutId id="2147485790" r:id="rId8"/>
    <p:sldLayoutId id="2147485791" r:id="rId9"/>
    <p:sldLayoutId id="2147485792" r:id="rId10"/>
    <p:sldLayoutId id="2147485793" r:id="rId11"/>
    <p:sldLayoutId id="2147485794" r:id="rId1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1"/>
            </a:gs>
            <a:gs pos="100000">
              <a:schemeClr val="bg1"/>
            </a:gs>
          </a:gsLst>
          <a:lin ang="5400000" scaled="1"/>
        </a:gradFill>
        <a:effectLst/>
      </p:bgPr>
    </p:bg>
    <p:spTree>
      <p:nvGrpSpPr>
        <p:cNvPr id="1" name=""/>
        <p:cNvGrpSpPr/>
        <p:nvPr/>
      </p:nvGrpSpPr>
      <p:grpSpPr>
        <a:xfrm>
          <a:off x="0" y="0"/>
          <a:ext cx="0" cy="0"/>
          <a:chOff x="0" y="0"/>
          <a:chExt cx="0" cy="0"/>
        </a:xfrm>
      </p:grpSpPr>
      <p:grpSp>
        <p:nvGrpSpPr>
          <p:cNvPr id="15362" name="Group 2">
            <a:extLst>
              <a:ext uri="{FF2B5EF4-FFF2-40B4-BE49-F238E27FC236}">
                <a16:creationId xmlns:a16="http://schemas.microsoft.com/office/drawing/2014/main" id="{C736C235-237F-4A71-B0C7-6544DEE0317E}"/>
              </a:ext>
            </a:extLst>
          </p:cNvPr>
          <p:cNvGrpSpPr>
            <a:grpSpLocks/>
          </p:cNvGrpSpPr>
          <p:nvPr/>
        </p:nvGrpSpPr>
        <p:grpSpPr bwMode="auto">
          <a:xfrm>
            <a:off x="0" y="0"/>
            <a:ext cx="9142413" cy="6856413"/>
            <a:chOff x="0" y="0"/>
            <a:chExt cx="5759" cy="4319"/>
          </a:xfrm>
        </p:grpSpPr>
        <p:sp>
          <p:nvSpPr>
            <p:cNvPr id="497667" name="Freeform 3">
              <a:extLst>
                <a:ext uri="{FF2B5EF4-FFF2-40B4-BE49-F238E27FC236}">
                  <a16:creationId xmlns:a16="http://schemas.microsoft.com/office/drawing/2014/main" id="{AF8972CE-31FC-44EA-ACEB-69A0746181BB}"/>
                </a:ext>
              </a:extLst>
            </p:cNvPr>
            <p:cNvSpPr>
              <a:spLocks/>
            </p:cNvSpPr>
            <p:nvPr userDrawn="1"/>
          </p:nvSpPr>
          <p:spPr bwMode="hidden">
            <a:xfrm>
              <a:off x="0" y="0"/>
              <a:ext cx="5758" cy="1043"/>
            </a:xfrm>
            <a:custGeom>
              <a:avLst/>
              <a:gdLst/>
              <a:ahLst/>
              <a:cxnLst>
                <a:cxn ang="0">
                  <a:pos x="5740" y="1043"/>
                </a:cxn>
                <a:cxn ang="0">
                  <a:pos x="0" y="1043"/>
                </a:cxn>
                <a:cxn ang="0">
                  <a:pos x="0" y="0"/>
                </a:cxn>
                <a:cxn ang="0">
                  <a:pos x="5740" y="0"/>
                </a:cxn>
                <a:cxn ang="0">
                  <a:pos x="5740" y="1043"/>
                </a:cxn>
                <a:cxn ang="0">
                  <a:pos x="5740" y="1043"/>
                </a:cxn>
              </a:cxnLst>
              <a:rect l="0" t="0" r="r" b="b"/>
              <a:pathLst>
                <a:path w="5740" h="1043">
                  <a:moveTo>
                    <a:pt x="5740" y="1043"/>
                  </a:moveTo>
                  <a:lnTo>
                    <a:pt x="0" y="1043"/>
                  </a:lnTo>
                  <a:lnTo>
                    <a:pt x="0" y="0"/>
                  </a:lnTo>
                  <a:lnTo>
                    <a:pt x="5740" y="0"/>
                  </a:lnTo>
                  <a:lnTo>
                    <a:pt x="5740" y="1043"/>
                  </a:lnTo>
                  <a:lnTo>
                    <a:pt x="5740" y="1043"/>
                  </a:lnTo>
                  <a:close/>
                </a:path>
              </a:pathLst>
            </a:custGeom>
            <a:gradFill rotWithShape="0">
              <a:gsLst>
                <a:gs pos="0">
                  <a:schemeClr val="bg1"/>
                </a:gs>
                <a:gs pos="100000">
                  <a:schemeClr val="bg1">
                    <a:gamma/>
                    <a:shade val="69804"/>
                    <a:invGamma/>
                  </a:schemeClr>
                </a:gs>
              </a:gsLst>
              <a:lin ang="5400000" scaled="1"/>
            </a:gradFill>
            <a:ln w="9525">
              <a:noFill/>
              <a:round/>
              <a:headEnd/>
              <a:tailEnd/>
            </a:ln>
          </p:spPr>
          <p:txBody>
            <a:bodyPr/>
            <a:lstStyle/>
            <a:p>
              <a:pPr>
                <a:defRPr/>
              </a:pPr>
              <a:endParaRPr lang="zh-CN" altLang="en-US">
                <a:solidFill>
                  <a:srgbClr val="FFFFFF"/>
                </a:solidFill>
              </a:endParaRPr>
            </a:p>
          </p:txBody>
        </p:sp>
        <p:grpSp>
          <p:nvGrpSpPr>
            <p:cNvPr id="15369" name="Group 4">
              <a:extLst>
                <a:ext uri="{FF2B5EF4-FFF2-40B4-BE49-F238E27FC236}">
                  <a16:creationId xmlns:a16="http://schemas.microsoft.com/office/drawing/2014/main" id="{D6B6AC29-6250-4D0D-A377-591BA86DC52A}"/>
                </a:ext>
              </a:extLst>
            </p:cNvPr>
            <p:cNvGrpSpPr>
              <a:grpSpLocks/>
            </p:cNvGrpSpPr>
            <p:nvPr userDrawn="1"/>
          </p:nvGrpSpPr>
          <p:grpSpPr bwMode="auto">
            <a:xfrm>
              <a:off x="0" y="0"/>
              <a:ext cx="5759" cy="4319"/>
              <a:chOff x="0" y="0"/>
              <a:chExt cx="5759" cy="4319"/>
            </a:xfrm>
          </p:grpSpPr>
          <p:sp>
            <p:nvSpPr>
              <p:cNvPr id="497669" name="Freeform 5">
                <a:extLst>
                  <a:ext uri="{FF2B5EF4-FFF2-40B4-BE49-F238E27FC236}">
                    <a16:creationId xmlns:a16="http://schemas.microsoft.com/office/drawing/2014/main" id="{B6264EAE-16EE-458F-9040-3CC4BAD76820}"/>
                  </a:ext>
                </a:extLst>
              </p:cNvPr>
              <p:cNvSpPr>
                <a:spLocks/>
              </p:cNvSpPr>
              <p:nvPr userDrawn="1"/>
            </p:nvSpPr>
            <p:spPr bwMode="hidden">
              <a:xfrm>
                <a:off x="1" y="1040"/>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w="9525">
                <a:noFill/>
                <a:round/>
                <a:headEnd/>
                <a:tailEnd/>
              </a:ln>
            </p:spPr>
            <p:txBody>
              <a:bodyPr/>
              <a:lstStyle/>
              <a:p>
                <a:pPr>
                  <a:defRPr/>
                </a:pPr>
                <a:endParaRPr lang="zh-CN" altLang="en-US">
                  <a:solidFill>
                    <a:srgbClr val="FFFFFF"/>
                  </a:solidFill>
                </a:endParaRPr>
              </a:p>
            </p:txBody>
          </p:sp>
          <p:sp>
            <p:nvSpPr>
              <p:cNvPr id="497670" name="Freeform 6">
                <a:extLst>
                  <a:ext uri="{FF2B5EF4-FFF2-40B4-BE49-F238E27FC236}">
                    <a16:creationId xmlns:a16="http://schemas.microsoft.com/office/drawing/2014/main" id="{1AA89940-773F-41F8-BD54-A934323CDADE}"/>
                  </a:ext>
                </a:extLst>
              </p:cNvPr>
              <p:cNvSpPr>
                <a:spLocks/>
              </p:cNvSpPr>
              <p:nvPr userDrawn="1"/>
            </p:nvSpPr>
            <p:spPr bwMode="hidden">
              <a:xfrm>
                <a:off x="0" y="3988"/>
                <a:ext cx="5758" cy="42"/>
              </a:xfrm>
              <a:custGeom>
                <a:avLst/>
                <a:gdLst/>
                <a:ahLst/>
                <a:cxnLst>
                  <a:cxn ang="0">
                    <a:pos x="0" y="42"/>
                  </a:cxn>
                  <a:cxn ang="0">
                    <a:pos x="5740" y="42"/>
                  </a:cxn>
                  <a:cxn ang="0">
                    <a:pos x="5740" y="0"/>
                  </a:cxn>
                  <a:cxn ang="0">
                    <a:pos x="0" y="0"/>
                  </a:cxn>
                  <a:cxn ang="0">
                    <a:pos x="0" y="42"/>
                  </a:cxn>
                  <a:cxn ang="0">
                    <a:pos x="0" y="42"/>
                  </a:cxn>
                </a:cxnLst>
                <a:rect l="0" t="0" r="r" b="b"/>
                <a:pathLst>
                  <a:path w="5740" h="42">
                    <a:moveTo>
                      <a:pt x="0" y="42"/>
                    </a:moveTo>
                    <a:lnTo>
                      <a:pt x="5740" y="42"/>
                    </a:lnTo>
                    <a:lnTo>
                      <a:pt x="5740" y="0"/>
                    </a:lnTo>
                    <a:lnTo>
                      <a:pt x="0" y="0"/>
                    </a:lnTo>
                    <a:lnTo>
                      <a:pt x="0" y="42"/>
                    </a:lnTo>
                    <a:lnTo>
                      <a:pt x="0" y="42"/>
                    </a:lnTo>
                    <a:close/>
                  </a:path>
                </a:pathLst>
              </a:custGeom>
              <a:gradFill rotWithShape="0">
                <a:gsLst>
                  <a:gs pos="0">
                    <a:schemeClr val="bg2">
                      <a:gamma/>
                      <a:shade val="94118"/>
                      <a:invGamma/>
                    </a:schemeClr>
                  </a:gs>
                  <a:gs pos="100000">
                    <a:schemeClr val="bg2"/>
                  </a:gs>
                </a:gsLst>
                <a:lin ang="5400000" scaled="1"/>
              </a:gradFill>
              <a:ln w="9525">
                <a:noFill/>
                <a:round/>
                <a:headEnd/>
                <a:tailEnd/>
              </a:ln>
            </p:spPr>
            <p:txBody>
              <a:bodyPr/>
              <a:lstStyle/>
              <a:p>
                <a:pPr>
                  <a:defRPr/>
                </a:pPr>
                <a:endParaRPr lang="zh-CN" altLang="en-US">
                  <a:solidFill>
                    <a:srgbClr val="FFFFFF"/>
                  </a:solidFill>
                </a:endParaRPr>
              </a:p>
            </p:txBody>
          </p:sp>
          <p:sp>
            <p:nvSpPr>
              <p:cNvPr id="497671" name="Freeform 7">
                <a:extLst>
                  <a:ext uri="{FF2B5EF4-FFF2-40B4-BE49-F238E27FC236}">
                    <a16:creationId xmlns:a16="http://schemas.microsoft.com/office/drawing/2014/main" id="{35365DCC-FC9E-4D9E-AE06-EF31BB3D4899}"/>
                  </a:ext>
                </a:extLst>
              </p:cNvPr>
              <p:cNvSpPr>
                <a:spLocks/>
              </p:cNvSpPr>
              <p:nvPr userDrawn="1"/>
            </p:nvSpPr>
            <p:spPr bwMode="hidden">
              <a:xfrm>
                <a:off x="0" y="3665"/>
                <a:ext cx="5758" cy="30"/>
              </a:xfrm>
              <a:custGeom>
                <a:avLst/>
                <a:gdLst/>
                <a:ahLst/>
                <a:cxnLst>
                  <a:cxn ang="0">
                    <a:pos x="0" y="30"/>
                  </a:cxn>
                  <a:cxn ang="0">
                    <a:pos x="5740" y="30"/>
                  </a:cxn>
                  <a:cxn ang="0">
                    <a:pos x="5740" y="0"/>
                  </a:cxn>
                  <a:cxn ang="0">
                    <a:pos x="0" y="0"/>
                  </a:cxn>
                  <a:cxn ang="0">
                    <a:pos x="0" y="30"/>
                  </a:cxn>
                  <a:cxn ang="0">
                    <a:pos x="0" y="30"/>
                  </a:cxn>
                </a:cxnLst>
                <a:rect l="0" t="0" r="r" b="b"/>
                <a:pathLst>
                  <a:path w="5740" h="30">
                    <a:moveTo>
                      <a:pt x="0" y="30"/>
                    </a:moveTo>
                    <a:lnTo>
                      <a:pt x="5740" y="30"/>
                    </a:lnTo>
                    <a:lnTo>
                      <a:pt x="5740" y="0"/>
                    </a:lnTo>
                    <a:lnTo>
                      <a:pt x="0" y="0"/>
                    </a:lnTo>
                    <a:lnTo>
                      <a:pt x="0" y="30"/>
                    </a:lnTo>
                    <a:lnTo>
                      <a:pt x="0" y="30"/>
                    </a:lnTo>
                    <a:close/>
                  </a:path>
                </a:pathLst>
              </a:custGeom>
              <a:gradFill rotWithShape="0">
                <a:gsLst>
                  <a:gs pos="0">
                    <a:schemeClr val="bg2">
                      <a:gamma/>
                      <a:shade val="94118"/>
                      <a:invGamma/>
                    </a:schemeClr>
                  </a:gs>
                  <a:gs pos="100000">
                    <a:schemeClr val="bg2"/>
                  </a:gs>
                </a:gsLst>
                <a:lin ang="5400000" scaled="1"/>
              </a:gradFill>
              <a:ln w="9525">
                <a:noFill/>
                <a:round/>
                <a:headEnd/>
                <a:tailEnd/>
              </a:ln>
            </p:spPr>
            <p:txBody>
              <a:bodyPr/>
              <a:lstStyle/>
              <a:p>
                <a:pPr>
                  <a:defRPr/>
                </a:pPr>
                <a:endParaRPr lang="zh-CN" altLang="en-US">
                  <a:solidFill>
                    <a:srgbClr val="FFFFFF"/>
                  </a:solidFill>
                </a:endParaRPr>
              </a:p>
            </p:txBody>
          </p:sp>
          <p:sp>
            <p:nvSpPr>
              <p:cNvPr id="497672" name="Freeform 8">
                <a:extLst>
                  <a:ext uri="{FF2B5EF4-FFF2-40B4-BE49-F238E27FC236}">
                    <a16:creationId xmlns:a16="http://schemas.microsoft.com/office/drawing/2014/main" id="{E38A4396-192D-4130-B9F0-EC5BADA4F5AC}"/>
                  </a:ext>
                </a:extLst>
              </p:cNvPr>
              <p:cNvSpPr>
                <a:spLocks/>
              </p:cNvSpPr>
              <p:nvPr userDrawn="1"/>
            </p:nvSpPr>
            <p:spPr bwMode="hidden">
              <a:xfrm>
                <a:off x="0" y="3364"/>
                <a:ext cx="5758" cy="30"/>
              </a:xfrm>
              <a:custGeom>
                <a:avLst/>
                <a:gdLst/>
                <a:ahLst/>
                <a:cxnLst>
                  <a:cxn ang="0">
                    <a:pos x="0" y="30"/>
                  </a:cxn>
                  <a:cxn ang="0">
                    <a:pos x="5740" y="30"/>
                  </a:cxn>
                  <a:cxn ang="0">
                    <a:pos x="5740" y="0"/>
                  </a:cxn>
                  <a:cxn ang="0">
                    <a:pos x="0" y="0"/>
                  </a:cxn>
                  <a:cxn ang="0">
                    <a:pos x="0" y="30"/>
                  </a:cxn>
                  <a:cxn ang="0">
                    <a:pos x="0" y="30"/>
                  </a:cxn>
                </a:cxnLst>
                <a:rect l="0" t="0" r="r" b="b"/>
                <a:pathLst>
                  <a:path w="5740" h="30">
                    <a:moveTo>
                      <a:pt x="0" y="30"/>
                    </a:moveTo>
                    <a:lnTo>
                      <a:pt x="5740" y="30"/>
                    </a:lnTo>
                    <a:lnTo>
                      <a:pt x="5740" y="0"/>
                    </a:lnTo>
                    <a:lnTo>
                      <a:pt x="0" y="0"/>
                    </a:lnTo>
                    <a:lnTo>
                      <a:pt x="0" y="30"/>
                    </a:lnTo>
                    <a:lnTo>
                      <a:pt x="0" y="30"/>
                    </a:lnTo>
                    <a:close/>
                  </a:path>
                </a:pathLst>
              </a:custGeom>
              <a:gradFill rotWithShape="0">
                <a:gsLst>
                  <a:gs pos="0">
                    <a:schemeClr val="bg2">
                      <a:gamma/>
                      <a:shade val="90980"/>
                      <a:invGamma/>
                    </a:schemeClr>
                  </a:gs>
                  <a:gs pos="100000">
                    <a:schemeClr val="bg2"/>
                  </a:gs>
                </a:gsLst>
                <a:lin ang="5400000" scaled="1"/>
              </a:gradFill>
              <a:ln w="9525">
                <a:noFill/>
                <a:round/>
                <a:headEnd/>
                <a:tailEnd/>
              </a:ln>
            </p:spPr>
            <p:txBody>
              <a:bodyPr/>
              <a:lstStyle/>
              <a:p>
                <a:pPr>
                  <a:defRPr/>
                </a:pPr>
                <a:endParaRPr lang="zh-CN" altLang="en-US">
                  <a:solidFill>
                    <a:srgbClr val="FFFFFF"/>
                  </a:solidFill>
                </a:endParaRPr>
              </a:p>
            </p:txBody>
          </p:sp>
          <p:sp>
            <p:nvSpPr>
              <p:cNvPr id="497673" name="Freeform 9">
                <a:extLst>
                  <a:ext uri="{FF2B5EF4-FFF2-40B4-BE49-F238E27FC236}">
                    <a16:creationId xmlns:a16="http://schemas.microsoft.com/office/drawing/2014/main" id="{5963F6BF-881C-4BCD-A397-E4EE933694E1}"/>
                  </a:ext>
                </a:extLst>
              </p:cNvPr>
              <p:cNvSpPr>
                <a:spLocks/>
              </p:cNvSpPr>
              <p:nvPr userDrawn="1"/>
            </p:nvSpPr>
            <p:spPr bwMode="hidden">
              <a:xfrm>
                <a:off x="0" y="3105"/>
                <a:ext cx="5758" cy="31"/>
              </a:xfrm>
              <a:custGeom>
                <a:avLst/>
                <a:gdLst/>
                <a:ahLst/>
                <a:cxnLst>
                  <a:cxn ang="0">
                    <a:pos x="0" y="30"/>
                  </a:cxn>
                  <a:cxn ang="0">
                    <a:pos x="5740" y="30"/>
                  </a:cxn>
                  <a:cxn ang="0">
                    <a:pos x="5740" y="0"/>
                  </a:cxn>
                  <a:cxn ang="0">
                    <a:pos x="0" y="0"/>
                  </a:cxn>
                  <a:cxn ang="0">
                    <a:pos x="0" y="30"/>
                  </a:cxn>
                  <a:cxn ang="0">
                    <a:pos x="0" y="30"/>
                  </a:cxn>
                </a:cxnLst>
                <a:rect l="0" t="0" r="r" b="b"/>
                <a:pathLst>
                  <a:path w="5740" h="30">
                    <a:moveTo>
                      <a:pt x="0" y="30"/>
                    </a:moveTo>
                    <a:lnTo>
                      <a:pt x="5740" y="30"/>
                    </a:lnTo>
                    <a:lnTo>
                      <a:pt x="5740" y="0"/>
                    </a:lnTo>
                    <a:lnTo>
                      <a:pt x="0" y="0"/>
                    </a:lnTo>
                    <a:lnTo>
                      <a:pt x="0" y="30"/>
                    </a:lnTo>
                    <a:lnTo>
                      <a:pt x="0" y="30"/>
                    </a:lnTo>
                    <a:close/>
                  </a:path>
                </a:pathLst>
              </a:custGeom>
              <a:gradFill rotWithShape="0">
                <a:gsLst>
                  <a:gs pos="0">
                    <a:schemeClr val="bg2">
                      <a:gamma/>
                      <a:shade val="90980"/>
                      <a:invGamma/>
                    </a:schemeClr>
                  </a:gs>
                  <a:gs pos="100000">
                    <a:schemeClr val="bg2"/>
                  </a:gs>
                </a:gsLst>
                <a:lin ang="5400000" scaled="1"/>
              </a:gradFill>
              <a:ln w="9525">
                <a:noFill/>
                <a:round/>
                <a:headEnd/>
                <a:tailEnd/>
              </a:ln>
            </p:spPr>
            <p:txBody>
              <a:bodyPr/>
              <a:lstStyle/>
              <a:p>
                <a:pPr>
                  <a:defRPr/>
                </a:pPr>
                <a:endParaRPr lang="zh-CN" altLang="en-US">
                  <a:solidFill>
                    <a:srgbClr val="FFFFFF"/>
                  </a:solidFill>
                </a:endParaRPr>
              </a:p>
            </p:txBody>
          </p:sp>
          <p:sp>
            <p:nvSpPr>
              <p:cNvPr id="497674" name="Freeform 10">
                <a:extLst>
                  <a:ext uri="{FF2B5EF4-FFF2-40B4-BE49-F238E27FC236}">
                    <a16:creationId xmlns:a16="http://schemas.microsoft.com/office/drawing/2014/main" id="{410D05CB-BD66-4BB3-9685-E0131678254C}"/>
                  </a:ext>
                </a:extLst>
              </p:cNvPr>
              <p:cNvSpPr>
                <a:spLocks/>
              </p:cNvSpPr>
              <p:nvPr userDrawn="1"/>
            </p:nvSpPr>
            <p:spPr bwMode="hidden">
              <a:xfrm>
                <a:off x="0" y="2859"/>
                <a:ext cx="5758" cy="36"/>
              </a:xfrm>
              <a:custGeom>
                <a:avLst/>
                <a:gdLst/>
                <a:ahLst/>
                <a:cxnLst>
                  <a:cxn ang="0">
                    <a:pos x="5740" y="0"/>
                  </a:cxn>
                  <a:cxn ang="0">
                    <a:pos x="0" y="0"/>
                  </a:cxn>
                  <a:cxn ang="0">
                    <a:pos x="0" y="36"/>
                  </a:cxn>
                  <a:cxn ang="0">
                    <a:pos x="5740" y="36"/>
                  </a:cxn>
                  <a:cxn ang="0">
                    <a:pos x="5740" y="0"/>
                  </a:cxn>
                  <a:cxn ang="0">
                    <a:pos x="5740" y="0"/>
                  </a:cxn>
                </a:cxnLst>
                <a:rect l="0" t="0" r="r" b="b"/>
                <a:pathLst>
                  <a:path w="5740" h="36">
                    <a:moveTo>
                      <a:pt x="5740" y="0"/>
                    </a:moveTo>
                    <a:lnTo>
                      <a:pt x="0" y="0"/>
                    </a:lnTo>
                    <a:lnTo>
                      <a:pt x="0" y="36"/>
                    </a:lnTo>
                    <a:lnTo>
                      <a:pt x="5740" y="36"/>
                    </a:lnTo>
                    <a:lnTo>
                      <a:pt x="5740" y="0"/>
                    </a:lnTo>
                    <a:lnTo>
                      <a:pt x="5740" y="0"/>
                    </a:lnTo>
                    <a:close/>
                  </a:path>
                </a:pathLst>
              </a:custGeom>
              <a:gradFill rotWithShape="0">
                <a:gsLst>
                  <a:gs pos="0">
                    <a:schemeClr val="bg2">
                      <a:gamma/>
                      <a:shade val="87843"/>
                      <a:invGamma/>
                    </a:schemeClr>
                  </a:gs>
                  <a:gs pos="100000">
                    <a:schemeClr val="bg2"/>
                  </a:gs>
                </a:gsLst>
                <a:lin ang="5400000" scaled="1"/>
              </a:gradFill>
              <a:ln w="9525">
                <a:noFill/>
                <a:round/>
                <a:headEnd/>
                <a:tailEnd/>
              </a:ln>
            </p:spPr>
            <p:txBody>
              <a:bodyPr/>
              <a:lstStyle/>
              <a:p>
                <a:pPr>
                  <a:defRPr/>
                </a:pPr>
                <a:endParaRPr lang="zh-CN" altLang="en-US">
                  <a:solidFill>
                    <a:srgbClr val="FFFFFF"/>
                  </a:solidFill>
                </a:endParaRPr>
              </a:p>
            </p:txBody>
          </p:sp>
          <p:sp>
            <p:nvSpPr>
              <p:cNvPr id="497675" name="Freeform 11">
                <a:extLst>
                  <a:ext uri="{FF2B5EF4-FFF2-40B4-BE49-F238E27FC236}">
                    <a16:creationId xmlns:a16="http://schemas.microsoft.com/office/drawing/2014/main" id="{B18A7F04-299B-4E44-8B1D-B8986B109BF9}"/>
                  </a:ext>
                </a:extLst>
              </p:cNvPr>
              <p:cNvSpPr>
                <a:spLocks/>
              </p:cNvSpPr>
              <p:nvPr userDrawn="1"/>
            </p:nvSpPr>
            <p:spPr bwMode="hidden">
              <a:xfrm>
                <a:off x="0" y="2644"/>
                <a:ext cx="5758" cy="30"/>
              </a:xfrm>
              <a:custGeom>
                <a:avLst/>
                <a:gdLst/>
                <a:ahLst/>
                <a:cxnLst>
                  <a:cxn ang="0">
                    <a:pos x="5740" y="0"/>
                  </a:cxn>
                  <a:cxn ang="0">
                    <a:pos x="0" y="0"/>
                  </a:cxn>
                  <a:cxn ang="0">
                    <a:pos x="0" y="30"/>
                  </a:cxn>
                  <a:cxn ang="0">
                    <a:pos x="5740" y="30"/>
                  </a:cxn>
                  <a:cxn ang="0">
                    <a:pos x="5740" y="0"/>
                  </a:cxn>
                  <a:cxn ang="0">
                    <a:pos x="5740" y="0"/>
                  </a:cxn>
                </a:cxnLst>
                <a:rect l="0" t="0" r="r" b="b"/>
                <a:pathLst>
                  <a:path w="5740" h="30">
                    <a:moveTo>
                      <a:pt x="5740" y="0"/>
                    </a:moveTo>
                    <a:lnTo>
                      <a:pt x="0" y="0"/>
                    </a:lnTo>
                    <a:lnTo>
                      <a:pt x="0" y="30"/>
                    </a:lnTo>
                    <a:lnTo>
                      <a:pt x="5740" y="30"/>
                    </a:lnTo>
                    <a:lnTo>
                      <a:pt x="5740" y="0"/>
                    </a:lnTo>
                    <a:lnTo>
                      <a:pt x="5740" y="0"/>
                    </a:lnTo>
                    <a:close/>
                  </a:path>
                </a:pathLst>
              </a:custGeom>
              <a:gradFill rotWithShape="0">
                <a:gsLst>
                  <a:gs pos="0">
                    <a:schemeClr val="bg2">
                      <a:gamma/>
                      <a:shade val="87843"/>
                      <a:invGamma/>
                    </a:schemeClr>
                  </a:gs>
                  <a:gs pos="100000">
                    <a:schemeClr val="bg2"/>
                  </a:gs>
                </a:gsLst>
                <a:lin ang="5400000" scaled="1"/>
              </a:gradFill>
              <a:ln w="9525">
                <a:noFill/>
                <a:round/>
                <a:headEnd/>
                <a:tailEnd/>
              </a:ln>
            </p:spPr>
            <p:txBody>
              <a:bodyPr/>
              <a:lstStyle/>
              <a:p>
                <a:pPr>
                  <a:defRPr/>
                </a:pPr>
                <a:endParaRPr lang="zh-CN" altLang="en-US">
                  <a:solidFill>
                    <a:srgbClr val="FFFFFF"/>
                  </a:solidFill>
                </a:endParaRPr>
              </a:p>
            </p:txBody>
          </p:sp>
          <p:sp>
            <p:nvSpPr>
              <p:cNvPr id="497676" name="Freeform 12">
                <a:extLst>
                  <a:ext uri="{FF2B5EF4-FFF2-40B4-BE49-F238E27FC236}">
                    <a16:creationId xmlns:a16="http://schemas.microsoft.com/office/drawing/2014/main" id="{4BA95F67-7110-4B7E-803D-B85F0F2976FB}"/>
                  </a:ext>
                </a:extLst>
              </p:cNvPr>
              <p:cNvSpPr>
                <a:spLocks/>
              </p:cNvSpPr>
              <p:nvPr userDrawn="1"/>
            </p:nvSpPr>
            <p:spPr bwMode="hidden">
              <a:xfrm>
                <a:off x="0" y="2433"/>
                <a:ext cx="5758" cy="36"/>
              </a:xfrm>
              <a:custGeom>
                <a:avLst/>
                <a:gdLst/>
                <a:ahLst/>
                <a:cxnLst>
                  <a:cxn ang="0">
                    <a:pos x="5740" y="0"/>
                  </a:cxn>
                  <a:cxn ang="0">
                    <a:pos x="0" y="0"/>
                  </a:cxn>
                  <a:cxn ang="0">
                    <a:pos x="0" y="36"/>
                  </a:cxn>
                  <a:cxn ang="0">
                    <a:pos x="5740" y="36"/>
                  </a:cxn>
                  <a:cxn ang="0">
                    <a:pos x="5740" y="0"/>
                  </a:cxn>
                  <a:cxn ang="0">
                    <a:pos x="5740" y="0"/>
                  </a:cxn>
                </a:cxnLst>
                <a:rect l="0" t="0" r="r" b="b"/>
                <a:pathLst>
                  <a:path w="5740" h="36">
                    <a:moveTo>
                      <a:pt x="5740" y="0"/>
                    </a:moveTo>
                    <a:lnTo>
                      <a:pt x="0" y="0"/>
                    </a:lnTo>
                    <a:lnTo>
                      <a:pt x="0" y="36"/>
                    </a:lnTo>
                    <a:lnTo>
                      <a:pt x="5740" y="36"/>
                    </a:lnTo>
                    <a:lnTo>
                      <a:pt x="5740" y="0"/>
                    </a:lnTo>
                    <a:lnTo>
                      <a:pt x="5740" y="0"/>
                    </a:lnTo>
                    <a:close/>
                  </a:path>
                </a:pathLst>
              </a:custGeom>
              <a:gradFill rotWithShape="0">
                <a:gsLst>
                  <a:gs pos="0">
                    <a:schemeClr val="bg2">
                      <a:gamma/>
                      <a:shade val="84706"/>
                      <a:invGamma/>
                    </a:schemeClr>
                  </a:gs>
                  <a:gs pos="100000">
                    <a:schemeClr val="bg2"/>
                  </a:gs>
                </a:gsLst>
                <a:lin ang="5400000" scaled="1"/>
              </a:gradFill>
              <a:ln w="9525">
                <a:noFill/>
                <a:round/>
                <a:headEnd/>
                <a:tailEnd/>
              </a:ln>
            </p:spPr>
            <p:txBody>
              <a:bodyPr/>
              <a:lstStyle/>
              <a:p>
                <a:pPr>
                  <a:defRPr/>
                </a:pPr>
                <a:endParaRPr lang="zh-CN" altLang="en-US">
                  <a:solidFill>
                    <a:srgbClr val="FFFFFF"/>
                  </a:solidFill>
                </a:endParaRPr>
              </a:p>
            </p:txBody>
          </p:sp>
          <p:sp>
            <p:nvSpPr>
              <p:cNvPr id="497677" name="Freeform 13">
                <a:extLst>
                  <a:ext uri="{FF2B5EF4-FFF2-40B4-BE49-F238E27FC236}">
                    <a16:creationId xmlns:a16="http://schemas.microsoft.com/office/drawing/2014/main" id="{0B7273A7-817B-4152-8DFF-C40305D51974}"/>
                  </a:ext>
                </a:extLst>
              </p:cNvPr>
              <p:cNvSpPr>
                <a:spLocks/>
              </p:cNvSpPr>
              <p:nvPr userDrawn="1"/>
            </p:nvSpPr>
            <p:spPr bwMode="hidden">
              <a:xfrm>
                <a:off x="0" y="2259"/>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84706"/>
                      <a:invGamma/>
                    </a:schemeClr>
                  </a:gs>
                  <a:gs pos="100000">
                    <a:schemeClr val="bg2"/>
                  </a:gs>
                </a:gsLst>
                <a:lin ang="5400000" scaled="1"/>
              </a:gradFill>
              <a:ln w="9525">
                <a:noFill/>
                <a:round/>
                <a:headEnd/>
                <a:tailEnd/>
              </a:ln>
            </p:spPr>
            <p:txBody>
              <a:bodyPr/>
              <a:lstStyle/>
              <a:p>
                <a:pPr>
                  <a:defRPr/>
                </a:pPr>
                <a:endParaRPr lang="zh-CN" altLang="en-US">
                  <a:solidFill>
                    <a:srgbClr val="FFFFFF"/>
                  </a:solidFill>
                </a:endParaRPr>
              </a:p>
            </p:txBody>
          </p:sp>
          <p:sp>
            <p:nvSpPr>
              <p:cNvPr id="497678" name="Freeform 14">
                <a:extLst>
                  <a:ext uri="{FF2B5EF4-FFF2-40B4-BE49-F238E27FC236}">
                    <a16:creationId xmlns:a16="http://schemas.microsoft.com/office/drawing/2014/main" id="{F4505166-5D46-42BB-86D1-1881A464947F}"/>
                  </a:ext>
                </a:extLst>
              </p:cNvPr>
              <p:cNvSpPr>
                <a:spLocks/>
              </p:cNvSpPr>
              <p:nvPr userDrawn="1"/>
            </p:nvSpPr>
            <p:spPr bwMode="hidden">
              <a:xfrm>
                <a:off x="0" y="2090"/>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81961"/>
                      <a:invGamma/>
                    </a:schemeClr>
                  </a:gs>
                  <a:gs pos="100000">
                    <a:schemeClr val="bg2"/>
                  </a:gs>
                </a:gsLst>
                <a:lin ang="5400000" scaled="1"/>
              </a:gradFill>
              <a:ln w="9525">
                <a:noFill/>
                <a:round/>
                <a:headEnd/>
                <a:tailEnd/>
              </a:ln>
            </p:spPr>
            <p:txBody>
              <a:bodyPr/>
              <a:lstStyle/>
              <a:p>
                <a:pPr>
                  <a:defRPr/>
                </a:pPr>
                <a:endParaRPr lang="zh-CN" altLang="en-US">
                  <a:solidFill>
                    <a:srgbClr val="FFFFFF"/>
                  </a:solidFill>
                </a:endParaRPr>
              </a:p>
            </p:txBody>
          </p:sp>
          <p:sp>
            <p:nvSpPr>
              <p:cNvPr id="497679" name="Freeform 15">
                <a:extLst>
                  <a:ext uri="{FF2B5EF4-FFF2-40B4-BE49-F238E27FC236}">
                    <a16:creationId xmlns:a16="http://schemas.microsoft.com/office/drawing/2014/main" id="{3BACC2C4-01E1-488C-9B06-FDE7B0BB6A1A}"/>
                  </a:ext>
                </a:extLst>
              </p:cNvPr>
              <p:cNvSpPr>
                <a:spLocks/>
              </p:cNvSpPr>
              <p:nvPr userDrawn="1"/>
            </p:nvSpPr>
            <p:spPr bwMode="hidden">
              <a:xfrm>
                <a:off x="0" y="1928"/>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headEnd/>
                <a:tailEnd/>
              </a:ln>
            </p:spPr>
            <p:txBody>
              <a:bodyPr/>
              <a:lstStyle/>
              <a:p>
                <a:pPr>
                  <a:defRPr/>
                </a:pPr>
                <a:endParaRPr lang="zh-CN" altLang="en-US">
                  <a:solidFill>
                    <a:srgbClr val="FFFFFF"/>
                  </a:solidFill>
                </a:endParaRPr>
              </a:p>
            </p:txBody>
          </p:sp>
          <p:sp>
            <p:nvSpPr>
              <p:cNvPr id="497680" name="Freeform 16">
                <a:extLst>
                  <a:ext uri="{FF2B5EF4-FFF2-40B4-BE49-F238E27FC236}">
                    <a16:creationId xmlns:a16="http://schemas.microsoft.com/office/drawing/2014/main" id="{2F3AB75E-652D-42F5-867E-195CF34D39BA}"/>
                  </a:ext>
                </a:extLst>
              </p:cNvPr>
              <p:cNvSpPr>
                <a:spLocks/>
              </p:cNvSpPr>
              <p:nvPr userDrawn="1"/>
            </p:nvSpPr>
            <p:spPr bwMode="hidden">
              <a:xfrm>
                <a:off x="0" y="1645"/>
                <a:ext cx="5758" cy="12"/>
              </a:xfrm>
              <a:custGeom>
                <a:avLst/>
                <a:gdLst/>
                <a:ahLst/>
                <a:cxnLst>
                  <a:cxn ang="0">
                    <a:pos x="5740" y="0"/>
                  </a:cxn>
                  <a:cxn ang="0">
                    <a:pos x="0" y="0"/>
                  </a:cxn>
                  <a:cxn ang="0">
                    <a:pos x="0" y="12"/>
                  </a:cxn>
                  <a:cxn ang="0">
                    <a:pos x="5740" y="12"/>
                  </a:cxn>
                  <a:cxn ang="0">
                    <a:pos x="5740" y="0"/>
                  </a:cxn>
                  <a:cxn ang="0">
                    <a:pos x="5740" y="0"/>
                  </a:cxn>
                </a:cxnLst>
                <a:rect l="0" t="0" r="r" b="b"/>
                <a:pathLst>
                  <a:path w="5740" h="12">
                    <a:moveTo>
                      <a:pt x="5740" y="0"/>
                    </a:moveTo>
                    <a:lnTo>
                      <a:pt x="0" y="0"/>
                    </a:lnTo>
                    <a:lnTo>
                      <a:pt x="0" y="12"/>
                    </a:lnTo>
                    <a:lnTo>
                      <a:pt x="5740" y="12"/>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headEnd/>
                <a:tailEnd/>
              </a:ln>
            </p:spPr>
            <p:txBody>
              <a:bodyPr/>
              <a:lstStyle/>
              <a:p>
                <a:pPr>
                  <a:defRPr/>
                </a:pPr>
                <a:endParaRPr lang="zh-CN" altLang="en-US">
                  <a:solidFill>
                    <a:srgbClr val="FFFFFF"/>
                  </a:solidFill>
                </a:endParaRPr>
              </a:p>
            </p:txBody>
          </p:sp>
          <p:sp>
            <p:nvSpPr>
              <p:cNvPr id="497681" name="Freeform 17">
                <a:extLst>
                  <a:ext uri="{FF2B5EF4-FFF2-40B4-BE49-F238E27FC236}">
                    <a16:creationId xmlns:a16="http://schemas.microsoft.com/office/drawing/2014/main" id="{D82F2198-680E-49EF-8031-52745FA8F5AA}"/>
                  </a:ext>
                </a:extLst>
              </p:cNvPr>
              <p:cNvSpPr>
                <a:spLocks/>
              </p:cNvSpPr>
              <p:nvPr userDrawn="1"/>
            </p:nvSpPr>
            <p:spPr bwMode="hidden">
              <a:xfrm>
                <a:off x="0" y="1778"/>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headEnd/>
                <a:tailEnd/>
              </a:ln>
            </p:spPr>
            <p:txBody>
              <a:bodyPr/>
              <a:lstStyle/>
              <a:p>
                <a:pPr>
                  <a:defRPr/>
                </a:pPr>
                <a:endParaRPr lang="zh-CN" altLang="en-US">
                  <a:solidFill>
                    <a:srgbClr val="FFFFFF"/>
                  </a:solidFill>
                </a:endParaRPr>
              </a:p>
            </p:txBody>
          </p:sp>
          <p:sp>
            <p:nvSpPr>
              <p:cNvPr id="497682" name="Freeform 18">
                <a:extLst>
                  <a:ext uri="{FF2B5EF4-FFF2-40B4-BE49-F238E27FC236}">
                    <a16:creationId xmlns:a16="http://schemas.microsoft.com/office/drawing/2014/main" id="{444DA9DD-122F-4E7D-845E-874938A1DE87}"/>
                  </a:ext>
                </a:extLst>
              </p:cNvPr>
              <p:cNvSpPr>
                <a:spLocks/>
              </p:cNvSpPr>
              <p:nvPr userDrawn="1"/>
            </p:nvSpPr>
            <p:spPr bwMode="hidden">
              <a:xfrm>
                <a:off x="0" y="1520"/>
                <a:ext cx="5758" cy="12"/>
              </a:xfrm>
              <a:custGeom>
                <a:avLst/>
                <a:gdLst/>
                <a:ahLst/>
                <a:cxnLst>
                  <a:cxn ang="0">
                    <a:pos x="5740" y="0"/>
                  </a:cxn>
                  <a:cxn ang="0">
                    <a:pos x="0" y="0"/>
                  </a:cxn>
                  <a:cxn ang="0">
                    <a:pos x="0" y="12"/>
                  </a:cxn>
                  <a:cxn ang="0">
                    <a:pos x="5740" y="12"/>
                  </a:cxn>
                  <a:cxn ang="0">
                    <a:pos x="5740" y="0"/>
                  </a:cxn>
                  <a:cxn ang="0">
                    <a:pos x="5740" y="0"/>
                  </a:cxn>
                </a:cxnLst>
                <a:rect l="0" t="0" r="r" b="b"/>
                <a:pathLst>
                  <a:path w="5740" h="12">
                    <a:moveTo>
                      <a:pt x="5740" y="0"/>
                    </a:moveTo>
                    <a:lnTo>
                      <a:pt x="0" y="0"/>
                    </a:lnTo>
                    <a:lnTo>
                      <a:pt x="0" y="12"/>
                    </a:lnTo>
                    <a:lnTo>
                      <a:pt x="5740" y="12"/>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headEnd/>
                <a:tailEnd/>
              </a:ln>
            </p:spPr>
            <p:txBody>
              <a:bodyPr/>
              <a:lstStyle/>
              <a:p>
                <a:pPr>
                  <a:defRPr/>
                </a:pPr>
                <a:endParaRPr lang="zh-CN" altLang="en-US">
                  <a:solidFill>
                    <a:srgbClr val="FFFFFF"/>
                  </a:solidFill>
                </a:endParaRPr>
              </a:p>
            </p:txBody>
          </p:sp>
          <p:sp>
            <p:nvSpPr>
              <p:cNvPr id="497683" name="Freeform 19">
                <a:extLst>
                  <a:ext uri="{FF2B5EF4-FFF2-40B4-BE49-F238E27FC236}">
                    <a16:creationId xmlns:a16="http://schemas.microsoft.com/office/drawing/2014/main" id="{6BF570EB-DEEF-4512-A88A-B4073889C275}"/>
                  </a:ext>
                </a:extLst>
              </p:cNvPr>
              <p:cNvSpPr>
                <a:spLocks/>
              </p:cNvSpPr>
              <p:nvPr userDrawn="1"/>
            </p:nvSpPr>
            <p:spPr bwMode="hidden">
              <a:xfrm>
                <a:off x="0" y="1394"/>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headEnd/>
                <a:tailEnd/>
              </a:ln>
            </p:spPr>
            <p:txBody>
              <a:bodyPr/>
              <a:lstStyle/>
              <a:p>
                <a:pPr>
                  <a:defRPr/>
                </a:pPr>
                <a:endParaRPr lang="zh-CN" altLang="en-US">
                  <a:solidFill>
                    <a:srgbClr val="FFFFFF"/>
                  </a:solidFill>
                </a:endParaRPr>
              </a:p>
            </p:txBody>
          </p:sp>
          <p:sp>
            <p:nvSpPr>
              <p:cNvPr id="497684" name="Freeform 20">
                <a:extLst>
                  <a:ext uri="{FF2B5EF4-FFF2-40B4-BE49-F238E27FC236}">
                    <a16:creationId xmlns:a16="http://schemas.microsoft.com/office/drawing/2014/main" id="{858AE99F-1144-44BE-A1DE-994DC539B4ED}"/>
                  </a:ext>
                </a:extLst>
              </p:cNvPr>
              <p:cNvSpPr>
                <a:spLocks/>
              </p:cNvSpPr>
              <p:nvPr userDrawn="1"/>
            </p:nvSpPr>
            <p:spPr bwMode="hidden">
              <a:xfrm>
                <a:off x="0" y="1280"/>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headEnd/>
                <a:tailEnd/>
              </a:ln>
            </p:spPr>
            <p:txBody>
              <a:bodyPr/>
              <a:lstStyle/>
              <a:p>
                <a:pPr>
                  <a:defRPr/>
                </a:pPr>
                <a:endParaRPr lang="zh-CN" altLang="en-US">
                  <a:solidFill>
                    <a:srgbClr val="FFFFFF"/>
                  </a:solidFill>
                </a:endParaRPr>
              </a:p>
            </p:txBody>
          </p:sp>
          <p:sp>
            <p:nvSpPr>
              <p:cNvPr id="497685" name="Freeform 21">
                <a:extLst>
                  <a:ext uri="{FF2B5EF4-FFF2-40B4-BE49-F238E27FC236}">
                    <a16:creationId xmlns:a16="http://schemas.microsoft.com/office/drawing/2014/main" id="{D2058FB0-FB37-4104-A221-839249996C4A}"/>
                  </a:ext>
                </a:extLst>
              </p:cNvPr>
              <p:cNvSpPr>
                <a:spLocks/>
              </p:cNvSpPr>
              <p:nvPr userDrawn="1"/>
            </p:nvSpPr>
            <p:spPr bwMode="hidden">
              <a:xfrm>
                <a:off x="0" y="1177"/>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headEnd/>
                <a:tailEnd/>
              </a:ln>
            </p:spPr>
            <p:txBody>
              <a:bodyPr/>
              <a:lstStyle/>
              <a:p>
                <a:pPr>
                  <a:defRPr/>
                </a:pPr>
                <a:endParaRPr lang="zh-CN" altLang="en-US">
                  <a:solidFill>
                    <a:srgbClr val="FFFFFF"/>
                  </a:solidFill>
                </a:endParaRPr>
              </a:p>
            </p:txBody>
          </p:sp>
          <p:sp>
            <p:nvSpPr>
              <p:cNvPr id="497686" name="Freeform 22">
                <a:extLst>
                  <a:ext uri="{FF2B5EF4-FFF2-40B4-BE49-F238E27FC236}">
                    <a16:creationId xmlns:a16="http://schemas.microsoft.com/office/drawing/2014/main" id="{BC8DFF36-D196-4302-8BE5-8B77F0BB4717}"/>
                  </a:ext>
                </a:extLst>
              </p:cNvPr>
              <p:cNvSpPr>
                <a:spLocks/>
              </p:cNvSpPr>
              <p:nvPr userDrawn="1"/>
            </p:nvSpPr>
            <p:spPr bwMode="hidden">
              <a:xfrm>
                <a:off x="0" y="24"/>
                <a:ext cx="5758" cy="30"/>
              </a:xfrm>
              <a:custGeom>
                <a:avLst/>
                <a:gdLst/>
                <a:ahLst/>
                <a:cxnLst>
                  <a:cxn ang="0">
                    <a:pos x="5740" y="0"/>
                  </a:cxn>
                  <a:cxn ang="0">
                    <a:pos x="0" y="0"/>
                  </a:cxn>
                  <a:cxn ang="0">
                    <a:pos x="0" y="30"/>
                  </a:cxn>
                  <a:cxn ang="0">
                    <a:pos x="5740" y="30"/>
                  </a:cxn>
                  <a:cxn ang="0">
                    <a:pos x="5740" y="0"/>
                  </a:cxn>
                  <a:cxn ang="0">
                    <a:pos x="5740" y="0"/>
                  </a:cxn>
                </a:cxnLst>
                <a:rect l="0" t="0" r="r" b="b"/>
                <a:pathLst>
                  <a:path w="5740" h="30">
                    <a:moveTo>
                      <a:pt x="5740" y="0"/>
                    </a:moveTo>
                    <a:lnTo>
                      <a:pt x="0" y="0"/>
                    </a:lnTo>
                    <a:lnTo>
                      <a:pt x="0" y="30"/>
                    </a:lnTo>
                    <a:lnTo>
                      <a:pt x="5740" y="30"/>
                    </a:lnTo>
                    <a:lnTo>
                      <a:pt x="5740" y="0"/>
                    </a:lnTo>
                    <a:lnTo>
                      <a:pt x="5740" y="0"/>
                    </a:lnTo>
                    <a:close/>
                  </a:path>
                </a:pathLst>
              </a:custGeom>
              <a:gradFill rotWithShape="0">
                <a:gsLst>
                  <a:gs pos="0">
                    <a:schemeClr val="bg2">
                      <a:gamma/>
                      <a:shade val="94118"/>
                      <a:invGamma/>
                    </a:schemeClr>
                  </a:gs>
                  <a:gs pos="100000">
                    <a:schemeClr val="bg2"/>
                  </a:gs>
                </a:gsLst>
                <a:lin ang="5400000" scaled="1"/>
              </a:gradFill>
              <a:ln w="9525">
                <a:noFill/>
                <a:round/>
                <a:headEnd/>
                <a:tailEnd/>
              </a:ln>
            </p:spPr>
            <p:txBody>
              <a:bodyPr/>
              <a:lstStyle/>
              <a:p>
                <a:pPr>
                  <a:defRPr/>
                </a:pPr>
                <a:endParaRPr lang="zh-CN" altLang="en-US">
                  <a:solidFill>
                    <a:srgbClr val="FFFFFF"/>
                  </a:solidFill>
                </a:endParaRPr>
              </a:p>
            </p:txBody>
          </p:sp>
          <p:sp>
            <p:nvSpPr>
              <p:cNvPr id="497687" name="Freeform 23">
                <a:extLst>
                  <a:ext uri="{FF2B5EF4-FFF2-40B4-BE49-F238E27FC236}">
                    <a16:creationId xmlns:a16="http://schemas.microsoft.com/office/drawing/2014/main" id="{C4135C7E-3F1E-4A95-994B-D543976B883C}"/>
                  </a:ext>
                </a:extLst>
              </p:cNvPr>
              <p:cNvSpPr>
                <a:spLocks/>
              </p:cNvSpPr>
              <p:nvPr userDrawn="1"/>
            </p:nvSpPr>
            <p:spPr bwMode="hidden">
              <a:xfrm>
                <a:off x="0" y="186"/>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94118"/>
                      <a:invGamma/>
                    </a:schemeClr>
                  </a:gs>
                  <a:gs pos="100000">
                    <a:schemeClr val="bg2"/>
                  </a:gs>
                </a:gsLst>
                <a:lin ang="5400000" scaled="1"/>
              </a:gradFill>
              <a:ln w="9525">
                <a:noFill/>
                <a:round/>
                <a:headEnd/>
                <a:tailEnd/>
              </a:ln>
            </p:spPr>
            <p:txBody>
              <a:bodyPr/>
              <a:lstStyle/>
              <a:p>
                <a:pPr>
                  <a:defRPr/>
                </a:pPr>
                <a:endParaRPr lang="zh-CN" altLang="en-US">
                  <a:solidFill>
                    <a:srgbClr val="FFFFFF"/>
                  </a:solidFill>
                </a:endParaRPr>
              </a:p>
            </p:txBody>
          </p:sp>
          <p:sp>
            <p:nvSpPr>
              <p:cNvPr id="497688" name="Freeform 24">
                <a:extLst>
                  <a:ext uri="{FF2B5EF4-FFF2-40B4-BE49-F238E27FC236}">
                    <a16:creationId xmlns:a16="http://schemas.microsoft.com/office/drawing/2014/main" id="{C76386FB-611B-45B7-B88D-85543B948F3E}"/>
                  </a:ext>
                </a:extLst>
              </p:cNvPr>
              <p:cNvSpPr>
                <a:spLocks/>
              </p:cNvSpPr>
              <p:nvPr userDrawn="1"/>
            </p:nvSpPr>
            <p:spPr bwMode="hidden">
              <a:xfrm>
                <a:off x="0" y="475"/>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87843"/>
                      <a:invGamma/>
                    </a:schemeClr>
                  </a:gs>
                  <a:gs pos="100000">
                    <a:schemeClr val="bg2"/>
                  </a:gs>
                </a:gsLst>
                <a:lin ang="5400000" scaled="1"/>
              </a:gradFill>
              <a:ln w="9525">
                <a:noFill/>
                <a:round/>
                <a:headEnd/>
                <a:tailEnd/>
              </a:ln>
            </p:spPr>
            <p:txBody>
              <a:bodyPr/>
              <a:lstStyle/>
              <a:p>
                <a:pPr>
                  <a:defRPr/>
                </a:pPr>
                <a:endParaRPr lang="zh-CN" altLang="en-US">
                  <a:solidFill>
                    <a:srgbClr val="FFFFFF"/>
                  </a:solidFill>
                </a:endParaRPr>
              </a:p>
            </p:txBody>
          </p:sp>
          <p:sp>
            <p:nvSpPr>
              <p:cNvPr id="497689" name="Freeform 25">
                <a:extLst>
                  <a:ext uri="{FF2B5EF4-FFF2-40B4-BE49-F238E27FC236}">
                    <a16:creationId xmlns:a16="http://schemas.microsoft.com/office/drawing/2014/main" id="{9CC32BE7-1347-4856-99F3-CFC557F30D85}"/>
                  </a:ext>
                </a:extLst>
              </p:cNvPr>
              <p:cNvSpPr>
                <a:spLocks/>
              </p:cNvSpPr>
              <p:nvPr userDrawn="1"/>
            </p:nvSpPr>
            <p:spPr bwMode="hidden">
              <a:xfrm>
                <a:off x="0" y="337"/>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90980"/>
                      <a:invGamma/>
                    </a:schemeClr>
                  </a:gs>
                  <a:gs pos="100000">
                    <a:schemeClr val="bg2"/>
                  </a:gs>
                </a:gsLst>
                <a:lin ang="5400000" scaled="1"/>
              </a:gradFill>
              <a:ln w="9525">
                <a:noFill/>
                <a:round/>
                <a:headEnd/>
                <a:tailEnd/>
              </a:ln>
            </p:spPr>
            <p:txBody>
              <a:bodyPr/>
              <a:lstStyle/>
              <a:p>
                <a:pPr>
                  <a:defRPr/>
                </a:pPr>
                <a:endParaRPr lang="zh-CN" altLang="en-US">
                  <a:solidFill>
                    <a:srgbClr val="FFFFFF"/>
                  </a:solidFill>
                </a:endParaRPr>
              </a:p>
            </p:txBody>
          </p:sp>
          <p:sp>
            <p:nvSpPr>
              <p:cNvPr id="497690" name="Freeform 26">
                <a:extLst>
                  <a:ext uri="{FF2B5EF4-FFF2-40B4-BE49-F238E27FC236}">
                    <a16:creationId xmlns:a16="http://schemas.microsoft.com/office/drawing/2014/main" id="{99C64577-59C2-4061-8279-40271C2503B8}"/>
                  </a:ext>
                </a:extLst>
              </p:cNvPr>
              <p:cNvSpPr>
                <a:spLocks/>
              </p:cNvSpPr>
              <p:nvPr userDrawn="1"/>
            </p:nvSpPr>
            <p:spPr bwMode="hidden">
              <a:xfrm>
                <a:off x="0" y="600"/>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headEnd/>
                <a:tailEnd/>
              </a:ln>
            </p:spPr>
            <p:txBody>
              <a:bodyPr/>
              <a:lstStyle/>
              <a:p>
                <a:pPr>
                  <a:defRPr/>
                </a:pPr>
                <a:endParaRPr lang="zh-CN" altLang="en-US">
                  <a:solidFill>
                    <a:srgbClr val="FFFFFF"/>
                  </a:solidFill>
                </a:endParaRPr>
              </a:p>
            </p:txBody>
          </p:sp>
          <p:sp>
            <p:nvSpPr>
              <p:cNvPr id="497691" name="Freeform 27">
                <a:extLst>
                  <a:ext uri="{FF2B5EF4-FFF2-40B4-BE49-F238E27FC236}">
                    <a16:creationId xmlns:a16="http://schemas.microsoft.com/office/drawing/2014/main" id="{ECE191B1-40D1-4089-BC0E-D9B8DAD1D707}"/>
                  </a:ext>
                </a:extLst>
              </p:cNvPr>
              <p:cNvSpPr>
                <a:spLocks/>
              </p:cNvSpPr>
              <p:nvPr userDrawn="1"/>
            </p:nvSpPr>
            <p:spPr bwMode="hidden">
              <a:xfrm>
                <a:off x="0" y="727"/>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w="9525">
                <a:noFill/>
                <a:round/>
                <a:headEnd/>
                <a:tailEnd/>
              </a:ln>
            </p:spPr>
            <p:txBody>
              <a:bodyPr/>
              <a:lstStyle/>
              <a:p>
                <a:pPr>
                  <a:defRPr/>
                </a:pPr>
                <a:endParaRPr lang="zh-CN" altLang="en-US">
                  <a:solidFill>
                    <a:srgbClr val="FFFFFF"/>
                  </a:solidFill>
                </a:endParaRPr>
              </a:p>
            </p:txBody>
          </p:sp>
          <p:sp>
            <p:nvSpPr>
              <p:cNvPr id="497692" name="Freeform 28">
                <a:extLst>
                  <a:ext uri="{FF2B5EF4-FFF2-40B4-BE49-F238E27FC236}">
                    <a16:creationId xmlns:a16="http://schemas.microsoft.com/office/drawing/2014/main" id="{E14F6107-D656-4E0C-BF8E-1F9FA041E21D}"/>
                  </a:ext>
                </a:extLst>
              </p:cNvPr>
              <p:cNvSpPr>
                <a:spLocks/>
              </p:cNvSpPr>
              <p:nvPr userDrawn="1"/>
            </p:nvSpPr>
            <p:spPr bwMode="hidden">
              <a:xfrm>
                <a:off x="0" y="841"/>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w="9525">
                <a:noFill/>
                <a:round/>
                <a:headEnd/>
                <a:tailEnd/>
              </a:ln>
            </p:spPr>
            <p:txBody>
              <a:bodyPr/>
              <a:lstStyle/>
              <a:p>
                <a:pPr>
                  <a:defRPr/>
                </a:pPr>
                <a:endParaRPr lang="zh-CN" altLang="en-US">
                  <a:solidFill>
                    <a:srgbClr val="FFFFFF"/>
                  </a:solidFill>
                </a:endParaRPr>
              </a:p>
            </p:txBody>
          </p:sp>
          <p:sp>
            <p:nvSpPr>
              <p:cNvPr id="497693" name="Freeform 29">
                <a:extLst>
                  <a:ext uri="{FF2B5EF4-FFF2-40B4-BE49-F238E27FC236}">
                    <a16:creationId xmlns:a16="http://schemas.microsoft.com/office/drawing/2014/main" id="{DE824CFC-27A8-44EE-B5F8-411757685BE3}"/>
                  </a:ext>
                </a:extLst>
              </p:cNvPr>
              <p:cNvSpPr>
                <a:spLocks/>
              </p:cNvSpPr>
              <p:nvPr userDrawn="1"/>
            </p:nvSpPr>
            <p:spPr bwMode="hidden">
              <a:xfrm>
                <a:off x="0" y="943"/>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w="9525">
                <a:noFill/>
                <a:round/>
                <a:headEnd/>
                <a:tailEnd/>
              </a:ln>
            </p:spPr>
            <p:txBody>
              <a:bodyPr/>
              <a:lstStyle/>
              <a:p>
                <a:pPr>
                  <a:defRPr/>
                </a:pPr>
                <a:endParaRPr lang="zh-CN" altLang="en-US">
                  <a:solidFill>
                    <a:srgbClr val="FFFFFF"/>
                  </a:solidFill>
                </a:endParaRPr>
              </a:p>
            </p:txBody>
          </p:sp>
          <p:grpSp>
            <p:nvGrpSpPr>
              <p:cNvPr id="15395" name="Group 30">
                <a:extLst>
                  <a:ext uri="{FF2B5EF4-FFF2-40B4-BE49-F238E27FC236}">
                    <a16:creationId xmlns:a16="http://schemas.microsoft.com/office/drawing/2014/main" id="{2585BA86-91FF-4C76-8FAE-D1216BD453C8}"/>
                  </a:ext>
                </a:extLst>
              </p:cNvPr>
              <p:cNvGrpSpPr>
                <a:grpSpLocks/>
              </p:cNvGrpSpPr>
              <p:nvPr userDrawn="1"/>
            </p:nvGrpSpPr>
            <p:grpSpPr bwMode="auto">
              <a:xfrm>
                <a:off x="0" y="0"/>
                <a:ext cx="5758" cy="1045"/>
                <a:chOff x="0" y="0"/>
                <a:chExt cx="5758" cy="1045"/>
              </a:xfrm>
            </p:grpSpPr>
            <p:sp>
              <p:nvSpPr>
                <p:cNvPr id="497695" name="Freeform 31">
                  <a:extLst>
                    <a:ext uri="{FF2B5EF4-FFF2-40B4-BE49-F238E27FC236}">
                      <a16:creationId xmlns:a16="http://schemas.microsoft.com/office/drawing/2014/main" id="{7DF2B7BB-D489-4056-BC47-7D2FF28CA89C}"/>
                    </a:ext>
                  </a:extLst>
                </p:cNvPr>
                <p:cNvSpPr>
                  <a:spLocks/>
                </p:cNvSpPr>
                <p:nvPr/>
              </p:nvSpPr>
              <p:spPr bwMode="hidden">
                <a:xfrm>
                  <a:off x="2849" y="0"/>
                  <a:ext cx="42" cy="1045"/>
                </a:xfrm>
                <a:custGeom>
                  <a:avLst/>
                  <a:gdLst/>
                  <a:ahLst/>
                  <a:cxnLst>
                    <a:cxn ang="0">
                      <a:pos x="18" y="1043"/>
                    </a:cxn>
                    <a:cxn ang="0">
                      <a:pos x="42" y="1043"/>
                    </a:cxn>
                    <a:cxn ang="0">
                      <a:pos x="42" y="0"/>
                    </a:cxn>
                    <a:cxn ang="0">
                      <a:pos x="0" y="0"/>
                    </a:cxn>
                    <a:cxn ang="0">
                      <a:pos x="0" y="1043"/>
                    </a:cxn>
                    <a:cxn ang="0">
                      <a:pos x="18" y="1043"/>
                    </a:cxn>
                    <a:cxn ang="0">
                      <a:pos x="18" y="1043"/>
                    </a:cxn>
                  </a:cxnLst>
                  <a:rect l="0" t="0" r="r" b="b"/>
                  <a:pathLst>
                    <a:path w="42" h="1043">
                      <a:moveTo>
                        <a:pt x="18" y="1043"/>
                      </a:moveTo>
                      <a:lnTo>
                        <a:pt x="42" y="1043"/>
                      </a:lnTo>
                      <a:lnTo>
                        <a:pt x="42" y="0"/>
                      </a:lnTo>
                      <a:lnTo>
                        <a:pt x="0"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a:defRPr/>
                  </a:pPr>
                  <a:endParaRPr lang="zh-CN" altLang="en-US">
                    <a:solidFill>
                      <a:srgbClr val="FFFFFF"/>
                    </a:solidFill>
                  </a:endParaRPr>
                </a:p>
              </p:txBody>
            </p:sp>
            <p:sp>
              <p:nvSpPr>
                <p:cNvPr id="497696" name="Freeform 32">
                  <a:extLst>
                    <a:ext uri="{FF2B5EF4-FFF2-40B4-BE49-F238E27FC236}">
                      <a16:creationId xmlns:a16="http://schemas.microsoft.com/office/drawing/2014/main" id="{F5A86055-1862-4C6B-9C1E-8CD53571126E}"/>
                    </a:ext>
                  </a:extLst>
                </p:cNvPr>
                <p:cNvSpPr>
                  <a:spLocks/>
                </p:cNvSpPr>
                <p:nvPr/>
              </p:nvSpPr>
              <p:spPr bwMode="hidden">
                <a:xfrm>
                  <a:off x="2400" y="0"/>
                  <a:ext cx="155" cy="1045"/>
                </a:xfrm>
                <a:custGeom>
                  <a:avLst/>
                  <a:gdLst/>
                  <a:ahLst/>
                  <a:cxnLst>
                    <a:cxn ang="0">
                      <a:pos x="131" y="1043"/>
                    </a:cxn>
                    <a:cxn ang="0">
                      <a:pos x="155" y="1043"/>
                    </a:cxn>
                    <a:cxn ang="0">
                      <a:pos x="42" y="0"/>
                    </a:cxn>
                    <a:cxn ang="0">
                      <a:pos x="0" y="0"/>
                    </a:cxn>
                    <a:cxn ang="0">
                      <a:pos x="113" y="1043"/>
                    </a:cxn>
                    <a:cxn ang="0">
                      <a:pos x="131" y="1043"/>
                    </a:cxn>
                    <a:cxn ang="0">
                      <a:pos x="131" y="1043"/>
                    </a:cxn>
                  </a:cxnLst>
                  <a:rect l="0" t="0" r="r" b="b"/>
                  <a:pathLst>
                    <a:path w="155" h="1043">
                      <a:moveTo>
                        <a:pt x="131" y="1043"/>
                      </a:moveTo>
                      <a:lnTo>
                        <a:pt x="155" y="1043"/>
                      </a:lnTo>
                      <a:lnTo>
                        <a:pt x="42" y="0"/>
                      </a:lnTo>
                      <a:lnTo>
                        <a:pt x="0" y="0"/>
                      </a:lnTo>
                      <a:lnTo>
                        <a:pt x="113" y="1043"/>
                      </a:lnTo>
                      <a:lnTo>
                        <a:pt x="131" y="1043"/>
                      </a:lnTo>
                      <a:lnTo>
                        <a:pt x="131"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a:defRPr/>
                  </a:pPr>
                  <a:endParaRPr lang="zh-CN" altLang="en-US">
                    <a:solidFill>
                      <a:srgbClr val="FFFFFF"/>
                    </a:solidFill>
                  </a:endParaRPr>
                </a:p>
              </p:txBody>
            </p:sp>
            <p:sp>
              <p:nvSpPr>
                <p:cNvPr id="497697" name="Freeform 33">
                  <a:extLst>
                    <a:ext uri="{FF2B5EF4-FFF2-40B4-BE49-F238E27FC236}">
                      <a16:creationId xmlns:a16="http://schemas.microsoft.com/office/drawing/2014/main" id="{B1450AF7-6FDE-4912-9735-E09A1A1601F6}"/>
                    </a:ext>
                  </a:extLst>
                </p:cNvPr>
                <p:cNvSpPr>
                  <a:spLocks/>
                </p:cNvSpPr>
                <p:nvPr/>
              </p:nvSpPr>
              <p:spPr bwMode="hidden">
                <a:xfrm>
                  <a:off x="1967" y="0"/>
                  <a:ext cx="240" cy="1045"/>
                </a:xfrm>
                <a:custGeom>
                  <a:avLst/>
                  <a:gdLst/>
                  <a:ahLst/>
                  <a:cxnLst>
                    <a:cxn ang="0">
                      <a:pos x="221" y="1043"/>
                    </a:cxn>
                    <a:cxn ang="0">
                      <a:pos x="239" y="1043"/>
                    </a:cxn>
                    <a:cxn ang="0">
                      <a:pos x="36" y="0"/>
                    </a:cxn>
                    <a:cxn ang="0">
                      <a:pos x="0" y="0"/>
                    </a:cxn>
                    <a:cxn ang="0">
                      <a:pos x="203" y="1043"/>
                    </a:cxn>
                    <a:cxn ang="0">
                      <a:pos x="221" y="1043"/>
                    </a:cxn>
                    <a:cxn ang="0">
                      <a:pos x="221" y="1043"/>
                    </a:cxn>
                  </a:cxnLst>
                  <a:rect l="0" t="0" r="r" b="b"/>
                  <a:pathLst>
                    <a:path w="239" h="1043">
                      <a:moveTo>
                        <a:pt x="221" y="1043"/>
                      </a:moveTo>
                      <a:lnTo>
                        <a:pt x="239" y="1043"/>
                      </a:lnTo>
                      <a:lnTo>
                        <a:pt x="36" y="0"/>
                      </a:lnTo>
                      <a:lnTo>
                        <a:pt x="0" y="0"/>
                      </a:lnTo>
                      <a:lnTo>
                        <a:pt x="203" y="1043"/>
                      </a:lnTo>
                      <a:lnTo>
                        <a:pt x="221" y="1043"/>
                      </a:lnTo>
                      <a:lnTo>
                        <a:pt x="221"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a:defRPr/>
                  </a:pPr>
                  <a:endParaRPr lang="zh-CN" altLang="en-US">
                    <a:solidFill>
                      <a:srgbClr val="FFFFFF"/>
                    </a:solidFill>
                  </a:endParaRPr>
                </a:p>
              </p:txBody>
            </p:sp>
            <p:sp>
              <p:nvSpPr>
                <p:cNvPr id="497698" name="Freeform 34">
                  <a:extLst>
                    <a:ext uri="{FF2B5EF4-FFF2-40B4-BE49-F238E27FC236}">
                      <a16:creationId xmlns:a16="http://schemas.microsoft.com/office/drawing/2014/main" id="{511E5C63-1B7B-4F0F-8D04-703FD0D42C2D}"/>
                    </a:ext>
                  </a:extLst>
                </p:cNvPr>
                <p:cNvSpPr>
                  <a:spLocks/>
                </p:cNvSpPr>
                <p:nvPr/>
              </p:nvSpPr>
              <p:spPr bwMode="hidden">
                <a:xfrm>
                  <a:off x="1554" y="0"/>
                  <a:ext cx="353" cy="1045"/>
                </a:xfrm>
                <a:custGeom>
                  <a:avLst/>
                  <a:gdLst/>
                  <a:ahLst/>
                  <a:cxnLst>
                    <a:cxn ang="0">
                      <a:pos x="334" y="1043"/>
                    </a:cxn>
                    <a:cxn ang="0">
                      <a:pos x="352" y="1043"/>
                    </a:cxn>
                    <a:cxn ang="0">
                      <a:pos x="41" y="0"/>
                    </a:cxn>
                    <a:cxn ang="0">
                      <a:pos x="0" y="0"/>
                    </a:cxn>
                    <a:cxn ang="0">
                      <a:pos x="311" y="1043"/>
                    </a:cxn>
                    <a:cxn ang="0">
                      <a:pos x="334" y="1043"/>
                    </a:cxn>
                    <a:cxn ang="0">
                      <a:pos x="334" y="1043"/>
                    </a:cxn>
                  </a:cxnLst>
                  <a:rect l="0" t="0" r="r" b="b"/>
                  <a:pathLst>
                    <a:path w="352" h="1043">
                      <a:moveTo>
                        <a:pt x="334" y="1043"/>
                      </a:moveTo>
                      <a:lnTo>
                        <a:pt x="352" y="1043"/>
                      </a:lnTo>
                      <a:lnTo>
                        <a:pt x="41" y="0"/>
                      </a:lnTo>
                      <a:lnTo>
                        <a:pt x="0" y="0"/>
                      </a:lnTo>
                      <a:lnTo>
                        <a:pt x="311" y="1043"/>
                      </a:lnTo>
                      <a:lnTo>
                        <a:pt x="334" y="1043"/>
                      </a:lnTo>
                      <a:lnTo>
                        <a:pt x="334"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a:defRPr/>
                  </a:pPr>
                  <a:endParaRPr lang="zh-CN" altLang="en-US">
                    <a:solidFill>
                      <a:srgbClr val="FFFFFF"/>
                    </a:solidFill>
                  </a:endParaRPr>
                </a:p>
              </p:txBody>
            </p:sp>
            <p:sp>
              <p:nvSpPr>
                <p:cNvPr id="497699" name="Freeform 35">
                  <a:extLst>
                    <a:ext uri="{FF2B5EF4-FFF2-40B4-BE49-F238E27FC236}">
                      <a16:creationId xmlns:a16="http://schemas.microsoft.com/office/drawing/2014/main" id="{81D64D3C-52DC-474A-85D1-F202D0BAE48E}"/>
                    </a:ext>
                  </a:extLst>
                </p:cNvPr>
                <p:cNvSpPr>
                  <a:spLocks/>
                </p:cNvSpPr>
                <p:nvPr/>
              </p:nvSpPr>
              <p:spPr bwMode="hidden">
                <a:xfrm>
                  <a:off x="1134" y="0"/>
                  <a:ext cx="450" cy="1045"/>
                </a:xfrm>
                <a:custGeom>
                  <a:avLst/>
                  <a:gdLst/>
                  <a:ahLst/>
                  <a:cxnLst>
                    <a:cxn ang="0">
                      <a:pos x="425" y="1043"/>
                    </a:cxn>
                    <a:cxn ang="0">
                      <a:pos x="449" y="1043"/>
                    </a:cxn>
                    <a:cxn ang="0">
                      <a:pos x="42" y="0"/>
                    </a:cxn>
                    <a:cxn ang="0">
                      <a:pos x="0" y="0"/>
                    </a:cxn>
                    <a:cxn ang="0">
                      <a:pos x="407" y="1043"/>
                    </a:cxn>
                    <a:cxn ang="0">
                      <a:pos x="425" y="1043"/>
                    </a:cxn>
                    <a:cxn ang="0">
                      <a:pos x="425" y="1043"/>
                    </a:cxn>
                  </a:cxnLst>
                  <a:rect l="0" t="0" r="r" b="b"/>
                  <a:pathLst>
                    <a:path w="449" h="1043">
                      <a:moveTo>
                        <a:pt x="425" y="1043"/>
                      </a:moveTo>
                      <a:lnTo>
                        <a:pt x="449" y="1043"/>
                      </a:lnTo>
                      <a:lnTo>
                        <a:pt x="42" y="0"/>
                      </a:lnTo>
                      <a:lnTo>
                        <a:pt x="0" y="0"/>
                      </a:lnTo>
                      <a:lnTo>
                        <a:pt x="407" y="1043"/>
                      </a:lnTo>
                      <a:lnTo>
                        <a:pt x="425" y="1043"/>
                      </a:lnTo>
                      <a:lnTo>
                        <a:pt x="425"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a:defRPr/>
                  </a:pPr>
                  <a:endParaRPr lang="zh-CN" altLang="en-US">
                    <a:solidFill>
                      <a:srgbClr val="FFFFFF"/>
                    </a:solidFill>
                  </a:endParaRPr>
                </a:p>
              </p:txBody>
            </p:sp>
            <p:sp>
              <p:nvSpPr>
                <p:cNvPr id="497700" name="Freeform 36">
                  <a:extLst>
                    <a:ext uri="{FF2B5EF4-FFF2-40B4-BE49-F238E27FC236}">
                      <a16:creationId xmlns:a16="http://schemas.microsoft.com/office/drawing/2014/main" id="{2CC4AF72-81CD-4D6F-8078-E0552B9136DD}"/>
                    </a:ext>
                  </a:extLst>
                </p:cNvPr>
                <p:cNvSpPr>
                  <a:spLocks/>
                </p:cNvSpPr>
                <p:nvPr/>
              </p:nvSpPr>
              <p:spPr bwMode="hidden">
                <a:xfrm>
                  <a:off x="714" y="0"/>
                  <a:ext cx="540" cy="1045"/>
                </a:xfrm>
                <a:custGeom>
                  <a:avLst/>
                  <a:gdLst/>
                  <a:ahLst/>
                  <a:cxnLst>
                    <a:cxn ang="0">
                      <a:pos x="520" y="1043"/>
                    </a:cxn>
                    <a:cxn ang="0">
                      <a:pos x="538" y="1043"/>
                    </a:cxn>
                    <a:cxn ang="0">
                      <a:pos x="41" y="0"/>
                    </a:cxn>
                    <a:cxn ang="0">
                      <a:pos x="0" y="0"/>
                    </a:cxn>
                    <a:cxn ang="0">
                      <a:pos x="496" y="1043"/>
                    </a:cxn>
                    <a:cxn ang="0">
                      <a:pos x="520" y="1043"/>
                    </a:cxn>
                    <a:cxn ang="0">
                      <a:pos x="520" y="1043"/>
                    </a:cxn>
                  </a:cxnLst>
                  <a:rect l="0" t="0" r="r" b="b"/>
                  <a:pathLst>
                    <a:path w="538" h="1043">
                      <a:moveTo>
                        <a:pt x="520" y="1043"/>
                      </a:moveTo>
                      <a:lnTo>
                        <a:pt x="538" y="1043"/>
                      </a:lnTo>
                      <a:lnTo>
                        <a:pt x="41" y="0"/>
                      </a:lnTo>
                      <a:lnTo>
                        <a:pt x="0" y="0"/>
                      </a:lnTo>
                      <a:lnTo>
                        <a:pt x="496" y="1043"/>
                      </a:lnTo>
                      <a:lnTo>
                        <a:pt x="520" y="1043"/>
                      </a:lnTo>
                      <a:lnTo>
                        <a:pt x="520"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a:defRPr/>
                  </a:pPr>
                  <a:endParaRPr lang="zh-CN" altLang="en-US">
                    <a:solidFill>
                      <a:srgbClr val="FFFFFF"/>
                    </a:solidFill>
                  </a:endParaRPr>
                </a:p>
              </p:txBody>
            </p:sp>
            <p:sp>
              <p:nvSpPr>
                <p:cNvPr id="497701" name="Freeform 37">
                  <a:extLst>
                    <a:ext uri="{FF2B5EF4-FFF2-40B4-BE49-F238E27FC236}">
                      <a16:creationId xmlns:a16="http://schemas.microsoft.com/office/drawing/2014/main" id="{A1FD172D-61AC-47B6-B45D-1005B2749DDE}"/>
                    </a:ext>
                  </a:extLst>
                </p:cNvPr>
                <p:cNvSpPr>
                  <a:spLocks/>
                </p:cNvSpPr>
                <p:nvPr/>
              </p:nvSpPr>
              <p:spPr bwMode="hidden">
                <a:xfrm>
                  <a:off x="306" y="0"/>
                  <a:ext cx="642" cy="1045"/>
                </a:xfrm>
                <a:custGeom>
                  <a:avLst/>
                  <a:gdLst/>
                  <a:ahLst/>
                  <a:cxnLst>
                    <a:cxn ang="0">
                      <a:pos x="622" y="1043"/>
                    </a:cxn>
                    <a:cxn ang="0">
                      <a:pos x="640" y="1043"/>
                    </a:cxn>
                    <a:cxn ang="0">
                      <a:pos x="48" y="0"/>
                    </a:cxn>
                    <a:cxn ang="0">
                      <a:pos x="0" y="0"/>
                    </a:cxn>
                    <a:cxn ang="0">
                      <a:pos x="598" y="1043"/>
                    </a:cxn>
                    <a:cxn ang="0">
                      <a:pos x="622" y="1043"/>
                    </a:cxn>
                    <a:cxn ang="0">
                      <a:pos x="622" y="1043"/>
                    </a:cxn>
                  </a:cxnLst>
                  <a:rect l="0" t="0" r="r" b="b"/>
                  <a:pathLst>
                    <a:path w="640" h="1043">
                      <a:moveTo>
                        <a:pt x="622" y="1043"/>
                      </a:moveTo>
                      <a:lnTo>
                        <a:pt x="640" y="1043"/>
                      </a:lnTo>
                      <a:lnTo>
                        <a:pt x="48" y="0"/>
                      </a:lnTo>
                      <a:lnTo>
                        <a:pt x="0" y="0"/>
                      </a:lnTo>
                      <a:lnTo>
                        <a:pt x="598" y="1043"/>
                      </a:lnTo>
                      <a:lnTo>
                        <a:pt x="622" y="1043"/>
                      </a:lnTo>
                      <a:lnTo>
                        <a:pt x="622"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a:defRPr/>
                  </a:pPr>
                  <a:endParaRPr lang="zh-CN" altLang="en-US">
                    <a:solidFill>
                      <a:srgbClr val="FFFFFF"/>
                    </a:solidFill>
                  </a:endParaRPr>
                </a:p>
              </p:txBody>
            </p:sp>
            <p:sp>
              <p:nvSpPr>
                <p:cNvPr id="497702" name="Freeform 38">
                  <a:extLst>
                    <a:ext uri="{FF2B5EF4-FFF2-40B4-BE49-F238E27FC236}">
                      <a16:creationId xmlns:a16="http://schemas.microsoft.com/office/drawing/2014/main" id="{D69BF995-7F34-4D27-A84F-535E60A8A6C8}"/>
                    </a:ext>
                  </a:extLst>
                </p:cNvPr>
                <p:cNvSpPr>
                  <a:spLocks/>
                </p:cNvSpPr>
                <p:nvPr/>
              </p:nvSpPr>
              <p:spPr bwMode="hidden">
                <a:xfrm>
                  <a:off x="0" y="108"/>
                  <a:ext cx="630" cy="937"/>
                </a:xfrm>
                <a:custGeom>
                  <a:avLst/>
                  <a:gdLst/>
                  <a:ahLst/>
                  <a:cxnLst>
                    <a:cxn ang="0">
                      <a:pos x="604" y="935"/>
                    </a:cxn>
                    <a:cxn ang="0">
                      <a:pos x="628" y="935"/>
                    </a:cxn>
                    <a:cxn ang="0">
                      <a:pos x="0" y="0"/>
                    </a:cxn>
                    <a:cxn ang="0">
                      <a:pos x="0" y="66"/>
                    </a:cxn>
                    <a:cxn ang="0">
                      <a:pos x="580" y="935"/>
                    </a:cxn>
                    <a:cxn ang="0">
                      <a:pos x="604" y="935"/>
                    </a:cxn>
                    <a:cxn ang="0">
                      <a:pos x="604" y="935"/>
                    </a:cxn>
                  </a:cxnLst>
                  <a:rect l="0" t="0" r="r" b="b"/>
                  <a:pathLst>
                    <a:path w="628" h="935">
                      <a:moveTo>
                        <a:pt x="604" y="935"/>
                      </a:moveTo>
                      <a:lnTo>
                        <a:pt x="628" y="935"/>
                      </a:lnTo>
                      <a:lnTo>
                        <a:pt x="0" y="0"/>
                      </a:lnTo>
                      <a:lnTo>
                        <a:pt x="0" y="66"/>
                      </a:lnTo>
                      <a:lnTo>
                        <a:pt x="580" y="935"/>
                      </a:lnTo>
                      <a:lnTo>
                        <a:pt x="604" y="935"/>
                      </a:lnTo>
                      <a:lnTo>
                        <a:pt x="604" y="935"/>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a:defRPr/>
                  </a:pPr>
                  <a:endParaRPr lang="zh-CN" altLang="en-US">
                    <a:solidFill>
                      <a:srgbClr val="FFFFFF"/>
                    </a:solidFill>
                  </a:endParaRPr>
                </a:p>
              </p:txBody>
            </p:sp>
            <p:sp>
              <p:nvSpPr>
                <p:cNvPr id="497703" name="Freeform 39">
                  <a:extLst>
                    <a:ext uri="{FF2B5EF4-FFF2-40B4-BE49-F238E27FC236}">
                      <a16:creationId xmlns:a16="http://schemas.microsoft.com/office/drawing/2014/main" id="{A03BB8AB-A5EB-4A26-987A-8F8580016A7D}"/>
                    </a:ext>
                  </a:extLst>
                </p:cNvPr>
                <p:cNvSpPr>
                  <a:spLocks/>
                </p:cNvSpPr>
                <p:nvPr/>
              </p:nvSpPr>
              <p:spPr bwMode="hidden">
                <a:xfrm>
                  <a:off x="3191" y="0"/>
                  <a:ext cx="155" cy="1045"/>
                </a:xfrm>
                <a:custGeom>
                  <a:avLst/>
                  <a:gdLst/>
                  <a:ahLst/>
                  <a:cxnLst>
                    <a:cxn ang="0">
                      <a:pos x="18" y="1043"/>
                    </a:cxn>
                    <a:cxn ang="0">
                      <a:pos x="42" y="1043"/>
                    </a:cxn>
                    <a:cxn ang="0">
                      <a:pos x="155" y="0"/>
                    </a:cxn>
                    <a:cxn ang="0">
                      <a:pos x="114" y="0"/>
                    </a:cxn>
                    <a:cxn ang="0">
                      <a:pos x="0" y="1043"/>
                    </a:cxn>
                    <a:cxn ang="0">
                      <a:pos x="18" y="1043"/>
                    </a:cxn>
                    <a:cxn ang="0">
                      <a:pos x="18" y="1043"/>
                    </a:cxn>
                  </a:cxnLst>
                  <a:rect l="0" t="0" r="r" b="b"/>
                  <a:pathLst>
                    <a:path w="155" h="1043">
                      <a:moveTo>
                        <a:pt x="18" y="1043"/>
                      </a:moveTo>
                      <a:lnTo>
                        <a:pt x="42" y="1043"/>
                      </a:lnTo>
                      <a:lnTo>
                        <a:pt x="155" y="0"/>
                      </a:lnTo>
                      <a:lnTo>
                        <a:pt x="114"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a:defRPr/>
                  </a:pPr>
                  <a:endParaRPr lang="zh-CN" altLang="en-US">
                    <a:solidFill>
                      <a:srgbClr val="FFFFFF"/>
                    </a:solidFill>
                  </a:endParaRPr>
                </a:p>
              </p:txBody>
            </p:sp>
            <p:sp>
              <p:nvSpPr>
                <p:cNvPr id="497704" name="Freeform 40">
                  <a:extLst>
                    <a:ext uri="{FF2B5EF4-FFF2-40B4-BE49-F238E27FC236}">
                      <a16:creationId xmlns:a16="http://schemas.microsoft.com/office/drawing/2014/main" id="{8ED31B40-30AD-4A30-8790-5CAC6C46F93C}"/>
                    </a:ext>
                  </a:extLst>
                </p:cNvPr>
                <p:cNvSpPr>
                  <a:spLocks/>
                </p:cNvSpPr>
                <p:nvPr/>
              </p:nvSpPr>
              <p:spPr bwMode="hidden">
                <a:xfrm>
                  <a:off x="3533" y="0"/>
                  <a:ext cx="240" cy="1045"/>
                </a:xfrm>
                <a:custGeom>
                  <a:avLst/>
                  <a:gdLst/>
                  <a:ahLst/>
                  <a:cxnLst>
                    <a:cxn ang="0">
                      <a:pos x="18" y="1043"/>
                    </a:cxn>
                    <a:cxn ang="0">
                      <a:pos x="36" y="1043"/>
                    </a:cxn>
                    <a:cxn ang="0">
                      <a:pos x="239" y="0"/>
                    </a:cxn>
                    <a:cxn ang="0">
                      <a:pos x="203" y="0"/>
                    </a:cxn>
                    <a:cxn ang="0">
                      <a:pos x="0" y="1043"/>
                    </a:cxn>
                    <a:cxn ang="0">
                      <a:pos x="18" y="1043"/>
                    </a:cxn>
                    <a:cxn ang="0">
                      <a:pos x="18" y="1043"/>
                    </a:cxn>
                  </a:cxnLst>
                  <a:rect l="0" t="0" r="r" b="b"/>
                  <a:pathLst>
                    <a:path w="239" h="1043">
                      <a:moveTo>
                        <a:pt x="18" y="1043"/>
                      </a:moveTo>
                      <a:lnTo>
                        <a:pt x="36" y="1043"/>
                      </a:lnTo>
                      <a:lnTo>
                        <a:pt x="239" y="0"/>
                      </a:lnTo>
                      <a:lnTo>
                        <a:pt x="203"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a:defRPr/>
                  </a:pPr>
                  <a:endParaRPr lang="zh-CN" altLang="en-US">
                    <a:solidFill>
                      <a:srgbClr val="FFFFFF"/>
                    </a:solidFill>
                  </a:endParaRPr>
                </a:p>
              </p:txBody>
            </p:sp>
            <p:sp>
              <p:nvSpPr>
                <p:cNvPr id="497705" name="Freeform 41">
                  <a:extLst>
                    <a:ext uri="{FF2B5EF4-FFF2-40B4-BE49-F238E27FC236}">
                      <a16:creationId xmlns:a16="http://schemas.microsoft.com/office/drawing/2014/main" id="{D0E077FF-4221-4D5B-B1EB-E9ECE155EBD4}"/>
                    </a:ext>
                  </a:extLst>
                </p:cNvPr>
                <p:cNvSpPr>
                  <a:spLocks/>
                </p:cNvSpPr>
                <p:nvPr/>
              </p:nvSpPr>
              <p:spPr bwMode="hidden">
                <a:xfrm>
                  <a:off x="3821" y="0"/>
                  <a:ext cx="359" cy="1045"/>
                </a:xfrm>
                <a:custGeom>
                  <a:avLst/>
                  <a:gdLst/>
                  <a:ahLst/>
                  <a:cxnLst>
                    <a:cxn ang="0">
                      <a:pos x="24" y="1043"/>
                    </a:cxn>
                    <a:cxn ang="0">
                      <a:pos x="42" y="1043"/>
                    </a:cxn>
                    <a:cxn ang="0">
                      <a:pos x="358" y="0"/>
                    </a:cxn>
                    <a:cxn ang="0">
                      <a:pos x="317" y="0"/>
                    </a:cxn>
                    <a:cxn ang="0">
                      <a:pos x="0" y="1043"/>
                    </a:cxn>
                    <a:cxn ang="0">
                      <a:pos x="24" y="1043"/>
                    </a:cxn>
                    <a:cxn ang="0">
                      <a:pos x="24" y="1043"/>
                    </a:cxn>
                  </a:cxnLst>
                  <a:rect l="0" t="0" r="r" b="b"/>
                  <a:pathLst>
                    <a:path w="358" h="1043">
                      <a:moveTo>
                        <a:pt x="24" y="1043"/>
                      </a:moveTo>
                      <a:lnTo>
                        <a:pt x="42" y="1043"/>
                      </a:lnTo>
                      <a:lnTo>
                        <a:pt x="358" y="0"/>
                      </a:lnTo>
                      <a:lnTo>
                        <a:pt x="317" y="0"/>
                      </a:lnTo>
                      <a:lnTo>
                        <a:pt x="0" y="1043"/>
                      </a:lnTo>
                      <a:lnTo>
                        <a:pt x="24" y="1043"/>
                      </a:lnTo>
                      <a:lnTo>
                        <a:pt x="24"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a:defRPr/>
                  </a:pPr>
                  <a:endParaRPr lang="zh-CN" altLang="en-US">
                    <a:solidFill>
                      <a:srgbClr val="FFFFFF"/>
                    </a:solidFill>
                  </a:endParaRPr>
                </a:p>
              </p:txBody>
            </p:sp>
            <p:sp>
              <p:nvSpPr>
                <p:cNvPr id="497706" name="Freeform 42">
                  <a:extLst>
                    <a:ext uri="{FF2B5EF4-FFF2-40B4-BE49-F238E27FC236}">
                      <a16:creationId xmlns:a16="http://schemas.microsoft.com/office/drawing/2014/main" id="{2AA332C7-C809-4489-83D0-C021D80154EC}"/>
                    </a:ext>
                  </a:extLst>
                </p:cNvPr>
                <p:cNvSpPr>
                  <a:spLocks/>
                </p:cNvSpPr>
                <p:nvPr/>
              </p:nvSpPr>
              <p:spPr bwMode="hidden">
                <a:xfrm>
                  <a:off x="4139" y="0"/>
                  <a:ext cx="449" cy="1045"/>
                </a:xfrm>
                <a:custGeom>
                  <a:avLst/>
                  <a:gdLst/>
                  <a:ahLst/>
                  <a:cxnLst>
                    <a:cxn ang="0">
                      <a:pos x="18" y="1043"/>
                    </a:cxn>
                    <a:cxn ang="0">
                      <a:pos x="41" y="1043"/>
                    </a:cxn>
                    <a:cxn ang="0">
                      <a:pos x="448" y="0"/>
                    </a:cxn>
                    <a:cxn ang="0">
                      <a:pos x="406" y="0"/>
                    </a:cxn>
                    <a:cxn ang="0">
                      <a:pos x="0" y="1043"/>
                    </a:cxn>
                    <a:cxn ang="0">
                      <a:pos x="18" y="1043"/>
                    </a:cxn>
                    <a:cxn ang="0">
                      <a:pos x="18" y="1043"/>
                    </a:cxn>
                  </a:cxnLst>
                  <a:rect l="0" t="0" r="r" b="b"/>
                  <a:pathLst>
                    <a:path w="448" h="1043">
                      <a:moveTo>
                        <a:pt x="18" y="1043"/>
                      </a:moveTo>
                      <a:lnTo>
                        <a:pt x="41" y="1043"/>
                      </a:lnTo>
                      <a:lnTo>
                        <a:pt x="448" y="0"/>
                      </a:lnTo>
                      <a:lnTo>
                        <a:pt x="406"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a:defRPr/>
                  </a:pPr>
                  <a:endParaRPr lang="zh-CN" altLang="en-US">
                    <a:solidFill>
                      <a:srgbClr val="FFFFFF"/>
                    </a:solidFill>
                  </a:endParaRPr>
                </a:p>
              </p:txBody>
            </p:sp>
            <p:sp>
              <p:nvSpPr>
                <p:cNvPr id="497707" name="Freeform 43">
                  <a:extLst>
                    <a:ext uri="{FF2B5EF4-FFF2-40B4-BE49-F238E27FC236}">
                      <a16:creationId xmlns:a16="http://schemas.microsoft.com/office/drawing/2014/main" id="{7CEB9AEA-749B-427A-98C1-CE05E29BA675}"/>
                    </a:ext>
                  </a:extLst>
                </p:cNvPr>
                <p:cNvSpPr>
                  <a:spLocks/>
                </p:cNvSpPr>
                <p:nvPr/>
              </p:nvSpPr>
              <p:spPr bwMode="hidden">
                <a:xfrm>
                  <a:off x="4480" y="0"/>
                  <a:ext cx="541" cy="1045"/>
                </a:xfrm>
                <a:custGeom>
                  <a:avLst/>
                  <a:gdLst/>
                  <a:ahLst/>
                  <a:cxnLst>
                    <a:cxn ang="0">
                      <a:pos x="18" y="1043"/>
                    </a:cxn>
                    <a:cxn ang="0">
                      <a:pos x="42" y="1043"/>
                    </a:cxn>
                    <a:cxn ang="0">
                      <a:pos x="539" y="0"/>
                    </a:cxn>
                    <a:cxn ang="0">
                      <a:pos x="497" y="0"/>
                    </a:cxn>
                    <a:cxn ang="0">
                      <a:pos x="0" y="1043"/>
                    </a:cxn>
                    <a:cxn ang="0">
                      <a:pos x="18" y="1043"/>
                    </a:cxn>
                    <a:cxn ang="0">
                      <a:pos x="18" y="1043"/>
                    </a:cxn>
                  </a:cxnLst>
                  <a:rect l="0" t="0" r="r" b="b"/>
                  <a:pathLst>
                    <a:path w="539" h="1043">
                      <a:moveTo>
                        <a:pt x="18" y="1043"/>
                      </a:moveTo>
                      <a:lnTo>
                        <a:pt x="42" y="1043"/>
                      </a:lnTo>
                      <a:lnTo>
                        <a:pt x="539" y="0"/>
                      </a:lnTo>
                      <a:lnTo>
                        <a:pt x="497"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a:defRPr/>
                  </a:pPr>
                  <a:endParaRPr lang="zh-CN" altLang="en-US">
                    <a:solidFill>
                      <a:srgbClr val="FFFFFF"/>
                    </a:solidFill>
                  </a:endParaRPr>
                </a:p>
              </p:txBody>
            </p:sp>
            <p:sp>
              <p:nvSpPr>
                <p:cNvPr id="497708" name="Freeform 44">
                  <a:extLst>
                    <a:ext uri="{FF2B5EF4-FFF2-40B4-BE49-F238E27FC236}">
                      <a16:creationId xmlns:a16="http://schemas.microsoft.com/office/drawing/2014/main" id="{F1EEAAB1-850B-4493-B39F-C452D4104847}"/>
                    </a:ext>
                  </a:extLst>
                </p:cNvPr>
                <p:cNvSpPr>
                  <a:spLocks/>
                </p:cNvSpPr>
                <p:nvPr/>
              </p:nvSpPr>
              <p:spPr bwMode="hidden">
                <a:xfrm>
                  <a:off x="4768" y="0"/>
                  <a:ext cx="642" cy="1045"/>
                </a:xfrm>
                <a:custGeom>
                  <a:avLst/>
                  <a:gdLst/>
                  <a:ahLst/>
                  <a:cxnLst>
                    <a:cxn ang="0">
                      <a:pos x="18" y="1043"/>
                    </a:cxn>
                    <a:cxn ang="0">
                      <a:pos x="42" y="1043"/>
                    </a:cxn>
                    <a:cxn ang="0">
                      <a:pos x="640" y="0"/>
                    </a:cxn>
                    <a:cxn ang="0">
                      <a:pos x="592" y="0"/>
                    </a:cxn>
                    <a:cxn ang="0">
                      <a:pos x="0" y="1043"/>
                    </a:cxn>
                    <a:cxn ang="0">
                      <a:pos x="18" y="1043"/>
                    </a:cxn>
                    <a:cxn ang="0">
                      <a:pos x="18" y="1043"/>
                    </a:cxn>
                  </a:cxnLst>
                  <a:rect l="0" t="0" r="r" b="b"/>
                  <a:pathLst>
                    <a:path w="640" h="1043">
                      <a:moveTo>
                        <a:pt x="18" y="1043"/>
                      </a:moveTo>
                      <a:lnTo>
                        <a:pt x="42" y="1043"/>
                      </a:lnTo>
                      <a:lnTo>
                        <a:pt x="640" y="0"/>
                      </a:lnTo>
                      <a:lnTo>
                        <a:pt x="592"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a:defRPr/>
                  </a:pPr>
                  <a:endParaRPr lang="zh-CN" altLang="en-US">
                    <a:solidFill>
                      <a:srgbClr val="FFFFFF"/>
                    </a:solidFill>
                  </a:endParaRPr>
                </a:p>
              </p:txBody>
            </p:sp>
            <p:sp>
              <p:nvSpPr>
                <p:cNvPr id="497709" name="Freeform 45">
                  <a:extLst>
                    <a:ext uri="{FF2B5EF4-FFF2-40B4-BE49-F238E27FC236}">
                      <a16:creationId xmlns:a16="http://schemas.microsoft.com/office/drawing/2014/main" id="{3A253ABB-09DE-4830-8216-41E941A7A53B}"/>
                    </a:ext>
                  </a:extLst>
                </p:cNvPr>
                <p:cNvSpPr>
                  <a:spLocks/>
                </p:cNvSpPr>
                <p:nvPr/>
              </p:nvSpPr>
              <p:spPr bwMode="hidden">
                <a:xfrm>
                  <a:off x="5086" y="48"/>
                  <a:ext cx="672" cy="997"/>
                </a:xfrm>
                <a:custGeom>
                  <a:avLst/>
                  <a:gdLst/>
                  <a:ahLst/>
                  <a:cxnLst>
                    <a:cxn ang="0">
                      <a:pos x="24" y="995"/>
                    </a:cxn>
                    <a:cxn ang="0">
                      <a:pos x="48" y="995"/>
                    </a:cxn>
                    <a:cxn ang="0">
                      <a:pos x="670" y="72"/>
                    </a:cxn>
                    <a:cxn ang="0">
                      <a:pos x="670" y="0"/>
                    </a:cxn>
                    <a:cxn ang="0">
                      <a:pos x="0" y="995"/>
                    </a:cxn>
                    <a:cxn ang="0">
                      <a:pos x="24" y="995"/>
                    </a:cxn>
                    <a:cxn ang="0">
                      <a:pos x="24" y="995"/>
                    </a:cxn>
                  </a:cxnLst>
                  <a:rect l="0" t="0" r="r" b="b"/>
                  <a:pathLst>
                    <a:path w="670" h="995">
                      <a:moveTo>
                        <a:pt x="24" y="995"/>
                      </a:moveTo>
                      <a:lnTo>
                        <a:pt x="48" y="995"/>
                      </a:lnTo>
                      <a:lnTo>
                        <a:pt x="670" y="72"/>
                      </a:lnTo>
                      <a:lnTo>
                        <a:pt x="670" y="0"/>
                      </a:lnTo>
                      <a:lnTo>
                        <a:pt x="0" y="995"/>
                      </a:lnTo>
                      <a:lnTo>
                        <a:pt x="24" y="995"/>
                      </a:lnTo>
                      <a:lnTo>
                        <a:pt x="24" y="995"/>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a:defRPr/>
                  </a:pPr>
                  <a:endParaRPr lang="zh-CN" altLang="en-US">
                    <a:solidFill>
                      <a:srgbClr val="FFFFFF"/>
                    </a:solidFill>
                  </a:endParaRPr>
                </a:p>
              </p:txBody>
            </p:sp>
          </p:grpSp>
          <p:grpSp>
            <p:nvGrpSpPr>
              <p:cNvPr id="15396" name="Group 46">
                <a:extLst>
                  <a:ext uri="{FF2B5EF4-FFF2-40B4-BE49-F238E27FC236}">
                    <a16:creationId xmlns:a16="http://schemas.microsoft.com/office/drawing/2014/main" id="{C996F2B6-0016-41BF-B36D-2BA25B78CCF3}"/>
                  </a:ext>
                </a:extLst>
              </p:cNvPr>
              <p:cNvGrpSpPr>
                <a:grpSpLocks/>
              </p:cNvGrpSpPr>
              <p:nvPr userDrawn="1"/>
            </p:nvGrpSpPr>
            <p:grpSpPr bwMode="auto">
              <a:xfrm>
                <a:off x="0" y="558"/>
                <a:ext cx="5758" cy="487"/>
                <a:chOff x="0" y="558"/>
                <a:chExt cx="5758" cy="487"/>
              </a:xfrm>
            </p:grpSpPr>
            <p:sp>
              <p:nvSpPr>
                <p:cNvPr id="15415" name="Freeform 47">
                  <a:extLst>
                    <a:ext uri="{FF2B5EF4-FFF2-40B4-BE49-F238E27FC236}">
                      <a16:creationId xmlns:a16="http://schemas.microsoft.com/office/drawing/2014/main" id="{BD86A0AD-44AF-453B-8B80-59F067938D18}"/>
                    </a:ext>
                  </a:extLst>
                </p:cNvPr>
                <p:cNvSpPr>
                  <a:spLocks/>
                </p:cNvSpPr>
                <p:nvPr/>
              </p:nvSpPr>
              <p:spPr bwMode="hidden">
                <a:xfrm>
                  <a:off x="0" y="618"/>
                  <a:ext cx="306" cy="427"/>
                </a:xfrm>
                <a:custGeom>
                  <a:avLst/>
                  <a:gdLst>
                    <a:gd name="T0" fmla="*/ 286 w 305"/>
                    <a:gd name="T1" fmla="*/ 431 h 426"/>
                    <a:gd name="T2" fmla="*/ 310 w 305"/>
                    <a:gd name="T3" fmla="*/ 431 h 426"/>
                    <a:gd name="T4" fmla="*/ 0 w 305"/>
                    <a:gd name="T5" fmla="*/ 0 h 426"/>
                    <a:gd name="T6" fmla="*/ 0 w 305"/>
                    <a:gd name="T7" fmla="*/ 66 h 426"/>
                    <a:gd name="T8" fmla="*/ 256 w 305"/>
                    <a:gd name="T9" fmla="*/ 431 h 426"/>
                    <a:gd name="T10" fmla="*/ 286 w 305"/>
                    <a:gd name="T11" fmla="*/ 431 h 426"/>
                    <a:gd name="T12" fmla="*/ 286 w 305"/>
                    <a:gd name="T13" fmla="*/ 431 h 4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5" h="426">
                      <a:moveTo>
                        <a:pt x="281" y="426"/>
                      </a:moveTo>
                      <a:lnTo>
                        <a:pt x="305" y="426"/>
                      </a:lnTo>
                      <a:lnTo>
                        <a:pt x="0" y="0"/>
                      </a:lnTo>
                      <a:lnTo>
                        <a:pt x="0" y="66"/>
                      </a:lnTo>
                      <a:lnTo>
                        <a:pt x="251" y="426"/>
                      </a:lnTo>
                      <a:lnTo>
                        <a:pt x="281" y="4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16" name="Freeform 48">
                  <a:extLst>
                    <a:ext uri="{FF2B5EF4-FFF2-40B4-BE49-F238E27FC236}">
                      <a16:creationId xmlns:a16="http://schemas.microsoft.com/office/drawing/2014/main" id="{1B06E3CF-5F59-41C2-B038-A457E9C8A8D8}"/>
                    </a:ext>
                  </a:extLst>
                </p:cNvPr>
                <p:cNvSpPr>
                  <a:spLocks/>
                </p:cNvSpPr>
                <p:nvPr/>
              </p:nvSpPr>
              <p:spPr bwMode="hidden">
                <a:xfrm>
                  <a:off x="5410" y="558"/>
                  <a:ext cx="348" cy="487"/>
                </a:xfrm>
                <a:custGeom>
                  <a:avLst/>
                  <a:gdLst>
                    <a:gd name="T0" fmla="*/ 24 w 347"/>
                    <a:gd name="T1" fmla="*/ 491 h 486"/>
                    <a:gd name="T2" fmla="*/ 48 w 347"/>
                    <a:gd name="T3" fmla="*/ 491 h 486"/>
                    <a:gd name="T4" fmla="*/ 352 w 347"/>
                    <a:gd name="T5" fmla="*/ 72 h 486"/>
                    <a:gd name="T6" fmla="*/ 352 w 347"/>
                    <a:gd name="T7" fmla="*/ 0 h 486"/>
                    <a:gd name="T8" fmla="*/ 0 w 347"/>
                    <a:gd name="T9" fmla="*/ 491 h 486"/>
                    <a:gd name="T10" fmla="*/ 24 w 347"/>
                    <a:gd name="T11" fmla="*/ 491 h 486"/>
                    <a:gd name="T12" fmla="*/ 24 w 347"/>
                    <a:gd name="T13" fmla="*/ 491 h 4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7" h="486">
                      <a:moveTo>
                        <a:pt x="24" y="486"/>
                      </a:moveTo>
                      <a:lnTo>
                        <a:pt x="48" y="486"/>
                      </a:lnTo>
                      <a:lnTo>
                        <a:pt x="347" y="72"/>
                      </a:lnTo>
                      <a:lnTo>
                        <a:pt x="347" y="0"/>
                      </a:lnTo>
                      <a:lnTo>
                        <a:pt x="0" y="486"/>
                      </a:lnTo>
                      <a:lnTo>
                        <a:pt x="24" y="48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5397" name="Group 49">
                <a:extLst>
                  <a:ext uri="{FF2B5EF4-FFF2-40B4-BE49-F238E27FC236}">
                    <a16:creationId xmlns:a16="http://schemas.microsoft.com/office/drawing/2014/main" id="{62B60DF4-9DF4-4117-BCE4-DAAFF330620D}"/>
                  </a:ext>
                </a:extLst>
              </p:cNvPr>
              <p:cNvGrpSpPr>
                <a:grpSpLocks/>
              </p:cNvGrpSpPr>
              <p:nvPr userDrawn="1"/>
            </p:nvGrpSpPr>
            <p:grpSpPr bwMode="auto">
              <a:xfrm>
                <a:off x="264" y="1039"/>
                <a:ext cx="5200" cy="3280"/>
                <a:chOff x="264" y="1039"/>
                <a:chExt cx="5200" cy="3280"/>
              </a:xfrm>
            </p:grpSpPr>
            <p:sp>
              <p:nvSpPr>
                <p:cNvPr id="497714" name="Freeform 50">
                  <a:extLst>
                    <a:ext uri="{FF2B5EF4-FFF2-40B4-BE49-F238E27FC236}">
                      <a16:creationId xmlns:a16="http://schemas.microsoft.com/office/drawing/2014/main" id="{AB4F9A22-B4AF-4538-BC15-98F7648D51CA}"/>
                    </a:ext>
                  </a:extLst>
                </p:cNvPr>
                <p:cNvSpPr>
                  <a:spLocks/>
                </p:cNvSpPr>
                <p:nvPr/>
              </p:nvSpPr>
              <p:spPr bwMode="hidden">
                <a:xfrm>
                  <a:off x="2849" y="1039"/>
                  <a:ext cx="42" cy="3280"/>
                </a:xfrm>
                <a:custGeom>
                  <a:avLst/>
                  <a:gdLst/>
                  <a:ahLst/>
                  <a:cxnLst>
                    <a:cxn ang="0">
                      <a:pos x="18" y="0"/>
                    </a:cxn>
                    <a:cxn ang="0">
                      <a:pos x="0" y="0"/>
                    </a:cxn>
                    <a:cxn ang="0">
                      <a:pos x="0" y="3273"/>
                    </a:cxn>
                    <a:cxn ang="0">
                      <a:pos x="42" y="3273"/>
                    </a:cxn>
                    <a:cxn ang="0">
                      <a:pos x="42" y="0"/>
                    </a:cxn>
                    <a:cxn ang="0">
                      <a:pos x="18" y="0"/>
                    </a:cxn>
                    <a:cxn ang="0">
                      <a:pos x="18" y="0"/>
                    </a:cxn>
                  </a:cxnLst>
                  <a:rect l="0" t="0" r="r" b="b"/>
                  <a:pathLst>
                    <a:path w="42" h="3273">
                      <a:moveTo>
                        <a:pt x="18" y="0"/>
                      </a:moveTo>
                      <a:lnTo>
                        <a:pt x="0" y="0"/>
                      </a:lnTo>
                      <a:lnTo>
                        <a:pt x="0" y="3273"/>
                      </a:lnTo>
                      <a:lnTo>
                        <a:pt x="42" y="3273"/>
                      </a:lnTo>
                      <a:lnTo>
                        <a:pt x="42" y="0"/>
                      </a:lnTo>
                      <a:lnTo>
                        <a:pt x="18" y="0"/>
                      </a:lnTo>
                      <a:lnTo>
                        <a:pt x="18"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a:defRPr/>
                  </a:pPr>
                  <a:endParaRPr lang="zh-CN" altLang="en-US">
                    <a:solidFill>
                      <a:srgbClr val="FFFFFF"/>
                    </a:solidFill>
                  </a:endParaRPr>
                </a:p>
              </p:txBody>
            </p:sp>
            <p:sp>
              <p:nvSpPr>
                <p:cNvPr id="497715" name="Freeform 51">
                  <a:extLst>
                    <a:ext uri="{FF2B5EF4-FFF2-40B4-BE49-F238E27FC236}">
                      <a16:creationId xmlns:a16="http://schemas.microsoft.com/office/drawing/2014/main" id="{6ECE7528-4BBC-43C5-96C2-204672D4421B}"/>
                    </a:ext>
                  </a:extLst>
                </p:cNvPr>
                <p:cNvSpPr>
                  <a:spLocks/>
                </p:cNvSpPr>
                <p:nvPr/>
              </p:nvSpPr>
              <p:spPr bwMode="hidden">
                <a:xfrm>
                  <a:off x="2154" y="1039"/>
                  <a:ext cx="401" cy="3280"/>
                </a:xfrm>
                <a:custGeom>
                  <a:avLst/>
                  <a:gdLst/>
                  <a:ahLst/>
                  <a:cxnLst>
                    <a:cxn ang="0">
                      <a:pos x="376" y="0"/>
                    </a:cxn>
                    <a:cxn ang="0">
                      <a:pos x="358" y="0"/>
                    </a:cxn>
                    <a:cxn ang="0">
                      <a:pos x="0" y="3273"/>
                    </a:cxn>
                    <a:cxn ang="0">
                      <a:pos x="41" y="3273"/>
                    </a:cxn>
                    <a:cxn ang="0">
                      <a:pos x="400" y="0"/>
                    </a:cxn>
                    <a:cxn ang="0">
                      <a:pos x="376" y="0"/>
                    </a:cxn>
                    <a:cxn ang="0">
                      <a:pos x="376" y="0"/>
                    </a:cxn>
                  </a:cxnLst>
                  <a:rect l="0" t="0" r="r" b="b"/>
                  <a:pathLst>
                    <a:path w="400" h="3273">
                      <a:moveTo>
                        <a:pt x="376" y="0"/>
                      </a:moveTo>
                      <a:lnTo>
                        <a:pt x="358" y="0"/>
                      </a:lnTo>
                      <a:lnTo>
                        <a:pt x="0" y="3273"/>
                      </a:lnTo>
                      <a:lnTo>
                        <a:pt x="41" y="3273"/>
                      </a:lnTo>
                      <a:lnTo>
                        <a:pt x="400" y="0"/>
                      </a:lnTo>
                      <a:lnTo>
                        <a:pt x="376" y="0"/>
                      </a:lnTo>
                      <a:lnTo>
                        <a:pt x="376"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a:defRPr/>
                  </a:pPr>
                  <a:endParaRPr lang="zh-CN" altLang="en-US">
                    <a:solidFill>
                      <a:srgbClr val="FFFFFF"/>
                    </a:solidFill>
                  </a:endParaRPr>
                </a:p>
              </p:txBody>
            </p:sp>
            <p:sp>
              <p:nvSpPr>
                <p:cNvPr id="497716" name="Freeform 52">
                  <a:extLst>
                    <a:ext uri="{FF2B5EF4-FFF2-40B4-BE49-F238E27FC236}">
                      <a16:creationId xmlns:a16="http://schemas.microsoft.com/office/drawing/2014/main" id="{69A1C419-7F72-4C1F-A5CC-F30DF1AA5AB4}"/>
                    </a:ext>
                  </a:extLst>
                </p:cNvPr>
                <p:cNvSpPr>
                  <a:spLocks/>
                </p:cNvSpPr>
                <p:nvPr/>
              </p:nvSpPr>
              <p:spPr bwMode="hidden">
                <a:xfrm>
                  <a:off x="1530" y="1039"/>
                  <a:ext cx="677" cy="3280"/>
                </a:xfrm>
                <a:custGeom>
                  <a:avLst/>
                  <a:gdLst/>
                  <a:ahLst/>
                  <a:cxnLst>
                    <a:cxn ang="0">
                      <a:pos x="657" y="0"/>
                    </a:cxn>
                    <a:cxn ang="0">
                      <a:pos x="639" y="0"/>
                    </a:cxn>
                    <a:cxn ang="0">
                      <a:pos x="0" y="3273"/>
                    </a:cxn>
                    <a:cxn ang="0">
                      <a:pos x="42" y="3273"/>
                    </a:cxn>
                    <a:cxn ang="0">
                      <a:pos x="675" y="0"/>
                    </a:cxn>
                    <a:cxn ang="0">
                      <a:pos x="657" y="0"/>
                    </a:cxn>
                    <a:cxn ang="0">
                      <a:pos x="657" y="0"/>
                    </a:cxn>
                  </a:cxnLst>
                  <a:rect l="0" t="0" r="r" b="b"/>
                  <a:pathLst>
                    <a:path w="675" h="3273">
                      <a:moveTo>
                        <a:pt x="657" y="0"/>
                      </a:moveTo>
                      <a:lnTo>
                        <a:pt x="639" y="0"/>
                      </a:lnTo>
                      <a:lnTo>
                        <a:pt x="0" y="3273"/>
                      </a:lnTo>
                      <a:lnTo>
                        <a:pt x="42" y="3273"/>
                      </a:lnTo>
                      <a:lnTo>
                        <a:pt x="675" y="0"/>
                      </a:lnTo>
                      <a:lnTo>
                        <a:pt x="657" y="0"/>
                      </a:lnTo>
                      <a:lnTo>
                        <a:pt x="657"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a:defRPr/>
                  </a:pPr>
                  <a:endParaRPr lang="zh-CN" altLang="en-US">
                    <a:solidFill>
                      <a:srgbClr val="FFFFFF"/>
                    </a:solidFill>
                  </a:endParaRPr>
                </a:p>
              </p:txBody>
            </p:sp>
            <p:sp>
              <p:nvSpPr>
                <p:cNvPr id="497717" name="Freeform 53">
                  <a:extLst>
                    <a:ext uri="{FF2B5EF4-FFF2-40B4-BE49-F238E27FC236}">
                      <a16:creationId xmlns:a16="http://schemas.microsoft.com/office/drawing/2014/main" id="{D23F506D-67CE-4BC3-B612-C1A033EA4CEC}"/>
                    </a:ext>
                  </a:extLst>
                </p:cNvPr>
                <p:cNvSpPr>
                  <a:spLocks/>
                </p:cNvSpPr>
                <p:nvPr/>
              </p:nvSpPr>
              <p:spPr bwMode="hidden">
                <a:xfrm>
                  <a:off x="876" y="1039"/>
                  <a:ext cx="1031" cy="3280"/>
                </a:xfrm>
                <a:custGeom>
                  <a:avLst/>
                  <a:gdLst/>
                  <a:ahLst/>
                  <a:cxnLst>
                    <a:cxn ang="0">
                      <a:pos x="1013" y="0"/>
                    </a:cxn>
                    <a:cxn ang="0">
                      <a:pos x="990" y="0"/>
                    </a:cxn>
                    <a:cxn ang="0">
                      <a:pos x="0" y="3280"/>
                    </a:cxn>
                    <a:cxn ang="0">
                      <a:pos x="42" y="3280"/>
                    </a:cxn>
                    <a:cxn ang="0">
                      <a:pos x="1031" y="4"/>
                    </a:cxn>
                    <a:cxn ang="0">
                      <a:pos x="1013" y="0"/>
                    </a:cxn>
                    <a:cxn ang="0">
                      <a:pos x="1013" y="0"/>
                    </a:cxn>
                  </a:cxnLst>
                  <a:rect l="0" t="0" r="r" b="b"/>
                  <a:pathLst>
                    <a:path w="1031" h="3280">
                      <a:moveTo>
                        <a:pt x="1013" y="0"/>
                      </a:moveTo>
                      <a:lnTo>
                        <a:pt x="990" y="0"/>
                      </a:lnTo>
                      <a:lnTo>
                        <a:pt x="0" y="3280"/>
                      </a:lnTo>
                      <a:lnTo>
                        <a:pt x="42" y="3280"/>
                      </a:lnTo>
                      <a:lnTo>
                        <a:pt x="1031" y="4"/>
                      </a:lnTo>
                      <a:lnTo>
                        <a:pt x="1013" y="0"/>
                      </a:lnTo>
                      <a:lnTo>
                        <a:pt x="1013"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a:defRPr/>
                  </a:pPr>
                  <a:endParaRPr lang="zh-CN" altLang="en-US">
                    <a:solidFill>
                      <a:srgbClr val="FFFFFF"/>
                    </a:solidFill>
                  </a:endParaRPr>
                </a:p>
              </p:txBody>
            </p:sp>
            <p:sp>
              <p:nvSpPr>
                <p:cNvPr id="497718" name="Freeform 54">
                  <a:extLst>
                    <a:ext uri="{FF2B5EF4-FFF2-40B4-BE49-F238E27FC236}">
                      <a16:creationId xmlns:a16="http://schemas.microsoft.com/office/drawing/2014/main" id="{0E2EB910-7B4B-4C23-91CA-510E7A3D087B}"/>
                    </a:ext>
                  </a:extLst>
                </p:cNvPr>
                <p:cNvSpPr>
                  <a:spLocks/>
                </p:cNvSpPr>
                <p:nvPr/>
              </p:nvSpPr>
              <p:spPr bwMode="hidden">
                <a:xfrm>
                  <a:off x="264" y="1039"/>
                  <a:ext cx="1319" cy="3280"/>
                </a:xfrm>
                <a:custGeom>
                  <a:avLst/>
                  <a:gdLst/>
                  <a:ahLst/>
                  <a:cxnLst>
                    <a:cxn ang="0">
                      <a:pos x="1296" y="0"/>
                    </a:cxn>
                    <a:cxn ang="0">
                      <a:pos x="1278" y="0"/>
                    </a:cxn>
                    <a:cxn ang="0">
                      <a:pos x="0" y="3280"/>
                    </a:cxn>
                    <a:cxn ang="0">
                      <a:pos x="42" y="3280"/>
                    </a:cxn>
                    <a:cxn ang="0">
                      <a:pos x="1319" y="5"/>
                    </a:cxn>
                    <a:cxn ang="0">
                      <a:pos x="1296" y="0"/>
                    </a:cxn>
                    <a:cxn ang="0">
                      <a:pos x="1296" y="0"/>
                    </a:cxn>
                  </a:cxnLst>
                  <a:rect l="0" t="0" r="r" b="b"/>
                  <a:pathLst>
                    <a:path w="1319" h="3280">
                      <a:moveTo>
                        <a:pt x="1296" y="0"/>
                      </a:moveTo>
                      <a:lnTo>
                        <a:pt x="1278" y="0"/>
                      </a:lnTo>
                      <a:lnTo>
                        <a:pt x="0" y="3280"/>
                      </a:lnTo>
                      <a:lnTo>
                        <a:pt x="42" y="3280"/>
                      </a:lnTo>
                      <a:lnTo>
                        <a:pt x="1319" y="5"/>
                      </a:lnTo>
                      <a:lnTo>
                        <a:pt x="1296" y="0"/>
                      </a:lnTo>
                      <a:lnTo>
                        <a:pt x="1296"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a:defRPr/>
                  </a:pPr>
                  <a:endParaRPr lang="zh-CN" altLang="en-US">
                    <a:solidFill>
                      <a:srgbClr val="FFFFFF"/>
                    </a:solidFill>
                  </a:endParaRPr>
                </a:p>
              </p:txBody>
            </p:sp>
            <p:sp>
              <p:nvSpPr>
                <p:cNvPr id="497719" name="Freeform 55">
                  <a:extLst>
                    <a:ext uri="{FF2B5EF4-FFF2-40B4-BE49-F238E27FC236}">
                      <a16:creationId xmlns:a16="http://schemas.microsoft.com/office/drawing/2014/main" id="{DFA43961-A467-43A0-9155-E1835F23DC77}"/>
                    </a:ext>
                  </a:extLst>
                </p:cNvPr>
                <p:cNvSpPr>
                  <a:spLocks/>
                </p:cNvSpPr>
                <p:nvPr/>
              </p:nvSpPr>
              <p:spPr bwMode="hidden">
                <a:xfrm>
                  <a:off x="3191" y="1039"/>
                  <a:ext cx="402" cy="3280"/>
                </a:xfrm>
                <a:custGeom>
                  <a:avLst/>
                  <a:gdLst/>
                  <a:ahLst/>
                  <a:cxnLst>
                    <a:cxn ang="0">
                      <a:pos x="18" y="0"/>
                    </a:cxn>
                    <a:cxn ang="0">
                      <a:pos x="0" y="0"/>
                    </a:cxn>
                    <a:cxn ang="0">
                      <a:pos x="359" y="3273"/>
                    </a:cxn>
                    <a:cxn ang="0">
                      <a:pos x="401" y="3273"/>
                    </a:cxn>
                    <a:cxn ang="0">
                      <a:pos x="42" y="0"/>
                    </a:cxn>
                    <a:cxn ang="0">
                      <a:pos x="18" y="0"/>
                    </a:cxn>
                    <a:cxn ang="0">
                      <a:pos x="18" y="0"/>
                    </a:cxn>
                  </a:cxnLst>
                  <a:rect l="0" t="0" r="r" b="b"/>
                  <a:pathLst>
                    <a:path w="401" h="3273">
                      <a:moveTo>
                        <a:pt x="18" y="0"/>
                      </a:moveTo>
                      <a:lnTo>
                        <a:pt x="0" y="0"/>
                      </a:lnTo>
                      <a:lnTo>
                        <a:pt x="359" y="3273"/>
                      </a:lnTo>
                      <a:lnTo>
                        <a:pt x="401" y="3273"/>
                      </a:lnTo>
                      <a:lnTo>
                        <a:pt x="42" y="0"/>
                      </a:lnTo>
                      <a:lnTo>
                        <a:pt x="18" y="0"/>
                      </a:lnTo>
                      <a:lnTo>
                        <a:pt x="18"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a:defRPr/>
                  </a:pPr>
                  <a:endParaRPr lang="zh-CN" altLang="en-US">
                    <a:solidFill>
                      <a:srgbClr val="FFFFFF"/>
                    </a:solidFill>
                  </a:endParaRPr>
                </a:p>
              </p:txBody>
            </p:sp>
            <p:sp>
              <p:nvSpPr>
                <p:cNvPr id="497720" name="Freeform 56">
                  <a:extLst>
                    <a:ext uri="{FF2B5EF4-FFF2-40B4-BE49-F238E27FC236}">
                      <a16:creationId xmlns:a16="http://schemas.microsoft.com/office/drawing/2014/main" id="{73468711-6F38-40AC-8A27-0A7CD65EA645}"/>
                    </a:ext>
                  </a:extLst>
                </p:cNvPr>
                <p:cNvSpPr>
                  <a:spLocks/>
                </p:cNvSpPr>
                <p:nvPr/>
              </p:nvSpPr>
              <p:spPr bwMode="hidden">
                <a:xfrm>
                  <a:off x="3533" y="1039"/>
                  <a:ext cx="677" cy="3280"/>
                </a:xfrm>
                <a:custGeom>
                  <a:avLst/>
                  <a:gdLst/>
                  <a:ahLst/>
                  <a:cxnLst>
                    <a:cxn ang="0">
                      <a:pos x="18" y="0"/>
                    </a:cxn>
                    <a:cxn ang="0">
                      <a:pos x="0" y="0"/>
                    </a:cxn>
                    <a:cxn ang="0">
                      <a:pos x="640" y="3273"/>
                    </a:cxn>
                    <a:cxn ang="0">
                      <a:pos x="675" y="3273"/>
                    </a:cxn>
                    <a:cxn ang="0">
                      <a:pos x="36" y="0"/>
                    </a:cxn>
                    <a:cxn ang="0">
                      <a:pos x="18" y="0"/>
                    </a:cxn>
                    <a:cxn ang="0">
                      <a:pos x="18" y="0"/>
                    </a:cxn>
                  </a:cxnLst>
                  <a:rect l="0" t="0" r="r" b="b"/>
                  <a:pathLst>
                    <a:path w="675" h="3273">
                      <a:moveTo>
                        <a:pt x="18" y="0"/>
                      </a:moveTo>
                      <a:lnTo>
                        <a:pt x="0" y="0"/>
                      </a:lnTo>
                      <a:lnTo>
                        <a:pt x="640" y="3273"/>
                      </a:lnTo>
                      <a:lnTo>
                        <a:pt x="675" y="3273"/>
                      </a:lnTo>
                      <a:lnTo>
                        <a:pt x="36" y="0"/>
                      </a:lnTo>
                      <a:lnTo>
                        <a:pt x="18" y="0"/>
                      </a:lnTo>
                      <a:lnTo>
                        <a:pt x="18"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a:defRPr/>
                  </a:pPr>
                  <a:endParaRPr lang="zh-CN" altLang="en-US">
                    <a:solidFill>
                      <a:srgbClr val="FFFFFF"/>
                    </a:solidFill>
                  </a:endParaRPr>
                </a:p>
              </p:txBody>
            </p:sp>
            <p:sp>
              <p:nvSpPr>
                <p:cNvPr id="497721" name="Freeform 57">
                  <a:extLst>
                    <a:ext uri="{FF2B5EF4-FFF2-40B4-BE49-F238E27FC236}">
                      <a16:creationId xmlns:a16="http://schemas.microsoft.com/office/drawing/2014/main" id="{C891C4F3-36A9-42C2-AC98-9AAC1F20E5E4}"/>
                    </a:ext>
                  </a:extLst>
                </p:cNvPr>
                <p:cNvSpPr>
                  <a:spLocks/>
                </p:cNvSpPr>
                <p:nvPr/>
              </p:nvSpPr>
              <p:spPr bwMode="hidden">
                <a:xfrm>
                  <a:off x="3822" y="1039"/>
                  <a:ext cx="1036" cy="3280"/>
                </a:xfrm>
                <a:custGeom>
                  <a:avLst/>
                  <a:gdLst/>
                  <a:ahLst/>
                  <a:cxnLst>
                    <a:cxn ang="0">
                      <a:pos x="23" y="0"/>
                    </a:cxn>
                    <a:cxn ang="0">
                      <a:pos x="0" y="5"/>
                    </a:cxn>
                    <a:cxn ang="0">
                      <a:pos x="994" y="3280"/>
                    </a:cxn>
                    <a:cxn ang="0">
                      <a:pos x="1036" y="3280"/>
                    </a:cxn>
                    <a:cxn ang="0">
                      <a:pos x="41" y="0"/>
                    </a:cxn>
                    <a:cxn ang="0">
                      <a:pos x="23" y="0"/>
                    </a:cxn>
                    <a:cxn ang="0">
                      <a:pos x="23" y="0"/>
                    </a:cxn>
                  </a:cxnLst>
                  <a:rect l="0" t="0" r="r" b="b"/>
                  <a:pathLst>
                    <a:path w="1036" h="3280">
                      <a:moveTo>
                        <a:pt x="23" y="0"/>
                      </a:moveTo>
                      <a:lnTo>
                        <a:pt x="0" y="5"/>
                      </a:lnTo>
                      <a:lnTo>
                        <a:pt x="994" y="3280"/>
                      </a:lnTo>
                      <a:lnTo>
                        <a:pt x="1036" y="3280"/>
                      </a:lnTo>
                      <a:lnTo>
                        <a:pt x="41" y="0"/>
                      </a:lnTo>
                      <a:lnTo>
                        <a:pt x="23" y="0"/>
                      </a:lnTo>
                      <a:lnTo>
                        <a:pt x="23"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a:defRPr/>
                  </a:pPr>
                  <a:endParaRPr lang="zh-CN" altLang="en-US">
                    <a:solidFill>
                      <a:srgbClr val="FFFFFF"/>
                    </a:solidFill>
                  </a:endParaRPr>
                </a:p>
              </p:txBody>
            </p:sp>
            <p:sp>
              <p:nvSpPr>
                <p:cNvPr id="497722" name="Freeform 58">
                  <a:extLst>
                    <a:ext uri="{FF2B5EF4-FFF2-40B4-BE49-F238E27FC236}">
                      <a16:creationId xmlns:a16="http://schemas.microsoft.com/office/drawing/2014/main" id="{BB9DFA81-C3D7-41A2-87B8-90628A982BDF}"/>
                    </a:ext>
                  </a:extLst>
                </p:cNvPr>
                <p:cNvSpPr>
                  <a:spLocks/>
                </p:cNvSpPr>
                <p:nvPr/>
              </p:nvSpPr>
              <p:spPr bwMode="hidden">
                <a:xfrm>
                  <a:off x="4137" y="1039"/>
                  <a:ext cx="1327" cy="3280"/>
                </a:xfrm>
                <a:custGeom>
                  <a:avLst/>
                  <a:gdLst/>
                  <a:ahLst/>
                  <a:cxnLst>
                    <a:cxn ang="0">
                      <a:pos x="20" y="0"/>
                    </a:cxn>
                    <a:cxn ang="0">
                      <a:pos x="0" y="7"/>
                    </a:cxn>
                    <a:cxn ang="0">
                      <a:pos x="1285" y="3280"/>
                    </a:cxn>
                    <a:cxn ang="0">
                      <a:pos x="1327" y="3280"/>
                    </a:cxn>
                    <a:cxn ang="0">
                      <a:pos x="43" y="0"/>
                    </a:cxn>
                    <a:cxn ang="0">
                      <a:pos x="20" y="0"/>
                    </a:cxn>
                    <a:cxn ang="0">
                      <a:pos x="20" y="0"/>
                    </a:cxn>
                  </a:cxnLst>
                  <a:rect l="0" t="0" r="r" b="b"/>
                  <a:pathLst>
                    <a:path w="1327" h="3280">
                      <a:moveTo>
                        <a:pt x="20" y="0"/>
                      </a:moveTo>
                      <a:lnTo>
                        <a:pt x="0" y="7"/>
                      </a:lnTo>
                      <a:lnTo>
                        <a:pt x="1285" y="3280"/>
                      </a:lnTo>
                      <a:lnTo>
                        <a:pt x="1327" y="3280"/>
                      </a:lnTo>
                      <a:lnTo>
                        <a:pt x="43" y="0"/>
                      </a:lnTo>
                      <a:lnTo>
                        <a:pt x="20" y="0"/>
                      </a:lnTo>
                      <a:lnTo>
                        <a:pt x="20"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a:defRPr/>
                  </a:pPr>
                  <a:endParaRPr lang="zh-CN" altLang="en-US">
                    <a:solidFill>
                      <a:srgbClr val="FFFFFF"/>
                    </a:solidFill>
                  </a:endParaRPr>
                </a:p>
              </p:txBody>
            </p:sp>
          </p:grpSp>
          <p:sp>
            <p:nvSpPr>
              <p:cNvPr id="497723" name="Freeform 59">
                <a:extLst>
                  <a:ext uri="{FF2B5EF4-FFF2-40B4-BE49-F238E27FC236}">
                    <a16:creationId xmlns:a16="http://schemas.microsoft.com/office/drawing/2014/main" id="{646E20AD-52BA-4D98-B4C5-1AED6B00FC36}"/>
                  </a:ext>
                </a:extLst>
              </p:cNvPr>
              <p:cNvSpPr>
                <a:spLocks/>
              </p:cNvSpPr>
              <p:nvPr userDrawn="1"/>
            </p:nvSpPr>
            <p:spPr bwMode="hidden">
              <a:xfrm>
                <a:off x="0" y="1039"/>
                <a:ext cx="1254" cy="2632"/>
              </a:xfrm>
              <a:custGeom>
                <a:avLst/>
                <a:gdLst/>
                <a:ahLst/>
                <a:cxnLst>
                  <a:cxn ang="0">
                    <a:pos x="1236" y="0"/>
                  </a:cxn>
                  <a:cxn ang="0">
                    <a:pos x="1212" y="0"/>
                  </a:cxn>
                  <a:cxn ang="0">
                    <a:pos x="0" y="2542"/>
                  </a:cxn>
                  <a:cxn ang="0">
                    <a:pos x="0" y="2632"/>
                  </a:cxn>
                  <a:cxn ang="0">
                    <a:pos x="1254" y="7"/>
                  </a:cxn>
                  <a:cxn ang="0">
                    <a:pos x="1236" y="0"/>
                  </a:cxn>
                  <a:cxn ang="0">
                    <a:pos x="1236" y="0"/>
                  </a:cxn>
                </a:cxnLst>
                <a:rect l="0" t="0" r="r" b="b"/>
                <a:pathLst>
                  <a:path w="1254" h="2632">
                    <a:moveTo>
                      <a:pt x="1236" y="0"/>
                    </a:moveTo>
                    <a:lnTo>
                      <a:pt x="1212" y="0"/>
                    </a:lnTo>
                    <a:lnTo>
                      <a:pt x="0" y="2542"/>
                    </a:lnTo>
                    <a:lnTo>
                      <a:pt x="0" y="2632"/>
                    </a:lnTo>
                    <a:lnTo>
                      <a:pt x="1254" y="7"/>
                    </a:lnTo>
                    <a:lnTo>
                      <a:pt x="1236" y="0"/>
                    </a:lnTo>
                    <a:lnTo>
                      <a:pt x="1236"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a:defRPr/>
                </a:pPr>
                <a:endParaRPr lang="zh-CN" altLang="en-US">
                  <a:solidFill>
                    <a:srgbClr val="FFFFFF"/>
                  </a:solidFill>
                </a:endParaRPr>
              </a:p>
            </p:txBody>
          </p:sp>
          <p:sp>
            <p:nvSpPr>
              <p:cNvPr id="15399" name="Freeform 60">
                <a:extLst>
                  <a:ext uri="{FF2B5EF4-FFF2-40B4-BE49-F238E27FC236}">
                    <a16:creationId xmlns:a16="http://schemas.microsoft.com/office/drawing/2014/main" id="{94B39184-1598-4F1F-85A4-ED3507341C33}"/>
                  </a:ext>
                </a:extLst>
              </p:cNvPr>
              <p:cNvSpPr>
                <a:spLocks/>
              </p:cNvSpPr>
              <p:nvPr userDrawn="1"/>
            </p:nvSpPr>
            <p:spPr bwMode="hidden">
              <a:xfrm>
                <a:off x="0" y="1039"/>
                <a:ext cx="948" cy="1676"/>
              </a:xfrm>
              <a:custGeom>
                <a:avLst/>
                <a:gdLst>
                  <a:gd name="T0" fmla="*/ 930 w 948"/>
                  <a:gd name="T1" fmla="*/ 0 h 1676"/>
                  <a:gd name="T2" fmla="*/ 906 w 948"/>
                  <a:gd name="T3" fmla="*/ 0 h 1676"/>
                  <a:gd name="T4" fmla="*/ 0 w 948"/>
                  <a:gd name="T5" fmla="*/ 1593 h 1676"/>
                  <a:gd name="T6" fmla="*/ 0 w 948"/>
                  <a:gd name="T7" fmla="*/ 1676 h 1676"/>
                  <a:gd name="T8" fmla="*/ 948 w 948"/>
                  <a:gd name="T9" fmla="*/ 5 h 1676"/>
                  <a:gd name="T10" fmla="*/ 930 w 948"/>
                  <a:gd name="T11" fmla="*/ 0 h 1676"/>
                  <a:gd name="T12" fmla="*/ 930 w 948"/>
                  <a:gd name="T13" fmla="*/ 0 h 167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48" h="1676">
                    <a:moveTo>
                      <a:pt x="930" y="0"/>
                    </a:moveTo>
                    <a:lnTo>
                      <a:pt x="906" y="0"/>
                    </a:lnTo>
                    <a:lnTo>
                      <a:pt x="0" y="1593"/>
                    </a:lnTo>
                    <a:lnTo>
                      <a:pt x="0" y="1676"/>
                    </a:lnTo>
                    <a:lnTo>
                      <a:pt x="948" y="5"/>
                    </a:lnTo>
                    <a:lnTo>
                      <a:pt x="93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00" name="Freeform 61">
                <a:extLst>
                  <a:ext uri="{FF2B5EF4-FFF2-40B4-BE49-F238E27FC236}">
                    <a16:creationId xmlns:a16="http://schemas.microsoft.com/office/drawing/2014/main" id="{C25A41BA-8DED-4344-B317-ACA9F3D6CD00}"/>
                  </a:ext>
                </a:extLst>
              </p:cNvPr>
              <p:cNvSpPr>
                <a:spLocks/>
              </p:cNvSpPr>
              <p:nvPr userDrawn="1"/>
            </p:nvSpPr>
            <p:spPr bwMode="hidden">
              <a:xfrm>
                <a:off x="0" y="1039"/>
                <a:ext cx="629" cy="937"/>
              </a:xfrm>
              <a:custGeom>
                <a:avLst/>
                <a:gdLst>
                  <a:gd name="T0" fmla="*/ 606 w 629"/>
                  <a:gd name="T1" fmla="*/ 0 h 937"/>
                  <a:gd name="T2" fmla="*/ 582 w 629"/>
                  <a:gd name="T3" fmla="*/ 0 h 937"/>
                  <a:gd name="T4" fmla="*/ 0 w 629"/>
                  <a:gd name="T5" fmla="*/ 871 h 937"/>
                  <a:gd name="T6" fmla="*/ 0 w 629"/>
                  <a:gd name="T7" fmla="*/ 937 h 937"/>
                  <a:gd name="T8" fmla="*/ 629 w 629"/>
                  <a:gd name="T9" fmla="*/ 4 h 937"/>
                  <a:gd name="T10" fmla="*/ 606 w 629"/>
                  <a:gd name="T11" fmla="*/ 0 h 937"/>
                  <a:gd name="T12" fmla="*/ 606 w 629"/>
                  <a:gd name="T13" fmla="*/ 0 h 9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29" h="937">
                    <a:moveTo>
                      <a:pt x="606" y="0"/>
                    </a:moveTo>
                    <a:lnTo>
                      <a:pt x="582" y="0"/>
                    </a:lnTo>
                    <a:lnTo>
                      <a:pt x="0" y="871"/>
                    </a:lnTo>
                    <a:lnTo>
                      <a:pt x="0" y="937"/>
                    </a:lnTo>
                    <a:lnTo>
                      <a:pt x="629" y="4"/>
                    </a:lnTo>
                    <a:lnTo>
                      <a:pt x="60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01" name="Freeform 62">
                <a:extLst>
                  <a:ext uri="{FF2B5EF4-FFF2-40B4-BE49-F238E27FC236}">
                    <a16:creationId xmlns:a16="http://schemas.microsoft.com/office/drawing/2014/main" id="{6AF01F3C-0BD9-49F3-8287-18E094251F4E}"/>
                  </a:ext>
                </a:extLst>
              </p:cNvPr>
              <p:cNvSpPr>
                <a:spLocks/>
              </p:cNvSpPr>
              <p:nvPr userDrawn="1"/>
            </p:nvSpPr>
            <p:spPr bwMode="hidden">
              <a:xfrm>
                <a:off x="0" y="1039"/>
                <a:ext cx="305" cy="427"/>
              </a:xfrm>
              <a:custGeom>
                <a:avLst/>
                <a:gdLst>
                  <a:gd name="T0" fmla="*/ 282 w 305"/>
                  <a:gd name="T1" fmla="*/ 0 h 427"/>
                  <a:gd name="T2" fmla="*/ 252 w 305"/>
                  <a:gd name="T3" fmla="*/ 0 h 427"/>
                  <a:gd name="T4" fmla="*/ 0 w 305"/>
                  <a:gd name="T5" fmla="*/ 361 h 427"/>
                  <a:gd name="T6" fmla="*/ 0 w 305"/>
                  <a:gd name="T7" fmla="*/ 427 h 427"/>
                  <a:gd name="T8" fmla="*/ 305 w 305"/>
                  <a:gd name="T9" fmla="*/ 5 h 427"/>
                  <a:gd name="T10" fmla="*/ 282 w 305"/>
                  <a:gd name="T11" fmla="*/ 0 h 427"/>
                  <a:gd name="T12" fmla="*/ 282 w 305"/>
                  <a:gd name="T13" fmla="*/ 0 h 42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5" h="427">
                    <a:moveTo>
                      <a:pt x="282" y="0"/>
                    </a:moveTo>
                    <a:lnTo>
                      <a:pt x="252" y="0"/>
                    </a:lnTo>
                    <a:lnTo>
                      <a:pt x="0" y="361"/>
                    </a:lnTo>
                    <a:lnTo>
                      <a:pt x="0" y="427"/>
                    </a:lnTo>
                    <a:lnTo>
                      <a:pt x="305" y="5"/>
                    </a:lnTo>
                    <a:lnTo>
                      <a:pt x="28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7727" name="Freeform 63">
                <a:extLst>
                  <a:ext uri="{FF2B5EF4-FFF2-40B4-BE49-F238E27FC236}">
                    <a16:creationId xmlns:a16="http://schemas.microsoft.com/office/drawing/2014/main" id="{617A1656-594F-47A7-A00F-12642A85BE2F}"/>
                  </a:ext>
                </a:extLst>
              </p:cNvPr>
              <p:cNvSpPr>
                <a:spLocks/>
              </p:cNvSpPr>
              <p:nvPr userDrawn="1"/>
            </p:nvSpPr>
            <p:spPr bwMode="hidden">
              <a:xfrm>
                <a:off x="4481" y="1039"/>
                <a:ext cx="1277" cy="2686"/>
              </a:xfrm>
              <a:custGeom>
                <a:avLst/>
                <a:gdLst/>
                <a:ahLst/>
                <a:cxnLst>
                  <a:cxn ang="0">
                    <a:pos x="41" y="0"/>
                  </a:cxn>
                  <a:cxn ang="0">
                    <a:pos x="17" y="0"/>
                  </a:cxn>
                  <a:cxn ang="0">
                    <a:pos x="0" y="4"/>
                  </a:cxn>
                  <a:cxn ang="0">
                    <a:pos x="1277" y="2686"/>
                  </a:cxn>
                  <a:cxn ang="0">
                    <a:pos x="1277" y="2596"/>
                  </a:cxn>
                  <a:cxn ang="0">
                    <a:pos x="41" y="0"/>
                  </a:cxn>
                  <a:cxn ang="0">
                    <a:pos x="41" y="0"/>
                  </a:cxn>
                </a:cxnLst>
                <a:rect l="0" t="0" r="r" b="b"/>
                <a:pathLst>
                  <a:path w="1277" h="2686">
                    <a:moveTo>
                      <a:pt x="41" y="0"/>
                    </a:moveTo>
                    <a:lnTo>
                      <a:pt x="17" y="0"/>
                    </a:lnTo>
                    <a:lnTo>
                      <a:pt x="0" y="4"/>
                    </a:lnTo>
                    <a:lnTo>
                      <a:pt x="1277" y="2686"/>
                    </a:lnTo>
                    <a:lnTo>
                      <a:pt x="1277" y="2596"/>
                    </a:lnTo>
                    <a:lnTo>
                      <a:pt x="41" y="0"/>
                    </a:lnTo>
                    <a:lnTo>
                      <a:pt x="41"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a:defRPr/>
                </a:pPr>
                <a:endParaRPr lang="zh-CN" altLang="en-US">
                  <a:solidFill>
                    <a:srgbClr val="FFFFFF"/>
                  </a:solidFill>
                </a:endParaRPr>
              </a:p>
            </p:txBody>
          </p:sp>
          <p:sp>
            <p:nvSpPr>
              <p:cNvPr id="15403" name="Freeform 64">
                <a:extLst>
                  <a:ext uri="{FF2B5EF4-FFF2-40B4-BE49-F238E27FC236}">
                    <a16:creationId xmlns:a16="http://schemas.microsoft.com/office/drawing/2014/main" id="{580DE82F-D6B8-4BFB-A7E3-632A53390461}"/>
                  </a:ext>
                </a:extLst>
              </p:cNvPr>
              <p:cNvSpPr>
                <a:spLocks/>
              </p:cNvSpPr>
              <p:nvPr userDrawn="1"/>
            </p:nvSpPr>
            <p:spPr bwMode="hidden">
              <a:xfrm>
                <a:off x="4770" y="1039"/>
                <a:ext cx="988" cy="1730"/>
              </a:xfrm>
              <a:custGeom>
                <a:avLst/>
                <a:gdLst>
                  <a:gd name="T0" fmla="*/ 16 w 988"/>
                  <a:gd name="T1" fmla="*/ 0 h 1730"/>
                  <a:gd name="T2" fmla="*/ 0 w 988"/>
                  <a:gd name="T3" fmla="*/ 7 h 1730"/>
                  <a:gd name="T4" fmla="*/ 988 w 988"/>
                  <a:gd name="T5" fmla="*/ 1730 h 1730"/>
                  <a:gd name="T6" fmla="*/ 988 w 988"/>
                  <a:gd name="T7" fmla="*/ 1653 h 1730"/>
                  <a:gd name="T8" fmla="*/ 40 w 988"/>
                  <a:gd name="T9" fmla="*/ 0 h 1730"/>
                  <a:gd name="T10" fmla="*/ 16 w 988"/>
                  <a:gd name="T11" fmla="*/ 0 h 1730"/>
                  <a:gd name="T12" fmla="*/ 16 w 988"/>
                  <a:gd name="T13" fmla="*/ 0 h 17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88" h="1730">
                    <a:moveTo>
                      <a:pt x="16" y="0"/>
                    </a:moveTo>
                    <a:lnTo>
                      <a:pt x="0" y="7"/>
                    </a:lnTo>
                    <a:lnTo>
                      <a:pt x="988" y="1730"/>
                    </a:lnTo>
                    <a:lnTo>
                      <a:pt x="988" y="1653"/>
                    </a:lnTo>
                    <a:lnTo>
                      <a:pt x="40" y="0"/>
                    </a:lnTo>
                    <a:lnTo>
                      <a:pt x="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04" name="Freeform 65">
                <a:extLst>
                  <a:ext uri="{FF2B5EF4-FFF2-40B4-BE49-F238E27FC236}">
                    <a16:creationId xmlns:a16="http://schemas.microsoft.com/office/drawing/2014/main" id="{0873F554-0621-4AFD-BD78-7877BC37C826}"/>
                  </a:ext>
                </a:extLst>
              </p:cNvPr>
              <p:cNvSpPr>
                <a:spLocks/>
              </p:cNvSpPr>
              <p:nvPr userDrawn="1"/>
            </p:nvSpPr>
            <p:spPr bwMode="hidden">
              <a:xfrm>
                <a:off x="5088" y="1039"/>
                <a:ext cx="670" cy="997"/>
              </a:xfrm>
              <a:custGeom>
                <a:avLst/>
                <a:gdLst>
                  <a:gd name="T0" fmla="*/ 22 w 670"/>
                  <a:gd name="T1" fmla="*/ 0 h 997"/>
                  <a:gd name="T2" fmla="*/ 0 w 670"/>
                  <a:gd name="T3" fmla="*/ 4 h 997"/>
                  <a:gd name="T4" fmla="*/ 670 w 670"/>
                  <a:gd name="T5" fmla="*/ 997 h 997"/>
                  <a:gd name="T6" fmla="*/ 670 w 670"/>
                  <a:gd name="T7" fmla="*/ 925 h 997"/>
                  <a:gd name="T8" fmla="*/ 46 w 670"/>
                  <a:gd name="T9" fmla="*/ 0 h 997"/>
                  <a:gd name="T10" fmla="*/ 22 w 670"/>
                  <a:gd name="T11" fmla="*/ 0 h 997"/>
                  <a:gd name="T12" fmla="*/ 22 w 670"/>
                  <a:gd name="T13" fmla="*/ 0 h 99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70" h="997">
                    <a:moveTo>
                      <a:pt x="22" y="0"/>
                    </a:moveTo>
                    <a:lnTo>
                      <a:pt x="0" y="4"/>
                    </a:lnTo>
                    <a:lnTo>
                      <a:pt x="670" y="997"/>
                    </a:lnTo>
                    <a:lnTo>
                      <a:pt x="670" y="925"/>
                    </a:lnTo>
                    <a:lnTo>
                      <a:pt x="46" y="0"/>
                    </a:lnTo>
                    <a:lnTo>
                      <a:pt x="2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05" name="Freeform 66">
                <a:extLst>
                  <a:ext uri="{FF2B5EF4-FFF2-40B4-BE49-F238E27FC236}">
                    <a16:creationId xmlns:a16="http://schemas.microsoft.com/office/drawing/2014/main" id="{C22120DC-C798-49CC-B470-B215BF8440D0}"/>
                  </a:ext>
                </a:extLst>
              </p:cNvPr>
              <p:cNvSpPr>
                <a:spLocks/>
              </p:cNvSpPr>
              <p:nvPr userDrawn="1"/>
            </p:nvSpPr>
            <p:spPr bwMode="hidden">
              <a:xfrm>
                <a:off x="5412" y="1039"/>
                <a:ext cx="346" cy="487"/>
              </a:xfrm>
              <a:custGeom>
                <a:avLst/>
                <a:gdLst>
                  <a:gd name="T0" fmla="*/ 22 w 346"/>
                  <a:gd name="T1" fmla="*/ 0 h 487"/>
                  <a:gd name="T2" fmla="*/ 0 w 346"/>
                  <a:gd name="T3" fmla="*/ 7 h 487"/>
                  <a:gd name="T4" fmla="*/ 346 w 346"/>
                  <a:gd name="T5" fmla="*/ 487 h 487"/>
                  <a:gd name="T6" fmla="*/ 346 w 346"/>
                  <a:gd name="T7" fmla="*/ 415 h 487"/>
                  <a:gd name="T8" fmla="*/ 46 w 346"/>
                  <a:gd name="T9" fmla="*/ 0 h 487"/>
                  <a:gd name="T10" fmla="*/ 22 w 346"/>
                  <a:gd name="T11" fmla="*/ 0 h 487"/>
                  <a:gd name="T12" fmla="*/ 22 w 346"/>
                  <a:gd name="T13" fmla="*/ 0 h 48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6" h="487">
                    <a:moveTo>
                      <a:pt x="22" y="0"/>
                    </a:moveTo>
                    <a:lnTo>
                      <a:pt x="0" y="7"/>
                    </a:lnTo>
                    <a:lnTo>
                      <a:pt x="346" y="487"/>
                    </a:lnTo>
                    <a:lnTo>
                      <a:pt x="346" y="415"/>
                    </a:lnTo>
                    <a:lnTo>
                      <a:pt x="46" y="0"/>
                    </a:lnTo>
                    <a:lnTo>
                      <a:pt x="2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97731" name="Rectangle 67">
            <a:extLst>
              <a:ext uri="{FF2B5EF4-FFF2-40B4-BE49-F238E27FC236}">
                <a16:creationId xmlns:a16="http://schemas.microsoft.com/office/drawing/2014/main" id="{A91A22A8-2B5C-4B7C-AE7D-9AE543EF1DFA}"/>
              </a:ext>
            </a:extLst>
          </p:cNvPr>
          <p:cNvSpPr>
            <a:spLocks noGrp="1" noChangeArrowheads="1"/>
          </p:cNvSpPr>
          <p:nvPr>
            <p:ph type="title"/>
          </p:nvPr>
        </p:nvSpPr>
        <p:spPr bwMode="auto">
          <a:xfrm>
            <a:off x="455613" y="273050"/>
            <a:ext cx="8226425" cy="1143000"/>
          </a:xfrm>
          <a:prstGeom prst="rect">
            <a:avLst/>
          </a:prstGeom>
          <a:noFill/>
          <a:ln w="9525">
            <a:noFill/>
            <a:miter lim="800000"/>
            <a:headEnd/>
            <a:tailEnd/>
          </a:ln>
          <a:effectLst/>
        </p:spPr>
        <p:txBody>
          <a:bodyPr vert="horz" wrap="square" lIns="91440" tIns="45720" rIns="91440" bIns="45720" numCol="1" anchor="ctr" anchorCtr="1" compatLnSpc="1">
            <a:prstTxWarp prst="textNoShape">
              <a:avLst/>
            </a:prstTxWarp>
          </a:bodyPr>
          <a:lstStyle/>
          <a:p>
            <a:pPr lvl="0"/>
            <a:r>
              <a:rPr lang="zh-CN" altLang="en-US"/>
              <a:t>单击此处编辑母版标题样式</a:t>
            </a:r>
          </a:p>
        </p:txBody>
      </p:sp>
      <p:sp>
        <p:nvSpPr>
          <p:cNvPr id="497732" name="Rectangle 68">
            <a:extLst>
              <a:ext uri="{FF2B5EF4-FFF2-40B4-BE49-F238E27FC236}">
                <a16:creationId xmlns:a16="http://schemas.microsoft.com/office/drawing/2014/main" id="{457D0C6A-9C56-48D4-893B-CC674AE6461D}"/>
              </a:ext>
            </a:extLst>
          </p:cNvPr>
          <p:cNvSpPr>
            <a:spLocks noGrp="1" noChangeArrowheads="1"/>
          </p:cNvSpPr>
          <p:nvPr>
            <p:ph type="dt" sz="half" idx="2"/>
          </p:nvPr>
        </p:nvSpPr>
        <p:spPr bwMode="auto">
          <a:xfrm>
            <a:off x="455613" y="6242050"/>
            <a:ext cx="2130425" cy="4746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solidFill>
                  <a:srgbClr val="FFFFFF"/>
                </a:solidFill>
                <a:effectLst>
                  <a:outerShdw blurRad="38100" dist="38100" dir="2700000" algn="tl">
                    <a:srgbClr val="000000"/>
                  </a:outerShdw>
                </a:effectLst>
              </a:defRPr>
            </a:lvl1pPr>
          </a:lstStyle>
          <a:p>
            <a:pPr>
              <a:defRPr/>
            </a:pPr>
            <a:fld id="{DB84C4EB-DE14-4BDE-BC22-0561226B08DC}" type="datetime1">
              <a:rPr lang="zh-CN" altLang="en-US"/>
              <a:pPr>
                <a:defRPr/>
              </a:pPr>
              <a:t>2023/9/14</a:t>
            </a:fld>
            <a:endParaRPr lang="en-US" altLang="zh-CN"/>
          </a:p>
        </p:txBody>
      </p:sp>
      <p:sp>
        <p:nvSpPr>
          <p:cNvPr id="497733" name="Rectangle 69">
            <a:extLst>
              <a:ext uri="{FF2B5EF4-FFF2-40B4-BE49-F238E27FC236}">
                <a16:creationId xmlns:a16="http://schemas.microsoft.com/office/drawing/2014/main" id="{14F63EC1-1A80-42A8-A92F-801ABFA821FE}"/>
              </a:ext>
            </a:extLst>
          </p:cNvPr>
          <p:cNvSpPr>
            <a:spLocks noGrp="1" noChangeArrowheads="1"/>
          </p:cNvSpPr>
          <p:nvPr>
            <p:ph type="ftr" sz="quarter" idx="3"/>
          </p:nvPr>
        </p:nvSpPr>
        <p:spPr bwMode="auto">
          <a:xfrm>
            <a:off x="3124200" y="6242050"/>
            <a:ext cx="2895600" cy="4746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a:solidFill>
                  <a:srgbClr val="FFFFFF"/>
                </a:solidFill>
                <a:effectLst>
                  <a:outerShdw blurRad="38100" dist="38100" dir="2700000" algn="tl">
                    <a:srgbClr val="000000"/>
                  </a:outerShdw>
                </a:effectLst>
              </a:defRPr>
            </a:lvl1pPr>
          </a:lstStyle>
          <a:p>
            <a:pPr>
              <a:defRPr/>
            </a:pPr>
            <a:endParaRPr lang="en-US" altLang="zh-CN"/>
          </a:p>
        </p:txBody>
      </p:sp>
      <p:sp>
        <p:nvSpPr>
          <p:cNvPr id="497734" name="Rectangle 70">
            <a:extLst>
              <a:ext uri="{FF2B5EF4-FFF2-40B4-BE49-F238E27FC236}">
                <a16:creationId xmlns:a16="http://schemas.microsoft.com/office/drawing/2014/main" id="{23F12843-DFA5-40A3-9425-8B026AD3A851}"/>
              </a:ext>
            </a:extLst>
          </p:cNvPr>
          <p:cNvSpPr>
            <a:spLocks noGrp="1" noChangeArrowheads="1"/>
          </p:cNvSpPr>
          <p:nvPr>
            <p:ph type="sldNum" sz="quarter" idx="4"/>
          </p:nvPr>
        </p:nvSpPr>
        <p:spPr bwMode="auto">
          <a:xfrm>
            <a:off x="6553200" y="6242050"/>
            <a:ext cx="2130425" cy="4746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solidFill>
                  <a:srgbClr val="FFFFFF"/>
                </a:solidFill>
                <a:effectLst>
                  <a:outerShdw blurRad="38100" dist="38100" dir="2700000" algn="tl">
                    <a:srgbClr val="000000"/>
                  </a:outerShdw>
                </a:effectLst>
              </a:defRPr>
            </a:lvl1pPr>
          </a:lstStyle>
          <a:p>
            <a:pPr>
              <a:defRPr/>
            </a:pPr>
            <a:fld id="{9317568D-2566-4912-9EB5-5A01D983E1DF}" type="slidenum">
              <a:rPr lang="zh-CN" altLang="en-US"/>
              <a:pPr>
                <a:defRPr/>
              </a:pPr>
              <a:t>‹#›</a:t>
            </a:fld>
            <a:endParaRPr lang="en-US" altLang="zh-CN"/>
          </a:p>
        </p:txBody>
      </p:sp>
      <p:sp>
        <p:nvSpPr>
          <p:cNvPr id="497735" name="Rectangle 71">
            <a:extLst>
              <a:ext uri="{FF2B5EF4-FFF2-40B4-BE49-F238E27FC236}">
                <a16:creationId xmlns:a16="http://schemas.microsoft.com/office/drawing/2014/main" id="{F0CC2D23-ECED-4DEE-9774-313A4281FD70}"/>
              </a:ext>
            </a:extLst>
          </p:cNvPr>
          <p:cNvSpPr>
            <a:spLocks noGrp="1" noChangeArrowheads="1"/>
          </p:cNvSpPr>
          <p:nvPr>
            <p:ph type="body" idx="1"/>
          </p:nvPr>
        </p:nvSpPr>
        <p:spPr bwMode="auto">
          <a:xfrm>
            <a:off x="455613" y="1598613"/>
            <a:ext cx="8226425" cy="44973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dk2" tx1="lt1" bg2="dk1" tx2="lt2" accent1="accent1" accent2="accent2" accent3="accent3" accent4="accent4" accent5="accent5" accent6="accent6" hlink="hlink" folHlink="folHlink"/>
  <p:sldLayoutIdLst>
    <p:sldLayoutId id="2147485795" r:id="rId1"/>
    <p:sldLayoutId id="2147485796" r:id="rId2"/>
    <p:sldLayoutId id="2147485797" r:id="rId3"/>
    <p:sldLayoutId id="2147485798" r:id="rId4"/>
    <p:sldLayoutId id="2147485799" r:id="rId5"/>
    <p:sldLayoutId id="2147485800" r:id="rId6"/>
    <p:sldLayoutId id="2147485801" r:id="rId7"/>
    <p:sldLayoutId id="2147485802" r:id="rId8"/>
    <p:sldLayoutId id="2147485803" r:id="rId9"/>
    <p:sldLayoutId id="2147485804" r:id="rId10"/>
    <p:sldLayoutId id="2147485805" r:id="rId11"/>
  </p:sldLayoutIdLst>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ea typeface="宋体" pitchFamily="2" charset="-122"/>
        </a:defRPr>
      </a:lvl9pPr>
    </p:titleStyle>
    <p:bodyStyle>
      <a:lvl1pPr marL="342900" indent="-342900" algn="l" rtl="0" eaLnBrk="0" fontAlgn="base" hangingPunct="0">
        <a:spcBef>
          <a:spcPct val="20000"/>
        </a:spcBef>
        <a:spcAft>
          <a:spcPct val="0"/>
        </a:spcAft>
        <a:buClr>
          <a:schemeClr val="tx2"/>
        </a:buClr>
        <a:buSzPct val="115000"/>
        <a:buFont typeface="Wingdings" panose="05000000000000000000" pitchFamily="2" charset="2"/>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115000"/>
        <a:buFont typeface="Wingdings" panose="05000000000000000000" pitchFamily="2" charset="2"/>
        <a:buChar char="§"/>
        <a:defRPr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tx2"/>
        </a:buClr>
        <a:buSzPct val="115000"/>
        <a:buFont typeface="Wingdings" pitchFamily="2" charset="2"/>
        <a:buChar char="§"/>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tx2"/>
        </a:buClr>
        <a:buSzPct val="115000"/>
        <a:buFont typeface="Wingdings" pitchFamily="2" charset="2"/>
        <a:buChar char="§"/>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tx2"/>
        </a:buClr>
        <a:buSzPct val="115000"/>
        <a:buFont typeface="Wingdings" pitchFamily="2" charset="2"/>
        <a:buChar char="§"/>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tx2"/>
        </a:buClr>
        <a:buSzPct val="115000"/>
        <a:buFont typeface="Wingdings" pitchFamily="2" charset="2"/>
        <a:buChar char="§"/>
        <a:defRPr sz="2000">
          <a:solidFill>
            <a:schemeClr val="tx1"/>
          </a:solidFill>
          <a:effectLst>
            <a:outerShdw blurRad="38100" dist="38100" dir="2700000" algn="tl">
              <a:srgbClr val="00000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pSp>
        <p:nvGrpSpPr>
          <p:cNvPr id="2050" name="矩形 6">
            <a:extLst>
              <a:ext uri="{FF2B5EF4-FFF2-40B4-BE49-F238E27FC236}">
                <a16:creationId xmlns:a16="http://schemas.microsoft.com/office/drawing/2014/main" id="{6EEF9ED0-4A29-4756-B568-25E0AC219F5D}"/>
              </a:ext>
            </a:extLst>
          </p:cNvPr>
          <p:cNvGrpSpPr>
            <a:grpSpLocks/>
          </p:cNvGrpSpPr>
          <p:nvPr/>
        </p:nvGrpSpPr>
        <p:grpSpPr bwMode="auto">
          <a:xfrm>
            <a:off x="-50800" y="6321425"/>
            <a:ext cx="9250363" cy="609600"/>
            <a:chOff x="0" y="0"/>
            <a:chExt cx="5833" cy="384"/>
          </a:xfrm>
        </p:grpSpPr>
        <p:pic>
          <p:nvPicPr>
            <p:cNvPr id="2055" name="矩形 6">
              <a:extLst>
                <a:ext uri="{FF2B5EF4-FFF2-40B4-BE49-F238E27FC236}">
                  <a16:creationId xmlns:a16="http://schemas.microsoft.com/office/drawing/2014/main" id="{342EE86A-A9C1-400E-B34C-4CD723969F7D}"/>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583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6" name="Text Box 4">
              <a:extLst>
                <a:ext uri="{FF2B5EF4-FFF2-40B4-BE49-F238E27FC236}">
                  <a16:creationId xmlns:a16="http://schemas.microsoft.com/office/drawing/2014/main" id="{FDEA578F-D1B8-4EEC-BBAF-2CA9C95477CA}"/>
                </a:ext>
              </a:extLst>
            </p:cNvPr>
            <p:cNvSpPr txBox="1">
              <a:spLocks noChangeArrowheads="1"/>
            </p:cNvSpPr>
            <p:nvPr/>
          </p:nvSpPr>
          <p:spPr bwMode="auto">
            <a:xfrm>
              <a:off x="38" y="23"/>
              <a:ext cx="5760" cy="315"/>
            </a:xfrm>
            <a:prstGeom prst="rect">
              <a:avLst/>
            </a:prstGeom>
            <a:noFill/>
            <a:ln>
              <a:noFill/>
            </a:ln>
          </p:spPr>
          <p:txBody>
            <a:bodyPr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en-US" altLang="zh-CN">
                  <a:solidFill>
                    <a:srgbClr val="FFFFFF"/>
                  </a:solidFill>
                  <a:latin typeface="Calibri" panose="020F0502020204030204" pitchFamily="34" charset="0"/>
                </a:rPr>
                <a:t>5.2 </a:t>
              </a:r>
              <a:r>
                <a:rPr lang="zh-CN" altLang="en-US">
                  <a:solidFill>
                    <a:srgbClr val="FFFFFF"/>
                  </a:solidFill>
                  <a:latin typeface="Calibri" panose="020F0502020204030204" pitchFamily="34" charset="0"/>
                </a:rPr>
                <a:t>静电场  电场强度</a:t>
              </a:r>
              <a:endParaRPr lang="zh-CN" altLang="en-US">
                <a:solidFill>
                  <a:schemeClr val="bg1"/>
                </a:solidFill>
                <a:latin typeface="隶书" panose="02010509060101010101" pitchFamily="49" charset="-122"/>
                <a:ea typeface="隶书" panose="02010509060101010101" pitchFamily="49" charset="-122"/>
              </a:endParaRPr>
            </a:p>
          </p:txBody>
        </p:sp>
      </p:grpSp>
      <p:sp>
        <p:nvSpPr>
          <p:cNvPr id="2051" name="动作按钮: 后退或前一项 7">
            <a:hlinkClick r:id="" action="ppaction://hlinkshowjump?jump=previousslide" highlightClick="1"/>
            <a:extLst>
              <a:ext uri="{FF2B5EF4-FFF2-40B4-BE49-F238E27FC236}">
                <a16:creationId xmlns:a16="http://schemas.microsoft.com/office/drawing/2014/main" id="{ED690227-694B-4310-B1B7-198D734965CF}"/>
              </a:ext>
            </a:extLst>
          </p:cNvPr>
          <p:cNvSpPr>
            <a:spLocks noChangeArrowheads="1"/>
          </p:cNvSpPr>
          <p:nvPr/>
        </p:nvSpPr>
        <p:spPr bwMode="auto">
          <a:xfrm>
            <a:off x="7715250" y="6429375"/>
            <a:ext cx="642938" cy="385763"/>
          </a:xfrm>
          <a:prstGeom prst="actionButtonBackPrevious">
            <a:avLst/>
          </a:prstGeom>
          <a:solidFill>
            <a:schemeClr val="accent1"/>
          </a:solidFill>
          <a:ln w="25400">
            <a:solidFill>
              <a:srgbClr val="385D8A"/>
            </a:solidFill>
            <a:miter lim="800000"/>
            <a:headEnd/>
            <a:tailEnd/>
          </a:ln>
        </p:spPr>
        <p:txBody>
          <a:bodyPr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a:solidFill>
                <a:srgbClr val="FFFFFF"/>
              </a:solidFill>
              <a:latin typeface="Calibri" panose="020F0502020204030204" pitchFamily="34" charset="0"/>
            </a:endParaRPr>
          </a:p>
        </p:txBody>
      </p:sp>
      <p:sp>
        <p:nvSpPr>
          <p:cNvPr id="2052" name="动作按钮: 前进或下一项 8">
            <a:hlinkClick r:id="" action="ppaction://hlinkshowjump?jump=nextslide" highlightClick="1"/>
            <a:extLst>
              <a:ext uri="{FF2B5EF4-FFF2-40B4-BE49-F238E27FC236}">
                <a16:creationId xmlns:a16="http://schemas.microsoft.com/office/drawing/2014/main" id="{14945C89-D8FB-42AA-A8E5-7519DF340E7C}"/>
              </a:ext>
            </a:extLst>
          </p:cNvPr>
          <p:cNvSpPr>
            <a:spLocks noChangeArrowheads="1"/>
          </p:cNvSpPr>
          <p:nvPr/>
        </p:nvSpPr>
        <p:spPr bwMode="auto">
          <a:xfrm>
            <a:off x="8358188" y="6429375"/>
            <a:ext cx="642937" cy="385763"/>
          </a:xfrm>
          <a:prstGeom prst="actionButtonForwardNext">
            <a:avLst/>
          </a:prstGeom>
          <a:solidFill>
            <a:schemeClr val="accent1"/>
          </a:solidFill>
          <a:ln w="25400">
            <a:solidFill>
              <a:srgbClr val="385D8A"/>
            </a:solidFill>
            <a:miter lim="800000"/>
            <a:headEnd/>
            <a:tailEnd/>
          </a:ln>
        </p:spPr>
        <p:txBody>
          <a:bodyPr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a:solidFill>
                <a:srgbClr val="FFFFFF"/>
              </a:solidFill>
              <a:latin typeface="Calibri" panose="020F0502020204030204" pitchFamily="34" charset="0"/>
            </a:endParaRPr>
          </a:p>
        </p:txBody>
      </p:sp>
      <p:sp>
        <p:nvSpPr>
          <p:cNvPr id="2053" name="标题占位符 1">
            <a:extLst>
              <a:ext uri="{FF2B5EF4-FFF2-40B4-BE49-F238E27FC236}">
                <a16:creationId xmlns:a16="http://schemas.microsoft.com/office/drawing/2014/main" id="{4CAD3C87-7F0E-4655-B7A2-406E206FA00F}"/>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4" name="文本占位符 2">
            <a:extLst>
              <a:ext uri="{FF2B5EF4-FFF2-40B4-BE49-F238E27FC236}">
                <a16:creationId xmlns:a16="http://schemas.microsoft.com/office/drawing/2014/main" id="{A005B57C-A0C4-402A-BC76-1A28A91BA198}"/>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5649" r:id="rId1"/>
    <p:sldLayoutId id="2147485650" r:id="rId2"/>
    <p:sldLayoutId id="2147485651" r:id="rId3"/>
    <p:sldLayoutId id="2147485652" r:id="rId4"/>
    <p:sldLayoutId id="2147485653" r:id="rId5"/>
    <p:sldLayoutId id="2147485654" r:id="rId6"/>
    <p:sldLayoutId id="2147485655" r:id="rId7"/>
    <p:sldLayoutId id="2147485656" r:id="rId8"/>
    <p:sldLayoutId id="2147485657" r:id="rId9"/>
    <p:sldLayoutId id="2147485658" r:id="rId10"/>
    <p:sldLayoutId id="2147485659" r:id="rId11"/>
    <p:sldLayoutId id="2147485660" r:id="rId12"/>
  </p:sldLayoutIdLst>
  <p:txStyles>
    <p:title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eaLnBrk="0" fontAlgn="base" hangingPunct="0">
        <a:spcBef>
          <a:spcPct val="0"/>
        </a:spcBef>
        <a:spcAft>
          <a:spcPct val="0"/>
        </a:spcAft>
        <a:defRPr sz="4400">
          <a:solidFill>
            <a:schemeClr val="tx1"/>
          </a:solidFill>
          <a:latin typeface="Calibri" pitchFamily="34" charset="0"/>
          <a:ea typeface="宋体" pitchFamily="2" charset="-122"/>
        </a:defRPr>
      </a:lvl6pPr>
      <a:lvl7pPr marL="914400" algn="ctr" rtl="0" eaLnBrk="0" fontAlgn="base" hangingPunct="0">
        <a:spcBef>
          <a:spcPct val="0"/>
        </a:spcBef>
        <a:spcAft>
          <a:spcPct val="0"/>
        </a:spcAft>
        <a:defRPr sz="4400">
          <a:solidFill>
            <a:schemeClr val="tx1"/>
          </a:solidFill>
          <a:latin typeface="Calibri" pitchFamily="34" charset="0"/>
          <a:ea typeface="宋体" pitchFamily="2" charset="-122"/>
        </a:defRPr>
      </a:lvl7pPr>
      <a:lvl8pPr marL="1371600" algn="ctr" rtl="0" eaLnBrk="0" fontAlgn="base" hangingPunct="0">
        <a:spcBef>
          <a:spcPct val="0"/>
        </a:spcBef>
        <a:spcAft>
          <a:spcPct val="0"/>
        </a:spcAft>
        <a:defRPr sz="4400">
          <a:solidFill>
            <a:schemeClr val="tx1"/>
          </a:solidFill>
          <a:latin typeface="Calibri" pitchFamily="34" charset="0"/>
          <a:ea typeface="宋体" pitchFamily="2" charset="-122"/>
        </a:defRPr>
      </a:lvl8pPr>
      <a:lvl9pPr marL="1828800" algn="ctr" rtl="0" eaLnBrk="0" fontAlgn="base" hangingPunct="0">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rgbClr val="003380"/>
            </a:gs>
            <a:gs pos="50000">
              <a:srgbClr val="0066FF"/>
            </a:gs>
            <a:gs pos="100000">
              <a:srgbClr val="003380"/>
            </a:gs>
          </a:gsLst>
          <a:lin ang="5400000" scaled="1"/>
        </a:gra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0F86A8B9-9135-4265-9BE4-65EBD2CFC06E}"/>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075" name="Rectangle 3">
            <a:extLst>
              <a:ext uri="{FF2B5EF4-FFF2-40B4-BE49-F238E27FC236}">
                <a16:creationId xmlns:a16="http://schemas.microsoft.com/office/drawing/2014/main" id="{B2A246B7-31CE-486D-8FBE-F9FFE9CC1E41}"/>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EBB0FD0B-376A-4AFC-8292-E89CE81ACB85}"/>
              </a:ext>
            </a:extLst>
          </p:cNvPr>
          <p:cNvSpPr>
            <a:spLocks noGrp="1" noChangeArrowheads="1"/>
          </p:cNvSpPr>
          <p:nvPr>
            <p:ph type="dt" sz="half" idx="2"/>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eaLnBrk="1" hangingPunct="1">
              <a:buFont typeface="Arial" panose="020B0604020202020204" pitchFamily="34" charset="0"/>
              <a:buNone/>
              <a:defRPr sz="1400"/>
            </a:lvl1pPr>
          </a:lstStyle>
          <a:p>
            <a:pPr>
              <a:defRPr/>
            </a:pPr>
            <a:endParaRPr lang="zh-CN" altLang="zh-CN"/>
          </a:p>
        </p:txBody>
      </p:sp>
      <p:sp>
        <p:nvSpPr>
          <p:cNvPr id="1029" name="Rectangle 5">
            <a:extLst>
              <a:ext uri="{FF2B5EF4-FFF2-40B4-BE49-F238E27FC236}">
                <a16:creationId xmlns:a16="http://schemas.microsoft.com/office/drawing/2014/main" id="{31B07067-95AC-4F79-8857-4D07978EF4B8}"/>
              </a:ext>
            </a:extLst>
          </p:cNvPr>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buFont typeface="Arial" panose="020B0604020202020204" pitchFamily="34" charset="0"/>
              <a:buNone/>
              <a:defRPr sz="1400"/>
            </a:lvl1pPr>
          </a:lstStyle>
          <a:p>
            <a:pPr>
              <a:defRPr/>
            </a:pPr>
            <a:endParaRPr lang="zh-CN" altLang="zh-CN"/>
          </a:p>
        </p:txBody>
      </p:sp>
      <p:sp>
        <p:nvSpPr>
          <p:cNvPr id="1030" name="Rectangle 6">
            <a:extLst>
              <a:ext uri="{FF2B5EF4-FFF2-40B4-BE49-F238E27FC236}">
                <a16:creationId xmlns:a16="http://schemas.microsoft.com/office/drawing/2014/main" id="{C9C366C4-55C2-4FFE-B5D1-BA94D0153457}"/>
              </a:ext>
            </a:extLst>
          </p:cNvPr>
          <p:cNvSpPr>
            <a:spLocks noGrp="1" noChangeArrowheads="1"/>
          </p:cNvSpPr>
          <p:nvPr>
            <p:ph type="sldNum" sz="quarter" idx="4"/>
          </p:nvPr>
        </p:nvSpPr>
        <p:spPr bwMode="auto">
          <a:xfrm>
            <a:off x="65532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buFont typeface="Arial" panose="020B0604020202020204" pitchFamily="34" charset="0"/>
              <a:buNone/>
              <a:defRPr sz="1400"/>
            </a:lvl1pPr>
          </a:lstStyle>
          <a:p>
            <a:pPr>
              <a:defRPr/>
            </a:pPr>
            <a:fld id="{72C8414C-6217-4BD7-94CA-C102044491C8}" type="slidenum">
              <a:rPr lang="zh-CN" altLang="zh-CN"/>
              <a:pPr>
                <a:defRPr/>
              </a:pPr>
              <a:t>‹#›</a:t>
            </a:fld>
            <a:endParaRPr lang="zh-CN" altLang="zh-CN"/>
          </a:p>
        </p:txBody>
      </p:sp>
    </p:spTree>
  </p:cSld>
  <p:clrMap bg1="lt1" tx1="dk1" bg2="lt2" tx2="dk2" accent1="accent1" accent2="accent2" accent3="accent3" accent4="accent4" accent5="accent5" accent6="accent6" hlink="hlink" folHlink="folHlink"/>
  <p:sldLayoutIdLst>
    <p:sldLayoutId id="2147485661" r:id="rId1"/>
    <p:sldLayoutId id="2147485662" r:id="rId2"/>
    <p:sldLayoutId id="2147485663" r:id="rId3"/>
    <p:sldLayoutId id="2147485664" r:id="rId4"/>
    <p:sldLayoutId id="2147485665" r:id="rId5"/>
    <p:sldLayoutId id="2147485666" r:id="rId6"/>
    <p:sldLayoutId id="2147485667" r:id="rId7"/>
    <p:sldLayoutId id="2147485668" r:id="rId8"/>
    <p:sldLayoutId id="2147485669" r:id="rId9"/>
    <p:sldLayoutId id="2147485670" r:id="rId10"/>
    <p:sldLayoutId id="2147485671"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sz="4400">
          <a:solidFill>
            <a:schemeClr val="tx2"/>
          </a:solidFill>
          <a:latin typeface="Times New Roman" pitchFamily="18" charset="0"/>
          <a:ea typeface="宋体" pitchFamily="2" charset="-122"/>
        </a:defRPr>
      </a:lvl5pPr>
      <a:lvl6pPr marL="457200" algn="ctr" rtl="0" fontAlgn="base">
        <a:spcBef>
          <a:spcPct val="0"/>
        </a:spcBef>
        <a:spcAft>
          <a:spcPct val="0"/>
        </a:spcAft>
        <a:defRPr sz="4400">
          <a:solidFill>
            <a:schemeClr val="tx2"/>
          </a:solidFill>
          <a:latin typeface="Times New Roman" pitchFamily="18" charset="0"/>
          <a:ea typeface="宋体" pitchFamily="2" charset="-122"/>
        </a:defRPr>
      </a:lvl6pPr>
      <a:lvl7pPr marL="914400" algn="ctr" rtl="0" fontAlgn="base">
        <a:spcBef>
          <a:spcPct val="0"/>
        </a:spcBef>
        <a:spcAft>
          <a:spcPct val="0"/>
        </a:spcAft>
        <a:defRPr sz="4400">
          <a:solidFill>
            <a:schemeClr val="tx2"/>
          </a:solidFill>
          <a:latin typeface="Times New Roman" pitchFamily="18" charset="0"/>
          <a:ea typeface="宋体" pitchFamily="2" charset="-122"/>
        </a:defRPr>
      </a:lvl7pPr>
      <a:lvl8pPr marL="1371600" algn="ctr" rtl="0" fontAlgn="base">
        <a:spcBef>
          <a:spcPct val="0"/>
        </a:spcBef>
        <a:spcAft>
          <a:spcPct val="0"/>
        </a:spcAft>
        <a:defRPr sz="4400">
          <a:solidFill>
            <a:schemeClr val="tx2"/>
          </a:solidFill>
          <a:latin typeface="Times New Roman" pitchFamily="18" charset="0"/>
          <a:ea typeface="宋体" pitchFamily="2" charset="-122"/>
        </a:defRPr>
      </a:lvl8pPr>
      <a:lvl9pPr marL="1828800" algn="ctr" rtl="0" fontAlgn="base">
        <a:spcBef>
          <a:spcPct val="0"/>
        </a:spcBef>
        <a:spcAft>
          <a:spcPct val="0"/>
        </a:spcAft>
        <a:defRPr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rgbClr val="003380"/>
            </a:gs>
            <a:gs pos="50000">
              <a:srgbClr val="0066FF"/>
            </a:gs>
            <a:gs pos="100000">
              <a:srgbClr val="003380"/>
            </a:gs>
          </a:gsLst>
          <a:lin ang="5400000" scaled="1"/>
        </a:gra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F36FDF39-D175-4F4F-AF5C-73FA0560AD7E}"/>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4099" name="Rectangle 3">
            <a:extLst>
              <a:ext uri="{FF2B5EF4-FFF2-40B4-BE49-F238E27FC236}">
                <a16:creationId xmlns:a16="http://schemas.microsoft.com/office/drawing/2014/main" id="{FD84C3BD-D6F8-40DB-8EC9-0F4D61FCBA11}"/>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079622ED-A246-4649-B2E7-487CE7297937}"/>
              </a:ext>
            </a:extLst>
          </p:cNvPr>
          <p:cNvSpPr>
            <a:spLocks noGrp="1" noChangeArrowheads="1"/>
          </p:cNvSpPr>
          <p:nvPr>
            <p:ph type="dt" sz="half" idx="2"/>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eaLnBrk="1" hangingPunct="1">
              <a:buFont typeface="Arial" panose="020B0604020202020204" pitchFamily="34" charset="0"/>
              <a:buNone/>
              <a:defRPr sz="1400"/>
            </a:lvl1pPr>
          </a:lstStyle>
          <a:p>
            <a:pPr>
              <a:defRPr/>
            </a:pPr>
            <a:endParaRPr lang="zh-CN" altLang="zh-CN"/>
          </a:p>
        </p:txBody>
      </p:sp>
      <p:sp>
        <p:nvSpPr>
          <p:cNvPr id="1029" name="Rectangle 5">
            <a:extLst>
              <a:ext uri="{FF2B5EF4-FFF2-40B4-BE49-F238E27FC236}">
                <a16:creationId xmlns:a16="http://schemas.microsoft.com/office/drawing/2014/main" id="{130A2AD2-EE4E-4176-B6FF-BEE831EDE3CB}"/>
              </a:ext>
            </a:extLst>
          </p:cNvPr>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buFont typeface="Arial" panose="020B0604020202020204" pitchFamily="34" charset="0"/>
              <a:buNone/>
              <a:defRPr sz="1400"/>
            </a:lvl1pPr>
          </a:lstStyle>
          <a:p>
            <a:pPr>
              <a:defRPr/>
            </a:pPr>
            <a:endParaRPr lang="zh-CN" altLang="zh-CN"/>
          </a:p>
        </p:txBody>
      </p:sp>
      <p:sp>
        <p:nvSpPr>
          <p:cNvPr id="1030" name="Rectangle 6">
            <a:extLst>
              <a:ext uri="{FF2B5EF4-FFF2-40B4-BE49-F238E27FC236}">
                <a16:creationId xmlns:a16="http://schemas.microsoft.com/office/drawing/2014/main" id="{C40B29FF-9E96-43CE-AB03-3B550E0BC46C}"/>
              </a:ext>
            </a:extLst>
          </p:cNvPr>
          <p:cNvSpPr>
            <a:spLocks noGrp="1" noChangeArrowheads="1"/>
          </p:cNvSpPr>
          <p:nvPr>
            <p:ph type="sldNum" sz="quarter" idx="4"/>
          </p:nvPr>
        </p:nvSpPr>
        <p:spPr bwMode="auto">
          <a:xfrm>
            <a:off x="65532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buFont typeface="Arial" panose="020B0604020202020204" pitchFamily="34" charset="0"/>
              <a:buNone/>
              <a:defRPr sz="1400"/>
            </a:lvl1pPr>
          </a:lstStyle>
          <a:p>
            <a:pPr>
              <a:defRPr/>
            </a:pPr>
            <a:fld id="{005FAC29-B2E9-4646-BFCA-C85FB953EC1D}" type="slidenum">
              <a:rPr lang="zh-CN" altLang="zh-CN"/>
              <a:pPr>
                <a:defRPr/>
              </a:pPr>
              <a:t>‹#›</a:t>
            </a:fld>
            <a:endParaRPr lang="zh-CN" altLang="zh-CN"/>
          </a:p>
        </p:txBody>
      </p:sp>
    </p:spTree>
  </p:cSld>
  <p:clrMap bg1="lt1" tx1="dk1" bg2="lt2" tx2="dk2" accent1="accent1" accent2="accent2" accent3="accent3" accent4="accent4" accent5="accent5" accent6="accent6" hlink="hlink" folHlink="folHlink"/>
  <p:sldLayoutIdLst>
    <p:sldLayoutId id="2147485672" r:id="rId1"/>
    <p:sldLayoutId id="2147485673" r:id="rId2"/>
    <p:sldLayoutId id="2147485674" r:id="rId3"/>
    <p:sldLayoutId id="2147485675" r:id="rId4"/>
    <p:sldLayoutId id="2147485676" r:id="rId5"/>
    <p:sldLayoutId id="2147485677" r:id="rId6"/>
    <p:sldLayoutId id="2147485678" r:id="rId7"/>
    <p:sldLayoutId id="2147485679" r:id="rId8"/>
    <p:sldLayoutId id="2147485680" r:id="rId9"/>
    <p:sldLayoutId id="2147485681" r:id="rId10"/>
    <p:sldLayoutId id="2147485682"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sz="4400">
          <a:solidFill>
            <a:schemeClr val="tx2"/>
          </a:solidFill>
          <a:latin typeface="Times New Roman" pitchFamily="18" charset="0"/>
          <a:ea typeface="宋体" pitchFamily="2" charset="-122"/>
        </a:defRPr>
      </a:lvl5pPr>
      <a:lvl6pPr marL="457200" algn="ctr" rtl="0" fontAlgn="base">
        <a:spcBef>
          <a:spcPct val="0"/>
        </a:spcBef>
        <a:spcAft>
          <a:spcPct val="0"/>
        </a:spcAft>
        <a:defRPr sz="4400">
          <a:solidFill>
            <a:schemeClr val="tx2"/>
          </a:solidFill>
          <a:latin typeface="Times New Roman" pitchFamily="18" charset="0"/>
          <a:ea typeface="宋体" pitchFamily="2" charset="-122"/>
        </a:defRPr>
      </a:lvl6pPr>
      <a:lvl7pPr marL="914400" algn="ctr" rtl="0" fontAlgn="base">
        <a:spcBef>
          <a:spcPct val="0"/>
        </a:spcBef>
        <a:spcAft>
          <a:spcPct val="0"/>
        </a:spcAft>
        <a:defRPr sz="4400">
          <a:solidFill>
            <a:schemeClr val="tx2"/>
          </a:solidFill>
          <a:latin typeface="Times New Roman" pitchFamily="18" charset="0"/>
          <a:ea typeface="宋体" pitchFamily="2" charset="-122"/>
        </a:defRPr>
      </a:lvl7pPr>
      <a:lvl8pPr marL="1371600" algn="ctr" rtl="0" fontAlgn="base">
        <a:spcBef>
          <a:spcPct val="0"/>
        </a:spcBef>
        <a:spcAft>
          <a:spcPct val="0"/>
        </a:spcAft>
        <a:defRPr sz="4400">
          <a:solidFill>
            <a:schemeClr val="tx2"/>
          </a:solidFill>
          <a:latin typeface="Times New Roman" pitchFamily="18" charset="0"/>
          <a:ea typeface="宋体" pitchFamily="2" charset="-122"/>
        </a:defRPr>
      </a:lvl8pPr>
      <a:lvl9pPr marL="1828800" algn="ctr" rtl="0" fontAlgn="base">
        <a:spcBef>
          <a:spcPct val="0"/>
        </a:spcBef>
        <a:spcAft>
          <a:spcPct val="0"/>
        </a:spcAft>
        <a:defRPr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122" name="Group 2">
            <a:extLst>
              <a:ext uri="{FF2B5EF4-FFF2-40B4-BE49-F238E27FC236}">
                <a16:creationId xmlns:a16="http://schemas.microsoft.com/office/drawing/2014/main" id="{E1CE5C57-F3F8-4A96-82B6-2F5F5CF4268D}"/>
              </a:ext>
            </a:extLst>
          </p:cNvPr>
          <p:cNvGrpSpPr>
            <a:grpSpLocks/>
          </p:cNvGrpSpPr>
          <p:nvPr/>
        </p:nvGrpSpPr>
        <p:grpSpPr bwMode="auto">
          <a:xfrm>
            <a:off x="0" y="0"/>
            <a:ext cx="9147175" cy="6867525"/>
            <a:chOff x="0" y="0"/>
            <a:chExt cx="5762" cy="4326"/>
          </a:xfrm>
        </p:grpSpPr>
        <p:sp>
          <p:nvSpPr>
            <p:cNvPr id="5128" name="Rectangle 3">
              <a:extLst>
                <a:ext uri="{FF2B5EF4-FFF2-40B4-BE49-F238E27FC236}">
                  <a16:creationId xmlns:a16="http://schemas.microsoft.com/office/drawing/2014/main" id="{6A4B9722-06BE-4489-A52A-9E02B3BBD041}"/>
                </a:ext>
              </a:extLst>
            </p:cNvPr>
            <p:cNvSpPr>
              <a:spLocks noChangeArrowheads="1"/>
            </p:cNvSpPr>
            <p:nvPr userDrawn="1"/>
          </p:nvSpPr>
          <p:spPr bwMode="hidden">
            <a:xfrm>
              <a:off x="0" y="0"/>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129" name="Rectangle 4">
              <a:extLst>
                <a:ext uri="{FF2B5EF4-FFF2-40B4-BE49-F238E27FC236}">
                  <a16:creationId xmlns:a16="http://schemas.microsoft.com/office/drawing/2014/main" id="{82C798B2-BB0F-4246-9B2F-845F50B80EF7}"/>
                </a:ext>
              </a:extLst>
            </p:cNvPr>
            <p:cNvSpPr>
              <a:spLocks noChangeArrowheads="1"/>
            </p:cNvSpPr>
            <p:nvPr userDrawn="1"/>
          </p:nvSpPr>
          <p:spPr bwMode="hidden">
            <a:xfrm>
              <a:off x="96"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130" name="Rectangle 5">
              <a:extLst>
                <a:ext uri="{FF2B5EF4-FFF2-40B4-BE49-F238E27FC236}">
                  <a16:creationId xmlns:a16="http://schemas.microsoft.com/office/drawing/2014/main" id="{ABEFB172-2792-445B-AF79-AA54E0E0BCEE}"/>
                </a:ext>
              </a:extLst>
            </p:cNvPr>
            <p:cNvSpPr>
              <a:spLocks noChangeArrowheads="1"/>
            </p:cNvSpPr>
            <p:nvPr userDrawn="1"/>
          </p:nvSpPr>
          <p:spPr bwMode="hidden">
            <a:xfrm>
              <a:off x="192"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131" name="Rectangle 6">
              <a:extLst>
                <a:ext uri="{FF2B5EF4-FFF2-40B4-BE49-F238E27FC236}">
                  <a16:creationId xmlns:a16="http://schemas.microsoft.com/office/drawing/2014/main" id="{52796F5D-89DA-4D75-9662-4AFF306C3A0E}"/>
                </a:ext>
              </a:extLst>
            </p:cNvPr>
            <p:cNvSpPr>
              <a:spLocks noChangeArrowheads="1"/>
            </p:cNvSpPr>
            <p:nvPr userDrawn="1"/>
          </p:nvSpPr>
          <p:spPr bwMode="hidden">
            <a:xfrm>
              <a:off x="288"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132" name="Rectangle 7">
              <a:extLst>
                <a:ext uri="{FF2B5EF4-FFF2-40B4-BE49-F238E27FC236}">
                  <a16:creationId xmlns:a16="http://schemas.microsoft.com/office/drawing/2014/main" id="{892BDCCF-587F-447F-AB29-D6EB82DA7803}"/>
                </a:ext>
              </a:extLst>
            </p:cNvPr>
            <p:cNvSpPr>
              <a:spLocks noChangeArrowheads="1"/>
            </p:cNvSpPr>
            <p:nvPr userDrawn="1"/>
          </p:nvSpPr>
          <p:spPr bwMode="hidden">
            <a:xfrm>
              <a:off x="384"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133" name="Rectangle 8">
              <a:extLst>
                <a:ext uri="{FF2B5EF4-FFF2-40B4-BE49-F238E27FC236}">
                  <a16:creationId xmlns:a16="http://schemas.microsoft.com/office/drawing/2014/main" id="{915A5225-7240-49A7-9F65-27E7EFA8F982}"/>
                </a:ext>
              </a:extLst>
            </p:cNvPr>
            <p:cNvSpPr>
              <a:spLocks noChangeArrowheads="1"/>
            </p:cNvSpPr>
            <p:nvPr userDrawn="1"/>
          </p:nvSpPr>
          <p:spPr bwMode="hidden">
            <a:xfrm>
              <a:off x="480"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134" name="Rectangle 9">
              <a:extLst>
                <a:ext uri="{FF2B5EF4-FFF2-40B4-BE49-F238E27FC236}">
                  <a16:creationId xmlns:a16="http://schemas.microsoft.com/office/drawing/2014/main" id="{9E645696-A37A-4BDD-8162-D67C116E2DEF}"/>
                </a:ext>
              </a:extLst>
            </p:cNvPr>
            <p:cNvSpPr>
              <a:spLocks noChangeArrowheads="1"/>
            </p:cNvSpPr>
            <p:nvPr userDrawn="1"/>
          </p:nvSpPr>
          <p:spPr bwMode="hidden">
            <a:xfrm>
              <a:off x="576"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135" name="Rectangle 10">
              <a:extLst>
                <a:ext uri="{FF2B5EF4-FFF2-40B4-BE49-F238E27FC236}">
                  <a16:creationId xmlns:a16="http://schemas.microsoft.com/office/drawing/2014/main" id="{E82C9C6E-6A37-40C7-AD72-5950C598D697}"/>
                </a:ext>
              </a:extLst>
            </p:cNvPr>
            <p:cNvSpPr>
              <a:spLocks noChangeArrowheads="1"/>
            </p:cNvSpPr>
            <p:nvPr userDrawn="1"/>
          </p:nvSpPr>
          <p:spPr bwMode="hidden">
            <a:xfrm>
              <a:off x="672"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136" name="Rectangle 11">
              <a:extLst>
                <a:ext uri="{FF2B5EF4-FFF2-40B4-BE49-F238E27FC236}">
                  <a16:creationId xmlns:a16="http://schemas.microsoft.com/office/drawing/2014/main" id="{6403B457-9457-4350-822D-785B084EA98C}"/>
                </a:ext>
              </a:extLst>
            </p:cNvPr>
            <p:cNvSpPr>
              <a:spLocks noChangeArrowheads="1"/>
            </p:cNvSpPr>
            <p:nvPr userDrawn="1"/>
          </p:nvSpPr>
          <p:spPr bwMode="hidden">
            <a:xfrm>
              <a:off x="768"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137" name="Rectangle 12">
              <a:extLst>
                <a:ext uri="{FF2B5EF4-FFF2-40B4-BE49-F238E27FC236}">
                  <a16:creationId xmlns:a16="http://schemas.microsoft.com/office/drawing/2014/main" id="{1889B9DB-0A60-46DD-B440-D617BE792F76}"/>
                </a:ext>
              </a:extLst>
            </p:cNvPr>
            <p:cNvSpPr>
              <a:spLocks noChangeArrowheads="1"/>
            </p:cNvSpPr>
            <p:nvPr userDrawn="1"/>
          </p:nvSpPr>
          <p:spPr bwMode="hidden">
            <a:xfrm>
              <a:off x="864"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138" name="Rectangle 13">
              <a:extLst>
                <a:ext uri="{FF2B5EF4-FFF2-40B4-BE49-F238E27FC236}">
                  <a16:creationId xmlns:a16="http://schemas.microsoft.com/office/drawing/2014/main" id="{5CD290DF-1A06-42CE-A140-89B840DDCFC3}"/>
                </a:ext>
              </a:extLst>
            </p:cNvPr>
            <p:cNvSpPr>
              <a:spLocks noChangeArrowheads="1"/>
            </p:cNvSpPr>
            <p:nvPr userDrawn="1"/>
          </p:nvSpPr>
          <p:spPr bwMode="hidden">
            <a:xfrm>
              <a:off x="960"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139" name="Rectangle 14">
              <a:extLst>
                <a:ext uri="{FF2B5EF4-FFF2-40B4-BE49-F238E27FC236}">
                  <a16:creationId xmlns:a16="http://schemas.microsoft.com/office/drawing/2014/main" id="{C8FED841-59DD-4801-B403-79986A188BAE}"/>
                </a:ext>
              </a:extLst>
            </p:cNvPr>
            <p:cNvSpPr>
              <a:spLocks noChangeArrowheads="1"/>
            </p:cNvSpPr>
            <p:nvPr userDrawn="1"/>
          </p:nvSpPr>
          <p:spPr bwMode="hidden">
            <a:xfrm>
              <a:off x="1056"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140" name="Rectangle 15">
              <a:extLst>
                <a:ext uri="{FF2B5EF4-FFF2-40B4-BE49-F238E27FC236}">
                  <a16:creationId xmlns:a16="http://schemas.microsoft.com/office/drawing/2014/main" id="{B65A7C15-8313-46F5-A2F8-A4C7C06A52F1}"/>
                </a:ext>
              </a:extLst>
            </p:cNvPr>
            <p:cNvSpPr>
              <a:spLocks noChangeArrowheads="1"/>
            </p:cNvSpPr>
            <p:nvPr userDrawn="1"/>
          </p:nvSpPr>
          <p:spPr bwMode="hidden">
            <a:xfrm>
              <a:off x="1152"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141" name="Rectangle 16">
              <a:extLst>
                <a:ext uri="{FF2B5EF4-FFF2-40B4-BE49-F238E27FC236}">
                  <a16:creationId xmlns:a16="http://schemas.microsoft.com/office/drawing/2014/main" id="{B3C4F00C-970A-48D1-8803-174BF60443F0}"/>
                </a:ext>
              </a:extLst>
            </p:cNvPr>
            <p:cNvSpPr>
              <a:spLocks noChangeArrowheads="1"/>
            </p:cNvSpPr>
            <p:nvPr userDrawn="1"/>
          </p:nvSpPr>
          <p:spPr bwMode="hidden">
            <a:xfrm>
              <a:off x="1248"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142" name="Rectangle 17">
              <a:extLst>
                <a:ext uri="{FF2B5EF4-FFF2-40B4-BE49-F238E27FC236}">
                  <a16:creationId xmlns:a16="http://schemas.microsoft.com/office/drawing/2014/main" id="{5C0D6036-CE28-462E-9E7A-4F38E319FA76}"/>
                </a:ext>
              </a:extLst>
            </p:cNvPr>
            <p:cNvSpPr>
              <a:spLocks noChangeArrowheads="1"/>
            </p:cNvSpPr>
            <p:nvPr userDrawn="1"/>
          </p:nvSpPr>
          <p:spPr bwMode="hidden">
            <a:xfrm>
              <a:off x="1344"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143" name="Rectangle 18">
              <a:extLst>
                <a:ext uri="{FF2B5EF4-FFF2-40B4-BE49-F238E27FC236}">
                  <a16:creationId xmlns:a16="http://schemas.microsoft.com/office/drawing/2014/main" id="{FA978E30-9BA3-452F-AF74-42736B808096}"/>
                </a:ext>
              </a:extLst>
            </p:cNvPr>
            <p:cNvSpPr>
              <a:spLocks noChangeArrowheads="1"/>
            </p:cNvSpPr>
            <p:nvPr userDrawn="1"/>
          </p:nvSpPr>
          <p:spPr bwMode="hidden">
            <a:xfrm>
              <a:off x="1440"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144" name="Rectangle 19">
              <a:extLst>
                <a:ext uri="{FF2B5EF4-FFF2-40B4-BE49-F238E27FC236}">
                  <a16:creationId xmlns:a16="http://schemas.microsoft.com/office/drawing/2014/main" id="{84BCBDAC-846A-4111-8F32-A34AB2B453EE}"/>
                </a:ext>
              </a:extLst>
            </p:cNvPr>
            <p:cNvSpPr>
              <a:spLocks noChangeArrowheads="1"/>
            </p:cNvSpPr>
            <p:nvPr userDrawn="1"/>
          </p:nvSpPr>
          <p:spPr bwMode="hidden">
            <a:xfrm>
              <a:off x="1536"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145" name="Rectangle 20">
              <a:extLst>
                <a:ext uri="{FF2B5EF4-FFF2-40B4-BE49-F238E27FC236}">
                  <a16:creationId xmlns:a16="http://schemas.microsoft.com/office/drawing/2014/main" id="{DE4BCFAF-CD72-41F3-988D-BE4D220811B5}"/>
                </a:ext>
              </a:extLst>
            </p:cNvPr>
            <p:cNvSpPr>
              <a:spLocks noChangeArrowheads="1"/>
            </p:cNvSpPr>
            <p:nvPr userDrawn="1"/>
          </p:nvSpPr>
          <p:spPr bwMode="hidden">
            <a:xfrm>
              <a:off x="1632"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146" name="Rectangle 21">
              <a:extLst>
                <a:ext uri="{FF2B5EF4-FFF2-40B4-BE49-F238E27FC236}">
                  <a16:creationId xmlns:a16="http://schemas.microsoft.com/office/drawing/2014/main" id="{71334017-8F04-4F62-9408-368962696D14}"/>
                </a:ext>
              </a:extLst>
            </p:cNvPr>
            <p:cNvSpPr>
              <a:spLocks noChangeArrowheads="1"/>
            </p:cNvSpPr>
            <p:nvPr userDrawn="1"/>
          </p:nvSpPr>
          <p:spPr bwMode="hidden">
            <a:xfrm>
              <a:off x="1728"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147" name="Rectangle 22">
              <a:extLst>
                <a:ext uri="{FF2B5EF4-FFF2-40B4-BE49-F238E27FC236}">
                  <a16:creationId xmlns:a16="http://schemas.microsoft.com/office/drawing/2014/main" id="{F10A15B4-FE5E-4D31-BA2B-BC6C66A1655E}"/>
                </a:ext>
              </a:extLst>
            </p:cNvPr>
            <p:cNvSpPr>
              <a:spLocks noChangeArrowheads="1"/>
            </p:cNvSpPr>
            <p:nvPr userDrawn="1"/>
          </p:nvSpPr>
          <p:spPr bwMode="hidden">
            <a:xfrm>
              <a:off x="1824"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148" name="Rectangle 23">
              <a:extLst>
                <a:ext uri="{FF2B5EF4-FFF2-40B4-BE49-F238E27FC236}">
                  <a16:creationId xmlns:a16="http://schemas.microsoft.com/office/drawing/2014/main" id="{F39996E7-A93B-4978-A40C-3DDF8DB4B1D5}"/>
                </a:ext>
              </a:extLst>
            </p:cNvPr>
            <p:cNvSpPr>
              <a:spLocks noChangeArrowheads="1"/>
            </p:cNvSpPr>
            <p:nvPr userDrawn="1"/>
          </p:nvSpPr>
          <p:spPr bwMode="hidden">
            <a:xfrm>
              <a:off x="1920"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149" name="Rectangle 24">
              <a:extLst>
                <a:ext uri="{FF2B5EF4-FFF2-40B4-BE49-F238E27FC236}">
                  <a16:creationId xmlns:a16="http://schemas.microsoft.com/office/drawing/2014/main" id="{9F1DF9AE-CA03-4B6E-84FD-4667EC372470}"/>
                </a:ext>
              </a:extLst>
            </p:cNvPr>
            <p:cNvSpPr>
              <a:spLocks noChangeArrowheads="1"/>
            </p:cNvSpPr>
            <p:nvPr userDrawn="1"/>
          </p:nvSpPr>
          <p:spPr bwMode="hidden">
            <a:xfrm>
              <a:off x="2016"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150" name="Rectangle 25">
              <a:extLst>
                <a:ext uri="{FF2B5EF4-FFF2-40B4-BE49-F238E27FC236}">
                  <a16:creationId xmlns:a16="http://schemas.microsoft.com/office/drawing/2014/main" id="{795850C6-6F27-4990-9499-32B1DF964230}"/>
                </a:ext>
              </a:extLst>
            </p:cNvPr>
            <p:cNvSpPr>
              <a:spLocks noChangeArrowheads="1"/>
            </p:cNvSpPr>
            <p:nvPr userDrawn="1"/>
          </p:nvSpPr>
          <p:spPr bwMode="hidden">
            <a:xfrm>
              <a:off x="2112"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151" name="Rectangle 26">
              <a:extLst>
                <a:ext uri="{FF2B5EF4-FFF2-40B4-BE49-F238E27FC236}">
                  <a16:creationId xmlns:a16="http://schemas.microsoft.com/office/drawing/2014/main" id="{9C022666-8449-4D4D-AED4-850C7B81C2EA}"/>
                </a:ext>
              </a:extLst>
            </p:cNvPr>
            <p:cNvSpPr>
              <a:spLocks noChangeArrowheads="1"/>
            </p:cNvSpPr>
            <p:nvPr userDrawn="1"/>
          </p:nvSpPr>
          <p:spPr bwMode="hidden">
            <a:xfrm>
              <a:off x="2208"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152" name="Rectangle 27">
              <a:extLst>
                <a:ext uri="{FF2B5EF4-FFF2-40B4-BE49-F238E27FC236}">
                  <a16:creationId xmlns:a16="http://schemas.microsoft.com/office/drawing/2014/main" id="{F2822555-D831-4FE6-B68A-871DA6C226AE}"/>
                </a:ext>
              </a:extLst>
            </p:cNvPr>
            <p:cNvSpPr>
              <a:spLocks noChangeArrowheads="1"/>
            </p:cNvSpPr>
            <p:nvPr userDrawn="1"/>
          </p:nvSpPr>
          <p:spPr bwMode="hidden">
            <a:xfrm>
              <a:off x="2304"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153" name="Rectangle 28">
              <a:extLst>
                <a:ext uri="{FF2B5EF4-FFF2-40B4-BE49-F238E27FC236}">
                  <a16:creationId xmlns:a16="http://schemas.microsoft.com/office/drawing/2014/main" id="{3E69485B-BDAC-42F7-B32F-27F87A8F106C}"/>
                </a:ext>
              </a:extLst>
            </p:cNvPr>
            <p:cNvSpPr>
              <a:spLocks noChangeArrowheads="1"/>
            </p:cNvSpPr>
            <p:nvPr userDrawn="1"/>
          </p:nvSpPr>
          <p:spPr bwMode="hidden">
            <a:xfrm>
              <a:off x="2400"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154" name="Rectangle 29">
              <a:extLst>
                <a:ext uri="{FF2B5EF4-FFF2-40B4-BE49-F238E27FC236}">
                  <a16:creationId xmlns:a16="http://schemas.microsoft.com/office/drawing/2014/main" id="{2B429282-226F-475E-B3F5-F6534DD7FC2E}"/>
                </a:ext>
              </a:extLst>
            </p:cNvPr>
            <p:cNvSpPr>
              <a:spLocks noChangeArrowheads="1"/>
            </p:cNvSpPr>
            <p:nvPr userDrawn="1"/>
          </p:nvSpPr>
          <p:spPr bwMode="hidden">
            <a:xfrm>
              <a:off x="2496"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155" name="Rectangle 30">
              <a:extLst>
                <a:ext uri="{FF2B5EF4-FFF2-40B4-BE49-F238E27FC236}">
                  <a16:creationId xmlns:a16="http://schemas.microsoft.com/office/drawing/2014/main" id="{624BEB51-62C3-410E-9CD7-D34235536E23}"/>
                </a:ext>
              </a:extLst>
            </p:cNvPr>
            <p:cNvSpPr>
              <a:spLocks noChangeArrowheads="1"/>
            </p:cNvSpPr>
            <p:nvPr userDrawn="1"/>
          </p:nvSpPr>
          <p:spPr bwMode="hidden">
            <a:xfrm>
              <a:off x="2592"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156" name="Rectangle 31">
              <a:extLst>
                <a:ext uri="{FF2B5EF4-FFF2-40B4-BE49-F238E27FC236}">
                  <a16:creationId xmlns:a16="http://schemas.microsoft.com/office/drawing/2014/main" id="{9EB41F51-E7B0-4F1A-B687-F817B297DC7C}"/>
                </a:ext>
              </a:extLst>
            </p:cNvPr>
            <p:cNvSpPr>
              <a:spLocks noChangeArrowheads="1"/>
            </p:cNvSpPr>
            <p:nvPr userDrawn="1"/>
          </p:nvSpPr>
          <p:spPr bwMode="hidden">
            <a:xfrm>
              <a:off x="2688"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157" name="Rectangle 32">
              <a:extLst>
                <a:ext uri="{FF2B5EF4-FFF2-40B4-BE49-F238E27FC236}">
                  <a16:creationId xmlns:a16="http://schemas.microsoft.com/office/drawing/2014/main" id="{92B3DB38-C792-41BF-812E-E23BCB45B34D}"/>
                </a:ext>
              </a:extLst>
            </p:cNvPr>
            <p:cNvSpPr>
              <a:spLocks noChangeArrowheads="1"/>
            </p:cNvSpPr>
            <p:nvPr userDrawn="1"/>
          </p:nvSpPr>
          <p:spPr bwMode="hidden">
            <a:xfrm>
              <a:off x="2784"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158" name="Rectangle 33">
              <a:extLst>
                <a:ext uri="{FF2B5EF4-FFF2-40B4-BE49-F238E27FC236}">
                  <a16:creationId xmlns:a16="http://schemas.microsoft.com/office/drawing/2014/main" id="{94CA6AE1-3FD5-4BEF-A637-D6C69BD10243}"/>
                </a:ext>
              </a:extLst>
            </p:cNvPr>
            <p:cNvSpPr>
              <a:spLocks noChangeArrowheads="1"/>
            </p:cNvSpPr>
            <p:nvPr userDrawn="1"/>
          </p:nvSpPr>
          <p:spPr bwMode="hidden">
            <a:xfrm>
              <a:off x="2880"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159" name="Rectangle 34">
              <a:extLst>
                <a:ext uri="{FF2B5EF4-FFF2-40B4-BE49-F238E27FC236}">
                  <a16:creationId xmlns:a16="http://schemas.microsoft.com/office/drawing/2014/main" id="{8C4DA486-CF6E-4ED8-A9EA-0DBCBA2BEF18}"/>
                </a:ext>
              </a:extLst>
            </p:cNvPr>
            <p:cNvSpPr>
              <a:spLocks noChangeArrowheads="1"/>
            </p:cNvSpPr>
            <p:nvPr userDrawn="1"/>
          </p:nvSpPr>
          <p:spPr bwMode="hidden">
            <a:xfrm>
              <a:off x="2976"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160" name="Rectangle 35">
              <a:extLst>
                <a:ext uri="{FF2B5EF4-FFF2-40B4-BE49-F238E27FC236}">
                  <a16:creationId xmlns:a16="http://schemas.microsoft.com/office/drawing/2014/main" id="{4AAE9D85-7E1C-426A-996B-C00A2129FA58}"/>
                </a:ext>
              </a:extLst>
            </p:cNvPr>
            <p:cNvSpPr>
              <a:spLocks noChangeArrowheads="1"/>
            </p:cNvSpPr>
            <p:nvPr userDrawn="1"/>
          </p:nvSpPr>
          <p:spPr bwMode="hidden">
            <a:xfrm>
              <a:off x="3072"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161" name="Rectangle 36">
              <a:extLst>
                <a:ext uri="{FF2B5EF4-FFF2-40B4-BE49-F238E27FC236}">
                  <a16:creationId xmlns:a16="http://schemas.microsoft.com/office/drawing/2014/main" id="{469ECFBD-2168-441D-86B1-107D6E1C372D}"/>
                </a:ext>
              </a:extLst>
            </p:cNvPr>
            <p:cNvSpPr>
              <a:spLocks noChangeArrowheads="1"/>
            </p:cNvSpPr>
            <p:nvPr userDrawn="1"/>
          </p:nvSpPr>
          <p:spPr bwMode="hidden">
            <a:xfrm>
              <a:off x="3168"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162" name="Rectangle 37">
              <a:extLst>
                <a:ext uri="{FF2B5EF4-FFF2-40B4-BE49-F238E27FC236}">
                  <a16:creationId xmlns:a16="http://schemas.microsoft.com/office/drawing/2014/main" id="{25A3257A-945C-4EC4-B2C7-D9BFE7800164}"/>
                </a:ext>
              </a:extLst>
            </p:cNvPr>
            <p:cNvSpPr>
              <a:spLocks noChangeArrowheads="1"/>
            </p:cNvSpPr>
            <p:nvPr userDrawn="1"/>
          </p:nvSpPr>
          <p:spPr bwMode="hidden">
            <a:xfrm>
              <a:off x="3264"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163" name="Rectangle 38">
              <a:extLst>
                <a:ext uri="{FF2B5EF4-FFF2-40B4-BE49-F238E27FC236}">
                  <a16:creationId xmlns:a16="http://schemas.microsoft.com/office/drawing/2014/main" id="{5E3CAA8B-7791-4856-838D-FB6BDB7EEDD5}"/>
                </a:ext>
              </a:extLst>
            </p:cNvPr>
            <p:cNvSpPr>
              <a:spLocks noChangeArrowheads="1"/>
            </p:cNvSpPr>
            <p:nvPr userDrawn="1"/>
          </p:nvSpPr>
          <p:spPr bwMode="hidden">
            <a:xfrm>
              <a:off x="3360"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164" name="Rectangle 39">
              <a:extLst>
                <a:ext uri="{FF2B5EF4-FFF2-40B4-BE49-F238E27FC236}">
                  <a16:creationId xmlns:a16="http://schemas.microsoft.com/office/drawing/2014/main" id="{718A5971-2EE7-46F6-83A7-80F497090441}"/>
                </a:ext>
              </a:extLst>
            </p:cNvPr>
            <p:cNvSpPr>
              <a:spLocks noChangeArrowheads="1"/>
            </p:cNvSpPr>
            <p:nvPr userDrawn="1"/>
          </p:nvSpPr>
          <p:spPr bwMode="hidden">
            <a:xfrm>
              <a:off x="3456"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165" name="Rectangle 40">
              <a:extLst>
                <a:ext uri="{FF2B5EF4-FFF2-40B4-BE49-F238E27FC236}">
                  <a16:creationId xmlns:a16="http://schemas.microsoft.com/office/drawing/2014/main" id="{662A3EA2-329B-454A-9353-72FD051480A2}"/>
                </a:ext>
              </a:extLst>
            </p:cNvPr>
            <p:cNvSpPr>
              <a:spLocks noChangeArrowheads="1"/>
            </p:cNvSpPr>
            <p:nvPr userDrawn="1"/>
          </p:nvSpPr>
          <p:spPr bwMode="hidden">
            <a:xfrm>
              <a:off x="3552"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166" name="Rectangle 41">
              <a:extLst>
                <a:ext uri="{FF2B5EF4-FFF2-40B4-BE49-F238E27FC236}">
                  <a16:creationId xmlns:a16="http://schemas.microsoft.com/office/drawing/2014/main" id="{13F8F809-F7AE-4ED4-97F3-EC409BE91019}"/>
                </a:ext>
              </a:extLst>
            </p:cNvPr>
            <p:cNvSpPr>
              <a:spLocks noChangeArrowheads="1"/>
            </p:cNvSpPr>
            <p:nvPr userDrawn="1"/>
          </p:nvSpPr>
          <p:spPr bwMode="hidden">
            <a:xfrm>
              <a:off x="3648"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167" name="Rectangle 42">
              <a:extLst>
                <a:ext uri="{FF2B5EF4-FFF2-40B4-BE49-F238E27FC236}">
                  <a16:creationId xmlns:a16="http://schemas.microsoft.com/office/drawing/2014/main" id="{E311CB15-E551-4ACE-8F23-E6EAE07BC1A0}"/>
                </a:ext>
              </a:extLst>
            </p:cNvPr>
            <p:cNvSpPr>
              <a:spLocks noChangeArrowheads="1"/>
            </p:cNvSpPr>
            <p:nvPr userDrawn="1"/>
          </p:nvSpPr>
          <p:spPr bwMode="hidden">
            <a:xfrm>
              <a:off x="3744"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168" name="Rectangle 43">
              <a:extLst>
                <a:ext uri="{FF2B5EF4-FFF2-40B4-BE49-F238E27FC236}">
                  <a16:creationId xmlns:a16="http://schemas.microsoft.com/office/drawing/2014/main" id="{F580BCF6-B6C6-4D10-8826-C461C2723C27}"/>
                </a:ext>
              </a:extLst>
            </p:cNvPr>
            <p:cNvSpPr>
              <a:spLocks noChangeArrowheads="1"/>
            </p:cNvSpPr>
            <p:nvPr userDrawn="1"/>
          </p:nvSpPr>
          <p:spPr bwMode="hidden">
            <a:xfrm>
              <a:off x="3840"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169" name="Rectangle 44">
              <a:extLst>
                <a:ext uri="{FF2B5EF4-FFF2-40B4-BE49-F238E27FC236}">
                  <a16:creationId xmlns:a16="http://schemas.microsoft.com/office/drawing/2014/main" id="{2A50D0F4-53E7-455C-8A21-56D97A25197F}"/>
                </a:ext>
              </a:extLst>
            </p:cNvPr>
            <p:cNvSpPr>
              <a:spLocks noChangeArrowheads="1"/>
            </p:cNvSpPr>
            <p:nvPr userDrawn="1"/>
          </p:nvSpPr>
          <p:spPr bwMode="hidden">
            <a:xfrm>
              <a:off x="3936"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170" name="Rectangle 45">
              <a:extLst>
                <a:ext uri="{FF2B5EF4-FFF2-40B4-BE49-F238E27FC236}">
                  <a16:creationId xmlns:a16="http://schemas.microsoft.com/office/drawing/2014/main" id="{4562ECEF-2927-45C8-81DA-C0192D454C7A}"/>
                </a:ext>
              </a:extLst>
            </p:cNvPr>
            <p:cNvSpPr>
              <a:spLocks noChangeArrowheads="1"/>
            </p:cNvSpPr>
            <p:nvPr userDrawn="1"/>
          </p:nvSpPr>
          <p:spPr bwMode="hidden">
            <a:xfrm>
              <a:off x="4032"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171" name="Rectangle 46">
              <a:extLst>
                <a:ext uri="{FF2B5EF4-FFF2-40B4-BE49-F238E27FC236}">
                  <a16:creationId xmlns:a16="http://schemas.microsoft.com/office/drawing/2014/main" id="{4DE9058D-9F71-4859-87FB-F25C169B7D3B}"/>
                </a:ext>
              </a:extLst>
            </p:cNvPr>
            <p:cNvSpPr>
              <a:spLocks noChangeArrowheads="1"/>
            </p:cNvSpPr>
            <p:nvPr userDrawn="1"/>
          </p:nvSpPr>
          <p:spPr bwMode="hidden">
            <a:xfrm>
              <a:off x="4128"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172" name="Rectangle 47">
              <a:extLst>
                <a:ext uri="{FF2B5EF4-FFF2-40B4-BE49-F238E27FC236}">
                  <a16:creationId xmlns:a16="http://schemas.microsoft.com/office/drawing/2014/main" id="{B899CA05-7E9B-4471-9CEC-3437F05430B9}"/>
                </a:ext>
              </a:extLst>
            </p:cNvPr>
            <p:cNvSpPr>
              <a:spLocks noChangeArrowheads="1"/>
            </p:cNvSpPr>
            <p:nvPr userDrawn="1"/>
          </p:nvSpPr>
          <p:spPr bwMode="hidden">
            <a:xfrm>
              <a:off x="4224"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173" name="Rectangle 48">
              <a:extLst>
                <a:ext uri="{FF2B5EF4-FFF2-40B4-BE49-F238E27FC236}">
                  <a16:creationId xmlns:a16="http://schemas.microsoft.com/office/drawing/2014/main" id="{14903321-A6CA-4AE2-A9D3-93E49E4A468F}"/>
                </a:ext>
              </a:extLst>
            </p:cNvPr>
            <p:cNvSpPr>
              <a:spLocks noChangeArrowheads="1"/>
            </p:cNvSpPr>
            <p:nvPr userDrawn="1"/>
          </p:nvSpPr>
          <p:spPr bwMode="hidden">
            <a:xfrm>
              <a:off x="4320"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174" name="Rectangle 49">
              <a:extLst>
                <a:ext uri="{FF2B5EF4-FFF2-40B4-BE49-F238E27FC236}">
                  <a16:creationId xmlns:a16="http://schemas.microsoft.com/office/drawing/2014/main" id="{DBF501D5-B36D-4954-9EA7-E22D441AE74C}"/>
                </a:ext>
              </a:extLst>
            </p:cNvPr>
            <p:cNvSpPr>
              <a:spLocks noChangeArrowheads="1"/>
            </p:cNvSpPr>
            <p:nvPr userDrawn="1"/>
          </p:nvSpPr>
          <p:spPr bwMode="hidden">
            <a:xfrm>
              <a:off x="4416"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175" name="Rectangle 50">
              <a:extLst>
                <a:ext uri="{FF2B5EF4-FFF2-40B4-BE49-F238E27FC236}">
                  <a16:creationId xmlns:a16="http://schemas.microsoft.com/office/drawing/2014/main" id="{9D0B488C-FFAF-4B6D-8181-0502F3C86779}"/>
                </a:ext>
              </a:extLst>
            </p:cNvPr>
            <p:cNvSpPr>
              <a:spLocks noChangeArrowheads="1"/>
            </p:cNvSpPr>
            <p:nvPr userDrawn="1"/>
          </p:nvSpPr>
          <p:spPr bwMode="hidden">
            <a:xfrm>
              <a:off x="4512"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176" name="Rectangle 51">
              <a:extLst>
                <a:ext uri="{FF2B5EF4-FFF2-40B4-BE49-F238E27FC236}">
                  <a16:creationId xmlns:a16="http://schemas.microsoft.com/office/drawing/2014/main" id="{2F34CD11-E50E-4DC8-ADFA-EAEAE3377F6A}"/>
                </a:ext>
              </a:extLst>
            </p:cNvPr>
            <p:cNvSpPr>
              <a:spLocks noChangeArrowheads="1"/>
            </p:cNvSpPr>
            <p:nvPr userDrawn="1"/>
          </p:nvSpPr>
          <p:spPr bwMode="hidden">
            <a:xfrm>
              <a:off x="4608"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177" name="Rectangle 52">
              <a:extLst>
                <a:ext uri="{FF2B5EF4-FFF2-40B4-BE49-F238E27FC236}">
                  <a16:creationId xmlns:a16="http://schemas.microsoft.com/office/drawing/2014/main" id="{DBE432CF-41AC-4A4F-8F50-02793135F398}"/>
                </a:ext>
              </a:extLst>
            </p:cNvPr>
            <p:cNvSpPr>
              <a:spLocks noChangeArrowheads="1"/>
            </p:cNvSpPr>
            <p:nvPr userDrawn="1"/>
          </p:nvSpPr>
          <p:spPr bwMode="hidden">
            <a:xfrm>
              <a:off x="4704"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178" name="Rectangle 53">
              <a:extLst>
                <a:ext uri="{FF2B5EF4-FFF2-40B4-BE49-F238E27FC236}">
                  <a16:creationId xmlns:a16="http://schemas.microsoft.com/office/drawing/2014/main" id="{4CA54A3C-1026-4967-8511-8CBA2272571D}"/>
                </a:ext>
              </a:extLst>
            </p:cNvPr>
            <p:cNvSpPr>
              <a:spLocks noChangeArrowheads="1"/>
            </p:cNvSpPr>
            <p:nvPr userDrawn="1"/>
          </p:nvSpPr>
          <p:spPr bwMode="hidden">
            <a:xfrm>
              <a:off x="4800"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179" name="Rectangle 54">
              <a:extLst>
                <a:ext uri="{FF2B5EF4-FFF2-40B4-BE49-F238E27FC236}">
                  <a16:creationId xmlns:a16="http://schemas.microsoft.com/office/drawing/2014/main" id="{D05B2050-51ED-47C9-AD1A-4A7BAFF96DF8}"/>
                </a:ext>
              </a:extLst>
            </p:cNvPr>
            <p:cNvSpPr>
              <a:spLocks noChangeArrowheads="1"/>
            </p:cNvSpPr>
            <p:nvPr userDrawn="1"/>
          </p:nvSpPr>
          <p:spPr bwMode="hidden">
            <a:xfrm>
              <a:off x="4896"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180" name="Rectangle 55">
              <a:extLst>
                <a:ext uri="{FF2B5EF4-FFF2-40B4-BE49-F238E27FC236}">
                  <a16:creationId xmlns:a16="http://schemas.microsoft.com/office/drawing/2014/main" id="{9BB2BDEA-B9E5-4272-8BB6-4B3D3CACB86E}"/>
                </a:ext>
              </a:extLst>
            </p:cNvPr>
            <p:cNvSpPr>
              <a:spLocks noChangeArrowheads="1"/>
            </p:cNvSpPr>
            <p:nvPr userDrawn="1"/>
          </p:nvSpPr>
          <p:spPr bwMode="hidden">
            <a:xfrm>
              <a:off x="4992"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181" name="Rectangle 56">
              <a:extLst>
                <a:ext uri="{FF2B5EF4-FFF2-40B4-BE49-F238E27FC236}">
                  <a16:creationId xmlns:a16="http://schemas.microsoft.com/office/drawing/2014/main" id="{7B93F72E-4F5A-4694-8BC3-E1442FD4577B}"/>
                </a:ext>
              </a:extLst>
            </p:cNvPr>
            <p:cNvSpPr>
              <a:spLocks noChangeArrowheads="1"/>
            </p:cNvSpPr>
            <p:nvPr userDrawn="1"/>
          </p:nvSpPr>
          <p:spPr bwMode="hidden">
            <a:xfrm>
              <a:off x="5088"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182" name="Rectangle 57">
              <a:extLst>
                <a:ext uri="{FF2B5EF4-FFF2-40B4-BE49-F238E27FC236}">
                  <a16:creationId xmlns:a16="http://schemas.microsoft.com/office/drawing/2014/main" id="{104EABEC-BDF6-4025-9249-1D54CCCA6924}"/>
                </a:ext>
              </a:extLst>
            </p:cNvPr>
            <p:cNvSpPr>
              <a:spLocks noChangeArrowheads="1"/>
            </p:cNvSpPr>
            <p:nvPr userDrawn="1"/>
          </p:nvSpPr>
          <p:spPr bwMode="hidden">
            <a:xfrm>
              <a:off x="5184"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183" name="Rectangle 58">
              <a:extLst>
                <a:ext uri="{FF2B5EF4-FFF2-40B4-BE49-F238E27FC236}">
                  <a16:creationId xmlns:a16="http://schemas.microsoft.com/office/drawing/2014/main" id="{65A16392-16AF-4C9C-88BF-926D0DB06DD0}"/>
                </a:ext>
              </a:extLst>
            </p:cNvPr>
            <p:cNvSpPr>
              <a:spLocks noChangeArrowheads="1"/>
            </p:cNvSpPr>
            <p:nvPr userDrawn="1"/>
          </p:nvSpPr>
          <p:spPr bwMode="hidden">
            <a:xfrm>
              <a:off x="5280"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184" name="Rectangle 59">
              <a:extLst>
                <a:ext uri="{FF2B5EF4-FFF2-40B4-BE49-F238E27FC236}">
                  <a16:creationId xmlns:a16="http://schemas.microsoft.com/office/drawing/2014/main" id="{D0882832-CAC4-4EE8-92C9-EAC21131F0E5}"/>
                </a:ext>
              </a:extLst>
            </p:cNvPr>
            <p:cNvSpPr>
              <a:spLocks noChangeArrowheads="1"/>
            </p:cNvSpPr>
            <p:nvPr userDrawn="1"/>
          </p:nvSpPr>
          <p:spPr bwMode="hidden">
            <a:xfrm>
              <a:off x="5376"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185" name="Rectangle 60">
              <a:extLst>
                <a:ext uri="{FF2B5EF4-FFF2-40B4-BE49-F238E27FC236}">
                  <a16:creationId xmlns:a16="http://schemas.microsoft.com/office/drawing/2014/main" id="{30F51852-1973-4C8A-9D89-988705BD6CCA}"/>
                </a:ext>
              </a:extLst>
            </p:cNvPr>
            <p:cNvSpPr>
              <a:spLocks noChangeArrowheads="1"/>
            </p:cNvSpPr>
            <p:nvPr userDrawn="1"/>
          </p:nvSpPr>
          <p:spPr bwMode="hidden">
            <a:xfrm>
              <a:off x="5472"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186" name="Rectangle 61">
              <a:extLst>
                <a:ext uri="{FF2B5EF4-FFF2-40B4-BE49-F238E27FC236}">
                  <a16:creationId xmlns:a16="http://schemas.microsoft.com/office/drawing/2014/main" id="{9D1D1ADB-A423-48DF-9B32-B81CF711654F}"/>
                </a:ext>
              </a:extLst>
            </p:cNvPr>
            <p:cNvSpPr>
              <a:spLocks noChangeArrowheads="1"/>
            </p:cNvSpPr>
            <p:nvPr userDrawn="1"/>
          </p:nvSpPr>
          <p:spPr bwMode="hidden">
            <a:xfrm>
              <a:off x="5568"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187" name="Rectangle 62">
              <a:extLst>
                <a:ext uri="{FF2B5EF4-FFF2-40B4-BE49-F238E27FC236}">
                  <a16:creationId xmlns:a16="http://schemas.microsoft.com/office/drawing/2014/main" id="{BCEC9862-B366-4F50-A8A1-3984C1AAA683}"/>
                </a:ext>
              </a:extLst>
            </p:cNvPr>
            <p:cNvSpPr>
              <a:spLocks noChangeArrowheads="1"/>
            </p:cNvSpPr>
            <p:nvPr userDrawn="1"/>
          </p:nvSpPr>
          <p:spPr bwMode="hidden">
            <a:xfrm>
              <a:off x="5664" y="6"/>
              <a:ext cx="48" cy="4320"/>
            </a:xfrm>
            <a:prstGeom prst="rect">
              <a:avLst/>
            </a:prstGeom>
            <a:solidFill>
              <a:schemeClr val="accent2"/>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188" name="Rectangle 63">
              <a:extLst>
                <a:ext uri="{FF2B5EF4-FFF2-40B4-BE49-F238E27FC236}">
                  <a16:creationId xmlns:a16="http://schemas.microsoft.com/office/drawing/2014/main" id="{631687CD-5E6F-4E0B-ABEF-5CAC8B9DD54C}"/>
                </a:ext>
              </a:extLst>
            </p:cNvPr>
            <p:cNvSpPr>
              <a:spLocks noChangeArrowheads="1"/>
            </p:cNvSpPr>
            <p:nvPr userDrawn="1"/>
          </p:nvSpPr>
          <p:spPr bwMode="hidden">
            <a:xfrm>
              <a:off x="431" y="0"/>
              <a:ext cx="5331" cy="4320"/>
            </a:xfrm>
            <a:prstGeom prst="rect">
              <a:avLst/>
            </a:prstGeom>
            <a:solidFill>
              <a:schemeClr val="accent1">
                <a:alpha val="50195"/>
              </a:schemeClr>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sp>
          <p:nvSpPr>
            <p:cNvPr id="5189" name="Rectangle 64">
              <a:extLst>
                <a:ext uri="{FF2B5EF4-FFF2-40B4-BE49-F238E27FC236}">
                  <a16:creationId xmlns:a16="http://schemas.microsoft.com/office/drawing/2014/main" id="{DD395462-04A9-438F-BFB2-2F5A9A42A04D}"/>
                </a:ext>
              </a:extLst>
            </p:cNvPr>
            <p:cNvSpPr>
              <a:spLocks noChangeArrowheads="1"/>
            </p:cNvSpPr>
            <p:nvPr userDrawn="1"/>
          </p:nvSpPr>
          <p:spPr bwMode="blackGray">
            <a:xfrm>
              <a:off x="0" y="1081"/>
              <a:ext cx="4378" cy="47"/>
            </a:xfrm>
            <a:prstGeom prst="rect">
              <a:avLst/>
            </a:prstGeom>
            <a:solidFill>
              <a:schemeClr val="hlink">
                <a:alpha val="50195"/>
              </a:schemeClr>
            </a:solidFill>
            <a:ln>
              <a:noFill/>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a:p>
          </p:txBody>
        </p:sp>
      </p:grpSp>
      <p:sp>
        <p:nvSpPr>
          <p:cNvPr id="5123" name="Rectangle 65">
            <a:extLst>
              <a:ext uri="{FF2B5EF4-FFF2-40B4-BE49-F238E27FC236}">
                <a16:creationId xmlns:a16="http://schemas.microsoft.com/office/drawing/2014/main" id="{505CD880-68A2-4BB5-9F84-65B7C2D51ECC}"/>
              </a:ext>
            </a:extLst>
          </p:cNvPr>
          <p:cNvSpPr>
            <a:spLocks noGrp="1" noChangeArrowheads="1"/>
          </p:cNvSpPr>
          <p:nvPr>
            <p:ph type="title"/>
          </p:nvPr>
        </p:nvSpPr>
        <p:spPr bwMode="auto">
          <a:xfrm>
            <a:off x="871538" y="192088"/>
            <a:ext cx="8162925"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spAutoFit/>
          </a:bodyPr>
          <a:lstStyle/>
          <a:p>
            <a:pPr lvl="0"/>
            <a:r>
              <a:rPr lang="zh-CN" altLang="en-US"/>
              <a:t>单击此处编辑母版标题样式</a:t>
            </a:r>
          </a:p>
        </p:txBody>
      </p:sp>
      <p:sp>
        <p:nvSpPr>
          <p:cNvPr id="5124" name="Rectangle 66">
            <a:extLst>
              <a:ext uri="{FF2B5EF4-FFF2-40B4-BE49-F238E27FC236}">
                <a16:creationId xmlns:a16="http://schemas.microsoft.com/office/drawing/2014/main" id="{0A34EAE8-F8A2-4660-A775-DD33BF5E9F75}"/>
              </a:ext>
            </a:extLst>
          </p:cNvPr>
          <p:cNvSpPr>
            <a:spLocks noGrp="1" noChangeArrowheads="1"/>
          </p:cNvSpPr>
          <p:nvPr>
            <p:ph type="body" idx="1"/>
          </p:nvPr>
        </p:nvSpPr>
        <p:spPr bwMode="auto">
          <a:xfrm>
            <a:off x="912813" y="1905000"/>
            <a:ext cx="8110537"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139" name="Rectangle 67">
            <a:extLst>
              <a:ext uri="{FF2B5EF4-FFF2-40B4-BE49-F238E27FC236}">
                <a16:creationId xmlns:a16="http://schemas.microsoft.com/office/drawing/2014/main" id="{43DA5E07-5BCE-40B5-AE1B-C278DA39824B}"/>
              </a:ext>
            </a:extLst>
          </p:cNvPr>
          <p:cNvSpPr>
            <a:spLocks noGrp="1" noChangeArrowheads="1"/>
          </p:cNvSpPr>
          <p:nvPr>
            <p:ph type="dt" sz="half" idx="2"/>
          </p:nvPr>
        </p:nvSpPr>
        <p:spPr bwMode="auto">
          <a:xfrm>
            <a:off x="1152525" y="62865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kumimoji="0" sz="1400">
                <a:solidFill>
                  <a:schemeClr val="tx2"/>
                </a:solidFill>
                <a:latin typeface="Times New Roman" pitchFamily="18" charset="0"/>
              </a:defRPr>
            </a:lvl1pPr>
          </a:lstStyle>
          <a:p>
            <a:pPr>
              <a:defRPr/>
            </a:pPr>
            <a:r>
              <a:rPr lang="en-US" altLang="zh-CN"/>
              <a:t>2005.2.</a:t>
            </a:r>
          </a:p>
        </p:txBody>
      </p:sp>
      <p:sp>
        <p:nvSpPr>
          <p:cNvPr id="3140" name="Rectangle 68">
            <a:extLst>
              <a:ext uri="{FF2B5EF4-FFF2-40B4-BE49-F238E27FC236}">
                <a16:creationId xmlns:a16="http://schemas.microsoft.com/office/drawing/2014/main" id="{0DA0DB90-BD5A-4AB3-AFA6-8D8AF03EDE15}"/>
              </a:ext>
            </a:extLst>
          </p:cNvPr>
          <p:cNvSpPr>
            <a:spLocks noGrp="1" noChangeArrowheads="1"/>
          </p:cNvSpPr>
          <p:nvPr>
            <p:ph type="ftr" sz="quarter" idx="3"/>
          </p:nvPr>
        </p:nvSpPr>
        <p:spPr bwMode="auto">
          <a:xfrm>
            <a:off x="3590925" y="62865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kumimoji="0" sz="1400">
                <a:solidFill>
                  <a:schemeClr val="tx2"/>
                </a:solidFill>
                <a:ea typeface="楷体_GB2312" pitchFamily="49" charset="-122"/>
              </a:defRPr>
            </a:lvl1pPr>
          </a:lstStyle>
          <a:p>
            <a:pPr>
              <a:defRPr/>
            </a:pPr>
            <a:r>
              <a:rPr lang="zh-CN" altLang="en-US"/>
              <a:t>北京大学物理学院王稼军编写</a:t>
            </a:r>
          </a:p>
        </p:txBody>
      </p:sp>
      <p:sp>
        <p:nvSpPr>
          <p:cNvPr id="3141" name="Rectangle 69">
            <a:extLst>
              <a:ext uri="{FF2B5EF4-FFF2-40B4-BE49-F238E27FC236}">
                <a16:creationId xmlns:a16="http://schemas.microsoft.com/office/drawing/2014/main" id="{38161D0B-FF53-47B0-B866-4957F99EC8AD}"/>
              </a:ext>
            </a:extLst>
          </p:cNvPr>
          <p:cNvSpPr>
            <a:spLocks noGrp="1" noChangeArrowheads="1"/>
          </p:cNvSpPr>
          <p:nvPr>
            <p:ph type="sldNum" sz="quarter" idx="4"/>
          </p:nvPr>
        </p:nvSpPr>
        <p:spPr bwMode="auto">
          <a:xfrm>
            <a:off x="7019925" y="62865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a:lvl1pPr>
          </a:lstStyle>
          <a:p>
            <a:pPr>
              <a:defRPr/>
            </a:pPr>
            <a:fld id="{BE328F83-6A33-4FA3-9755-4F1F9E1E9221}"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5807" r:id="rId1"/>
    <p:sldLayoutId id="2147485683" r:id="rId2"/>
    <p:sldLayoutId id="2147485684" r:id="rId3"/>
    <p:sldLayoutId id="2147485685" r:id="rId4"/>
    <p:sldLayoutId id="2147485686" r:id="rId5"/>
    <p:sldLayoutId id="2147485687" r:id="rId6"/>
    <p:sldLayoutId id="2147485688" r:id="rId7"/>
    <p:sldLayoutId id="2147485689" r:id="rId8"/>
    <p:sldLayoutId id="2147485690" r:id="rId9"/>
    <p:sldLayoutId id="2147485691" r:id="rId10"/>
    <p:sldLayoutId id="2147485692" r:id="rId11"/>
  </p:sldLayoutIdLst>
  <p:hf sldNum="0" hdr="0"/>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Verdana" pitchFamily="34" charset="0"/>
          <a:ea typeface="宋体" pitchFamily="2" charset="-122"/>
        </a:defRPr>
      </a:lvl2pPr>
      <a:lvl3pPr algn="l" rtl="0" eaLnBrk="0" fontAlgn="base" hangingPunct="0">
        <a:spcBef>
          <a:spcPct val="0"/>
        </a:spcBef>
        <a:spcAft>
          <a:spcPct val="0"/>
        </a:spcAft>
        <a:defRPr kumimoji="1" sz="4400">
          <a:solidFill>
            <a:schemeClr val="tx2"/>
          </a:solidFill>
          <a:latin typeface="Verdana" pitchFamily="34" charset="0"/>
          <a:ea typeface="宋体" pitchFamily="2" charset="-122"/>
        </a:defRPr>
      </a:lvl3pPr>
      <a:lvl4pPr algn="l" rtl="0" eaLnBrk="0" fontAlgn="base" hangingPunct="0">
        <a:spcBef>
          <a:spcPct val="0"/>
        </a:spcBef>
        <a:spcAft>
          <a:spcPct val="0"/>
        </a:spcAft>
        <a:defRPr kumimoji="1" sz="4400">
          <a:solidFill>
            <a:schemeClr val="tx2"/>
          </a:solidFill>
          <a:latin typeface="Verdana" pitchFamily="34" charset="0"/>
          <a:ea typeface="宋体" pitchFamily="2" charset="-122"/>
        </a:defRPr>
      </a:lvl4pPr>
      <a:lvl5pPr algn="l" rtl="0" eaLnBrk="0" fontAlgn="base" hangingPunct="0">
        <a:spcBef>
          <a:spcPct val="0"/>
        </a:spcBef>
        <a:spcAft>
          <a:spcPct val="0"/>
        </a:spcAft>
        <a:defRPr kumimoji="1" sz="4400">
          <a:solidFill>
            <a:schemeClr val="tx2"/>
          </a:solidFill>
          <a:latin typeface="Verdana" pitchFamily="34" charset="0"/>
          <a:ea typeface="宋体" pitchFamily="2" charset="-122"/>
        </a:defRPr>
      </a:lvl5pPr>
      <a:lvl6pPr marL="457200" algn="l" rtl="0" fontAlgn="base">
        <a:spcBef>
          <a:spcPct val="0"/>
        </a:spcBef>
        <a:spcAft>
          <a:spcPct val="0"/>
        </a:spcAft>
        <a:defRPr kumimoji="1" sz="4400">
          <a:solidFill>
            <a:schemeClr val="tx2"/>
          </a:solidFill>
          <a:latin typeface="Verdana" pitchFamily="34" charset="0"/>
          <a:ea typeface="宋体" pitchFamily="2" charset="-122"/>
        </a:defRPr>
      </a:lvl6pPr>
      <a:lvl7pPr marL="914400" algn="l" rtl="0" fontAlgn="base">
        <a:spcBef>
          <a:spcPct val="0"/>
        </a:spcBef>
        <a:spcAft>
          <a:spcPct val="0"/>
        </a:spcAft>
        <a:defRPr kumimoji="1" sz="4400">
          <a:solidFill>
            <a:schemeClr val="tx2"/>
          </a:solidFill>
          <a:latin typeface="Verdana" pitchFamily="34" charset="0"/>
          <a:ea typeface="宋体" pitchFamily="2" charset="-122"/>
        </a:defRPr>
      </a:lvl7pPr>
      <a:lvl8pPr marL="1371600" algn="l" rtl="0" fontAlgn="base">
        <a:spcBef>
          <a:spcPct val="0"/>
        </a:spcBef>
        <a:spcAft>
          <a:spcPct val="0"/>
        </a:spcAft>
        <a:defRPr kumimoji="1" sz="4400">
          <a:solidFill>
            <a:schemeClr val="tx2"/>
          </a:solidFill>
          <a:latin typeface="Verdana" pitchFamily="34" charset="0"/>
          <a:ea typeface="宋体" pitchFamily="2" charset="-122"/>
        </a:defRPr>
      </a:lvl8pPr>
      <a:lvl9pPr marL="1828800" algn="l" rtl="0" fontAlgn="base">
        <a:spcBef>
          <a:spcPct val="0"/>
        </a:spcBef>
        <a:spcAft>
          <a:spcPct val="0"/>
        </a:spcAft>
        <a:defRPr kumimoji="1" sz="4400">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70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tx1"/>
        </a:buClr>
        <a:buSzPct val="85000"/>
        <a:buChar char="•"/>
        <a:defRPr kumimoji="1" sz="2000">
          <a:solidFill>
            <a:schemeClr val="tx1"/>
          </a:solidFill>
          <a:latin typeface="+mn-lt"/>
          <a:ea typeface="+mn-ea"/>
        </a:defRPr>
      </a:lvl5pPr>
      <a:lvl6pPr marL="2514600" indent="-228600" algn="l" rtl="0" fontAlgn="base">
        <a:spcBef>
          <a:spcPct val="20000"/>
        </a:spcBef>
        <a:spcAft>
          <a:spcPct val="0"/>
        </a:spcAft>
        <a:buClr>
          <a:schemeClr val="tx1"/>
        </a:buClr>
        <a:buSzPct val="85000"/>
        <a:buChar char="•"/>
        <a:defRPr kumimoji="1" sz="2000">
          <a:solidFill>
            <a:schemeClr val="tx1"/>
          </a:solidFill>
          <a:latin typeface="+mn-lt"/>
          <a:ea typeface="+mn-ea"/>
        </a:defRPr>
      </a:lvl6pPr>
      <a:lvl7pPr marL="2971800" indent="-228600" algn="l" rtl="0" fontAlgn="base">
        <a:spcBef>
          <a:spcPct val="20000"/>
        </a:spcBef>
        <a:spcAft>
          <a:spcPct val="0"/>
        </a:spcAft>
        <a:buClr>
          <a:schemeClr val="tx1"/>
        </a:buClr>
        <a:buSzPct val="85000"/>
        <a:buChar char="•"/>
        <a:defRPr kumimoji="1" sz="2000">
          <a:solidFill>
            <a:schemeClr val="tx1"/>
          </a:solidFill>
          <a:latin typeface="+mn-lt"/>
          <a:ea typeface="+mn-ea"/>
        </a:defRPr>
      </a:lvl7pPr>
      <a:lvl8pPr marL="3429000" indent="-228600" algn="l" rtl="0" fontAlgn="base">
        <a:spcBef>
          <a:spcPct val="20000"/>
        </a:spcBef>
        <a:spcAft>
          <a:spcPct val="0"/>
        </a:spcAft>
        <a:buClr>
          <a:schemeClr val="tx1"/>
        </a:buClr>
        <a:buSzPct val="85000"/>
        <a:buChar char="•"/>
        <a:defRPr kumimoji="1" sz="2000">
          <a:solidFill>
            <a:schemeClr val="tx1"/>
          </a:solidFill>
          <a:latin typeface="+mn-lt"/>
          <a:ea typeface="+mn-ea"/>
        </a:defRPr>
      </a:lvl8pPr>
      <a:lvl9pPr marL="3886200" indent="-228600" algn="l" rtl="0" fontAlgn="base">
        <a:spcBef>
          <a:spcPct val="20000"/>
        </a:spcBef>
        <a:spcAft>
          <a:spcPct val="0"/>
        </a:spcAft>
        <a:buClr>
          <a:schemeClr val="tx1"/>
        </a:buClr>
        <a:buSzPct val="85000"/>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1"/>
            </a:gs>
            <a:gs pos="100000">
              <a:schemeClr val="bg1"/>
            </a:gs>
          </a:gsLst>
          <a:lin ang="5400000" scaled="1"/>
        </a:gradFill>
        <a:effectLst/>
      </p:bgPr>
    </p:bg>
    <p:spTree>
      <p:nvGrpSpPr>
        <p:cNvPr id="1" name=""/>
        <p:cNvGrpSpPr/>
        <p:nvPr/>
      </p:nvGrpSpPr>
      <p:grpSpPr>
        <a:xfrm>
          <a:off x="0" y="0"/>
          <a:ext cx="0" cy="0"/>
          <a:chOff x="0" y="0"/>
          <a:chExt cx="0" cy="0"/>
        </a:xfrm>
      </p:grpSpPr>
      <p:grpSp>
        <p:nvGrpSpPr>
          <p:cNvPr id="6146" name="Group 2">
            <a:extLst>
              <a:ext uri="{FF2B5EF4-FFF2-40B4-BE49-F238E27FC236}">
                <a16:creationId xmlns:a16="http://schemas.microsoft.com/office/drawing/2014/main" id="{9909D5C0-852F-4E91-AE54-AF408A1D5F5E}"/>
              </a:ext>
            </a:extLst>
          </p:cNvPr>
          <p:cNvGrpSpPr>
            <a:grpSpLocks/>
          </p:cNvGrpSpPr>
          <p:nvPr/>
        </p:nvGrpSpPr>
        <p:grpSpPr bwMode="auto">
          <a:xfrm>
            <a:off x="0" y="0"/>
            <a:ext cx="9142413" cy="6856413"/>
            <a:chOff x="0" y="0"/>
            <a:chExt cx="5759" cy="4319"/>
          </a:xfrm>
        </p:grpSpPr>
        <p:sp>
          <p:nvSpPr>
            <p:cNvPr id="80899" name="Freeform 3">
              <a:extLst>
                <a:ext uri="{FF2B5EF4-FFF2-40B4-BE49-F238E27FC236}">
                  <a16:creationId xmlns:a16="http://schemas.microsoft.com/office/drawing/2014/main" id="{B7BA4A21-8F82-4078-B6B3-562CA4483000}"/>
                </a:ext>
              </a:extLst>
            </p:cNvPr>
            <p:cNvSpPr>
              <a:spLocks/>
            </p:cNvSpPr>
            <p:nvPr userDrawn="1"/>
          </p:nvSpPr>
          <p:spPr bwMode="hidden">
            <a:xfrm>
              <a:off x="0" y="0"/>
              <a:ext cx="5758" cy="1043"/>
            </a:xfrm>
            <a:custGeom>
              <a:avLst/>
              <a:gdLst/>
              <a:ahLst/>
              <a:cxnLst>
                <a:cxn ang="0">
                  <a:pos x="5740" y="1043"/>
                </a:cxn>
                <a:cxn ang="0">
                  <a:pos x="0" y="1043"/>
                </a:cxn>
                <a:cxn ang="0">
                  <a:pos x="0" y="0"/>
                </a:cxn>
                <a:cxn ang="0">
                  <a:pos x="5740" y="0"/>
                </a:cxn>
                <a:cxn ang="0">
                  <a:pos x="5740" y="1043"/>
                </a:cxn>
                <a:cxn ang="0">
                  <a:pos x="5740" y="1043"/>
                </a:cxn>
              </a:cxnLst>
              <a:rect l="0" t="0" r="r" b="b"/>
              <a:pathLst>
                <a:path w="5740" h="1043">
                  <a:moveTo>
                    <a:pt x="5740" y="1043"/>
                  </a:moveTo>
                  <a:lnTo>
                    <a:pt x="0" y="1043"/>
                  </a:lnTo>
                  <a:lnTo>
                    <a:pt x="0" y="0"/>
                  </a:lnTo>
                  <a:lnTo>
                    <a:pt x="5740" y="0"/>
                  </a:lnTo>
                  <a:lnTo>
                    <a:pt x="5740" y="1043"/>
                  </a:lnTo>
                  <a:lnTo>
                    <a:pt x="5740" y="1043"/>
                  </a:lnTo>
                  <a:close/>
                </a:path>
              </a:pathLst>
            </a:custGeom>
            <a:gradFill rotWithShape="0">
              <a:gsLst>
                <a:gs pos="0">
                  <a:schemeClr val="bg1"/>
                </a:gs>
                <a:gs pos="100000">
                  <a:schemeClr val="bg1">
                    <a:gamma/>
                    <a:shade val="69804"/>
                    <a:invGamma/>
                  </a:schemeClr>
                </a:gs>
              </a:gsLst>
              <a:lin ang="5400000" scaled="1"/>
            </a:gradFill>
            <a:ln w="9525">
              <a:noFill/>
              <a:round/>
              <a:headEnd/>
              <a:tailEnd/>
            </a:ln>
          </p:spPr>
          <p:txBody>
            <a:bodyPr/>
            <a:lstStyle/>
            <a:p>
              <a:pPr eaLnBrk="1" hangingPunct="1">
                <a:defRPr/>
              </a:pPr>
              <a:endParaRPr lang="zh-CN" altLang="en-US">
                <a:solidFill>
                  <a:srgbClr val="FFFFFF"/>
                </a:solidFill>
              </a:endParaRPr>
            </a:p>
          </p:txBody>
        </p:sp>
        <p:grpSp>
          <p:nvGrpSpPr>
            <p:cNvPr id="6153" name="Group 4">
              <a:extLst>
                <a:ext uri="{FF2B5EF4-FFF2-40B4-BE49-F238E27FC236}">
                  <a16:creationId xmlns:a16="http://schemas.microsoft.com/office/drawing/2014/main" id="{EDD84984-ED15-40E8-A3EA-B525218B2A87}"/>
                </a:ext>
              </a:extLst>
            </p:cNvPr>
            <p:cNvGrpSpPr>
              <a:grpSpLocks/>
            </p:cNvGrpSpPr>
            <p:nvPr userDrawn="1"/>
          </p:nvGrpSpPr>
          <p:grpSpPr bwMode="auto">
            <a:xfrm>
              <a:off x="0" y="0"/>
              <a:ext cx="5759" cy="4319"/>
              <a:chOff x="0" y="0"/>
              <a:chExt cx="5759" cy="4319"/>
            </a:xfrm>
          </p:grpSpPr>
          <p:sp>
            <p:nvSpPr>
              <p:cNvPr id="80901" name="Freeform 5">
                <a:extLst>
                  <a:ext uri="{FF2B5EF4-FFF2-40B4-BE49-F238E27FC236}">
                    <a16:creationId xmlns:a16="http://schemas.microsoft.com/office/drawing/2014/main" id="{3D6C62E4-4C3C-4464-9F5E-87DFCADCF213}"/>
                  </a:ext>
                </a:extLst>
              </p:cNvPr>
              <p:cNvSpPr>
                <a:spLocks/>
              </p:cNvSpPr>
              <p:nvPr userDrawn="1"/>
            </p:nvSpPr>
            <p:spPr bwMode="hidden">
              <a:xfrm>
                <a:off x="1" y="1040"/>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80902" name="Freeform 6">
                <a:extLst>
                  <a:ext uri="{FF2B5EF4-FFF2-40B4-BE49-F238E27FC236}">
                    <a16:creationId xmlns:a16="http://schemas.microsoft.com/office/drawing/2014/main" id="{6C87121E-752F-4CF1-9A88-DA75DD053D4B}"/>
                  </a:ext>
                </a:extLst>
              </p:cNvPr>
              <p:cNvSpPr>
                <a:spLocks/>
              </p:cNvSpPr>
              <p:nvPr userDrawn="1"/>
            </p:nvSpPr>
            <p:spPr bwMode="hidden">
              <a:xfrm>
                <a:off x="0" y="3988"/>
                <a:ext cx="5758" cy="42"/>
              </a:xfrm>
              <a:custGeom>
                <a:avLst/>
                <a:gdLst/>
                <a:ahLst/>
                <a:cxnLst>
                  <a:cxn ang="0">
                    <a:pos x="0" y="42"/>
                  </a:cxn>
                  <a:cxn ang="0">
                    <a:pos x="5740" y="42"/>
                  </a:cxn>
                  <a:cxn ang="0">
                    <a:pos x="5740" y="0"/>
                  </a:cxn>
                  <a:cxn ang="0">
                    <a:pos x="0" y="0"/>
                  </a:cxn>
                  <a:cxn ang="0">
                    <a:pos x="0" y="42"/>
                  </a:cxn>
                  <a:cxn ang="0">
                    <a:pos x="0" y="42"/>
                  </a:cxn>
                </a:cxnLst>
                <a:rect l="0" t="0" r="r" b="b"/>
                <a:pathLst>
                  <a:path w="5740" h="42">
                    <a:moveTo>
                      <a:pt x="0" y="42"/>
                    </a:moveTo>
                    <a:lnTo>
                      <a:pt x="5740" y="42"/>
                    </a:lnTo>
                    <a:lnTo>
                      <a:pt x="5740" y="0"/>
                    </a:lnTo>
                    <a:lnTo>
                      <a:pt x="0" y="0"/>
                    </a:lnTo>
                    <a:lnTo>
                      <a:pt x="0" y="42"/>
                    </a:lnTo>
                    <a:lnTo>
                      <a:pt x="0" y="42"/>
                    </a:lnTo>
                    <a:close/>
                  </a:path>
                </a:pathLst>
              </a:custGeom>
              <a:gradFill rotWithShape="0">
                <a:gsLst>
                  <a:gs pos="0">
                    <a:schemeClr val="bg2">
                      <a:gamma/>
                      <a:shade val="94118"/>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80903" name="Freeform 7">
                <a:extLst>
                  <a:ext uri="{FF2B5EF4-FFF2-40B4-BE49-F238E27FC236}">
                    <a16:creationId xmlns:a16="http://schemas.microsoft.com/office/drawing/2014/main" id="{763328AC-FCF4-4BD9-8002-B430D07BDA49}"/>
                  </a:ext>
                </a:extLst>
              </p:cNvPr>
              <p:cNvSpPr>
                <a:spLocks/>
              </p:cNvSpPr>
              <p:nvPr userDrawn="1"/>
            </p:nvSpPr>
            <p:spPr bwMode="hidden">
              <a:xfrm>
                <a:off x="0" y="3665"/>
                <a:ext cx="5758" cy="30"/>
              </a:xfrm>
              <a:custGeom>
                <a:avLst/>
                <a:gdLst/>
                <a:ahLst/>
                <a:cxnLst>
                  <a:cxn ang="0">
                    <a:pos x="0" y="30"/>
                  </a:cxn>
                  <a:cxn ang="0">
                    <a:pos x="5740" y="30"/>
                  </a:cxn>
                  <a:cxn ang="0">
                    <a:pos x="5740" y="0"/>
                  </a:cxn>
                  <a:cxn ang="0">
                    <a:pos x="0" y="0"/>
                  </a:cxn>
                  <a:cxn ang="0">
                    <a:pos x="0" y="30"/>
                  </a:cxn>
                  <a:cxn ang="0">
                    <a:pos x="0" y="30"/>
                  </a:cxn>
                </a:cxnLst>
                <a:rect l="0" t="0" r="r" b="b"/>
                <a:pathLst>
                  <a:path w="5740" h="30">
                    <a:moveTo>
                      <a:pt x="0" y="30"/>
                    </a:moveTo>
                    <a:lnTo>
                      <a:pt x="5740" y="30"/>
                    </a:lnTo>
                    <a:lnTo>
                      <a:pt x="5740" y="0"/>
                    </a:lnTo>
                    <a:lnTo>
                      <a:pt x="0" y="0"/>
                    </a:lnTo>
                    <a:lnTo>
                      <a:pt x="0" y="30"/>
                    </a:lnTo>
                    <a:lnTo>
                      <a:pt x="0" y="30"/>
                    </a:lnTo>
                    <a:close/>
                  </a:path>
                </a:pathLst>
              </a:custGeom>
              <a:gradFill rotWithShape="0">
                <a:gsLst>
                  <a:gs pos="0">
                    <a:schemeClr val="bg2">
                      <a:gamma/>
                      <a:shade val="94118"/>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80904" name="Freeform 8">
                <a:extLst>
                  <a:ext uri="{FF2B5EF4-FFF2-40B4-BE49-F238E27FC236}">
                    <a16:creationId xmlns:a16="http://schemas.microsoft.com/office/drawing/2014/main" id="{CA3F3B71-688C-4C57-840F-05B756022E96}"/>
                  </a:ext>
                </a:extLst>
              </p:cNvPr>
              <p:cNvSpPr>
                <a:spLocks/>
              </p:cNvSpPr>
              <p:nvPr userDrawn="1"/>
            </p:nvSpPr>
            <p:spPr bwMode="hidden">
              <a:xfrm>
                <a:off x="0" y="3364"/>
                <a:ext cx="5758" cy="30"/>
              </a:xfrm>
              <a:custGeom>
                <a:avLst/>
                <a:gdLst/>
                <a:ahLst/>
                <a:cxnLst>
                  <a:cxn ang="0">
                    <a:pos x="0" y="30"/>
                  </a:cxn>
                  <a:cxn ang="0">
                    <a:pos x="5740" y="30"/>
                  </a:cxn>
                  <a:cxn ang="0">
                    <a:pos x="5740" y="0"/>
                  </a:cxn>
                  <a:cxn ang="0">
                    <a:pos x="0" y="0"/>
                  </a:cxn>
                  <a:cxn ang="0">
                    <a:pos x="0" y="30"/>
                  </a:cxn>
                  <a:cxn ang="0">
                    <a:pos x="0" y="30"/>
                  </a:cxn>
                </a:cxnLst>
                <a:rect l="0" t="0" r="r" b="b"/>
                <a:pathLst>
                  <a:path w="5740" h="30">
                    <a:moveTo>
                      <a:pt x="0" y="30"/>
                    </a:moveTo>
                    <a:lnTo>
                      <a:pt x="5740" y="30"/>
                    </a:lnTo>
                    <a:lnTo>
                      <a:pt x="5740" y="0"/>
                    </a:lnTo>
                    <a:lnTo>
                      <a:pt x="0" y="0"/>
                    </a:lnTo>
                    <a:lnTo>
                      <a:pt x="0" y="30"/>
                    </a:lnTo>
                    <a:lnTo>
                      <a:pt x="0" y="30"/>
                    </a:lnTo>
                    <a:close/>
                  </a:path>
                </a:pathLst>
              </a:custGeom>
              <a:gradFill rotWithShape="0">
                <a:gsLst>
                  <a:gs pos="0">
                    <a:schemeClr val="bg2">
                      <a:gamma/>
                      <a:shade val="90980"/>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80905" name="Freeform 9">
                <a:extLst>
                  <a:ext uri="{FF2B5EF4-FFF2-40B4-BE49-F238E27FC236}">
                    <a16:creationId xmlns:a16="http://schemas.microsoft.com/office/drawing/2014/main" id="{AD5A3D08-EE38-48E6-AA3D-0633FEBF6695}"/>
                  </a:ext>
                </a:extLst>
              </p:cNvPr>
              <p:cNvSpPr>
                <a:spLocks/>
              </p:cNvSpPr>
              <p:nvPr userDrawn="1"/>
            </p:nvSpPr>
            <p:spPr bwMode="hidden">
              <a:xfrm>
                <a:off x="0" y="3105"/>
                <a:ext cx="5758" cy="31"/>
              </a:xfrm>
              <a:custGeom>
                <a:avLst/>
                <a:gdLst/>
                <a:ahLst/>
                <a:cxnLst>
                  <a:cxn ang="0">
                    <a:pos x="0" y="30"/>
                  </a:cxn>
                  <a:cxn ang="0">
                    <a:pos x="5740" y="30"/>
                  </a:cxn>
                  <a:cxn ang="0">
                    <a:pos x="5740" y="0"/>
                  </a:cxn>
                  <a:cxn ang="0">
                    <a:pos x="0" y="0"/>
                  </a:cxn>
                  <a:cxn ang="0">
                    <a:pos x="0" y="30"/>
                  </a:cxn>
                  <a:cxn ang="0">
                    <a:pos x="0" y="30"/>
                  </a:cxn>
                </a:cxnLst>
                <a:rect l="0" t="0" r="r" b="b"/>
                <a:pathLst>
                  <a:path w="5740" h="30">
                    <a:moveTo>
                      <a:pt x="0" y="30"/>
                    </a:moveTo>
                    <a:lnTo>
                      <a:pt x="5740" y="30"/>
                    </a:lnTo>
                    <a:lnTo>
                      <a:pt x="5740" y="0"/>
                    </a:lnTo>
                    <a:lnTo>
                      <a:pt x="0" y="0"/>
                    </a:lnTo>
                    <a:lnTo>
                      <a:pt x="0" y="30"/>
                    </a:lnTo>
                    <a:lnTo>
                      <a:pt x="0" y="30"/>
                    </a:lnTo>
                    <a:close/>
                  </a:path>
                </a:pathLst>
              </a:custGeom>
              <a:gradFill rotWithShape="0">
                <a:gsLst>
                  <a:gs pos="0">
                    <a:schemeClr val="bg2">
                      <a:gamma/>
                      <a:shade val="90980"/>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80906" name="Freeform 10">
                <a:extLst>
                  <a:ext uri="{FF2B5EF4-FFF2-40B4-BE49-F238E27FC236}">
                    <a16:creationId xmlns:a16="http://schemas.microsoft.com/office/drawing/2014/main" id="{DB5F9E9C-35D9-4716-964E-18FC22461352}"/>
                  </a:ext>
                </a:extLst>
              </p:cNvPr>
              <p:cNvSpPr>
                <a:spLocks/>
              </p:cNvSpPr>
              <p:nvPr userDrawn="1"/>
            </p:nvSpPr>
            <p:spPr bwMode="hidden">
              <a:xfrm>
                <a:off x="0" y="2859"/>
                <a:ext cx="5758" cy="36"/>
              </a:xfrm>
              <a:custGeom>
                <a:avLst/>
                <a:gdLst/>
                <a:ahLst/>
                <a:cxnLst>
                  <a:cxn ang="0">
                    <a:pos x="5740" y="0"/>
                  </a:cxn>
                  <a:cxn ang="0">
                    <a:pos x="0" y="0"/>
                  </a:cxn>
                  <a:cxn ang="0">
                    <a:pos x="0" y="36"/>
                  </a:cxn>
                  <a:cxn ang="0">
                    <a:pos x="5740" y="36"/>
                  </a:cxn>
                  <a:cxn ang="0">
                    <a:pos x="5740" y="0"/>
                  </a:cxn>
                  <a:cxn ang="0">
                    <a:pos x="5740" y="0"/>
                  </a:cxn>
                </a:cxnLst>
                <a:rect l="0" t="0" r="r" b="b"/>
                <a:pathLst>
                  <a:path w="5740" h="36">
                    <a:moveTo>
                      <a:pt x="5740" y="0"/>
                    </a:moveTo>
                    <a:lnTo>
                      <a:pt x="0" y="0"/>
                    </a:lnTo>
                    <a:lnTo>
                      <a:pt x="0" y="36"/>
                    </a:lnTo>
                    <a:lnTo>
                      <a:pt x="5740" y="36"/>
                    </a:lnTo>
                    <a:lnTo>
                      <a:pt x="5740" y="0"/>
                    </a:lnTo>
                    <a:lnTo>
                      <a:pt x="5740" y="0"/>
                    </a:lnTo>
                    <a:close/>
                  </a:path>
                </a:pathLst>
              </a:custGeom>
              <a:gradFill rotWithShape="0">
                <a:gsLst>
                  <a:gs pos="0">
                    <a:schemeClr val="bg2">
                      <a:gamma/>
                      <a:shade val="87843"/>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80907" name="Freeform 11">
                <a:extLst>
                  <a:ext uri="{FF2B5EF4-FFF2-40B4-BE49-F238E27FC236}">
                    <a16:creationId xmlns:a16="http://schemas.microsoft.com/office/drawing/2014/main" id="{761E3777-A7C4-401B-A670-D7A86EDEF5F1}"/>
                  </a:ext>
                </a:extLst>
              </p:cNvPr>
              <p:cNvSpPr>
                <a:spLocks/>
              </p:cNvSpPr>
              <p:nvPr userDrawn="1"/>
            </p:nvSpPr>
            <p:spPr bwMode="hidden">
              <a:xfrm>
                <a:off x="0" y="2644"/>
                <a:ext cx="5758" cy="30"/>
              </a:xfrm>
              <a:custGeom>
                <a:avLst/>
                <a:gdLst/>
                <a:ahLst/>
                <a:cxnLst>
                  <a:cxn ang="0">
                    <a:pos x="5740" y="0"/>
                  </a:cxn>
                  <a:cxn ang="0">
                    <a:pos x="0" y="0"/>
                  </a:cxn>
                  <a:cxn ang="0">
                    <a:pos x="0" y="30"/>
                  </a:cxn>
                  <a:cxn ang="0">
                    <a:pos x="5740" y="30"/>
                  </a:cxn>
                  <a:cxn ang="0">
                    <a:pos x="5740" y="0"/>
                  </a:cxn>
                  <a:cxn ang="0">
                    <a:pos x="5740" y="0"/>
                  </a:cxn>
                </a:cxnLst>
                <a:rect l="0" t="0" r="r" b="b"/>
                <a:pathLst>
                  <a:path w="5740" h="30">
                    <a:moveTo>
                      <a:pt x="5740" y="0"/>
                    </a:moveTo>
                    <a:lnTo>
                      <a:pt x="0" y="0"/>
                    </a:lnTo>
                    <a:lnTo>
                      <a:pt x="0" y="30"/>
                    </a:lnTo>
                    <a:lnTo>
                      <a:pt x="5740" y="30"/>
                    </a:lnTo>
                    <a:lnTo>
                      <a:pt x="5740" y="0"/>
                    </a:lnTo>
                    <a:lnTo>
                      <a:pt x="5740" y="0"/>
                    </a:lnTo>
                    <a:close/>
                  </a:path>
                </a:pathLst>
              </a:custGeom>
              <a:gradFill rotWithShape="0">
                <a:gsLst>
                  <a:gs pos="0">
                    <a:schemeClr val="bg2">
                      <a:gamma/>
                      <a:shade val="87843"/>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80908" name="Freeform 12">
                <a:extLst>
                  <a:ext uri="{FF2B5EF4-FFF2-40B4-BE49-F238E27FC236}">
                    <a16:creationId xmlns:a16="http://schemas.microsoft.com/office/drawing/2014/main" id="{EBD6B8C0-97D7-4D7E-A547-7B3634D1507B}"/>
                  </a:ext>
                </a:extLst>
              </p:cNvPr>
              <p:cNvSpPr>
                <a:spLocks/>
              </p:cNvSpPr>
              <p:nvPr userDrawn="1"/>
            </p:nvSpPr>
            <p:spPr bwMode="hidden">
              <a:xfrm>
                <a:off x="0" y="2433"/>
                <a:ext cx="5758" cy="36"/>
              </a:xfrm>
              <a:custGeom>
                <a:avLst/>
                <a:gdLst/>
                <a:ahLst/>
                <a:cxnLst>
                  <a:cxn ang="0">
                    <a:pos x="5740" y="0"/>
                  </a:cxn>
                  <a:cxn ang="0">
                    <a:pos x="0" y="0"/>
                  </a:cxn>
                  <a:cxn ang="0">
                    <a:pos x="0" y="36"/>
                  </a:cxn>
                  <a:cxn ang="0">
                    <a:pos x="5740" y="36"/>
                  </a:cxn>
                  <a:cxn ang="0">
                    <a:pos x="5740" y="0"/>
                  </a:cxn>
                  <a:cxn ang="0">
                    <a:pos x="5740" y="0"/>
                  </a:cxn>
                </a:cxnLst>
                <a:rect l="0" t="0" r="r" b="b"/>
                <a:pathLst>
                  <a:path w="5740" h="36">
                    <a:moveTo>
                      <a:pt x="5740" y="0"/>
                    </a:moveTo>
                    <a:lnTo>
                      <a:pt x="0" y="0"/>
                    </a:lnTo>
                    <a:lnTo>
                      <a:pt x="0" y="36"/>
                    </a:lnTo>
                    <a:lnTo>
                      <a:pt x="5740" y="36"/>
                    </a:lnTo>
                    <a:lnTo>
                      <a:pt x="5740" y="0"/>
                    </a:lnTo>
                    <a:lnTo>
                      <a:pt x="5740" y="0"/>
                    </a:lnTo>
                    <a:close/>
                  </a:path>
                </a:pathLst>
              </a:custGeom>
              <a:gradFill rotWithShape="0">
                <a:gsLst>
                  <a:gs pos="0">
                    <a:schemeClr val="bg2">
                      <a:gamma/>
                      <a:shade val="84706"/>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80909" name="Freeform 13">
                <a:extLst>
                  <a:ext uri="{FF2B5EF4-FFF2-40B4-BE49-F238E27FC236}">
                    <a16:creationId xmlns:a16="http://schemas.microsoft.com/office/drawing/2014/main" id="{C77DDECF-1A24-42A9-B17A-4E45FED8E191}"/>
                  </a:ext>
                </a:extLst>
              </p:cNvPr>
              <p:cNvSpPr>
                <a:spLocks/>
              </p:cNvSpPr>
              <p:nvPr userDrawn="1"/>
            </p:nvSpPr>
            <p:spPr bwMode="hidden">
              <a:xfrm>
                <a:off x="0" y="2259"/>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84706"/>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80910" name="Freeform 14">
                <a:extLst>
                  <a:ext uri="{FF2B5EF4-FFF2-40B4-BE49-F238E27FC236}">
                    <a16:creationId xmlns:a16="http://schemas.microsoft.com/office/drawing/2014/main" id="{62F1EC4E-AA7E-4A8A-B601-0B838043C18F}"/>
                  </a:ext>
                </a:extLst>
              </p:cNvPr>
              <p:cNvSpPr>
                <a:spLocks/>
              </p:cNvSpPr>
              <p:nvPr userDrawn="1"/>
            </p:nvSpPr>
            <p:spPr bwMode="hidden">
              <a:xfrm>
                <a:off x="0" y="2090"/>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81961"/>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80911" name="Freeform 15">
                <a:extLst>
                  <a:ext uri="{FF2B5EF4-FFF2-40B4-BE49-F238E27FC236}">
                    <a16:creationId xmlns:a16="http://schemas.microsoft.com/office/drawing/2014/main" id="{E2EAE68B-AF92-4DEC-A28C-2D27CD530339}"/>
                  </a:ext>
                </a:extLst>
              </p:cNvPr>
              <p:cNvSpPr>
                <a:spLocks/>
              </p:cNvSpPr>
              <p:nvPr userDrawn="1"/>
            </p:nvSpPr>
            <p:spPr bwMode="hidden">
              <a:xfrm>
                <a:off x="0" y="1928"/>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80912" name="Freeform 16">
                <a:extLst>
                  <a:ext uri="{FF2B5EF4-FFF2-40B4-BE49-F238E27FC236}">
                    <a16:creationId xmlns:a16="http://schemas.microsoft.com/office/drawing/2014/main" id="{9AABB946-AA52-4450-A618-D51A4759B460}"/>
                  </a:ext>
                </a:extLst>
              </p:cNvPr>
              <p:cNvSpPr>
                <a:spLocks/>
              </p:cNvSpPr>
              <p:nvPr userDrawn="1"/>
            </p:nvSpPr>
            <p:spPr bwMode="hidden">
              <a:xfrm>
                <a:off x="0" y="1645"/>
                <a:ext cx="5758" cy="12"/>
              </a:xfrm>
              <a:custGeom>
                <a:avLst/>
                <a:gdLst/>
                <a:ahLst/>
                <a:cxnLst>
                  <a:cxn ang="0">
                    <a:pos x="5740" y="0"/>
                  </a:cxn>
                  <a:cxn ang="0">
                    <a:pos x="0" y="0"/>
                  </a:cxn>
                  <a:cxn ang="0">
                    <a:pos x="0" y="12"/>
                  </a:cxn>
                  <a:cxn ang="0">
                    <a:pos x="5740" y="12"/>
                  </a:cxn>
                  <a:cxn ang="0">
                    <a:pos x="5740" y="0"/>
                  </a:cxn>
                  <a:cxn ang="0">
                    <a:pos x="5740" y="0"/>
                  </a:cxn>
                </a:cxnLst>
                <a:rect l="0" t="0" r="r" b="b"/>
                <a:pathLst>
                  <a:path w="5740" h="12">
                    <a:moveTo>
                      <a:pt x="5740" y="0"/>
                    </a:moveTo>
                    <a:lnTo>
                      <a:pt x="0" y="0"/>
                    </a:lnTo>
                    <a:lnTo>
                      <a:pt x="0" y="12"/>
                    </a:lnTo>
                    <a:lnTo>
                      <a:pt x="5740" y="12"/>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80913" name="Freeform 17">
                <a:extLst>
                  <a:ext uri="{FF2B5EF4-FFF2-40B4-BE49-F238E27FC236}">
                    <a16:creationId xmlns:a16="http://schemas.microsoft.com/office/drawing/2014/main" id="{8585AEEF-0891-4BD2-BB94-8F1945194B54}"/>
                  </a:ext>
                </a:extLst>
              </p:cNvPr>
              <p:cNvSpPr>
                <a:spLocks/>
              </p:cNvSpPr>
              <p:nvPr userDrawn="1"/>
            </p:nvSpPr>
            <p:spPr bwMode="hidden">
              <a:xfrm>
                <a:off x="0" y="1778"/>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80914" name="Freeform 18">
                <a:extLst>
                  <a:ext uri="{FF2B5EF4-FFF2-40B4-BE49-F238E27FC236}">
                    <a16:creationId xmlns:a16="http://schemas.microsoft.com/office/drawing/2014/main" id="{A7FE4EA7-C923-428A-BFD1-340C012E2FCD}"/>
                  </a:ext>
                </a:extLst>
              </p:cNvPr>
              <p:cNvSpPr>
                <a:spLocks/>
              </p:cNvSpPr>
              <p:nvPr userDrawn="1"/>
            </p:nvSpPr>
            <p:spPr bwMode="hidden">
              <a:xfrm>
                <a:off x="0" y="1520"/>
                <a:ext cx="5758" cy="12"/>
              </a:xfrm>
              <a:custGeom>
                <a:avLst/>
                <a:gdLst/>
                <a:ahLst/>
                <a:cxnLst>
                  <a:cxn ang="0">
                    <a:pos x="5740" y="0"/>
                  </a:cxn>
                  <a:cxn ang="0">
                    <a:pos x="0" y="0"/>
                  </a:cxn>
                  <a:cxn ang="0">
                    <a:pos x="0" y="12"/>
                  </a:cxn>
                  <a:cxn ang="0">
                    <a:pos x="5740" y="12"/>
                  </a:cxn>
                  <a:cxn ang="0">
                    <a:pos x="5740" y="0"/>
                  </a:cxn>
                  <a:cxn ang="0">
                    <a:pos x="5740" y="0"/>
                  </a:cxn>
                </a:cxnLst>
                <a:rect l="0" t="0" r="r" b="b"/>
                <a:pathLst>
                  <a:path w="5740" h="12">
                    <a:moveTo>
                      <a:pt x="5740" y="0"/>
                    </a:moveTo>
                    <a:lnTo>
                      <a:pt x="0" y="0"/>
                    </a:lnTo>
                    <a:lnTo>
                      <a:pt x="0" y="12"/>
                    </a:lnTo>
                    <a:lnTo>
                      <a:pt x="5740" y="12"/>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80915" name="Freeform 19">
                <a:extLst>
                  <a:ext uri="{FF2B5EF4-FFF2-40B4-BE49-F238E27FC236}">
                    <a16:creationId xmlns:a16="http://schemas.microsoft.com/office/drawing/2014/main" id="{63FF30A1-F280-44F8-9F6D-27090866BF2B}"/>
                  </a:ext>
                </a:extLst>
              </p:cNvPr>
              <p:cNvSpPr>
                <a:spLocks/>
              </p:cNvSpPr>
              <p:nvPr userDrawn="1"/>
            </p:nvSpPr>
            <p:spPr bwMode="hidden">
              <a:xfrm>
                <a:off x="0" y="1394"/>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80916" name="Freeform 20">
                <a:extLst>
                  <a:ext uri="{FF2B5EF4-FFF2-40B4-BE49-F238E27FC236}">
                    <a16:creationId xmlns:a16="http://schemas.microsoft.com/office/drawing/2014/main" id="{6F77982B-F6DA-4231-AD7D-94046871CEEA}"/>
                  </a:ext>
                </a:extLst>
              </p:cNvPr>
              <p:cNvSpPr>
                <a:spLocks/>
              </p:cNvSpPr>
              <p:nvPr userDrawn="1"/>
            </p:nvSpPr>
            <p:spPr bwMode="hidden">
              <a:xfrm>
                <a:off x="0" y="1280"/>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80917" name="Freeform 21">
                <a:extLst>
                  <a:ext uri="{FF2B5EF4-FFF2-40B4-BE49-F238E27FC236}">
                    <a16:creationId xmlns:a16="http://schemas.microsoft.com/office/drawing/2014/main" id="{54772C3B-DEBF-46DC-8B89-261FA1DE777F}"/>
                  </a:ext>
                </a:extLst>
              </p:cNvPr>
              <p:cNvSpPr>
                <a:spLocks/>
              </p:cNvSpPr>
              <p:nvPr userDrawn="1"/>
            </p:nvSpPr>
            <p:spPr bwMode="hidden">
              <a:xfrm>
                <a:off x="0" y="1177"/>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80918" name="Freeform 22">
                <a:extLst>
                  <a:ext uri="{FF2B5EF4-FFF2-40B4-BE49-F238E27FC236}">
                    <a16:creationId xmlns:a16="http://schemas.microsoft.com/office/drawing/2014/main" id="{3D57C0A2-9DF6-4607-A038-BDBE23086F20}"/>
                  </a:ext>
                </a:extLst>
              </p:cNvPr>
              <p:cNvSpPr>
                <a:spLocks/>
              </p:cNvSpPr>
              <p:nvPr userDrawn="1"/>
            </p:nvSpPr>
            <p:spPr bwMode="hidden">
              <a:xfrm>
                <a:off x="0" y="24"/>
                <a:ext cx="5758" cy="30"/>
              </a:xfrm>
              <a:custGeom>
                <a:avLst/>
                <a:gdLst/>
                <a:ahLst/>
                <a:cxnLst>
                  <a:cxn ang="0">
                    <a:pos x="5740" y="0"/>
                  </a:cxn>
                  <a:cxn ang="0">
                    <a:pos x="0" y="0"/>
                  </a:cxn>
                  <a:cxn ang="0">
                    <a:pos x="0" y="30"/>
                  </a:cxn>
                  <a:cxn ang="0">
                    <a:pos x="5740" y="30"/>
                  </a:cxn>
                  <a:cxn ang="0">
                    <a:pos x="5740" y="0"/>
                  </a:cxn>
                  <a:cxn ang="0">
                    <a:pos x="5740" y="0"/>
                  </a:cxn>
                </a:cxnLst>
                <a:rect l="0" t="0" r="r" b="b"/>
                <a:pathLst>
                  <a:path w="5740" h="30">
                    <a:moveTo>
                      <a:pt x="5740" y="0"/>
                    </a:moveTo>
                    <a:lnTo>
                      <a:pt x="0" y="0"/>
                    </a:lnTo>
                    <a:lnTo>
                      <a:pt x="0" y="30"/>
                    </a:lnTo>
                    <a:lnTo>
                      <a:pt x="5740" y="30"/>
                    </a:lnTo>
                    <a:lnTo>
                      <a:pt x="5740" y="0"/>
                    </a:lnTo>
                    <a:lnTo>
                      <a:pt x="5740" y="0"/>
                    </a:lnTo>
                    <a:close/>
                  </a:path>
                </a:pathLst>
              </a:custGeom>
              <a:gradFill rotWithShape="0">
                <a:gsLst>
                  <a:gs pos="0">
                    <a:schemeClr val="bg2">
                      <a:gamma/>
                      <a:shade val="94118"/>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80919" name="Freeform 23">
                <a:extLst>
                  <a:ext uri="{FF2B5EF4-FFF2-40B4-BE49-F238E27FC236}">
                    <a16:creationId xmlns:a16="http://schemas.microsoft.com/office/drawing/2014/main" id="{B195E899-774D-480C-9113-3D456A548858}"/>
                  </a:ext>
                </a:extLst>
              </p:cNvPr>
              <p:cNvSpPr>
                <a:spLocks/>
              </p:cNvSpPr>
              <p:nvPr userDrawn="1"/>
            </p:nvSpPr>
            <p:spPr bwMode="hidden">
              <a:xfrm>
                <a:off x="0" y="186"/>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94118"/>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80920" name="Freeform 24">
                <a:extLst>
                  <a:ext uri="{FF2B5EF4-FFF2-40B4-BE49-F238E27FC236}">
                    <a16:creationId xmlns:a16="http://schemas.microsoft.com/office/drawing/2014/main" id="{9966CF68-6E3F-4533-9975-C810142EE32E}"/>
                  </a:ext>
                </a:extLst>
              </p:cNvPr>
              <p:cNvSpPr>
                <a:spLocks/>
              </p:cNvSpPr>
              <p:nvPr userDrawn="1"/>
            </p:nvSpPr>
            <p:spPr bwMode="hidden">
              <a:xfrm>
                <a:off x="0" y="475"/>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87843"/>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80921" name="Freeform 25">
                <a:extLst>
                  <a:ext uri="{FF2B5EF4-FFF2-40B4-BE49-F238E27FC236}">
                    <a16:creationId xmlns:a16="http://schemas.microsoft.com/office/drawing/2014/main" id="{BC233948-E20A-4951-94B6-AE0E7A4C1704}"/>
                  </a:ext>
                </a:extLst>
              </p:cNvPr>
              <p:cNvSpPr>
                <a:spLocks/>
              </p:cNvSpPr>
              <p:nvPr userDrawn="1"/>
            </p:nvSpPr>
            <p:spPr bwMode="hidden">
              <a:xfrm>
                <a:off x="0" y="337"/>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90980"/>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80922" name="Freeform 26">
                <a:extLst>
                  <a:ext uri="{FF2B5EF4-FFF2-40B4-BE49-F238E27FC236}">
                    <a16:creationId xmlns:a16="http://schemas.microsoft.com/office/drawing/2014/main" id="{167069D0-2F9D-4446-A121-FA232E35313B}"/>
                  </a:ext>
                </a:extLst>
              </p:cNvPr>
              <p:cNvSpPr>
                <a:spLocks/>
              </p:cNvSpPr>
              <p:nvPr userDrawn="1"/>
            </p:nvSpPr>
            <p:spPr bwMode="hidden">
              <a:xfrm>
                <a:off x="0" y="600"/>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80923" name="Freeform 27">
                <a:extLst>
                  <a:ext uri="{FF2B5EF4-FFF2-40B4-BE49-F238E27FC236}">
                    <a16:creationId xmlns:a16="http://schemas.microsoft.com/office/drawing/2014/main" id="{6DC26C33-CEB7-4939-BF02-37EAA316466E}"/>
                  </a:ext>
                </a:extLst>
              </p:cNvPr>
              <p:cNvSpPr>
                <a:spLocks/>
              </p:cNvSpPr>
              <p:nvPr userDrawn="1"/>
            </p:nvSpPr>
            <p:spPr bwMode="hidden">
              <a:xfrm>
                <a:off x="0" y="727"/>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80924" name="Freeform 28">
                <a:extLst>
                  <a:ext uri="{FF2B5EF4-FFF2-40B4-BE49-F238E27FC236}">
                    <a16:creationId xmlns:a16="http://schemas.microsoft.com/office/drawing/2014/main" id="{C9530E7D-BC82-4FFB-85BC-97DC72A008B5}"/>
                  </a:ext>
                </a:extLst>
              </p:cNvPr>
              <p:cNvSpPr>
                <a:spLocks/>
              </p:cNvSpPr>
              <p:nvPr userDrawn="1"/>
            </p:nvSpPr>
            <p:spPr bwMode="hidden">
              <a:xfrm>
                <a:off x="0" y="841"/>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80925" name="Freeform 29">
                <a:extLst>
                  <a:ext uri="{FF2B5EF4-FFF2-40B4-BE49-F238E27FC236}">
                    <a16:creationId xmlns:a16="http://schemas.microsoft.com/office/drawing/2014/main" id="{838447D8-182A-4AB5-AA47-A14B08652EDF}"/>
                  </a:ext>
                </a:extLst>
              </p:cNvPr>
              <p:cNvSpPr>
                <a:spLocks/>
              </p:cNvSpPr>
              <p:nvPr userDrawn="1"/>
            </p:nvSpPr>
            <p:spPr bwMode="hidden">
              <a:xfrm>
                <a:off x="0" y="943"/>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grpSp>
            <p:nvGrpSpPr>
              <p:cNvPr id="6179" name="Group 30">
                <a:extLst>
                  <a:ext uri="{FF2B5EF4-FFF2-40B4-BE49-F238E27FC236}">
                    <a16:creationId xmlns:a16="http://schemas.microsoft.com/office/drawing/2014/main" id="{FB7A4016-43CF-473B-BB65-F36C91730AEF}"/>
                  </a:ext>
                </a:extLst>
              </p:cNvPr>
              <p:cNvGrpSpPr>
                <a:grpSpLocks/>
              </p:cNvGrpSpPr>
              <p:nvPr userDrawn="1"/>
            </p:nvGrpSpPr>
            <p:grpSpPr bwMode="auto">
              <a:xfrm>
                <a:off x="0" y="0"/>
                <a:ext cx="5758" cy="1045"/>
                <a:chOff x="0" y="0"/>
                <a:chExt cx="5758" cy="1045"/>
              </a:xfrm>
            </p:grpSpPr>
            <p:sp>
              <p:nvSpPr>
                <p:cNvPr id="80927" name="Freeform 31">
                  <a:extLst>
                    <a:ext uri="{FF2B5EF4-FFF2-40B4-BE49-F238E27FC236}">
                      <a16:creationId xmlns:a16="http://schemas.microsoft.com/office/drawing/2014/main" id="{2188538A-46BF-45E9-AFE1-4BE9A304B173}"/>
                    </a:ext>
                  </a:extLst>
                </p:cNvPr>
                <p:cNvSpPr>
                  <a:spLocks/>
                </p:cNvSpPr>
                <p:nvPr/>
              </p:nvSpPr>
              <p:spPr bwMode="hidden">
                <a:xfrm>
                  <a:off x="2849" y="0"/>
                  <a:ext cx="42" cy="1045"/>
                </a:xfrm>
                <a:custGeom>
                  <a:avLst/>
                  <a:gdLst/>
                  <a:ahLst/>
                  <a:cxnLst>
                    <a:cxn ang="0">
                      <a:pos x="18" y="1043"/>
                    </a:cxn>
                    <a:cxn ang="0">
                      <a:pos x="42" y="1043"/>
                    </a:cxn>
                    <a:cxn ang="0">
                      <a:pos x="42" y="0"/>
                    </a:cxn>
                    <a:cxn ang="0">
                      <a:pos x="0" y="0"/>
                    </a:cxn>
                    <a:cxn ang="0">
                      <a:pos x="0" y="1043"/>
                    </a:cxn>
                    <a:cxn ang="0">
                      <a:pos x="18" y="1043"/>
                    </a:cxn>
                    <a:cxn ang="0">
                      <a:pos x="18" y="1043"/>
                    </a:cxn>
                  </a:cxnLst>
                  <a:rect l="0" t="0" r="r" b="b"/>
                  <a:pathLst>
                    <a:path w="42" h="1043">
                      <a:moveTo>
                        <a:pt x="18" y="1043"/>
                      </a:moveTo>
                      <a:lnTo>
                        <a:pt x="42" y="1043"/>
                      </a:lnTo>
                      <a:lnTo>
                        <a:pt x="42" y="0"/>
                      </a:lnTo>
                      <a:lnTo>
                        <a:pt x="0"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80928" name="Freeform 32">
                  <a:extLst>
                    <a:ext uri="{FF2B5EF4-FFF2-40B4-BE49-F238E27FC236}">
                      <a16:creationId xmlns:a16="http://schemas.microsoft.com/office/drawing/2014/main" id="{6AE76686-C2EE-4420-AB64-9B105A5ECBE6}"/>
                    </a:ext>
                  </a:extLst>
                </p:cNvPr>
                <p:cNvSpPr>
                  <a:spLocks/>
                </p:cNvSpPr>
                <p:nvPr/>
              </p:nvSpPr>
              <p:spPr bwMode="hidden">
                <a:xfrm>
                  <a:off x="2400" y="0"/>
                  <a:ext cx="155" cy="1045"/>
                </a:xfrm>
                <a:custGeom>
                  <a:avLst/>
                  <a:gdLst/>
                  <a:ahLst/>
                  <a:cxnLst>
                    <a:cxn ang="0">
                      <a:pos x="131" y="1043"/>
                    </a:cxn>
                    <a:cxn ang="0">
                      <a:pos x="155" y="1043"/>
                    </a:cxn>
                    <a:cxn ang="0">
                      <a:pos x="42" y="0"/>
                    </a:cxn>
                    <a:cxn ang="0">
                      <a:pos x="0" y="0"/>
                    </a:cxn>
                    <a:cxn ang="0">
                      <a:pos x="113" y="1043"/>
                    </a:cxn>
                    <a:cxn ang="0">
                      <a:pos x="131" y="1043"/>
                    </a:cxn>
                    <a:cxn ang="0">
                      <a:pos x="131" y="1043"/>
                    </a:cxn>
                  </a:cxnLst>
                  <a:rect l="0" t="0" r="r" b="b"/>
                  <a:pathLst>
                    <a:path w="155" h="1043">
                      <a:moveTo>
                        <a:pt x="131" y="1043"/>
                      </a:moveTo>
                      <a:lnTo>
                        <a:pt x="155" y="1043"/>
                      </a:lnTo>
                      <a:lnTo>
                        <a:pt x="42" y="0"/>
                      </a:lnTo>
                      <a:lnTo>
                        <a:pt x="0" y="0"/>
                      </a:lnTo>
                      <a:lnTo>
                        <a:pt x="113" y="1043"/>
                      </a:lnTo>
                      <a:lnTo>
                        <a:pt x="131" y="1043"/>
                      </a:lnTo>
                      <a:lnTo>
                        <a:pt x="131"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80929" name="Freeform 33">
                  <a:extLst>
                    <a:ext uri="{FF2B5EF4-FFF2-40B4-BE49-F238E27FC236}">
                      <a16:creationId xmlns:a16="http://schemas.microsoft.com/office/drawing/2014/main" id="{C0EE12BD-907E-4A68-85C7-5437221C0E64}"/>
                    </a:ext>
                  </a:extLst>
                </p:cNvPr>
                <p:cNvSpPr>
                  <a:spLocks/>
                </p:cNvSpPr>
                <p:nvPr/>
              </p:nvSpPr>
              <p:spPr bwMode="hidden">
                <a:xfrm>
                  <a:off x="1967" y="0"/>
                  <a:ext cx="240" cy="1045"/>
                </a:xfrm>
                <a:custGeom>
                  <a:avLst/>
                  <a:gdLst/>
                  <a:ahLst/>
                  <a:cxnLst>
                    <a:cxn ang="0">
                      <a:pos x="221" y="1043"/>
                    </a:cxn>
                    <a:cxn ang="0">
                      <a:pos x="239" y="1043"/>
                    </a:cxn>
                    <a:cxn ang="0">
                      <a:pos x="36" y="0"/>
                    </a:cxn>
                    <a:cxn ang="0">
                      <a:pos x="0" y="0"/>
                    </a:cxn>
                    <a:cxn ang="0">
                      <a:pos x="203" y="1043"/>
                    </a:cxn>
                    <a:cxn ang="0">
                      <a:pos x="221" y="1043"/>
                    </a:cxn>
                    <a:cxn ang="0">
                      <a:pos x="221" y="1043"/>
                    </a:cxn>
                  </a:cxnLst>
                  <a:rect l="0" t="0" r="r" b="b"/>
                  <a:pathLst>
                    <a:path w="239" h="1043">
                      <a:moveTo>
                        <a:pt x="221" y="1043"/>
                      </a:moveTo>
                      <a:lnTo>
                        <a:pt x="239" y="1043"/>
                      </a:lnTo>
                      <a:lnTo>
                        <a:pt x="36" y="0"/>
                      </a:lnTo>
                      <a:lnTo>
                        <a:pt x="0" y="0"/>
                      </a:lnTo>
                      <a:lnTo>
                        <a:pt x="203" y="1043"/>
                      </a:lnTo>
                      <a:lnTo>
                        <a:pt x="221" y="1043"/>
                      </a:lnTo>
                      <a:lnTo>
                        <a:pt x="221"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80930" name="Freeform 34">
                  <a:extLst>
                    <a:ext uri="{FF2B5EF4-FFF2-40B4-BE49-F238E27FC236}">
                      <a16:creationId xmlns:a16="http://schemas.microsoft.com/office/drawing/2014/main" id="{88DCBF1D-4F42-4EAC-8ED7-D723B97E5ADD}"/>
                    </a:ext>
                  </a:extLst>
                </p:cNvPr>
                <p:cNvSpPr>
                  <a:spLocks/>
                </p:cNvSpPr>
                <p:nvPr/>
              </p:nvSpPr>
              <p:spPr bwMode="hidden">
                <a:xfrm>
                  <a:off x="1554" y="0"/>
                  <a:ext cx="353" cy="1045"/>
                </a:xfrm>
                <a:custGeom>
                  <a:avLst/>
                  <a:gdLst/>
                  <a:ahLst/>
                  <a:cxnLst>
                    <a:cxn ang="0">
                      <a:pos x="334" y="1043"/>
                    </a:cxn>
                    <a:cxn ang="0">
                      <a:pos x="352" y="1043"/>
                    </a:cxn>
                    <a:cxn ang="0">
                      <a:pos x="41" y="0"/>
                    </a:cxn>
                    <a:cxn ang="0">
                      <a:pos x="0" y="0"/>
                    </a:cxn>
                    <a:cxn ang="0">
                      <a:pos x="311" y="1043"/>
                    </a:cxn>
                    <a:cxn ang="0">
                      <a:pos x="334" y="1043"/>
                    </a:cxn>
                    <a:cxn ang="0">
                      <a:pos x="334" y="1043"/>
                    </a:cxn>
                  </a:cxnLst>
                  <a:rect l="0" t="0" r="r" b="b"/>
                  <a:pathLst>
                    <a:path w="352" h="1043">
                      <a:moveTo>
                        <a:pt x="334" y="1043"/>
                      </a:moveTo>
                      <a:lnTo>
                        <a:pt x="352" y="1043"/>
                      </a:lnTo>
                      <a:lnTo>
                        <a:pt x="41" y="0"/>
                      </a:lnTo>
                      <a:lnTo>
                        <a:pt x="0" y="0"/>
                      </a:lnTo>
                      <a:lnTo>
                        <a:pt x="311" y="1043"/>
                      </a:lnTo>
                      <a:lnTo>
                        <a:pt x="334" y="1043"/>
                      </a:lnTo>
                      <a:lnTo>
                        <a:pt x="334"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80931" name="Freeform 35">
                  <a:extLst>
                    <a:ext uri="{FF2B5EF4-FFF2-40B4-BE49-F238E27FC236}">
                      <a16:creationId xmlns:a16="http://schemas.microsoft.com/office/drawing/2014/main" id="{4475CD11-92CE-4DC7-9728-7D353137870B}"/>
                    </a:ext>
                  </a:extLst>
                </p:cNvPr>
                <p:cNvSpPr>
                  <a:spLocks/>
                </p:cNvSpPr>
                <p:nvPr/>
              </p:nvSpPr>
              <p:spPr bwMode="hidden">
                <a:xfrm>
                  <a:off x="1134" y="0"/>
                  <a:ext cx="450" cy="1045"/>
                </a:xfrm>
                <a:custGeom>
                  <a:avLst/>
                  <a:gdLst/>
                  <a:ahLst/>
                  <a:cxnLst>
                    <a:cxn ang="0">
                      <a:pos x="425" y="1043"/>
                    </a:cxn>
                    <a:cxn ang="0">
                      <a:pos x="449" y="1043"/>
                    </a:cxn>
                    <a:cxn ang="0">
                      <a:pos x="42" y="0"/>
                    </a:cxn>
                    <a:cxn ang="0">
                      <a:pos x="0" y="0"/>
                    </a:cxn>
                    <a:cxn ang="0">
                      <a:pos x="407" y="1043"/>
                    </a:cxn>
                    <a:cxn ang="0">
                      <a:pos x="425" y="1043"/>
                    </a:cxn>
                    <a:cxn ang="0">
                      <a:pos x="425" y="1043"/>
                    </a:cxn>
                  </a:cxnLst>
                  <a:rect l="0" t="0" r="r" b="b"/>
                  <a:pathLst>
                    <a:path w="449" h="1043">
                      <a:moveTo>
                        <a:pt x="425" y="1043"/>
                      </a:moveTo>
                      <a:lnTo>
                        <a:pt x="449" y="1043"/>
                      </a:lnTo>
                      <a:lnTo>
                        <a:pt x="42" y="0"/>
                      </a:lnTo>
                      <a:lnTo>
                        <a:pt x="0" y="0"/>
                      </a:lnTo>
                      <a:lnTo>
                        <a:pt x="407" y="1043"/>
                      </a:lnTo>
                      <a:lnTo>
                        <a:pt x="425" y="1043"/>
                      </a:lnTo>
                      <a:lnTo>
                        <a:pt x="425"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80932" name="Freeform 36">
                  <a:extLst>
                    <a:ext uri="{FF2B5EF4-FFF2-40B4-BE49-F238E27FC236}">
                      <a16:creationId xmlns:a16="http://schemas.microsoft.com/office/drawing/2014/main" id="{658E8CC5-7D5D-4D60-803A-CDCA1EB4FA16}"/>
                    </a:ext>
                  </a:extLst>
                </p:cNvPr>
                <p:cNvSpPr>
                  <a:spLocks/>
                </p:cNvSpPr>
                <p:nvPr/>
              </p:nvSpPr>
              <p:spPr bwMode="hidden">
                <a:xfrm>
                  <a:off x="714" y="0"/>
                  <a:ext cx="540" cy="1045"/>
                </a:xfrm>
                <a:custGeom>
                  <a:avLst/>
                  <a:gdLst/>
                  <a:ahLst/>
                  <a:cxnLst>
                    <a:cxn ang="0">
                      <a:pos x="520" y="1043"/>
                    </a:cxn>
                    <a:cxn ang="0">
                      <a:pos x="538" y="1043"/>
                    </a:cxn>
                    <a:cxn ang="0">
                      <a:pos x="41" y="0"/>
                    </a:cxn>
                    <a:cxn ang="0">
                      <a:pos x="0" y="0"/>
                    </a:cxn>
                    <a:cxn ang="0">
                      <a:pos x="496" y="1043"/>
                    </a:cxn>
                    <a:cxn ang="0">
                      <a:pos x="520" y="1043"/>
                    </a:cxn>
                    <a:cxn ang="0">
                      <a:pos x="520" y="1043"/>
                    </a:cxn>
                  </a:cxnLst>
                  <a:rect l="0" t="0" r="r" b="b"/>
                  <a:pathLst>
                    <a:path w="538" h="1043">
                      <a:moveTo>
                        <a:pt x="520" y="1043"/>
                      </a:moveTo>
                      <a:lnTo>
                        <a:pt x="538" y="1043"/>
                      </a:lnTo>
                      <a:lnTo>
                        <a:pt x="41" y="0"/>
                      </a:lnTo>
                      <a:lnTo>
                        <a:pt x="0" y="0"/>
                      </a:lnTo>
                      <a:lnTo>
                        <a:pt x="496" y="1043"/>
                      </a:lnTo>
                      <a:lnTo>
                        <a:pt x="520" y="1043"/>
                      </a:lnTo>
                      <a:lnTo>
                        <a:pt x="520"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80933" name="Freeform 37">
                  <a:extLst>
                    <a:ext uri="{FF2B5EF4-FFF2-40B4-BE49-F238E27FC236}">
                      <a16:creationId xmlns:a16="http://schemas.microsoft.com/office/drawing/2014/main" id="{10514DD5-F943-4591-AA6B-1925066ACCBE}"/>
                    </a:ext>
                  </a:extLst>
                </p:cNvPr>
                <p:cNvSpPr>
                  <a:spLocks/>
                </p:cNvSpPr>
                <p:nvPr/>
              </p:nvSpPr>
              <p:spPr bwMode="hidden">
                <a:xfrm>
                  <a:off x="306" y="0"/>
                  <a:ext cx="642" cy="1045"/>
                </a:xfrm>
                <a:custGeom>
                  <a:avLst/>
                  <a:gdLst/>
                  <a:ahLst/>
                  <a:cxnLst>
                    <a:cxn ang="0">
                      <a:pos x="622" y="1043"/>
                    </a:cxn>
                    <a:cxn ang="0">
                      <a:pos x="640" y="1043"/>
                    </a:cxn>
                    <a:cxn ang="0">
                      <a:pos x="48" y="0"/>
                    </a:cxn>
                    <a:cxn ang="0">
                      <a:pos x="0" y="0"/>
                    </a:cxn>
                    <a:cxn ang="0">
                      <a:pos x="598" y="1043"/>
                    </a:cxn>
                    <a:cxn ang="0">
                      <a:pos x="622" y="1043"/>
                    </a:cxn>
                    <a:cxn ang="0">
                      <a:pos x="622" y="1043"/>
                    </a:cxn>
                  </a:cxnLst>
                  <a:rect l="0" t="0" r="r" b="b"/>
                  <a:pathLst>
                    <a:path w="640" h="1043">
                      <a:moveTo>
                        <a:pt x="622" y="1043"/>
                      </a:moveTo>
                      <a:lnTo>
                        <a:pt x="640" y="1043"/>
                      </a:lnTo>
                      <a:lnTo>
                        <a:pt x="48" y="0"/>
                      </a:lnTo>
                      <a:lnTo>
                        <a:pt x="0" y="0"/>
                      </a:lnTo>
                      <a:lnTo>
                        <a:pt x="598" y="1043"/>
                      </a:lnTo>
                      <a:lnTo>
                        <a:pt x="622" y="1043"/>
                      </a:lnTo>
                      <a:lnTo>
                        <a:pt x="622"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80934" name="Freeform 38">
                  <a:extLst>
                    <a:ext uri="{FF2B5EF4-FFF2-40B4-BE49-F238E27FC236}">
                      <a16:creationId xmlns:a16="http://schemas.microsoft.com/office/drawing/2014/main" id="{0828E570-0C5F-4736-ACD7-0C62BB7B8483}"/>
                    </a:ext>
                  </a:extLst>
                </p:cNvPr>
                <p:cNvSpPr>
                  <a:spLocks/>
                </p:cNvSpPr>
                <p:nvPr/>
              </p:nvSpPr>
              <p:spPr bwMode="hidden">
                <a:xfrm>
                  <a:off x="0" y="108"/>
                  <a:ext cx="630" cy="937"/>
                </a:xfrm>
                <a:custGeom>
                  <a:avLst/>
                  <a:gdLst/>
                  <a:ahLst/>
                  <a:cxnLst>
                    <a:cxn ang="0">
                      <a:pos x="604" y="935"/>
                    </a:cxn>
                    <a:cxn ang="0">
                      <a:pos x="628" y="935"/>
                    </a:cxn>
                    <a:cxn ang="0">
                      <a:pos x="0" y="0"/>
                    </a:cxn>
                    <a:cxn ang="0">
                      <a:pos x="0" y="66"/>
                    </a:cxn>
                    <a:cxn ang="0">
                      <a:pos x="580" y="935"/>
                    </a:cxn>
                    <a:cxn ang="0">
                      <a:pos x="604" y="935"/>
                    </a:cxn>
                    <a:cxn ang="0">
                      <a:pos x="604" y="935"/>
                    </a:cxn>
                  </a:cxnLst>
                  <a:rect l="0" t="0" r="r" b="b"/>
                  <a:pathLst>
                    <a:path w="628" h="935">
                      <a:moveTo>
                        <a:pt x="604" y="935"/>
                      </a:moveTo>
                      <a:lnTo>
                        <a:pt x="628" y="935"/>
                      </a:lnTo>
                      <a:lnTo>
                        <a:pt x="0" y="0"/>
                      </a:lnTo>
                      <a:lnTo>
                        <a:pt x="0" y="66"/>
                      </a:lnTo>
                      <a:lnTo>
                        <a:pt x="580" y="935"/>
                      </a:lnTo>
                      <a:lnTo>
                        <a:pt x="604" y="935"/>
                      </a:lnTo>
                      <a:lnTo>
                        <a:pt x="604" y="935"/>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80935" name="Freeform 39">
                  <a:extLst>
                    <a:ext uri="{FF2B5EF4-FFF2-40B4-BE49-F238E27FC236}">
                      <a16:creationId xmlns:a16="http://schemas.microsoft.com/office/drawing/2014/main" id="{5FFFDBC3-6C42-4B6D-B466-98C46AA0A5E0}"/>
                    </a:ext>
                  </a:extLst>
                </p:cNvPr>
                <p:cNvSpPr>
                  <a:spLocks/>
                </p:cNvSpPr>
                <p:nvPr/>
              </p:nvSpPr>
              <p:spPr bwMode="hidden">
                <a:xfrm>
                  <a:off x="3191" y="0"/>
                  <a:ext cx="155" cy="1045"/>
                </a:xfrm>
                <a:custGeom>
                  <a:avLst/>
                  <a:gdLst/>
                  <a:ahLst/>
                  <a:cxnLst>
                    <a:cxn ang="0">
                      <a:pos x="18" y="1043"/>
                    </a:cxn>
                    <a:cxn ang="0">
                      <a:pos x="42" y="1043"/>
                    </a:cxn>
                    <a:cxn ang="0">
                      <a:pos x="155" y="0"/>
                    </a:cxn>
                    <a:cxn ang="0">
                      <a:pos x="114" y="0"/>
                    </a:cxn>
                    <a:cxn ang="0">
                      <a:pos x="0" y="1043"/>
                    </a:cxn>
                    <a:cxn ang="0">
                      <a:pos x="18" y="1043"/>
                    </a:cxn>
                    <a:cxn ang="0">
                      <a:pos x="18" y="1043"/>
                    </a:cxn>
                  </a:cxnLst>
                  <a:rect l="0" t="0" r="r" b="b"/>
                  <a:pathLst>
                    <a:path w="155" h="1043">
                      <a:moveTo>
                        <a:pt x="18" y="1043"/>
                      </a:moveTo>
                      <a:lnTo>
                        <a:pt x="42" y="1043"/>
                      </a:lnTo>
                      <a:lnTo>
                        <a:pt x="155" y="0"/>
                      </a:lnTo>
                      <a:lnTo>
                        <a:pt x="114"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80936" name="Freeform 40">
                  <a:extLst>
                    <a:ext uri="{FF2B5EF4-FFF2-40B4-BE49-F238E27FC236}">
                      <a16:creationId xmlns:a16="http://schemas.microsoft.com/office/drawing/2014/main" id="{9BCFAB19-AD96-4592-84B0-9E91D168F659}"/>
                    </a:ext>
                  </a:extLst>
                </p:cNvPr>
                <p:cNvSpPr>
                  <a:spLocks/>
                </p:cNvSpPr>
                <p:nvPr/>
              </p:nvSpPr>
              <p:spPr bwMode="hidden">
                <a:xfrm>
                  <a:off x="3533" y="0"/>
                  <a:ext cx="240" cy="1045"/>
                </a:xfrm>
                <a:custGeom>
                  <a:avLst/>
                  <a:gdLst/>
                  <a:ahLst/>
                  <a:cxnLst>
                    <a:cxn ang="0">
                      <a:pos x="18" y="1043"/>
                    </a:cxn>
                    <a:cxn ang="0">
                      <a:pos x="36" y="1043"/>
                    </a:cxn>
                    <a:cxn ang="0">
                      <a:pos x="239" y="0"/>
                    </a:cxn>
                    <a:cxn ang="0">
                      <a:pos x="203" y="0"/>
                    </a:cxn>
                    <a:cxn ang="0">
                      <a:pos x="0" y="1043"/>
                    </a:cxn>
                    <a:cxn ang="0">
                      <a:pos x="18" y="1043"/>
                    </a:cxn>
                    <a:cxn ang="0">
                      <a:pos x="18" y="1043"/>
                    </a:cxn>
                  </a:cxnLst>
                  <a:rect l="0" t="0" r="r" b="b"/>
                  <a:pathLst>
                    <a:path w="239" h="1043">
                      <a:moveTo>
                        <a:pt x="18" y="1043"/>
                      </a:moveTo>
                      <a:lnTo>
                        <a:pt x="36" y="1043"/>
                      </a:lnTo>
                      <a:lnTo>
                        <a:pt x="239" y="0"/>
                      </a:lnTo>
                      <a:lnTo>
                        <a:pt x="203"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80937" name="Freeform 41">
                  <a:extLst>
                    <a:ext uri="{FF2B5EF4-FFF2-40B4-BE49-F238E27FC236}">
                      <a16:creationId xmlns:a16="http://schemas.microsoft.com/office/drawing/2014/main" id="{5A0D288F-0C44-4673-B4FC-C6F9780000B8}"/>
                    </a:ext>
                  </a:extLst>
                </p:cNvPr>
                <p:cNvSpPr>
                  <a:spLocks/>
                </p:cNvSpPr>
                <p:nvPr/>
              </p:nvSpPr>
              <p:spPr bwMode="hidden">
                <a:xfrm>
                  <a:off x="3821" y="0"/>
                  <a:ext cx="359" cy="1045"/>
                </a:xfrm>
                <a:custGeom>
                  <a:avLst/>
                  <a:gdLst/>
                  <a:ahLst/>
                  <a:cxnLst>
                    <a:cxn ang="0">
                      <a:pos x="24" y="1043"/>
                    </a:cxn>
                    <a:cxn ang="0">
                      <a:pos x="42" y="1043"/>
                    </a:cxn>
                    <a:cxn ang="0">
                      <a:pos x="358" y="0"/>
                    </a:cxn>
                    <a:cxn ang="0">
                      <a:pos x="317" y="0"/>
                    </a:cxn>
                    <a:cxn ang="0">
                      <a:pos x="0" y="1043"/>
                    </a:cxn>
                    <a:cxn ang="0">
                      <a:pos x="24" y="1043"/>
                    </a:cxn>
                    <a:cxn ang="0">
                      <a:pos x="24" y="1043"/>
                    </a:cxn>
                  </a:cxnLst>
                  <a:rect l="0" t="0" r="r" b="b"/>
                  <a:pathLst>
                    <a:path w="358" h="1043">
                      <a:moveTo>
                        <a:pt x="24" y="1043"/>
                      </a:moveTo>
                      <a:lnTo>
                        <a:pt x="42" y="1043"/>
                      </a:lnTo>
                      <a:lnTo>
                        <a:pt x="358" y="0"/>
                      </a:lnTo>
                      <a:lnTo>
                        <a:pt x="317" y="0"/>
                      </a:lnTo>
                      <a:lnTo>
                        <a:pt x="0" y="1043"/>
                      </a:lnTo>
                      <a:lnTo>
                        <a:pt x="24" y="1043"/>
                      </a:lnTo>
                      <a:lnTo>
                        <a:pt x="24"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80938" name="Freeform 42">
                  <a:extLst>
                    <a:ext uri="{FF2B5EF4-FFF2-40B4-BE49-F238E27FC236}">
                      <a16:creationId xmlns:a16="http://schemas.microsoft.com/office/drawing/2014/main" id="{832FACC1-31D7-494B-B920-F29067354FFF}"/>
                    </a:ext>
                  </a:extLst>
                </p:cNvPr>
                <p:cNvSpPr>
                  <a:spLocks/>
                </p:cNvSpPr>
                <p:nvPr/>
              </p:nvSpPr>
              <p:spPr bwMode="hidden">
                <a:xfrm>
                  <a:off x="4139" y="0"/>
                  <a:ext cx="449" cy="1045"/>
                </a:xfrm>
                <a:custGeom>
                  <a:avLst/>
                  <a:gdLst/>
                  <a:ahLst/>
                  <a:cxnLst>
                    <a:cxn ang="0">
                      <a:pos x="18" y="1043"/>
                    </a:cxn>
                    <a:cxn ang="0">
                      <a:pos x="41" y="1043"/>
                    </a:cxn>
                    <a:cxn ang="0">
                      <a:pos x="448" y="0"/>
                    </a:cxn>
                    <a:cxn ang="0">
                      <a:pos x="406" y="0"/>
                    </a:cxn>
                    <a:cxn ang="0">
                      <a:pos x="0" y="1043"/>
                    </a:cxn>
                    <a:cxn ang="0">
                      <a:pos x="18" y="1043"/>
                    </a:cxn>
                    <a:cxn ang="0">
                      <a:pos x="18" y="1043"/>
                    </a:cxn>
                  </a:cxnLst>
                  <a:rect l="0" t="0" r="r" b="b"/>
                  <a:pathLst>
                    <a:path w="448" h="1043">
                      <a:moveTo>
                        <a:pt x="18" y="1043"/>
                      </a:moveTo>
                      <a:lnTo>
                        <a:pt x="41" y="1043"/>
                      </a:lnTo>
                      <a:lnTo>
                        <a:pt x="448" y="0"/>
                      </a:lnTo>
                      <a:lnTo>
                        <a:pt x="406"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80939" name="Freeform 43">
                  <a:extLst>
                    <a:ext uri="{FF2B5EF4-FFF2-40B4-BE49-F238E27FC236}">
                      <a16:creationId xmlns:a16="http://schemas.microsoft.com/office/drawing/2014/main" id="{74DB167D-DEE6-4FCD-A3EE-F31AA4D89652}"/>
                    </a:ext>
                  </a:extLst>
                </p:cNvPr>
                <p:cNvSpPr>
                  <a:spLocks/>
                </p:cNvSpPr>
                <p:nvPr/>
              </p:nvSpPr>
              <p:spPr bwMode="hidden">
                <a:xfrm>
                  <a:off x="4480" y="0"/>
                  <a:ext cx="541" cy="1045"/>
                </a:xfrm>
                <a:custGeom>
                  <a:avLst/>
                  <a:gdLst/>
                  <a:ahLst/>
                  <a:cxnLst>
                    <a:cxn ang="0">
                      <a:pos x="18" y="1043"/>
                    </a:cxn>
                    <a:cxn ang="0">
                      <a:pos x="42" y="1043"/>
                    </a:cxn>
                    <a:cxn ang="0">
                      <a:pos x="539" y="0"/>
                    </a:cxn>
                    <a:cxn ang="0">
                      <a:pos x="497" y="0"/>
                    </a:cxn>
                    <a:cxn ang="0">
                      <a:pos x="0" y="1043"/>
                    </a:cxn>
                    <a:cxn ang="0">
                      <a:pos x="18" y="1043"/>
                    </a:cxn>
                    <a:cxn ang="0">
                      <a:pos x="18" y="1043"/>
                    </a:cxn>
                  </a:cxnLst>
                  <a:rect l="0" t="0" r="r" b="b"/>
                  <a:pathLst>
                    <a:path w="539" h="1043">
                      <a:moveTo>
                        <a:pt x="18" y="1043"/>
                      </a:moveTo>
                      <a:lnTo>
                        <a:pt x="42" y="1043"/>
                      </a:lnTo>
                      <a:lnTo>
                        <a:pt x="539" y="0"/>
                      </a:lnTo>
                      <a:lnTo>
                        <a:pt x="497"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80940" name="Freeform 44">
                  <a:extLst>
                    <a:ext uri="{FF2B5EF4-FFF2-40B4-BE49-F238E27FC236}">
                      <a16:creationId xmlns:a16="http://schemas.microsoft.com/office/drawing/2014/main" id="{5AEC40BD-C469-4F9B-B85E-787461411C70}"/>
                    </a:ext>
                  </a:extLst>
                </p:cNvPr>
                <p:cNvSpPr>
                  <a:spLocks/>
                </p:cNvSpPr>
                <p:nvPr/>
              </p:nvSpPr>
              <p:spPr bwMode="hidden">
                <a:xfrm>
                  <a:off x="4768" y="0"/>
                  <a:ext cx="642" cy="1045"/>
                </a:xfrm>
                <a:custGeom>
                  <a:avLst/>
                  <a:gdLst/>
                  <a:ahLst/>
                  <a:cxnLst>
                    <a:cxn ang="0">
                      <a:pos x="18" y="1043"/>
                    </a:cxn>
                    <a:cxn ang="0">
                      <a:pos x="42" y="1043"/>
                    </a:cxn>
                    <a:cxn ang="0">
                      <a:pos x="640" y="0"/>
                    </a:cxn>
                    <a:cxn ang="0">
                      <a:pos x="592" y="0"/>
                    </a:cxn>
                    <a:cxn ang="0">
                      <a:pos x="0" y="1043"/>
                    </a:cxn>
                    <a:cxn ang="0">
                      <a:pos x="18" y="1043"/>
                    </a:cxn>
                    <a:cxn ang="0">
                      <a:pos x="18" y="1043"/>
                    </a:cxn>
                  </a:cxnLst>
                  <a:rect l="0" t="0" r="r" b="b"/>
                  <a:pathLst>
                    <a:path w="640" h="1043">
                      <a:moveTo>
                        <a:pt x="18" y="1043"/>
                      </a:moveTo>
                      <a:lnTo>
                        <a:pt x="42" y="1043"/>
                      </a:lnTo>
                      <a:lnTo>
                        <a:pt x="640" y="0"/>
                      </a:lnTo>
                      <a:lnTo>
                        <a:pt x="592"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80941" name="Freeform 45">
                  <a:extLst>
                    <a:ext uri="{FF2B5EF4-FFF2-40B4-BE49-F238E27FC236}">
                      <a16:creationId xmlns:a16="http://schemas.microsoft.com/office/drawing/2014/main" id="{790C705B-6DA3-41AA-ADD9-90865737E291}"/>
                    </a:ext>
                  </a:extLst>
                </p:cNvPr>
                <p:cNvSpPr>
                  <a:spLocks/>
                </p:cNvSpPr>
                <p:nvPr/>
              </p:nvSpPr>
              <p:spPr bwMode="hidden">
                <a:xfrm>
                  <a:off x="5086" y="48"/>
                  <a:ext cx="672" cy="997"/>
                </a:xfrm>
                <a:custGeom>
                  <a:avLst/>
                  <a:gdLst/>
                  <a:ahLst/>
                  <a:cxnLst>
                    <a:cxn ang="0">
                      <a:pos x="24" y="995"/>
                    </a:cxn>
                    <a:cxn ang="0">
                      <a:pos x="48" y="995"/>
                    </a:cxn>
                    <a:cxn ang="0">
                      <a:pos x="670" y="72"/>
                    </a:cxn>
                    <a:cxn ang="0">
                      <a:pos x="670" y="0"/>
                    </a:cxn>
                    <a:cxn ang="0">
                      <a:pos x="0" y="995"/>
                    </a:cxn>
                    <a:cxn ang="0">
                      <a:pos x="24" y="995"/>
                    </a:cxn>
                    <a:cxn ang="0">
                      <a:pos x="24" y="995"/>
                    </a:cxn>
                  </a:cxnLst>
                  <a:rect l="0" t="0" r="r" b="b"/>
                  <a:pathLst>
                    <a:path w="670" h="995">
                      <a:moveTo>
                        <a:pt x="24" y="995"/>
                      </a:moveTo>
                      <a:lnTo>
                        <a:pt x="48" y="995"/>
                      </a:lnTo>
                      <a:lnTo>
                        <a:pt x="670" y="72"/>
                      </a:lnTo>
                      <a:lnTo>
                        <a:pt x="670" y="0"/>
                      </a:lnTo>
                      <a:lnTo>
                        <a:pt x="0" y="995"/>
                      </a:lnTo>
                      <a:lnTo>
                        <a:pt x="24" y="995"/>
                      </a:lnTo>
                      <a:lnTo>
                        <a:pt x="24" y="995"/>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eaLnBrk="1" hangingPunct="1">
                    <a:defRPr/>
                  </a:pPr>
                  <a:endParaRPr lang="zh-CN" altLang="en-US">
                    <a:solidFill>
                      <a:srgbClr val="FFFFFF"/>
                    </a:solidFill>
                  </a:endParaRPr>
                </a:p>
              </p:txBody>
            </p:sp>
          </p:grpSp>
          <p:grpSp>
            <p:nvGrpSpPr>
              <p:cNvPr id="6180" name="Group 46">
                <a:extLst>
                  <a:ext uri="{FF2B5EF4-FFF2-40B4-BE49-F238E27FC236}">
                    <a16:creationId xmlns:a16="http://schemas.microsoft.com/office/drawing/2014/main" id="{19F3A8D8-1F93-4D9E-89AD-EC9368506009}"/>
                  </a:ext>
                </a:extLst>
              </p:cNvPr>
              <p:cNvGrpSpPr>
                <a:grpSpLocks/>
              </p:cNvGrpSpPr>
              <p:nvPr userDrawn="1"/>
            </p:nvGrpSpPr>
            <p:grpSpPr bwMode="auto">
              <a:xfrm>
                <a:off x="0" y="558"/>
                <a:ext cx="5758" cy="487"/>
                <a:chOff x="0" y="558"/>
                <a:chExt cx="5758" cy="487"/>
              </a:xfrm>
            </p:grpSpPr>
            <p:sp>
              <p:nvSpPr>
                <p:cNvPr id="6199" name="Freeform 47">
                  <a:extLst>
                    <a:ext uri="{FF2B5EF4-FFF2-40B4-BE49-F238E27FC236}">
                      <a16:creationId xmlns:a16="http://schemas.microsoft.com/office/drawing/2014/main" id="{D2B2BA16-D3D4-4106-AB61-6D2B636913A1}"/>
                    </a:ext>
                  </a:extLst>
                </p:cNvPr>
                <p:cNvSpPr>
                  <a:spLocks/>
                </p:cNvSpPr>
                <p:nvPr/>
              </p:nvSpPr>
              <p:spPr bwMode="hidden">
                <a:xfrm>
                  <a:off x="0" y="618"/>
                  <a:ext cx="306" cy="427"/>
                </a:xfrm>
                <a:custGeom>
                  <a:avLst/>
                  <a:gdLst>
                    <a:gd name="T0" fmla="*/ 290 w 305"/>
                    <a:gd name="T1" fmla="*/ 435 h 426"/>
                    <a:gd name="T2" fmla="*/ 314 w 305"/>
                    <a:gd name="T3" fmla="*/ 435 h 426"/>
                    <a:gd name="T4" fmla="*/ 0 w 305"/>
                    <a:gd name="T5" fmla="*/ 0 h 426"/>
                    <a:gd name="T6" fmla="*/ 0 w 305"/>
                    <a:gd name="T7" fmla="*/ 66 h 426"/>
                    <a:gd name="T8" fmla="*/ 260 w 305"/>
                    <a:gd name="T9" fmla="*/ 435 h 426"/>
                    <a:gd name="T10" fmla="*/ 290 w 305"/>
                    <a:gd name="T11" fmla="*/ 435 h 426"/>
                    <a:gd name="T12" fmla="*/ 290 w 305"/>
                    <a:gd name="T13" fmla="*/ 435 h 4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5" h="426">
                      <a:moveTo>
                        <a:pt x="281" y="426"/>
                      </a:moveTo>
                      <a:lnTo>
                        <a:pt x="305" y="426"/>
                      </a:lnTo>
                      <a:lnTo>
                        <a:pt x="0" y="0"/>
                      </a:lnTo>
                      <a:lnTo>
                        <a:pt x="0" y="66"/>
                      </a:lnTo>
                      <a:lnTo>
                        <a:pt x="251" y="426"/>
                      </a:lnTo>
                      <a:lnTo>
                        <a:pt x="281" y="4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00" name="Freeform 48">
                  <a:extLst>
                    <a:ext uri="{FF2B5EF4-FFF2-40B4-BE49-F238E27FC236}">
                      <a16:creationId xmlns:a16="http://schemas.microsoft.com/office/drawing/2014/main" id="{B98A32FC-4BA2-4CEB-965D-B53D4D5C449E}"/>
                    </a:ext>
                  </a:extLst>
                </p:cNvPr>
                <p:cNvSpPr>
                  <a:spLocks/>
                </p:cNvSpPr>
                <p:nvPr/>
              </p:nvSpPr>
              <p:spPr bwMode="hidden">
                <a:xfrm>
                  <a:off x="5410" y="558"/>
                  <a:ext cx="348" cy="487"/>
                </a:xfrm>
                <a:custGeom>
                  <a:avLst/>
                  <a:gdLst>
                    <a:gd name="T0" fmla="*/ 24 w 347"/>
                    <a:gd name="T1" fmla="*/ 495 h 486"/>
                    <a:gd name="T2" fmla="*/ 48 w 347"/>
                    <a:gd name="T3" fmla="*/ 495 h 486"/>
                    <a:gd name="T4" fmla="*/ 356 w 347"/>
                    <a:gd name="T5" fmla="*/ 72 h 486"/>
                    <a:gd name="T6" fmla="*/ 356 w 347"/>
                    <a:gd name="T7" fmla="*/ 0 h 486"/>
                    <a:gd name="T8" fmla="*/ 0 w 347"/>
                    <a:gd name="T9" fmla="*/ 495 h 486"/>
                    <a:gd name="T10" fmla="*/ 24 w 347"/>
                    <a:gd name="T11" fmla="*/ 495 h 486"/>
                    <a:gd name="T12" fmla="*/ 24 w 347"/>
                    <a:gd name="T13" fmla="*/ 495 h 4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7" h="486">
                      <a:moveTo>
                        <a:pt x="24" y="486"/>
                      </a:moveTo>
                      <a:lnTo>
                        <a:pt x="48" y="486"/>
                      </a:lnTo>
                      <a:lnTo>
                        <a:pt x="347" y="72"/>
                      </a:lnTo>
                      <a:lnTo>
                        <a:pt x="347" y="0"/>
                      </a:lnTo>
                      <a:lnTo>
                        <a:pt x="0" y="486"/>
                      </a:lnTo>
                      <a:lnTo>
                        <a:pt x="24" y="48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181" name="Group 49">
                <a:extLst>
                  <a:ext uri="{FF2B5EF4-FFF2-40B4-BE49-F238E27FC236}">
                    <a16:creationId xmlns:a16="http://schemas.microsoft.com/office/drawing/2014/main" id="{B49BD73D-0636-462E-9DEB-E8D7D06F0405}"/>
                  </a:ext>
                </a:extLst>
              </p:cNvPr>
              <p:cNvGrpSpPr>
                <a:grpSpLocks/>
              </p:cNvGrpSpPr>
              <p:nvPr userDrawn="1"/>
            </p:nvGrpSpPr>
            <p:grpSpPr bwMode="auto">
              <a:xfrm>
                <a:off x="264" y="1039"/>
                <a:ext cx="5200" cy="3280"/>
                <a:chOff x="264" y="1039"/>
                <a:chExt cx="5200" cy="3280"/>
              </a:xfrm>
            </p:grpSpPr>
            <p:sp>
              <p:nvSpPr>
                <p:cNvPr id="80946" name="Freeform 50">
                  <a:extLst>
                    <a:ext uri="{FF2B5EF4-FFF2-40B4-BE49-F238E27FC236}">
                      <a16:creationId xmlns:a16="http://schemas.microsoft.com/office/drawing/2014/main" id="{42EC5C4C-F6E7-40B7-A7B9-020673A09863}"/>
                    </a:ext>
                  </a:extLst>
                </p:cNvPr>
                <p:cNvSpPr>
                  <a:spLocks/>
                </p:cNvSpPr>
                <p:nvPr/>
              </p:nvSpPr>
              <p:spPr bwMode="hidden">
                <a:xfrm>
                  <a:off x="2849" y="1039"/>
                  <a:ext cx="42" cy="3280"/>
                </a:xfrm>
                <a:custGeom>
                  <a:avLst/>
                  <a:gdLst/>
                  <a:ahLst/>
                  <a:cxnLst>
                    <a:cxn ang="0">
                      <a:pos x="18" y="0"/>
                    </a:cxn>
                    <a:cxn ang="0">
                      <a:pos x="0" y="0"/>
                    </a:cxn>
                    <a:cxn ang="0">
                      <a:pos x="0" y="3273"/>
                    </a:cxn>
                    <a:cxn ang="0">
                      <a:pos x="42" y="3273"/>
                    </a:cxn>
                    <a:cxn ang="0">
                      <a:pos x="42" y="0"/>
                    </a:cxn>
                    <a:cxn ang="0">
                      <a:pos x="18" y="0"/>
                    </a:cxn>
                    <a:cxn ang="0">
                      <a:pos x="18" y="0"/>
                    </a:cxn>
                  </a:cxnLst>
                  <a:rect l="0" t="0" r="r" b="b"/>
                  <a:pathLst>
                    <a:path w="42" h="3273">
                      <a:moveTo>
                        <a:pt x="18" y="0"/>
                      </a:moveTo>
                      <a:lnTo>
                        <a:pt x="0" y="0"/>
                      </a:lnTo>
                      <a:lnTo>
                        <a:pt x="0" y="3273"/>
                      </a:lnTo>
                      <a:lnTo>
                        <a:pt x="42" y="3273"/>
                      </a:lnTo>
                      <a:lnTo>
                        <a:pt x="42" y="0"/>
                      </a:lnTo>
                      <a:lnTo>
                        <a:pt x="18" y="0"/>
                      </a:lnTo>
                      <a:lnTo>
                        <a:pt x="18"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80947" name="Freeform 51">
                  <a:extLst>
                    <a:ext uri="{FF2B5EF4-FFF2-40B4-BE49-F238E27FC236}">
                      <a16:creationId xmlns:a16="http://schemas.microsoft.com/office/drawing/2014/main" id="{387F1976-6A6D-4DC0-BB7D-BC831DF01B2B}"/>
                    </a:ext>
                  </a:extLst>
                </p:cNvPr>
                <p:cNvSpPr>
                  <a:spLocks/>
                </p:cNvSpPr>
                <p:nvPr/>
              </p:nvSpPr>
              <p:spPr bwMode="hidden">
                <a:xfrm>
                  <a:off x="2154" y="1039"/>
                  <a:ext cx="401" cy="3280"/>
                </a:xfrm>
                <a:custGeom>
                  <a:avLst/>
                  <a:gdLst/>
                  <a:ahLst/>
                  <a:cxnLst>
                    <a:cxn ang="0">
                      <a:pos x="376" y="0"/>
                    </a:cxn>
                    <a:cxn ang="0">
                      <a:pos x="358" y="0"/>
                    </a:cxn>
                    <a:cxn ang="0">
                      <a:pos x="0" y="3273"/>
                    </a:cxn>
                    <a:cxn ang="0">
                      <a:pos x="41" y="3273"/>
                    </a:cxn>
                    <a:cxn ang="0">
                      <a:pos x="400" y="0"/>
                    </a:cxn>
                    <a:cxn ang="0">
                      <a:pos x="376" y="0"/>
                    </a:cxn>
                    <a:cxn ang="0">
                      <a:pos x="376" y="0"/>
                    </a:cxn>
                  </a:cxnLst>
                  <a:rect l="0" t="0" r="r" b="b"/>
                  <a:pathLst>
                    <a:path w="400" h="3273">
                      <a:moveTo>
                        <a:pt x="376" y="0"/>
                      </a:moveTo>
                      <a:lnTo>
                        <a:pt x="358" y="0"/>
                      </a:lnTo>
                      <a:lnTo>
                        <a:pt x="0" y="3273"/>
                      </a:lnTo>
                      <a:lnTo>
                        <a:pt x="41" y="3273"/>
                      </a:lnTo>
                      <a:lnTo>
                        <a:pt x="400" y="0"/>
                      </a:lnTo>
                      <a:lnTo>
                        <a:pt x="376" y="0"/>
                      </a:lnTo>
                      <a:lnTo>
                        <a:pt x="376"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80948" name="Freeform 52">
                  <a:extLst>
                    <a:ext uri="{FF2B5EF4-FFF2-40B4-BE49-F238E27FC236}">
                      <a16:creationId xmlns:a16="http://schemas.microsoft.com/office/drawing/2014/main" id="{C59F9C46-D98A-4EB6-92C3-9C0CE5A1D1CF}"/>
                    </a:ext>
                  </a:extLst>
                </p:cNvPr>
                <p:cNvSpPr>
                  <a:spLocks/>
                </p:cNvSpPr>
                <p:nvPr/>
              </p:nvSpPr>
              <p:spPr bwMode="hidden">
                <a:xfrm>
                  <a:off x="1530" y="1039"/>
                  <a:ext cx="677" cy="3280"/>
                </a:xfrm>
                <a:custGeom>
                  <a:avLst/>
                  <a:gdLst/>
                  <a:ahLst/>
                  <a:cxnLst>
                    <a:cxn ang="0">
                      <a:pos x="657" y="0"/>
                    </a:cxn>
                    <a:cxn ang="0">
                      <a:pos x="639" y="0"/>
                    </a:cxn>
                    <a:cxn ang="0">
                      <a:pos x="0" y="3273"/>
                    </a:cxn>
                    <a:cxn ang="0">
                      <a:pos x="42" y="3273"/>
                    </a:cxn>
                    <a:cxn ang="0">
                      <a:pos x="675" y="0"/>
                    </a:cxn>
                    <a:cxn ang="0">
                      <a:pos x="657" y="0"/>
                    </a:cxn>
                    <a:cxn ang="0">
                      <a:pos x="657" y="0"/>
                    </a:cxn>
                  </a:cxnLst>
                  <a:rect l="0" t="0" r="r" b="b"/>
                  <a:pathLst>
                    <a:path w="675" h="3273">
                      <a:moveTo>
                        <a:pt x="657" y="0"/>
                      </a:moveTo>
                      <a:lnTo>
                        <a:pt x="639" y="0"/>
                      </a:lnTo>
                      <a:lnTo>
                        <a:pt x="0" y="3273"/>
                      </a:lnTo>
                      <a:lnTo>
                        <a:pt x="42" y="3273"/>
                      </a:lnTo>
                      <a:lnTo>
                        <a:pt x="675" y="0"/>
                      </a:lnTo>
                      <a:lnTo>
                        <a:pt x="657" y="0"/>
                      </a:lnTo>
                      <a:lnTo>
                        <a:pt x="657"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80949" name="Freeform 53">
                  <a:extLst>
                    <a:ext uri="{FF2B5EF4-FFF2-40B4-BE49-F238E27FC236}">
                      <a16:creationId xmlns:a16="http://schemas.microsoft.com/office/drawing/2014/main" id="{58CF6573-1F9E-488D-BE24-034B7DB89643}"/>
                    </a:ext>
                  </a:extLst>
                </p:cNvPr>
                <p:cNvSpPr>
                  <a:spLocks/>
                </p:cNvSpPr>
                <p:nvPr/>
              </p:nvSpPr>
              <p:spPr bwMode="hidden">
                <a:xfrm>
                  <a:off x="876" y="1039"/>
                  <a:ext cx="1031" cy="3280"/>
                </a:xfrm>
                <a:custGeom>
                  <a:avLst/>
                  <a:gdLst/>
                  <a:ahLst/>
                  <a:cxnLst>
                    <a:cxn ang="0">
                      <a:pos x="1013" y="0"/>
                    </a:cxn>
                    <a:cxn ang="0">
                      <a:pos x="990" y="0"/>
                    </a:cxn>
                    <a:cxn ang="0">
                      <a:pos x="0" y="3280"/>
                    </a:cxn>
                    <a:cxn ang="0">
                      <a:pos x="42" y="3280"/>
                    </a:cxn>
                    <a:cxn ang="0">
                      <a:pos x="1031" y="4"/>
                    </a:cxn>
                    <a:cxn ang="0">
                      <a:pos x="1013" y="0"/>
                    </a:cxn>
                    <a:cxn ang="0">
                      <a:pos x="1013" y="0"/>
                    </a:cxn>
                  </a:cxnLst>
                  <a:rect l="0" t="0" r="r" b="b"/>
                  <a:pathLst>
                    <a:path w="1031" h="3280">
                      <a:moveTo>
                        <a:pt x="1013" y="0"/>
                      </a:moveTo>
                      <a:lnTo>
                        <a:pt x="990" y="0"/>
                      </a:lnTo>
                      <a:lnTo>
                        <a:pt x="0" y="3280"/>
                      </a:lnTo>
                      <a:lnTo>
                        <a:pt x="42" y="3280"/>
                      </a:lnTo>
                      <a:lnTo>
                        <a:pt x="1031" y="4"/>
                      </a:lnTo>
                      <a:lnTo>
                        <a:pt x="1013" y="0"/>
                      </a:lnTo>
                      <a:lnTo>
                        <a:pt x="1013"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80950" name="Freeform 54">
                  <a:extLst>
                    <a:ext uri="{FF2B5EF4-FFF2-40B4-BE49-F238E27FC236}">
                      <a16:creationId xmlns:a16="http://schemas.microsoft.com/office/drawing/2014/main" id="{5FB7D5E3-8E5E-452E-A9E5-04560E539D28}"/>
                    </a:ext>
                  </a:extLst>
                </p:cNvPr>
                <p:cNvSpPr>
                  <a:spLocks/>
                </p:cNvSpPr>
                <p:nvPr/>
              </p:nvSpPr>
              <p:spPr bwMode="hidden">
                <a:xfrm>
                  <a:off x="264" y="1039"/>
                  <a:ext cx="1319" cy="3280"/>
                </a:xfrm>
                <a:custGeom>
                  <a:avLst/>
                  <a:gdLst/>
                  <a:ahLst/>
                  <a:cxnLst>
                    <a:cxn ang="0">
                      <a:pos x="1296" y="0"/>
                    </a:cxn>
                    <a:cxn ang="0">
                      <a:pos x="1278" y="0"/>
                    </a:cxn>
                    <a:cxn ang="0">
                      <a:pos x="0" y="3280"/>
                    </a:cxn>
                    <a:cxn ang="0">
                      <a:pos x="42" y="3280"/>
                    </a:cxn>
                    <a:cxn ang="0">
                      <a:pos x="1319" y="5"/>
                    </a:cxn>
                    <a:cxn ang="0">
                      <a:pos x="1296" y="0"/>
                    </a:cxn>
                    <a:cxn ang="0">
                      <a:pos x="1296" y="0"/>
                    </a:cxn>
                  </a:cxnLst>
                  <a:rect l="0" t="0" r="r" b="b"/>
                  <a:pathLst>
                    <a:path w="1319" h="3280">
                      <a:moveTo>
                        <a:pt x="1296" y="0"/>
                      </a:moveTo>
                      <a:lnTo>
                        <a:pt x="1278" y="0"/>
                      </a:lnTo>
                      <a:lnTo>
                        <a:pt x="0" y="3280"/>
                      </a:lnTo>
                      <a:lnTo>
                        <a:pt x="42" y="3280"/>
                      </a:lnTo>
                      <a:lnTo>
                        <a:pt x="1319" y="5"/>
                      </a:lnTo>
                      <a:lnTo>
                        <a:pt x="1296" y="0"/>
                      </a:lnTo>
                      <a:lnTo>
                        <a:pt x="1296"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80951" name="Freeform 55">
                  <a:extLst>
                    <a:ext uri="{FF2B5EF4-FFF2-40B4-BE49-F238E27FC236}">
                      <a16:creationId xmlns:a16="http://schemas.microsoft.com/office/drawing/2014/main" id="{82AEDDB9-FCF1-4FBA-9A30-9D95664C17B7}"/>
                    </a:ext>
                  </a:extLst>
                </p:cNvPr>
                <p:cNvSpPr>
                  <a:spLocks/>
                </p:cNvSpPr>
                <p:nvPr/>
              </p:nvSpPr>
              <p:spPr bwMode="hidden">
                <a:xfrm>
                  <a:off x="3191" y="1039"/>
                  <a:ext cx="402" cy="3280"/>
                </a:xfrm>
                <a:custGeom>
                  <a:avLst/>
                  <a:gdLst/>
                  <a:ahLst/>
                  <a:cxnLst>
                    <a:cxn ang="0">
                      <a:pos x="18" y="0"/>
                    </a:cxn>
                    <a:cxn ang="0">
                      <a:pos x="0" y="0"/>
                    </a:cxn>
                    <a:cxn ang="0">
                      <a:pos x="359" y="3273"/>
                    </a:cxn>
                    <a:cxn ang="0">
                      <a:pos x="401" y="3273"/>
                    </a:cxn>
                    <a:cxn ang="0">
                      <a:pos x="42" y="0"/>
                    </a:cxn>
                    <a:cxn ang="0">
                      <a:pos x="18" y="0"/>
                    </a:cxn>
                    <a:cxn ang="0">
                      <a:pos x="18" y="0"/>
                    </a:cxn>
                  </a:cxnLst>
                  <a:rect l="0" t="0" r="r" b="b"/>
                  <a:pathLst>
                    <a:path w="401" h="3273">
                      <a:moveTo>
                        <a:pt x="18" y="0"/>
                      </a:moveTo>
                      <a:lnTo>
                        <a:pt x="0" y="0"/>
                      </a:lnTo>
                      <a:lnTo>
                        <a:pt x="359" y="3273"/>
                      </a:lnTo>
                      <a:lnTo>
                        <a:pt x="401" y="3273"/>
                      </a:lnTo>
                      <a:lnTo>
                        <a:pt x="42" y="0"/>
                      </a:lnTo>
                      <a:lnTo>
                        <a:pt x="18" y="0"/>
                      </a:lnTo>
                      <a:lnTo>
                        <a:pt x="18"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80952" name="Freeform 56">
                  <a:extLst>
                    <a:ext uri="{FF2B5EF4-FFF2-40B4-BE49-F238E27FC236}">
                      <a16:creationId xmlns:a16="http://schemas.microsoft.com/office/drawing/2014/main" id="{E9CD7C49-678B-451D-B399-F8A7F253C2FB}"/>
                    </a:ext>
                  </a:extLst>
                </p:cNvPr>
                <p:cNvSpPr>
                  <a:spLocks/>
                </p:cNvSpPr>
                <p:nvPr/>
              </p:nvSpPr>
              <p:spPr bwMode="hidden">
                <a:xfrm>
                  <a:off x="3533" y="1039"/>
                  <a:ext cx="677" cy="3280"/>
                </a:xfrm>
                <a:custGeom>
                  <a:avLst/>
                  <a:gdLst/>
                  <a:ahLst/>
                  <a:cxnLst>
                    <a:cxn ang="0">
                      <a:pos x="18" y="0"/>
                    </a:cxn>
                    <a:cxn ang="0">
                      <a:pos x="0" y="0"/>
                    </a:cxn>
                    <a:cxn ang="0">
                      <a:pos x="640" y="3273"/>
                    </a:cxn>
                    <a:cxn ang="0">
                      <a:pos x="675" y="3273"/>
                    </a:cxn>
                    <a:cxn ang="0">
                      <a:pos x="36" y="0"/>
                    </a:cxn>
                    <a:cxn ang="0">
                      <a:pos x="18" y="0"/>
                    </a:cxn>
                    <a:cxn ang="0">
                      <a:pos x="18" y="0"/>
                    </a:cxn>
                  </a:cxnLst>
                  <a:rect l="0" t="0" r="r" b="b"/>
                  <a:pathLst>
                    <a:path w="675" h="3273">
                      <a:moveTo>
                        <a:pt x="18" y="0"/>
                      </a:moveTo>
                      <a:lnTo>
                        <a:pt x="0" y="0"/>
                      </a:lnTo>
                      <a:lnTo>
                        <a:pt x="640" y="3273"/>
                      </a:lnTo>
                      <a:lnTo>
                        <a:pt x="675" y="3273"/>
                      </a:lnTo>
                      <a:lnTo>
                        <a:pt x="36" y="0"/>
                      </a:lnTo>
                      <a:lnTo>
                        <a:pt x="18" y="0"/>
                      </a:lnTo>
                      <a:lnTo>
                        <a:pt x="18"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80953" name="Freeform 57">
                  <a:extLst>
                    <a:ext uri="{FF2B5EF4-FFF2-40B4-BE49-F238E27FC236}">
                      <a16:creationId xmlns:a16="http://schemas.microsoft.com/office/drawing/2014/main" id="{18DF5793-9155-46D5-BEA8-5FD2109D1A3A}"/>
                    </a:ext>
                  </a:extLst>
                </p:cNvPr>
                <p:cNvSpPr>
                  <a:spLocks/>
                </p:cNvSpPr>
                <p:nvPr/>
              </p:nvSpPr>
              <p:spPr bwMode="hidden">
                <a:xfrm>
                  <a:off x="3822" y="1039"/>
                  <a:ext cx="1036" cy="3280"/>
                </a:xfrm>
                <a:custGeom>
                  <a:avLst/>
                  <a:gdLst/>
                  <a:ahLst/>
                  <a:cxnLst>
                    <a:cxn ang="0">
                      <a:pos x="23" y="0"/>
                    </a:cxn>
                    <a:cxn ang="0">
                      <a:pos x="0" y="5"/>
                    </a:cxn>
                    <a:cxn ang="0">
                      <a:pos x="994" y="3280"/>
                    </a:cxn>
                    <a:cxn ang="0">
                      <a:pos x="1036" y="3280"/>
                    </a:cxn>
                    <a:cxn ang="0">
                      <a:pos x="41" y="0"/>
                    </a:cxn>
                    <a:cxn ang="0">
                      <a:pos x="23" y="0"/>
                    </a:cxn>
                    <a:cxn ang="0">
                      <a:pos x="23" y="0"/>
                    </a:cxn>
                  </a:cxnLst>
                  <a:rect l="0" t="0" r="r" b="b"/>
                  <a:pathLst>
                    <a:path w="1036" h="3280">
                      <a:moveTo>
                        <a:pt x="23" y="0"/>
                      </a:moveTo>
                      <a:lnTo>
                        <a:pt x="0" y="5"/>
                      </a:lnTo>
                      <a:lnTo>
                        <a:pt x="994" y="3280"/>
                      </a:lnTo>
                      <a:lnTo>
                        <a:pt x="1036" y="3280"/>
                      </a:lnTo>
                      <a:lnTo>
                        <a:pt x="41" y="0"/>
                      </a:lnTo>
                      <a:lnTo>
                        <a:pt x="23" y="0"/>
                      </a:lnTo>
                      <a:lnTo>
                        <a:pt x="23"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80954" name="Freeform 58">
                  <a:extLst>
                    <a:ext uri="{FF2B5EF4-FFF2-40B4-BE49-F238E27FC236}">
                      <a16:creationId xmlns:a16="http://schemas.microsoft.com/office/drawing/2014/main" id="{711BA469-5F56-4F8C-B078-0D838081E7C3}"/>
                    </a:ext>
                  </a:extLst>
                </p:cNvPr>
                <p:cNvSpPr>
                  <a:spLocks/>
                </p:cNvSpPr>
                <p:nvPr/>
              </p:nvSpPr>
              <p:spPr bwMode="hidden">
                <a:xfrm>
                  <a:off x="4137" y="1039"/>
                  <a:ext cx="1327" cy="3280"/>
                </a:xfrm>
                <a:custGeom>
                  <a:avLst/>
                  <a:gdLst/>
                  <a:ahLst/>
                  <a:cxnLst>
                    <a:cxn ang="0">
                      <a:pos x="20" y="0"/>
                    </a:cxn>
                    <a:cxn ang="0">
                      <a:pos x="0" y="7"/>
                    </a:cxn>
                    <a:cxn ang="0">
                      <a:pos x="1285" y="3280"/>
                    </a:cxn>
                    <a:cxn ang="0">
                      <a:pos x="1327" y="3280"/>
                    </a:cxn>
                    <a:cxn ang="0">
                      <a:pos x="43" y="0"/>
                    </a:cxn>
                    <a:cxn ang="0">
                      <a:pos x="20" y="0"/>
                    </a:cxn>
                    <a:cxn ang="0">
                      <a:pos x="20" y="0"/>
                    </a:cxn>
                  </a:cxnLst>
                  <a:rect l="0" t="0" r="r" b="b"/>
                  <a:pathLst>
                    <a:path w="1327" h="3280">
                      <a:moveTo>
                        <a:pt x="20" y="0"/>
                      </a:moveTo>
                      <a:lnTo>
                        <a:pt x="0" y="7"/>
                      </a:lnTo>
                      <a:lnTo>
                        <a:pt x="1285" y="3280"/>
                      </a:lnTo>
                      <a:lnTo>
                        <a:pt x="1327" y="3280"/>
                      </a:lnTo>
                      <a:lnTo>
                        <a:pt x="43" y="0"/>
                      </a:lnTo>
                      <a:lnTo>
                        <a:pt x="20" y="0"/>
                      </a:lnTo>
                      <a:lnTo>
                        <a:pt x="20"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grpSp>
          <p:sp>
            <p:nvSpPr>
              <p:cNvPr id="80955" name="Freeform 59">
                <a:extLst>
                  <a:ext uri="{FF2B5EF4-FFF2-40B4-BE49-F238E27FC236}">
                    <a16:creationId xmlns:a16="http://schemas.microsoft.com/office/drawing/2014/main" id="{ABA69931-7289-4652-9E37-B26C6B986163}"/>
                  </a:ext>
                </a:extLst>
              </p:cNvPr>
              <p:cNvSpPr>
                <a:spLocks/>
              </p:cNvSpPr>
              <p:nvPr userDrawn="1"/>
            </p:nvSpPr>
            <p:spPr bwMode="hidden">
              <a:xfrm>
                <a:off x="0" y="1039"/>
                <a:ext cx="1254" cy="2632"/>
              </a:xfrm>
              <a:custGeom>
                <a:avLst/>
                <a:gdLst/>
                <a:ahLst/>
                <a:cxnLst>
                  <a:cxn ang="0">
                    <a:pos x="1236" y="0"/>
                  </a:cxn>
                  <a:cxn ang="0">
                    <a:pos x="1212" y="0"/>
                  </a:cxn>
                  <a:cxn ang="0">
                    <a:pos x="0" y="2542"/>
                  </a:cxn>
                  <a:cxn ang="0">
                    <a:pos x="0" y="2632"/>
                  </a:cxn>
                  <a:cxn ang="0">
                    <a:pos x="1254" y="7"/>
                  </a:cxn>
                  <a:cxn ang="0">
                    <a:pos x="1236" y="0"/>
                  </a:cxn>
                  <a:cxn ang="0">
                    <a:pos x="1236" y="0"/>
                  </a:cxn>
                </a:cxnLst>
                <a:rect l="0" t="0" r="r" b="b"/>
                <a:pathLst>
                  <a:path w="1254" h="2632">
                    <a:moveTo>
                      <a:pt x="1236" y="0"/>
                    </a:moveTo>
                    <a:lnTo>
                      <a:pt x="1212" y="0"/>
                    </a:lnTo>
                    <a:lnTo>
                      <a:pt x="0" y="2542"/>
                    </a:lnTo>
                    <a:lnTo>
                      <a:pt x="0" y="2632"/>
                    </a:lnTo>
                    <a:lnTo>
                      <a:pt x="1254" y="7"/>
                    </a:lnTo>
                    <a:lnTo>
                      <a:pt x="1236" y="0"/>
                    </a:lnTo>
                    <a:lnTo>
                      <a:pt x="1236"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6183" name="Freeform 60">
                <a:extLst>
                  <a:ext uri="{FF2B5EF4-FFF2-40B4-BE49-F238E27FC236}">
                    <a16:creationId xmlns:a16="http://schemas.microsoft.com/office/drawing/2014/main" id="{236E7FEA-7512-469A-BB11-E38F4768A89C}"/>
                  </a:ext>
                </a:extLst>
              </p:cNvPr>
              <p:cNvSpPr>
                <a:spLocks/>
              </p:cNvSpPr>
              <p:nvPr userDrawn="1"/>
            </p:nvSpPr>
            <p:spPr bwMode="hidden">
              <a:xfrm>
                <a:off x="0" y="1039"/>
                <a:ext cx="948" cy="1676"/>
              </a:xfrm>
              <a:custGeom>
                <a:avLst/>
                <a:gdLst>
                  <a:gd name="T0" fmla="*/ 930 w 948"/>
                  <a:gd name="T1" fmla="*/ 0 h 1676"/>
                  <a:gd name="T2" fmla="*/ 906 w 948"/>
                  <a:gd name="T3" fmla="*/ 0 h 1676"/>
                  <a:gd name="T4" fmla="*/ 0 w 948"/>
                  <a:gd name="T5" fmla="*/ 1593 h 1676"/>
                  <a:gd name="T6" fmla="*/ 0 w 948"/>
                  <a:gd name="T7" fmla="*/ 1676 h 1676"/>
                  <a:gd name="T8" fmla="*/ 948 w 948"/>
                  <a:gd name="T9" fmla="*/ 5 h 1676"/>
                  <a:gd name="T10" fmla="*/ 930 w 948"/>
                  <a:gd name="T11" fmla="*/ 0 h 1676"/>
                  <a:gd name="T12" fmla="*/ 930 w 948"/>
                  <a:gd name="T13" fmla="*/ 0 h 167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48" h="1676">
                    <a:moveTo>
                      <a:pt x="930" y="0"/>
                    </a:moveTo>
                    <a:lnTo>
                      <a:pt x="906" y="0"/>
                    </a:lnTo>
                    <a:lnTo>
                      <a:pt x="0" y="1593"/>
                    </a:lnTo>
                    <a:lnTo>
                      <a:pt x="0" y="1676"/>
                    </a:lnTo>
                    <a:lnTo>
                      <a:pt x="948" y="5"/>
                    </a:lnTo>
                    <a:lnTo>
                      <a:pt x="93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84" name="Freeform 61">
                <a:extLst>
                  <a:ext uri="{FF2B5EF4-FFF2-40B4-BE49-F238E27FC236}">
                    <a16:creationId xmlns:a16="http://schemas.microsoft.com/office/drawing/2014/main" id="{E948340C-5404-4D61-B4B2-34C9B83AEB29}"/>
                  </a:ext>
                </a:extLst>
              </p:cNvPr>
              <p:cNvSpPr>
                <a:spLocks/>
              </p:cNvSpPr>
              <p:nvPr userDrawn="1"/>
            </p:nvSpPr>
            <p:spPr bwMode="hidden">
              <a:xfrm>
                <a:off x="0" y="1039"/>
                <a:ext cx="629" cy="937"/>
              </a:xfrm>
              <a:custGeom>
                <a:avLst/>
                <a:gdLst>
                  <a:gd name="T0" fmla="*/ 606 w 629"/>
                  <a:gd name="T1" fmla="*/ 0 h 937"/>
                  <a:gd name="T2" fmla="*/ 582 w 629"/>
                  <a:gd name="T3" fmla="*/ 0 h 937"/>
                  <a:gd name="T4" fmla="*/ 0 w 629"/>
                  <a:gd name="T5" fmla="*/ 871 h 937"/>
                  <a:gd name="T6" fmla="*/ 0 w 629"/>
                  <a:gd name="T7" fmla="*/ 937 h 937"/>
                  <a:gd name="T8" fmla="*/ 629 w 629"/>
                  <a:gd name="T9" fmla="*/ 4 h 937"/>
                  <a:gd name="T10" fmla="*/ 606 w 629"/>
                  <a:gd name="T11" fmla="*/ 0 h 937"/>
                  <a:gd name="T12" fmla="*/ 606 w 629"/>
                  <a:gd name="T13" fmla="*/ 0 h 9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29" h="937">
                    <a:moveTo>
                      <a:pt x="606" y="0"/>
                    </a:moveTo>
                    <a:lnTo>
                      <a:pt x="582" y="0"/>
                    </a:lnTo>
                    <a:lnTo>
                      <a:pt x="0" y="871"/>
                    </a:lnTo>
                    <a:lnTo>
                      <a:pt x="0" y="937"/>
                    </a:lnTo>
                    <a:lnTo>
                      <a:pt x="629" y="4"/>
                    </a:lnTo>
                    <a:lnTo>
                      <a:pt x="60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85" name="Freeform 62">
                <a:extLst>
                  <a:ext uri="{FF2B5EF4-FFF2-40B4-BE49-F238E27FC236}">
                    <a16:creationId xmlns:a16="http://schemas.microsoft.com/office/drawing/2014/main" id="{4ED54DFC-8B07-4E36-B1D2-6A73B5740A29}"/>
                  </a:ext>
                </a:extLst>
              </p:cNvPr>
              <p:cNvSpPr>
                <a:spLocks/>
              </p:cNvSpPr>
              <p:nvPr userDrawn="1"/>
            </p:nvSpPr>
            <p:spPr bwMode="hidden">
              <a:xfrm>
                <a:off x="0" y="1039"/>
                <a:ext cx="305" cy="427"/>
              </a:xfrm>
              <a:custGeom>
                <a:avLst/>
                <a:gdLst>
                  <a:gd name="T0" fmla="*/ 282 w 305"/>
                  <a:gd name="T1" fmla="*/ 0 h 427"/>
                  <a:gd name="T2" fmla="*/ 252 w 305"/>
                  <a:gd name="T3" fmla="*/ 0 h 427"/>
                  <a:gd name="T4" fmla="*/ 0 w 305"/>
                  <a:gd name="T5" fmla="*/ 361 h 427"/>
                  <a:gd name="T6" fmla="*/ 0 w 305"/>
                  <a:gd name="T7" fmla="*/ 427 h 427"/>
                  <a:gd name="T8" fmla="*/ 305 w 305"/>
                  <a:gd name="T9" fmla="*/ 5 h 427"/>
                  <a:gd name="T10" fmla="*/ 282 w 305"/>
                  <a:gd name="T11" fmla="*/ 0 h 427"/>
                  <a:gd name="T12" fmla="*/ 282 w 305"/>
                  <a:gd name="T13" fmla="*/ 0 h 42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5" h="427">
                    <a:moveTo>
                      <a:pt x="282" y="0"/>
                    </a:moveTo>
                    <a:lnTo>
                      <a:pt x="252" y="0"/>
                    </a:lnTo>
                    <a:lnTo>
                      <a:pt x="0" y="361"/>
                    </a:lnTo>
                    <a:lnTo>
                      <a:pt x="0" y="427"/>
                    </a:lnTo>
                    <a:lnTo>
                      <a:pt x="305" y="5"/>
                    </a:lnTo>
                    <a:lnTo>
                      <a:pt x="28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959" name="Freeform 63">
                <a:extLst>
                  <a:ext uri="{FF2B5EF4-FFF2-40B4-BE49-F238E27FC236}">
                    <a16:creationId xmlns:a16="http://schemas.microsoft.com/office/drawing/2014/main" id="{82C8A8A5-4E6A-44DF-B28E-0D249AC3E89C}"/>
                  </a:ext>
                </a:extLst>
              </p:cNvPr>
              <p:cNvSpPr>
                <a:spLocks/>
              </p:cNvSpPr>
              <p:nvPr userDrawn="1"/>
            </p:nvSpPr>
            <p:spPr bwMode="hidden">
              <a:xfrm>
                <a:off x="4481" y="1039"/>
                <a:ext cx="1277" cy="2686"/>
              </a:xfrm>
              <a:custGeom>
                <a:avLst/>
                <a:gdLst/>
                <a:ahLst/>
                <a:cxnLst>
                  <a:cxn ang="0">
                    <a:pos x="41" y="0"/>
                  </a:cxn>
                  <a:cxn ang="0">
                    <a:pos x="17" y="0"/>
                  </a:cxn>
                  <a:cxn ang="0">
                    <a:pos x="0" y="4"/>
                  </a:cxn>
                  <a:cxn ang="0">
                    <a:pos x="1277" y="2686"/>
                  </a:cxn>
                  <a:cxn ang="0">
                    <a:pos x="1277" y="2596"/>
                  </a:cxn>
                  <a:cxn ang="0">
                    <a:pos x="41" y="0"/>
                  </a:cxn>
                  <a:cxn ang="0">
                    <a:pos x="41" y="0"/>
                  </a:cxn>
                </a:cxnLst>
                <a:rect l="0" t="0" r="r" b="b"/>
                <a:pathLst>
                  <a:path w="1277" h="2686">
                    <a:moveTo>
                      <a:pt x="41" y="0"/>
                    </a:moveTo>
                    <a:lnTo>
                      <a:pt x="17" y="0"/>
                    </a:lnTo>
                    <a:lnTo>
                      <a:pt x="0" y="4"/>
                    </a:lnTo>
                    <a:lnTo>
                      <a:pt x="1277" y="2686"/>
                    </a:lnTo>
                    <a:lnTo>
                      <a:pt x="1277" y="2596"/>
                    </a:lnTo>
                    <a:lnTo>
                      <a:pt x="41" y="0"/>
                    </a:lnTo>
                    <a:lnTo>
                      <a:pt x="41"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6187" name="Freeform 64">
                <a:extLst>
                  <a:ext uri="{FF2B5EF4-FFF2-40B4-BE49-F238E27FC236}">
                    <a16:creationId xmlns:a16="http://schemas.microsoft.com/office/drawing/2014/main" id="{12E08F9A-1B12-4F49-AC4D-F809DC2E533E}"/>
                  </a:ext>
                </a:extLst>
              </p:cNvPr>
              <p:cNvSpPr>
                <a:spLocks/>
              </p:cNvSpPr>
              <p:nvPr userDrawn="1"/>
            </p:nvSpPr>
            <p:spPr bwMode="hidden">
              <a:xfrm>
                <a:off x="4770" y="1039"/>
                <a:ext cx="988" cy="1730"/>
              </a:xfrm>
              <a:custGeom>
                <a:avLst/>
                <a:gdLst>
                  <a:gd name="T0" fmla="*/ 16 w 988"/>
                  <a:gd name="T1" fmla="*/ 0 h 1730"/>
                  <a:gd name="T2" fmla="*/ 0 w 988"/>
                  <a:gd name="T3" fmla="*/ 7 h 1730"/>
                  <a:gd name="T4" fmla="*/ 988 w 988"/>
                  <a:gd name="T5" fmla="*/ 1730 h 1730"/>
                  <a:gd name="T6" fmla="*/ 988 w 988"/>
                  <a:gd name="T7" fmla="*/ 1653 h 1730"/>
                  <a:gd name="T8" fmla="*/ 40 w 988"/>
                  <a:gd name="T9" fmla="*/ 0 h 1730"/>
                  <a:gd name="T10" fmla="*/ 16 w 988"/>
                  <a:gd name="T11" fmla="*/ 0 h 1730"/>
                  <a:gd name="T12" fmla="*/ 16 w 988"/>
                  <a:gd name="T13" fmla="*/ 0 h 17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88" h="1730">
                    <a:moveTo>
                      <a:pt x="16" y="0"/>
                    </a:moveTo>
                    <a:lnTo>
                      <a:pt x="0" y="7"/>
                    </a:lnTo>
                    <a:lnTo>
                      <a:pt x="988" y="1730"/>
                    </a:lnTo>
                    <a:lnTo>
                      <a:pt x="988" y="1653"/>
                    </a:lnTo>
                    <a:lnTo>
                      <a:pt x="40" y="0"/>
                    </a:lnTo>
                    <a:lnTo>
                      <a:pt x="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88" name="Freeform 65">
                <a:extLst>
                  <a:ext uri="{FF2B5EF4-FFF2-40B4-BE49-F238E27FC236}">
                    <a16:creationId xmlns:a16="http://schemas.microsoft.com/office/drawing/2014/main" id="{C5499615-0CF0-442A-B24B-BC1967864532}"/>
                  </a:ext>
                </a:extLst>
              </p:cNvPr>
              <p:cNvSpPr>
                <a:spLocks/>
              </p:cNvSpPr>
              <p:nvPr userDrawn="1"/>
            </p:nvSpPr>
            <p:spPr bwMode="hidden">
              <a:xfrm>
                <a:off x="5088" y="1039"/>
                <a:ext cx="670" cy="997"/>
              </a:xfrm>
              <a:custGeom>
                <a:avLst/>
                <a:gdLst>
                  <a:gd name="T0" fmla="*/ 22 w 670"/>
                  <a:gd name="T1" fmla="*/ 0 h 997"/>
                  <a:gd name="T2" fmla="*/ 0 w 670"/>
                  <a:gd name="T3" fmla="*/ 4 h 997"/>
                  <a:gd name="T4" fmla="*/ 670 w 670"/>
                  <a:gd name="T5" fmla="*/ 997 h 997"/>
                  <a:gd name="T6" fmla="*/ 670 w 670"/>
                  <a:gd name="T7" fmla="*/ 925 h 997"/>
                  <a:gd name="T8" fmla="*/ 46 w 670"/>
                  <a:gd name="T9" fmla="*/ 0 h 997"/>
                  <a:gd name="T10" fmla="*/ 22 w 670"/>
                  <a:gd name="T11" fmla="*/ 0 h 997"/>
                  <a:gd name="T12" fmla="*/ 22 w 670"/>
                  <a:gd name="T13" fmla="*/ 0 h 99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70" h="997">
                    <a:moveTo>
                      <a:pt x="22" y="0"/>
                    </a:moveTo>
                    <a:lnTo>
                      <a:pt x="0" y="4"/>
                    </a:lnTo>
                    <a:lnTo>
                      <a:pt x="670" y="997"/>
                    </a:lnTo>
                    <a:lnTo>
                      <a:pt x="670" y="925"/>
                    </a:lnTo>
                    <a:lnTo>
                      <a:pt x="46" y="0"/>
                    </a:lnTo>
                    <a:lnTo>
                      <a:pt x="2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89" name="Freeform 66">
                <a:extLst>
                  <a:ext uri="{FF2B5EF4-FFF2-40B4-BE49-F238E27FC236}">
                    <a16:creationId xmlns:a16="http://schemas.microsoft.com/office/drawing/2014/main" id="{BDB1DDA1-C76F-4918-8872-809D797223C3}"/>
                  </a:ext>
                </a:extLst>
              </p:cNvPr>
              <p:cNvSpPr>
                <a:spLocks/>
              </p:cNvSpPr>
              <p:nvPr userDrawn="1"/>
            </p:nvSpPr>
            <p:spPr bwMode="hidden">
              <a:xfrm>
                <a:off x="5412" y="1039"/>
                <a:ext cx="346" cy="487"/>
              </a:xfrm>
              <a:custGeom>
                <a:avLst/>
                <a:gdLst>
                  <a:gd name="T0" fmla="*/ 22 w 346"/>
                  <a:gd name="T1" fmla="*/ 0 h 487"/>
                  <a:gd name="T2" fmla="*/ 0 w 346"/>
                  <a:gd name="T3" fmla="*/ 7 h 487"/>
                  <a:gd name="T4" fmla="*/ 346 w 346"/>
                  <a:gd name="T5" fmla="*/ 487 h 487"/>
                  <a:gd name="T6" fmla="*/ 346 w 346"/>
                  <a:gd name="T7" fmla="*/ 415 h 487"/>
                  <a:gd name="T8" fmla="*/ 46 w 346"/>
                  <a:gd name="T9" fmla="*/ 0 h 487"/>
                  <a:gd name="T10" fmla="*/ 22 w 346"/>
                  <a:gd name="T11" fmla="*/ 0 h 487"/>
                  <a:gd name="T12" fmla="*/ 22 w 346"/>
                  <a:gd name="T13" fmla="*/ 0 h 48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6" h="487">
                    <a:moveTo>
                      <a:pt x="22" y="0"/>
                    </a:moveTo>
                    <a:lnTo>
                      <a:pt x="0" y="7"/>
                    </a:lnTo>
                    <a:lnTo>
                      <a:pt x="346" y="487"/>
                    </a:lnTo>
                    <a:lnTo>
                      <a:pt x="346" y="415"/>
                    </a:lnTo>
                    <a:lnTo>
                      <a:pt x="46" y="0"/>
                    </a:lnTo>
                    <a:lnTo>
                      <a:pt x="2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80963" name="Rectangle 67">
            <a:extLst>
              <a:ext uri="{FF2B5EF4-FFF2-40B4-BE49-F238E27FC236}">
                <a16:creationId xmlns:a16="http://schemas.microsoft.com/office/drawing/2014/main" id="{CEA551D8-9424-4AEC-8272-625F294904BA}"/>
              </a:ext>
            </a:extLst>
          </p:cNvPr>
          <p:cNvSpPr>
            <a:spLocks noGrp="1" noChangeArrowheads="1"/>
          </p:cNvSpPr>
          <p:nvPr>
            <p:ph type="title"/>
          </p:nvPr>
        </p:nvSpPr>
        <p:spPr bwMode="auto">
          <a:xfrm>
            <a:off x="455613" y="273050"/>
            <a:ext cx="8226425" cy="1143000"/>
          </a:xfrm>
          <a:prstGeom prst="rect">
            <a:avLst/>
          </a:prstGeom>
          <a:noFill/>
          <a:ln w="9525">
            <a:noFill/>
            <a:miter lim="800000"/>
            <a:headEnd/>
            <a:tailEnd/>
          </a:ln>
          <a:effectLst/>
        </p:spPr>
        <p:txBody>
          <a:bodyPr vert="horz" wrap="square" lIns="91440" tIns="45720" rIns="91440" bIns="45720" numCol="1" anchor="ctr" anchorCtr="1" compatLnSpc="1">
            <a:prstTxWarp prst="textNoShape">
              <a:avLst/>
            </a:prstTxWarp>
          </a:bodyPr>
          <a:lstStyle/>
          <a:p>
            <a:pPr lvl="0"/>
            <a:r>
              <a:rPr lang="zh-CN" altLang="en-US"/>
              <a:t>单击此处编辑母版标题样式</a:t>
            </a:r>
          </a:p>
        </p:txBody>
      </p:sp>
      <p:sp>
        <p:nvSpPr>
          <p:cNvPr id="80964" name="Rectangle 68">
            <a:extLst>
              <a:ext uri="{FF2B5EF4-FFF2-40B4-BE49-F238E27FC236}">
                <a16:creationId xmlns:a16="http://schemas.microsoft.com/office/drawing/2014/main" id="{55BA0F58-1FFE-4560-897A-84884683FA01}"/>
              </a:ext>
            </a:extLst>
          </p:cNvPr>
          <p:cNvSpPr>
            <a:spLocks noGrp="1" noChangeArrowheads="1"/>
          </p:cNvSpPr>
          <p:nvPr>
            <p:ph type="dt" sz="half" idx="2"/>
          </p:nvPr>
        </p:nvSpPr>
        <p:spPr bwMode="auto">
          <a:xfrm>
            <a:off x="455613" y="6242050"/>
            <a:ext cx="2130425" cy="4746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000">
                <a:solidFill>
                  <a:srgbClr val="FFFFFF"/>
                </a:solidFill>
                <a:effectLst>
                  <a:outerShdw blurRad="38100" dist="38100" dir="2700000" algn="tl">
                    <a:srgbClr val="000000"/>
                  </a:outerShdw>
                </a:effectLst>
              </a:defRPr>
            </a:lvl1pPr>
          </a:lstStyle>
          <a:p>
            <a:pPr>
              <a:defRPr/>
            </a:pPr>
            <a:fld id="{0DBD03A5-03AD-4983-91D9-D6A318A54373}" type="datetime1">
              <a:rPr lang="zh-CN" altLang="en-US"/>
              <a:pPr>
                <a:defRPr/>
              </a:pPr>
              <a:t>2023/9/14</a:t>
            </a:fld>
            <a:endParaRPr lang="en-US" altLang="zh-CN"/>
          </a:p>
        </p:txBody>
      </p:sp>
      <p:sp>
        <p:nvSpPr>
          <p:cNvPr id="80965" name="Rectangle 69">
            <a:extLst>
              <a:ext uri="{FF2B5EF4-FFF2-40B4-BE49-F238E27FC236}">
                <a16:creationId xmlns:a16="http://schemas.microsoft.com/office/drawing/2014/main" id="{1B793372-9606-4DF9-8FE1-4941A14ED90F}"/>
              </a:ext>
            </a:extLst>
          </p:cNvPr>
          <p:cNvSpPr>
            <a:spLocks noGrp="1" noChangeArrowheads="1"/>
          </p:cNvSpPr>
          <p:nvPr>
            <p:ph type="ftr" sz="quarter" idx="3"/>
          </p:nvPr>
        </p:nvSpPr>
        <p:spPr bwMode="auto">
          <a:xfrm>
            <a:off x="3124200" y="6242050"/>
            <a:ext cx="2895600" cy="4746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000">
                <a:solidFill>
                  <a:srgbClr val="FFFFFF"/>
                </a:solidFill>
                <a:effectLst>
                  <a:outerShdw blurRad="38100" dist="38100" dir="2700000" algn="tl">
                    <a:srgbClr val="000000"/>
                  </a:outerShdw>
                </a:effectLst>
              </a:defRPr>
            </a:lvl1pPr>
          </a:lstStyle>
          <a:p>
            <a:pPr>
              <a:defRPr/>
            </a:pPr>
            <a:endParaRPr lang="en-US" altLang="zh-CN"/>
          </a:p>
        </p:txBody>
      </p:sp>
      <p:sp>
        <p:nvSpPr>
          <p:cNvPr id="80966" name="Rectangle 70">
            <a:extLst>
              <a:ext uri="{FF2B5EF4-FFF2-40B4-BE49-F238E27FC236}">
                <a16:creationId xmlns:a16="http://schemas.microsoft.com/office/drawing/2014/main" id="{23B047BB-4E9C-43CF-9450-EF2E99361FC4}"/>
              </a:ext>
            </a:extLst>
          </p:cNvPr>
          <p:cNvSpPr>
            <a:spLocks noGrp="1" noChangeArrowheads="1"/>
          </p:cNvSpPr>
          <p:nvPr>
            <p:ph type="sldNum" sz="quarter" idx="4"/>
          </p:nvPr>
        </p:nvSpPr>
        <p:spPr bwMode="auto">
          <a:xfrm>
            <a:off x="6553200" y="6242050"/>
            <a:ext cx="2130425" cy="4746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a:solidFill>
                  <a:srgbClr val="FFFFFF"/>
                </a:solidFill>
                <a:effectLst>
                  <a:outerShdw blurRad="38100" dist="38100" dir="2700000" algn="tl">
                    <a:srgbClr val="000000"/>
                  </a:outerShdw>
                </a:effectLst>
              </a:defRPr>
            </a:lvl1pPr>
          </a:lstStyle>
          <a:p>
            <a:pPr>
              <a:defRPr/>
            </a:pPr>
            <a:fld id="{BA926C58-45A4-478A-8259-8C421D28D06D}" type="slidenum">
              <a:rPr lang="zh-CN" altLang="en-US"/>
              <a:pPr>
                <a:defRPr/>
              </a:pPr>
              <a:t>‹#›</a:t>
            </a:fld>
            <a:endParaRPr lang="en-US" altLang="zh-CN"/>
          </a:p>
        </p:txBody>
      </p:sp>
      <p:sp>
        <p:nvSpPr>
          <p:cNvPr id="80967" name="Rectangle 71">
            <a:extLst>
              <a:ext uri="{FF2B5EF4-FFF2-40B4-BE49-F238E27FC236}">
                <a16:creationId xmlns:a16="http://schemas.microsoft.com/office/drawing/2014/main" id="{08BD33AD-1B7A-443B-A321-549316B98177}"/>
              </a:ext>
            </a:extLst>
          </p:cNvPr>
          <p:cNvSpPr>
            <a:spLocks noGrp="1" noChangeArrowheads="1"/>
          </p:cNvSpPr>
          <p:nvPr>
            <p:ph type="body" idx="1"/>
          </p:nvPr>
        </p:nvSpPr>
        <p:spPr bwMode="auto">
          <a:xfrm>
            <a:off x="455613" y="1598613"/>
            <a:ext cx="8226425" cy="44973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dk2" tx1="lt1" bg2="dk1" tx2="lt2" accent1="accent1" accent2="accent2" accent3="accent3" accent4="accent4" accent5="accent5" accent6="accent6" hlink="hlink" folHlink="folHlink"/>
  <p:sldLayoutIdLst>
    <p:sldLayoutId id="2147485693" r:id="rId1"/>
    <p:sldLayoutId id="2147485694" r:id="rId2"/>
    <p:sldLayoutId id="2147485695" r:id="rId3"/>
    <p:sldLayoutId id="2147485696" r:id="rId4"/>
    <p:sldLayoutId id="2147485697" r:id="rId5"/>
    <p:sldLayoutId id="2147485698" r:id="rId6"/>
    <p:sldLayoutId id="2147485699" r:id="rId7"/>
    <p:sldLayoutId id="2147485700" r:id="rId8"/>
    <p:sldLayoutId id="2147485701" r:id="rId9"/>
    <p:sldLayoutId id="2147485702" r:id="rId10"/>
    <p:sldLayoutId id="2147485703" r:id="rId11"/>
  </p:sldLayoutIdLst>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ea typeface="宋体" pitchFamily="2" charset="-122"/>
        </a:defRPr>
      </a:lvl9pPr>
    </p:titleStyle>
    <p:bodyStyle>
      <a:lvl1pPr marL="342900" indent="-342900" algn="l" rtl="0" eaLnBrk="0" fontAlgn="base" hangingPunct="0">
        <a:spcBef>
          <a:spcPct val="20000"/>
        </a:spcBef>
        <a:spcAft>
          <a:spcPct val="0"/>
        </a:spcAft>
        <a:buClr>
          <a:schemeClr val="tx2"/>
        </a:buClr>
        <a:buSzPct val="115000"/>
        <a:buFont typeface="Wingdings" panose="05000000000000000000" pitchFamily="2" charset="2"/>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115000"/>
        <a:buFont typeface="Wingdings" panose="05000000000000000000" pitchFamily="2" charset="2"/>
        <a:buChar char="§"/>
        <a:defRPr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tx2"/>
        </a:buClr>
        <a:buSzPct val="115000"/>
        <a:buFont typeface="Wingdings" pitchFamily="2" charset="2"/>
        <a:buChar char="§"/>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tx2"/>
        </a:buClr>
        <a:buSzPct val="115000"/>
        <a:buFont typeface="Wingdings" pitchFamily="2" charset="2"/>
        <a:buChar char="§"/>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tx2"/>
        </a:buClr>
        <a:buSzPct val="115000"/>
        <a:buFont typeface="Wingdings" pitchFamily="2" charset="2"/>
        <a:buChar char="§"/>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tx2"/>
        </a:buClr>
        <a:buSzPct val="115000"/>
        <a:buFont typeface="Wingdings" pitchFamily="2" charset="2"/>
        <a:buChar char="§"/>
        <a:defRPr sz="2000">
          <a:solidFill>
            <a:schemeClr val="tx1"/>
          </a:solidFill>
          <a:effectLst>
            <a:outerShdw blurRad="38100" dist="38100" dir="2700000" algn="tl">
              <a:srgbClr val="00000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1"/>
            </a:gs>
            <a:gs pos="100000">
              <a:schemeClr val="bg1"/>
            </a:gs>
          </a:gsLst>
          <a:lin ang="5400000" scaled="1"/>
        </a:gradFill>
        <a:effectLst/>
      </p:bgPr>
    </p:bg>
    <p:spTree>
      <p:nvGrpSpPr>
        <p:cNvPr id="1" name=""/>
        <p:cNvGrpSpPr/>
        <p:nvPr/>
      </p:nvGrpSpPr>
      <p:grpSpPr>
        <a:xfrm>
          <a:off x="0" y="0"/>
          <a:ext cx="0" cy="0"/>
          <a:chOff x="0" y="0"/>
          <a:chExt cx="0" cy="0"/>
        </a:xfrm>
      </p:grpSpPr>
      <p:grpSp>
        <p:nvGrpSpPr>
          <p:cNvPr id="7170" name="Group 2">
            <a:extLst>
              <a:ext uri="{FF2B5EF4-FFF2-40B4-BE49-F238E27FC236}">
                <a16:creationId xmlns:a16="http://schemas.microsoft.com/office/drawing/2014/main" id="{6F5FBFDF-903A-4B8C-A2BE-359C22AEB0F4}"/>
              </a:ext>
            </a:extLst>
          </p:cNvPr>
          <p:cNvGrpSpPr>
            <a:grpSpLocks/>
          </p:cNvGrpSpPr>
          <p:nvPr/>
        </p:nvGrpSpPr>
        <p:grpSpPr bwMode="auto">
          <a:xfrm>
            <a:off x="0" y="0"/>
            <a:ext cx="9142413" cy="6856413"/>
            <a:chOff x="0" y="0"/>
            <a:chExt cx="5759" cy="4319"/>
          </a:xfrm>
        </p:grpSpPr>
        <p:sp>
          <p:nvSpPr>
            <p:cNvPr id="497667" name="Freeform 3">
              <a:extLst>
                <a:ext uri="{FF2B5EF4-FFF2-40B4-BE49-F238E27FC236}">
                  <a16:creationId xmlns:a16="http://schemas.microsoft.com/office/drawing/2014/main" id="{D71607A2-081B-4688-917D-3315C6C7283B}"/>
                </a:ext>
              </a:extLst>
            </p:cNvPr>
            <p:cNvSpPr>
              <a:spLocks/>
            </p:cNvSpPr>
            <p:nvPr userDrawn="1"/>
          </p:nvSpPr>
          <p:spPr bwMode="hidden">
            <a:xfrm>
              <a:off x="0" y="0"/>
              <a:ext cx="5758" cy="1043"/>
            </a:xfrm>
            <a:custGeom>
              <a:avLst/>
              <a:gdLst/>
              <a:ahLst/>
              <a:cxnLst>
                <a:cxn ang="0">
                  <a:pos x="5740" y="1043"/>
                </a:cxn>
                <a:cxn ang="0">
                  <a:pos x="0" y="1043"/>
                </a:cxn>
                <a:cxn ang="0">
                  <a:pos x="0" y="0"/>
                </a:cxn>
                <a:cxn ang="0">
                  <a:pos x="5740" y="0"/>
                </a:cxn>
                <a:cxn ang="0">
                  <a:pos x="5740" y="1043"/>
                </a:cxn>
                <a:cxn ang="0">
                  <a:pos x="5740" y="1043"/>
                </a:cxn>
              </a:cxnLst>
              <a:rect l="0" t="0" r="r" b="b"/>
              <a:pathLst>
                <a:path w="5740" h="1043">
                  <a:moveTo>
                    <a:pt x="5740" y="1043"/>
                  </a:moveTo>
                  <a:lnTo>
                    <a:pt x="0" y="1043"/>
                  </a:lnTo>
                  <a:lnTo>
                    <a:pt x="0" y="0"/>
                  </a:lnTo>
                  <a:lnTo>
                    <a:pt x="5740" y="0"/>
                  </a:lnTo>
                  <a:lnTo>
                    <a:pt x="5740" y="1043"/>
                  </a:lnTo>
                  <a:lnTo>
                    <a:pt x="5740" y="1043"/>
                  </a:lnTo>
                  <a:close/>
                </a:path>
              </a:pathLst>
            </a:custGeom>
            <a:gradFill rotWithShape="0">
              <a:gsLst>
                <a:gs pos="0">
                  <a:schemeClr val="bg1"/>
                </a:gs>
                <a:gs pos="100000">
                  <a:schemeClr val="bg1">
                    <a:gamma/>
                    <a:shade val="69804"/>
                    <a:invGamma/>
                  </a:schemeClr>
                </a:gs>
              </a:gsLst>
              <a:lin ang="5400000" scaled="1"/>
            </a:gradFill>
            <a:ln w="9525">
              <a:noFill/>
              <a:round/>
              <a:headEnd/>
              <a:tailEnd/>
            </a:ln>
          </p:spPr>
          <p:txBody>
            <a:bodyPr/>
            <a:lstStyle/>
            <a:p>
              <a:pPr eaLnBrk="1" hangingPunct="1">
                <a:defRPr/>
              </a:pPr>
              <a:endParaRPr lang="zh-CN" altLang="en-US">
                <a:solidFill>
                  <a:srgbClr val="FFFFFF"/>
                </a:solidFill>
              </a:endParaRPr>
            </a:p>
          </p:txBody>
        </p:sp>
        <p:grpSp>
          <p:nvGrpSpPr>
            <p:cNvPr id="7177" name="Group 4">
              <a:extLst>
                <a:ext uri="{FF2B5EF4-FFF2-40B4-BE49-F238E27FC236}">
                  <a16:creationId xmlns:a16="http://schemas.microsoft.com/office/drawing/2014/main" id="{EC0F340E-8C74-4670-8101-07527496678C}"/>
                </a:ext>
              </a:extLst>
            </p:cNvPr>
            <p:cNvGrpSpPr>
              <a:grpSpLocks/>
            </p:cNvGrpSpPr>
            <p:nvPr userDrawn="1"/>
          </p:nvGrpSpPr>
          <p:grpSpPr bwMode="auto">
            <a:xfrm>
              <a:off x="0" y="0"/>
              <a:ext cx="5759" cy="4319"/>
              <a:chOff x="0" y="0"/>
              <a:chExt cx="5759" cy="4319"/>
            </a:xfrm>
          </p:grpSpPr>
          <p:sp>
            <p:nvSpPr>
              <p:cNvPr id="497669" name="Freeform 5">
                <a:extLst>
                  <a:ext uri="{FF2B5EF4-FFF2-40B4-BE49-F238E27FC236}">
                    <a16:creationId xmlns:a16="http://schemas.microsoft.com/office/drawing/2014/main" id="{1AF152CE-ACAA-4E72-B91A-3C4BED507C17}"/>
                  </a:ext>
                </a:extLst>
              </p:cNvPr>
              <p:cNvSpPr>
                <a:spLocks/>
              </p:cNvSpPr>
              <p:nvPr userDrawn="1"/>
            </p:nvSpPr>
            <p:spPr bwMode="hidden">
              <a:xfrm>
                <a:off x="1" y="1040"/>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670" name="Freeform 6">
                <a:extLst>
                  <a:ext uri="{FF2B5EF4-FFF2-40B4-BE49-F238E27FC236}">
                    <a16:creationId xmlns:a16="http://schemas.microsoft.com/office/drawing/2014/main" id="{BFBC2786-D0D4-4A0E-81C3-CF2FA15A3015}"/>
                  </a:ext>
                </a:extLst>
              </p:cNvPr>
              <p:cNvSpPr>
                <a:spLocks/>
              </p:cNvSpPr>
              <p:nvPr userDrawn="1"/>
            </p:nvSpPr>
            <p:spPr bwMode="hidden">
              <a:xfrm>
                <a:off x="0" y="3988"/>
                <a:ext cx="5758" cy="42"/>
              </a:xfrm>
              <a:custGeom>
                <a:avLst/>
                <a:gdLst/>
                <a:ahLst/>
                <a:cxnLst>
                  <a:cxn ang="0">
                    <a:pos x="0" y="42"/>
                  </a:cxn>
                  <a:cxn ang="0">
                    <a:pos x="5740" y="42"/>
                  </a:cxn>
                  <a:cxn ang="0">
                    <a:pos x="5740" y="0"/>
                  </a:cxn>
                  <a:cxn ang="0">
                    <a:pos x="0" y="0"/>
                  </a:cxn>
                  <a:cxn ang="0">
                    <a:pos x="0" y="42"/>
                  </a:cxn>
                  <a:cxn ang="0">
                    <a:pos x="0" y="42"/>
                  </a:cxn>
                </a:cxnLst>
                <a:rect l="0" t="0" r="r" b="b"/>
                <a:pathLst>
                  <a:path w="5740" h="42">
                    <a:moveTo>
                      <a:pt x="0" y="42"/>
                    </a:moveTo>
                    <a:lnTo>
                      <a:pt x="5740" y="42"/>
                    </a:lnTo>
                    <a:lnTo>
                      <a:pt x="5740" y="0"/>
                    </a:lnTo>
                    <a:lnTo>
                      <a:pt x="0" y="0"/>
                    </a:lnTo>
                    <a:lnTo>
                      <a:pt x="0" y="42"/>
                    </a:lnTo>
                    <a:lnTo>
                      <a:pt x="0" y="42"/>
                    </a:lnTo>
                    <a:close/>
                  </a:path>
                </a:pathLst>
              </a:custGeom>
              <a:gradFill rotWithShape="0">
                <a:gsLst>
                  <a:gs pos="0">
                    <a:schemeClr val="bg2">
                      <a:gamma/>
                      <a:shade val="94118"/>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671" name="Freeform 7">
                <a:extLst>
                  <a:ext uri="{FF2B5EF4-FFF2-40B4-BE49-F238E27FC236}">
                    <a16:creationId xmlns:a16="http://schemas.microsoft.com/office/drawing/2014/main" id="{CE786473-36CC-42BA-96A9-C19604BDD2EE}"/>
                  </a:ext>
                </a:extLst>
              </p:cNvPr>
              <p:cNvSpPr>
                <a:spLocks/>
              </p:cNvSpPr>
              <p:nvPr userDrawn="1"/>
            </p:nvSpPr>
            <p:spPr bwMode="hidden">
              <a:xfrm>
                <a:off x="0" y="3665"/>
                <a:ext cx="5758" cy="30"/>
              </a:xfrm>
              <a:custGeom>
                <a:avLst/>
                <a:gdLst/>
                <a:ahLst/>
                <a:cxnLst>
                  <a:cxn ang="0">
                    <a:pos x="0" y="30"/>
                  </a:cxn>
                  <a:cxn ang="0">
                    <a:pos x="5740" y="30"/>
                  </a:cxn>
                  <a:cxn ang="0">
                    <a:pos x="5740" y="0"/>
                  </a:cxn>
                  <a:cxn ang="0">
                    <a:pos x="0" y="0"/>
                  </a:cxn>
                  <a:cxn ang="0">
                    <a:pos x="0" y="30"/>
                  </a:cxn>
                  <a:cxn ang="0">
                    <a:pos x="0" y="30"/>
                  </a:cxn>
                </a:cxnLst>
                <a:rect l="0" t="0" r="r" b="b"/>
                <a:pathLst>
                  <a:path w="5740" h="30">
                    <a:moveTo>
                      <a:pt x="0" y="30"/>
                    </a:moveTo>
                    <a:lnTo>
                      <a:pt x="5740" y="30"/>
                    </a:lnTo>
                    <a:lnTo>
                      <a:pt x="5740" y="0"/>
                    </a:lnTo>
                    <a:lnTo>
                      <a:pt x="0" y="0"/>
                    </a:lnTo>
                    <a:lnTo>
                      <a:pt x="0" y="30"/>
                    </a:lnTo>
                    <a:lnTo>
                      <a:pt x="0" y="30"/>
                    </a:lnTo>
                    <a:close/>
                  </a:path>
                </a:pathLst>
              </a:custGeom>
              <a:gradFill rotWithShape="0">
                <a:gsLst>
                  <a:gs pos="0">
                    <a:schemeClr val="bg2">
                      <a:gamma/>
                      <a:shade val="94118"/>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672" name="Freeform 8">
                <a:extLst>
                  <a:ext uri="{FF2B5EF4-FFF2-40B4-BE49-F238E27FC236}">
                    <a16:creationId xmlns:a16="http://schemas.microsoft.com/office/drawing/2014/main" id="{DD048CBE-E231-4135-9C6B-AAD704C9B158}"/>
                  </a:ext>
                </a:extLst>
              </p:cNvPr>
              <p:cNvSpPr>
                <a:spLocks/>
              </p:cNvSpPr>
              <p:nvPr userDrawn="1"/>
            </p:nvSpPr>
            <p:spPr bwMode="hidden">
              <a:xfrm>
                <a:off x="0" y="3364"/>
                <a:ext cx="5758" cy="30"/>
              </a:xfrm>
              <a:custGeom>
                <a:avLst/>
                <a:gdLst/>
                <a:ahLst/>
                <a:cxnLst>
                  <a:cxn ang="0">
                    <a:pos x="0" y="30"/>
                  </a:cxn>
                  <a:cxn ang="0">
                    <a:pos x="5740" y="30"/>
                  </a:cxn>
                  <a:cxn ang="0">
                    <a:pos x="5740" y="0"/>
                  </a:cxn>
                  <a:cxn ang="0">
                    <a:pos x="0" y="0"/>
                  </a:cxn>
                  <a:cxn ang="0">
                    <a:pos x="0" y="30"/>
                  </a:cxn>
                  <a:cxn ang="0">
                    <a:pos x="0" y="30"/>
                  </a:cxn>
                </a:cxnLst>
                <a:rect l="0" t="0" r="r" b="b"/>
                <a:pathLst>
                  <a:path w="5740" h="30">
                    <a:moveTo>
                      <a:pt x="0" y="30"/>
                    </a:moveTo>
                    <a:lnTo>
                      <a:pt x="5740" y="30"/>
                    </a:lnTo>
                    <a:lnTo>
                      <a:pt x="5740" y="0"/>
                    </a:lnTo>
                    <a:lnTo>
                      <a:pt x="0" y="0"/>
                    </a:lnTo>
                    <a:lnTo>
                      <a:pt x="0" y="30"/>
                    </a:lnTo>
                    <a:lnTo>
                      <a:pt x="0" y="30"/>
                    </a:lnTo>
                    <a:close/>
                  </a:path>
                </a:pathLst>
              </a:custGeom>
              <a:gradFill rotWithShape="0">
                <a:gsLst>
                  <a:gs pos="0">
                    <a:schemeClr val="bg2">
                      <a:gamma/>
                      <a:shade val="90980"/>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673" name="Freeform 9">
                <a:extLst>
                  <a:ext uri="{FF2B5EF4-FFF2-40B4-BE49-F238E27FC236}">
                    <a16:creationId xmlns:a16="http://schemas.microsoft.com/office/drawing/2014/main" id="{2DD92BDB-2CAB-46D3-BAD8-A259775C369D}"/>
                  </a:ext>
                </a:extLst>
              </p:cNvPr>
              <p:cNvSpPr>
                <a:spLocks/>
              </p:cNvSpPr>
              <p:nvPr userDrawn="1"/>
            </p:nvSpPr>
            <p:spPr bwMode="hidden">
              <a:xfrm>
                <a:off x="0" y="3105"/>
                <a:ext cx="5758" cy="31"/>
              </a:xfrm>
              <a:custGeom>
                <a:avLst/>
                <a:gdLst/>
                <a:ahLst/>
                <a:cxnLst>
                  <a:cxn ang="0">
                    <a:pos x="0" y="30"/>
                  </a:cxn>
                  <a:cxn ang="0">
                    <a:pos x="5740" y="30"/>
                  </a:cxn>
                  <a:cxn ang="0">
                    <a:pos x="5740" y="0"/>
                  </a:cxn>
                  <a:cxn ang="0">
                    <a:pos x="0" y="0"/>
                  </a:cxn>
                  <a:cxn ang="0">
                    <a:pos x="0" y="30"/>
                  </a:cxn>
                  <a:cxn ang="0">
                    <a:pos x="0" y="30"/>
                  </a:cxn>
                </a:cxnLst>
                <a:rect l="0" t="0" r="r" b="b"/>
                <a:pathLst>
                  <a:path w="5740" h="30">
                    <a:moveTo>
                      <a:pt x="0" y="30"/>
                    </a:moveTo>
                    <a:lnTo>
                      <a:pt x="5740" y="30"/>
                    </a:lnTo>
                    <a:lnTo>
                      <a:pt x="5740" y="0"/>
                    </a:lnTo>
                    <a:lnTo>
                      <a:pt x="0" y="0"/>
                    </a:lnTo>
                    <a:lnTo>
                      <a:pt x="0" y="30"/>
                    </a:lnTo>
                    <a:lnTo>
                      <a:pt x="0" y="30"/>
                    </a:lnTo>
                    <a:close/>
                  </a:path>
                </a:pathLst>
              </a:custGeom>
              <a:gradFill rotWithShape="0">
                <a:gsLst>
                  <a:gs pos="0">
                    <a:schemeClr val="bg2">
                      <a:gamma/>
                      <a:shade val="90980"/>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674" name="Freeform 10">
                <a:extLst>
                  <a:ext uri="{FF2B5EF4-FFF2-40B4-BE49-F238E27FC236}">
                    <a16:creationId xmlns:a16="http://schemas.microsoft.com/office/drawing/2014/main" id="{BA6D2F1F-E1D1-4475-BD26-D29583FB067E}"/>
                  </a:ext>
                </a:extLst>
              </p:cNvPr>
              <p:cNvSpPr>
                <a:spLocks/>
              </p:cNvSpPr>
              <p:nvPr userDrawn="1"/>
            </p:nvSpPr>
            <p:spPr bwMode="hidden">
              <a:xfrm>
                <a:off x="0" y="2859"/>
                <a:ext cx="5758" cy="36"/>
              </a:xfrm>
              <a:custGeom>
                <a:avLst/>
                <a:gdLst/>
                <a:ahLst/>
                <a:cxnLst>
                  <a:cxn ang="0">
                    <a:pos x="5740" y="0"/>
                  </a:cxn>
                  <a:cxn ang="0">
                    <a:pos x="0" y="0"/>
                  </a:cxn>
                  <a:cxn ang="0">
                    <a:pos x="0" y="36"/>
                  </a:cxn>
                  <a:cxn ang="0">
                    <a:pos x="5740" y="36"/>
                  </a:cxn>
                  <a:cxn ang="0">
                    <a:pos x="5740" y="0"/>
                  </a:cxn>
                  <a:cxn ang="0">
                    <a:pos x="5740" y="0"/>
                  </a:cxn>
                </a:cxnLst>
                <a:rect l="0" t="0" r="r" b="b"/>
                <a:pathLst>
                  <a:path w="5740" h="36">
                    <a:moveTo>
                      <a:pt x="5740" y="0"/>
                    </a:moveTo>
                    <a:lnTo>
                      <a:pt x="0" y="0"/>
                    </a:lnTo>
                    <a:lnTo>
                      <a:pt x="0" y="36"/>
                    </a:lnTo>
                    <a:lnTo>
                      <a:pt x="5740" y="36"/>
                    </a:lnTo>
                    <a:lnTo>
                      <a:pt x="5740" y="0"/>
                    </a:lnTo>
                    <a:lnTo>
                      <a:pt x="5740" y="0"/>
                    </a:lnTo>
                    <a:close/>
                  </a:path>
                </a:pathLst>
              </a:custGeom>
              <a:gradFill rotWithShape="0">
                <a:gsLst>
                  <a:gs pos="0">
                    <a:schemeClr val="bg2">
                      <a:gamma/>
                      <a:shade val="87843"/>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675" name="Freeform 11">
                <a:extLst>
                  <a:ext uri="{FF2B5EF4-FFF2-40B4-BE49-F238E27FC236}">
                    <a16:creationId xmlns:a16="http://schemas.microsoft.com/office/drawing/2014/main" id="{DCF67EC6-816D-4AC3-9FA3-EFFB1600E572}"/>
                  </a:ext>
                </a:extLst>
              </p:cNvPr>
              <p:cNvSpPr>
                <a:spLocks/>
              </p:cNvSpPr>
              <p:nvPr userDrawn="1"/>
            </p:nvSpPr>
            <p:spPr bwMode="hidden">
              <a:xfrm>
                <a:off x="0" y="2644"/>
                <a:ext cx="5758" cy="30"/>
              </a:xfrm>
              <a:custGeom>
                <a:avLst/>
                <a:gdLst/>
                <a:ahLst/>
                <a:cxnLst>
                  <a:cxn ang="0">
                    <a:pos x="5740" y="0"/>
                  </a:cxn>
                  <a:cxn ang="0">
                    <a:pos x="0" y="0"/>
                  </a:cxn>
                  <a:cxn ang="0">
                    <a:pos x="0" y="30"/>
                  </a:cxn>
                  <a:cxn ang="0">
                    <a:pos x="5740" y="30"/>
                  </a:cxn>
                  <a:cxn ang="0">
                    <a:pos x="5740" y="0"/>
                  </a:cxn>
                  <a:cxn ang="0">
                    <a:pos x="5740" y="0"/>
                  </a:cxn>
                </a:cxnLst>
                <a:rect l="0" t="0" r="r" b="b"/>
                <a:pathLst>
                  <a:path w="5740" h="30">
                    <a:moveTo>
                      <a:pt x="5740" y="0"/>
                    </a:moveTo>
                    <a:lnTo>
                      <a:pt x="0" y="0"/>
                    </a:lnTo>
                    <a:lnTo>
                      <a:pt x="0" y="30"/>
                    </a:lnTo>
                    <a:lnTo>
                      <a:pt x="5740" y="30"/>
                    </a:lnTo>
                    <a:lnTo>
                      <a:pt x="5740" y="0"/>
                    </a:lnTo>
                    <a:lnTo>
                      <a:pt x="5740" y="0"/>
                    </a:lnTo>
                    <a:close/>
                  </a:path>
                </a:pathLst>
              </a:custGeom>
              <a:gradFill rotWithShape="0">
                <a:gsLst>
                  <a:gs pos="0">
                    <a:schemeClr val="bg2">
                      <a:gamma/>
                      <a:shade val="87843"/>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676" name="Freeform 12">
                <a:extLst>
                  <a:ext uri="{FF2B5EF4-FFF2-40B4-BE49-F238E27FC236}">
                    <a16:creationId xmlns:a16="http://schemas.microsoft.com/office/drawing/2014/main" id="{C7F586E0-6C69-4872-886F-0D3DB3BB2469}"/>
                  </a:ext>
                </a:extLst>
              </p:cNvPr>
              <p:cNvSpPr>
                <a:spLocks/>
              </p:cNvSpPr>
              <p:nvPr userDrawn="1"/>
            </p:nvSpPr>
            <p:spPr bwMode="hidden">
              <a:xfrm>
                <a:off x="0" y="2433"/>
                <a:ext cx="5758" cy="36"/>
              </a:xfrm>
              <a:custGeom>
                <a:avLst/>
                <a:gdLst/>
                <a:ahLst/>
                <a:cxnLst>
                  <a:cxn ang="0">
                    <a:pos x="5740" y="0"/>
                  </a:cxn>
                  <a:cxn ang="0">
                    <a:pos x="0" y="0"/>
                  </a:cxn>
                  <a:cxn ang="0">
                    <a:pos x="0" y="36"/>
                  </a:cxn>
                  <a:cxn ang="0">
                    <a:pos x="5740" y="36"/>
                  </a:cxn>
                  <a:cxn ang="0">
                    <a:pos x="5740" y="0"/>
                  </a:cxn>
                  <a:cxn ang="0">
                    <a:pos x="5740" y="0"/>
                  </a:cxn>
                </a:cxnLst>
                <a:rect l="0" t="0" r="r" b="b"/>
                <a:pathLst>
                  <a:path w="5740" h="36">
                    <a:moveTo>
                      <a:pt x="5740" y="0"/>
                    </a:moveTo>
                    <a:lnTo>
                      <a:pt x="0" y="0"/>
                    </a:lnTo>
                    <a:lnTo>
                      <a:pt x="0" y="36"/>
                    </a:lnTo>
                    <a:lnTo>
                      <a:pt x="5740" y="36"/>
                    </a:lnTo>
                    <a:lnTo>
                      <a:pt x="5740" y="0"/>
                    </a:lnTo>
                    <a:lnTo>
                      <a:pt x="5740" y="0"/>
                    </a:lnTo>
                    <a:close/>
                  </a:path>
                </a:pathLst>
              </a:custGeom>
              <a:gradFill rotWithShape="0">
                <a:gsLst>
                  <a:gs pos="0">
                    <a:schemeClr val="bg2">
                      <a:gamma/>
                      <a:shade val="84706"/>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677" name="Freeform 13">
                <a:extLst>
                  <a:ext uri="{FF2B5EF4-FFF2-40B4-BE49-F238E27FC236}">
                    <a16:creationId xmlns:a16="http://schemas.microsoft.com/office/drawing/2014/main" id="{6F9A3BCE-95E0-4611-9872-DC75A6E51071}"/>
                  </a:ext>
                </a:extLst>
              </p:cNvPr>
              <p:cNvSpPr>
                <a:spLocks/>
              </p:cNvSpPr>
              <p:nvPr userDrawn="1"/>
            </p:nvSpPr>
            <p:spPr bwMode="hidden">
              <a:xfrm>
                <a:off x="0" y="2259"/>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84706"/>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678" name="Freeform 14">
                <a:extLst>
                  <a:ext uri="{FF2B5EF4-FFF2-40B4-BE49-F238E27FC236}">
                    <a16:creationId xmlns:a16="http://schemas.microsoft.com/office/drawing/2014/main" id="{7A85B888-F838-4E58-ACC5-9F719F45295D}"/>
                  </a:ext>
                </a:extLst>
              </p:cNvPr>
              <p:cNvSpPr>
                <a:spLocks/>
              </p:cNvSpPr>
              <p:nvPr userDrawn="1"/>
            </p:nvSpPr>
            <p:spPr bwMode="hidden">
              <a:xfrm>
                <a:off x="0" y="2090"/>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81961"/>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679" name="Freeform 15">
                <a:extLst>
                  <a:ext uri="{FF2B5EF4-FFF2-40B4-BE49-F238E27FC236}">
                    <a16:creationId xmlns:a16="http://schemas.microsoft.com/office/drawing/2014/main" id="{40B0D74A-F6E0-44FB-8803-73F1B3F08777}"/>
                  </a:ext>
                </a:extLst>
              </p:cNvPr>
              <p:cNvSpPr>
                <a:spLocks/>
              </p:cNvSpPr>
              <p:nvPr userDrawn="1"/>
            </p:nvSpPr>
            <p:spPr bwMode="hidden">
              <a:xfrm>
                <a:off x="0" y="1928"/>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680" name="Freeform 16">
                <a:extLst>
                  <a:ext uri="{FF2B5EF4-FFF2-40B4-BE49-F238E27FC236}">
                    <a16:creationId xmlns:a16="http://schemas.microsoft.com/office/drawing/2014/main" id="{67217B91-8A00-43BF-BA97-86428C04B89B}"/>
                  </a:ext>
                </a:extLst>
              </p:cNvPr>
              <p:cNvSpPr>
                <a:spLocks/>
              </p:cNvSpPr>
              <p:nvPr userDrawn="1"/>
            </p:nvSpPr>
            <p:spPr bwMode="hidden">
              <a:xfrm>
                <a:off x="0" y="1645"/>
                <a:ext cx="5758" cy="12"/>
              </a:xfrm>
              <a:custGeom>
                <a:avLst/>
                <a:gdLst/>
                <a:ahLst/>
                <a:cxnLst>
                  <a:cxn ang="0">
                    <a:pos x="5740" y="0"/>
                  </a:cxn>
                  <a:cxn ang="0">
                    <a:pos x="0" y="0"/>
                  </a:cxn>
                  <a:cxn ang="0">
                    <a:pos x="0" y="12"/>
                  </a:cxn>
                  <a:cxn ang="0">
                    <a:pos x="5740" y="12"/>
                  </a:cxn>
                  <a:cxn ang="0">
                    <a:pos x="5740" y="0"/>
                  </a:cxn>
                  <a:cxn ang="0">
                    <a:pos x="5740" y="0"/>
                  </a:cxn>
                </a:cxnLst>
                <a:rect l="0" t="0" r="r" b="b"/>
                <a:pathLst>
                  <a:path w="5740" h="12">
                    <a:moveTo>
                      <a:pt x="5740" y="0"/>
                    </a:moveTo>
                    <a:lnTo>
                      <a:pt x="0" y="0"/>
                    </a:lnTo>
                    <a:lnTo>
                      <a:pt x="0" y="12"/>
                    </a:lnTo>
                    <a:lnTo>
                      <a:pt x="5740" y="12"/>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681" name="Freeform 17">
                <a:extLst>
                  <a:ext uri="{FF2B5EF4-FFF2-40B4-BE49-F238E27FC236}">
                    <a16:creationId xmlns:a16="http://schemas.microsoft.com/office/drawing/2014/main" id="{C7C00D80-D112-4D0A-8031-801E3560843B}"/>
                  </a:ext>
                </a:extLst>
              </p:cNvPr>
              <p:cNvSpPr>
                <a:spLocks/>
              </p:cNvSpPr>
              <p:nvPr userDrawn="1"/>
            </p:nvSpPr>
            <p:spPr bwMode="hidden">
              <a:xfrm>
                <a:off x="0" y="1778"/>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682" name="Freeform 18">
                <a:extLst>
                  <a:ext uri="{FF2B5EF4-FFF2-40B4-BE49-F238E27FC236}">
                    <a16:creationId xmlns:a16="http://schemas.microsoft.com/office/drawing/2014/main" id="{3CBC4376-B09D-4D7D-A77E-A0A27AE5F775}"/>
                  </a:ext>
                </a:extLst>
              </p:cNvPr>
              <p:cNvSpPr>
                <a:spLocks/>
              </p:cNvSpPr>
              <p:nvPr userDrawn="1"/>
            </p:nvSpPr>
            <p:spPr bwMode="hidden">
              <a:xfrm>
                <a:off x="0" y="1520"/>
                <a:ext cx="5758" cy="12"/>
              </a:xfrm>
              <a:custGeom>
                <a:avLst/>
                <a:gdLst/>
                <a:ahLst/>
                <a:cxnLst>
                  <a:cxn ang="0">
                    <a:pos x="5740" y="0"/>
                  </a:cxn>
                  <a:cxn ang="0">
                    <a:pos x="0" y="0"/>
                  </a:cxn>
                  <a:cxn ang="0">
                    <a:pos x="0" y="12"/>
                  </a:cxn>
                  <a:cxn ang="0">
                    <a:pos x="5740" y="12"/>
                  </a:cxn>
                  <a:cxn ang="0">
                    <a:pos x="5740" y="0"/>
                  </a:cxn>
                  <a:cxn ang="0">
                    <a:pos x="5740" y="0"/>
                  </a:cxn>
                </a:cxnLst>
                <a:rect l="0" t="0" r="r" b="b"/>
                <a:pathLst>
                  <a:path w="5740" h="12">
                    <a:moveTo>
                      <a:pt x="5740" y="0"/>
                    </a:moveTo>
                    <a:lnTo>
                      <a:pt x="0" y="0"/>
                    </a:lnTo>
                    <a:lnTo>
                      <a:pt x="0" y="12"/>
                    </a:lnTo>
                    <a:lnTo>
                      <a:pt x="5740" y="12"/>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683" name="Freeform 19">
                <a:extLst>
                  <a:ext uri="{FF2B5EF4-FFF2-40B4-BE49-F238E27FC236}">
                    <a16:creationId xmlns:a16="http://schemas.microsoft.com/office/drawing/2014/main" id="{978673EE-C28A-4745-9E8F-0E4A6399ECA2}"/>
                  </a:ext>
                </a:extLst>
              </p:cNvPr>
              <p:cNvSpPr>
                <a:spLocks/>
              </p:cNvSpPr>
              <p:nvPr userDrawn="1"/>
            </p:nvSpPr>
            <p:spPr bwMode="hidden">
              <a:xfrm>
                <a:off x="0" y="1394"/>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684" name="Freeform 20">
                <a:extLst>
                  <a:ext uri="{FF2B5EF4-FFF2-40B4-BE49-F238E27FC236}">
                    <a16:creationId xmlns:a16="http://schemas.microsoft.com/office/drawing/2014/main" id="{224B4CF4-E5DF-4C5A-9DEB-0375CD9A5677}"/>
                  </a:ext>
                </a:extLst>
              </p:cNvPr>
              <p:cNvSpPr>
                <a:spLocks/>
              </p:cNvSpPr>
              <p:nvPr userDrawn="1"/>
            </p:nvSpPr>
            <p:spPr bwMode="hidden">
              <a:xfrm>
                <a:off x="0" y="1280"/>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685" name="Freeform 21">
                <a:extLst>
                  <a:ext uri="{FF2B5EF4-FFF2-40B4-BE49-F238E27FC236}">
                    <a16:creationId xmlns:a16="http://schemas.microsoft.com/office/drawing/2014/main" id="{CE8B7F0B-DF3D-4EE2-9C5C-8F9CC0829B4D}"/>
                  </a:ext>
                </a:extLst>
              </p:cNvPr>
              <p:cNvSpPr>
                <a:spLocks/>
              </p:cNvSpPr>
              <p:nvPr userDrawn="1"/>
            </p:nvSpPr>
            <p:spPr bwMode="hidden">
              <a:xfrm>
                <a:off x="0" y="1177"/>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686" name="Freeform 22">
                <a:extLst>
                  <a:ext uri="{FF2B5EF4-FFF2-40B4-BE49-F238E27FC236}">
                    <a16:creationId xmlns:a16="http://schemas.microsoft.com/office/drawing/2014/main" id="{0FD382B1-D8A9-4B8A-8AF8-EDAB16EF41B1}"/>
                  </a:ext>
                </a:extLst>
              </p:cNvPr>
              <p:cNvSpPr>
                <a:spLocks/>
              </p:cNvSpPr>
              <p:nvPr userDrawn="1"/>
            </p:nvSpPr>
            <p:spPr bwMode="hidden">
              <a:xfrm>
                <a:off x="0" y="24"/>
                <a:ext cx="5758" cy="30"/>
              </a:xfrm>
              <a:custGeom>
                <a:avLst/>
                <a:gdLst/>
                <a:ahLst/>
                <a:cxnLst>
                  <a:cxn ang="0">
                    <a:pos x="5740" y="0"/>
                  </a:cxn>
                  <a:cxn ang="0">
                    <a:pos x="0" y="0"/>
                  </a:cxn>
                  <a:cxn ang="0">
                    <a:pos x="0" y="30"/>
                  </a:cxn>
                  <a:cxn ang="0">
                    <a:pos x="5740" y="30"/>
                  </a:cxn>
                  <a:cxn ang="0">
                    <a:pos x="5740" y="0"/>
                  </a:cxn>
                  <a:cxn ang="0">
                    <a:pos x="5740" y="0"/>
                  </a:cxn>
                </a:cxnLst>
                <a:rect l="0" t="0" r="r" b="b"/>
                <a:pathLst>
                  <a:path w="5740" h="30">
                    <a:moveTo>
                      <a:pt x="5740" y="0"/>
                    </a:moveTo>
                    <a:lnTo>
                      <a:pt x="0" y="0"/>
                    </a:lnTo>
                    <a:lnTo>
                      <a:pt x="0" y="30"/>
                    </a:lnTo>
                    <a:lnTo>
                      <a:pt x="5740" y="30"/>
                    </a:lnTo>
                    <a:lnTo>
                      <a:pt x="5740" y="0"/>
                    </a:lnTo>
                    <a:lnTo>
                      <a:pt x="5740" y="0"/>
                    </a:lnTo>
                    <a:close/>
                  </a:path>
                </a:pathLst>
              </a:custGeom>
              <a:gradFill rotWithShape="0">
                <a:gsLst>
                  <a:gs pos="0">
                    <a:schemeClr val="bg2">
                      <a:gamma/>
                      <a:shade val="94118"/>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687" name="Freeform 23">
                <a:extLst>
                  <a:ext uri="{FF2B5EF4-FFF2-40B4-BE49-F238E27FC236}">
                    <a16:creationId xmlns:a16="http://schemas.microsoft.com/office/drawing/2014/main" id="{1D63F7B0-15D2-4A09-8A8C-D8EEF48A1AB2}"/>
                  </a:ext>
                </a:extLst>
              </p:cNvPr>
              <p:cNvSpPr>
                <a:spLocks/>
              </p:cNvSpPr>
              <p:nvPr userDrawn="1"/>
            </p:nvSpPr>
            <p:spPr bwMode="hidden">
              <a:xfrm>
                <a:off x="0" y="186"/>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94118"/>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688" name="Freeform 24">
                <a:extLst>
                  <a:ext uri="{FF2B5EF4-FFF2-40B4-BE49-F238E27FC236}">
                    <a16:creationId xmlns:a16="http://schemas.microsoft.com/office/drawing/2014/main" id="{027A2567-8930-41D0-9B1F-E4E1EA3CD970}"/>
                  </a:ext>
                </a:extLst>
              </p:cNvPr>
              <p:cNvSpPr>
                <a:spLocks/>
              </p:cNvSpPr>
              <p:nvPr userDrawn="1"/>
            </p:nvSpPr>
            <p:spPr bwMode="hidden">
              <a:xfrm>
                <a:off x="0" y="475"/>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87843"/>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689" name="Freeform 25">
                <a:extLst>
                  <a:ext uri="{FF2B5EF4-FFF2-40B4-BE49-F238E27FC236}">
                    <a16:creationId xmlns:a16="http://schemas.microsoft.com/office/drawing/2014/main" id="{92FBDF73-D83E-40B0-9EC6-A75CA01C3EE9}"/>
                  </a:ext>
                </a:extLst>
              </p:cNvPr>
              <p:cNvSpPr>
                <a:spLocks/>
              </p:cNvSpPr>
              <p:nvPr userDrawn="1"/>
            </p:nvSpPr>
            <p:spPr bwMode="hidden">
              <a:xfrm>
                <a:off x="0" y="337"/>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90980"/>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690" name="Freeform 26">
                <a:extLst>
                  <a:ext uri="{FF2B5EF4-FFF2-40B4-BE49-F238E27FC236}">
                    <a16:creationId xmlns:a16="http://schemas.microsoft.com/office/drawing/2014/main" id="{00EE0CA7-002A-41C4-AEB4-6A71F68B4035}"/>
                  </a:ext>
                </a:extLst>
              </p:cNvPr>
              <p:cNvSpPr>
                <a:spLocks/>
              </p:cNvSpPr>
              <p:nvPr userDrawn="1"/>
            </p:nvSpPr>
            <p:spPr bwMode="hidden">
              <a:xfrm>
                <a:off x="0" y="600"/>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691" name="Freeform 27">
                <a:extLst>
                  <a:ext uri="{FF2B5EF4-FFF2-40B4-BE49-F238E27FC236}">
                    <a16:creationId xmlns:a16="http://schemas.microsoft.com/office/drawing/2014/main" id="{9B530E82-9214-40FA-8AFB-D9B4C196DDC0}"/>
                  </a:ext>
                </a:extLst>
              </p:cNvPr>
              <p:cNvSpPr>
                <a:spLocks/>
              </p:cNvSpPr>
              <p:nvPr userDrawn="1"/>
            </p:nvSpPr>
            <p:spPr bwMode="hidden">
              <a:xfrm>
                <a:off x="0" y="727"/>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692" name="Freeform 28">
                <a:extLst>
                  <a:ext uri="{FF2B5EF4-FFF2-40B4-BE49-F238E27FC236}">
                    <a16:creationId xmlns:a16="http://schemas.microsoft.com/office/drawing/2014/main" id="{14AFEB9D-9AB1-47A6-81B0-F0298C1EA4A5}"/>
                  </a:ext>
                </a:extLst>
              </p:cNvPr>
              <p:cNvSpPr>
                <a:spLocks/>
              </p:cNvSpPr>
              <p:nvPr userDrawn="1"/>
            </p:nvSpPr>
            <p:spPr bwMode="hidden">
              <a:xfrm>
                <a:off x="0" y="841"/>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693" name="Freeform 29">
                <a:extLst>
                  <a:ext uri="{FF2B5EF4-FFF2-40B4-BE49-F238E27FC236}">
                    <a16:creationId xmlns:a16="http://schemas.microsoft.com/office/drawing/2014/main" id="{6F287C56-6090-442F-9925-3548E55387E6}"/>
                  </a:ext>
                </a:extLst>
              </p:cNvPr>
              <p:cNvSpPr>
                <a:spLocks/>
              </p:cNvSpPr>
              <p:nvPr userDrawn="1"/>
            </p:nvSpPr>
            <p:spPr bwMode="hidden">
              <a:xfrm>
                <a:off x="0" y="943"/>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grpSp>
            <p:nvGrpSpPr>
              <p:cNvPr id="7203" name="Group 30">
                <a:extLst>
                  <a:ext uri="{FF2B5EF4-FFF2-40B4-BE49-F238E27FC236}">
                    <a16:creationId xmlns:a16="http://schemas.microsoft.com/office/drawing/2014/main" id="{011F8E41-E115-40FB-9818-FB077293E1EF}"/>
                  </a:ext>
                </a:extLst>
              </p:cNvPr>
              <p:cNvGrpSpPr>
                <a:grpSpLocks/>
              </p:cNvGrpSpPr>
              <p:nvPr userDrawn="1"/>
            </p:nvGrpSpPr>
            <p:grpSpPr bwMode="auto">
              <a:xfrm>
                <a:off x="0" y="0"/>
                <a:ext cx="5758" cy="1045"/>
                <a:chOff x="0" y="0"/>
                <a:chExt cx="5758" cy="1045"/>
              </a:xfrm>
            </p:grpSpPr>
            <p:sp>
              <p:nvSpPr>
                <p:cNvPr id="497695" name="Freeform 31">
                  <a:extLst>
                    <a:ext uri="{FF2B5EF4-FFF2-40B4-BE49-F238E27FC236}">
                      <a16:creationId xmlns:a16="http://schemas.microsoft.com/office/drawing/2014/main" id="{0C7B3CBD-F92C-42B7-A095-7869BF9C7183}"/>
                    </a:ext>
                  </a:extLst>
                </p:cNvPr>
                <p:cNvSpPr>
                  <a:spLocks/>
                </p:cNvSpPr>
                <p:nvPr/>
              </p:nvSpPr>
              <p:spPr bwMode="hidden">
                <a:xfrm>
                  <a:off x="2849" y="0"/>
                  <a:ext cx="42" cy="1045"/>
                </a:xfrm>
                <a:custGeom>
                  <a:avLst/>
                  <a:gdLst/>
                  <a:ahLst/>
                  <a:cxnLst>
                    <a:cxn ang="0">
                      <a:pos x="18" y="1043"/>
                    </a:cxn>
                    <a:cxn ang="0">
                      <a:pos x="42" y="1043"/>
                    </a:cxn>
                    <a:cxn ang="0">
                      <a:pos x="42" y="0"/>
                    </a:cxn>
                    <a:cxn ang="0">
                      <a:pos x="0" y="0"/>
                    </a:cxn>
                    <a:cxn ang="0">
                      <a:pos x="0" y="1043"/>
                    </a:cxn>
                    <a:cxn ang="0">
                      <a:pos x="18" y="1043"/>
                    </a:cxn>
                    <a:cxn ang="0">
                      <a:pos x="18" y="1043"/>
                    </a:cxn>
                  </a:cxnLst>
                  <a:rect l="0" t="0" r="r" b="b"/>
                  <a:pathLst>
                    <a:path w="42" h="1043">
                      <a:moveTo>
                        <a:pt x="18" y="1043"/>
                      </a:moveTo>
                      <a:lnTo>
                        <a:pt x="42" y="1043"/>
                      </a:lnTo>
                      <a:lnTo>
                        <a:pt x="42" y="0"/>
                      </a:lnTo>
                      <a:lnTo>
                        <a:pt x="0"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696" name="Freeform 32">
                  <a:extLst>
                    <a:ext uri="{FF2B5EF4-FFF2-40B4-BE49-F238E27FC236}">
                      <a16:creationId xmlns:a16="http://schemas.microsoft.com/office/drawing/2014/main" id="{F2905B09-1D06-4F9A-BDBE-1F180452069F}"/>
                    </a:ext>
                  </a:extLst>
                </p:cNvPr>
                <p:cNvSpPr>
                  <a:spLocks/>
                </p:cNvSpPr>
                <p:nvPr/>
              </p:nvSpPr>
              <p:spPr bwMode="hidden">
                <a:xfrm>
                  <a:off x="2400" y="0"/>
                  <a:ext cx="155" cy="1045"/>
                </a:xfrm>
                <a:custGeom>
                  <a:avLst/>
                  <a:gdLst/>
                  <a:ahLst/>
                  <a:cxnLst>
                    <a:cxn ang="0">
                      <a:pos x="131" y="1043"/>
                    </a:cxn>
                    <a:cxn ang="0">
                      <a:pos x="155" y="1043"/>
                    </a:cxn>
                    <a:cxn ang="0">
                      <a:pos x="42" y="0"/>
                    </a:cxn>
                    <a:cxn ang="0">
                      <a:pos x="0" y="0"/>
                    </a:cxn>
                    <a:cxn ang="0">
                      <a:pos x="113" y="1043"/>
                    </a:cxn>
                    <a:cxn ang="0">
                      <a:pos x="131" y="1043"/>
                    </a:cxn>
                    <a:cxn ang="0">
                      <a:pos x="131" y="1043"/>
                    </a:cxn>
                  </a:cxnLst>
                  <a:rect l="0" t="0" r="r" b="b"/>
                  <a:pathLst>
                    <a:path w="155" h="1043">
                      <a:moveTo>
                        <a:pt x="131" y="1043"/>
                      </a:moveTo>
                      <a:lnTo>
                        <a:pt x="155" y="1043"/>
                      </a:lnTo>
                      <a:lnTo>
                        <a:pt x="42" y="0"/>
                      </a:lnTo>
                      <a:lnTo>
                        <a:pt x="0" y="0"/>
                      </a:lnTo>
                      <a:lnTo>
                        <a:pt x="113" y="1043"/>
                      </a:lnTo>
                      <a:lnTo>
                        <a:pt x="131" y="1043"/>
                      </a:lnTo>
                      <a:lnTo>
                        <a:pt x="131"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697" name="Freeform 33">
                  <a:extLst>
                    <a:ext uri="{FF2B5EF4-FFF2-40B4-BE49-F238E27FC236}">
                      <a16:creationId xmlns:a16="http://schemas.microsoft.com/office/drawing/2014/main" id="{248A2849-CB38-4124-9A32-19D93C28AD4E}"/>
                    </a:ext>
                  </a:extLst>
                </p:cNvPr>
                <p:cNvSpPr>
                  <a:spLocks/>
                </p:cNvSpPr>
                <p:nvPr/>
              </p:nvSpPr>
              <p:spPr bwMode="hidden">
                <a:xfrm>
                  <a:off x="1967" y="0"/>
                  <a:ext cx="240" cy="1045"/>
                </a:xfrm>
                <a:custGeom>
                  <a:avLst/>
                  <a:gdLst/>
                  <a:ahLst/>
                  <a:cxnLst>
                    <a:cxn ang="0">
                      <a:pos x="221" y="1043"/>
                    </a:cxn>
                    <a:cxn ang="0">
                      <a:pos x="239" y="1043"/>
                    </a:cxn>
                    <a:cxn ang="0">
                      <a:pos x="36" y="0"/>
                    </a:cxn>
                    <a:cxn ang="0">
                      <a:pos x="0" y="0"/>
                    </a:cxn>
                    <a:cxn ang="0">
                      <a:pos x="203" y="1043"/>
                    </a:cxn>
                    <a:cxn ang="0">
                      <a:pos x="221" y="1043"/>
                    </a:cxn>
                    <a:cxn ang="0">
                      <a:pos x="221" y="1043"/>
                    </a:cxn>
                  </a:cxnLst>
                  <a:rect l="0" t="0" r="r" b="b"/>
                  <a:pathLst>
                    <a:path w="239" h="1043">
                      <a:moveTo>
                        <a:pt x="221" y="1043"/>
                      </a:moveTo>
                      <a:lnTo>
                        <a:pt x="239" y="1043"/>
                      </a:lnTo>
                      <a:lnTo>
                        <a:pt x="36" y="0"/>
                      </a:lnTo>
                      <a:lnTo>
                        <a:pt x="0" y="0"/>
                      </a:lnTo>
                      <a:lnTo>
                        <a:pt x="203" y="1043"/>
                      </a:lnTo>
                      <a:lnTo>
                        <a:pt x="221" y="1043"/>
                      </a:lnTo>
                      <a:lnTo>
                        <a:pt x="221"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698" name="Freeform 34">
                  <a:extLst>
                    <a:ext uri="{FF2B5EF4-FFF2-40B4-BE49-F238E27FC236}">
                      <a16:creationId xmlns:a16="http://schemas.microsoft.com/office/drawing/2014/main" id="{29658E44-6364-469F-87B6-E6C44026FE24}"/>
                    </a:ext>
                  </a:extLst>
                </p:cNvPr>
                <p:cNvSpPr>
                  <a:spLocks/>
                </p:cNvSpPr>
                <p:nvPr/>
              </p:nvSpPr>
              <p:spPr bwMode="hidden">
                <a:xfrm>
                  <a:off x="1554" y="0"/>
                  <a:ext cx="353" cy="1045"/>
                </a:xfrm>
                <a:custGeom>
                  <a:avLst/>
                  <a:gdLst/>
                  <a:ahLst/>
                  <a:cxnLst>
                    <a:cxn ang="0">
                      <a:pos x="334" y="1043"/>
                    </a:cxn>
                    <a:cxn ang="0">
                      <a:pos x="352" y="1043"/>
                    </a:cxn>
                    <a:cxn ang="0">
                      <a:pos x="41" y="0"/>
                    </a:cxn>
                    <a:cxn ang="0">
                      <a:pos x="0" y="0"/>
                    </a:cxn>
                    <a:cxn ang="0">
                      <a:pos x="311" y="1043"/>
                    </a:cxn>
                    <a:cxn ang="0">
                      <a:pos x="334" y="1043"/>
                    </a:cxn>
                    <a:cxn ang="0">
                      <a:pos x="334" y="1043"/>
                    </a:cxn>
                  </a:cxnLst>
                  <a:rect l="0" t="0" r="r" b="b"/>
                  <a:pathLst>
                    <a:path w="352" h="1043">
                      <a:moveTo>
                        <a:pt x="334" y="1043"/>
                      </a:moveTo>
                      <a:lnTo>
                        <a:pt x="352" y="1043"/>
                      </a:lnTo>
                      <a:lnTo>
                        <a:pt x="41" y="0"/>
                      </a:lnTo>
                      <a:lnTo>
                        <a:pt x="0" y="0"/>
                      </a:lnTo>
                      <a:lnTo>
                        <a:pt x="311" y="1043"/>
                      </a:lnTo>
                      <a:lnTo>
                        <a:pt x="334" y="1043"/>
                      </a:lnTo>
                      <a:lnTo>
                        <a:pt x="334"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699" name="Freeform 35">
                  <a:extLst>
                    <a:ext uri="{FF2B5EF4-FFF2-40B4-BE49-F238E27FC236}">
                      <a16:creationId xmlns:a16="http://schemas.microsoft.com/office/drawing/2014/main" id="{992173BC-2C39-4C19-9BAB-000F08CB4AC8}"/>
                    </a:ext>
                  </a:extLst>
                </p:cNvPr>
                <p:cNvSpPr>
                  <a:spLocks/>
                </p:cNvSpPr>
                <p:nvPr/>
              </p:nvSpPr>
              <p:spPr bwMode="hidden">
                <a:xfrm>
                  <a:off x="1134" y="0"/>
                  <a:ext cx="450" cy="1045"/>
                </a:xfrm>
                <a:custGeom>
                  <a:avLst/>
                  <a:gdLst/>
                  <a:ahLst/>
                  <a:cxnLst>
                    <a:cxn ang="0">
                      <a:pos x="425" y="1043"/>
                    </a:cxn>
                    <a:cxn ang="0">
                      <a:pos x="449" y="1043"/>
                    </a:cxn>
                    <a:cxn ang="0">
                      <a:pos x="42" y="0"/>
                    </a:cxn>
                    <a:cxn ang="0">
                      <a:pos x="0" y="0"/>
                    </a:cxn>
                    <a:cxn ang="0">
                      <a:pos x="407" y="1043"/>
                    </a:cxn>
                    <a:cxn ang="0">
                      <a:pos x="425" y="1043"/>
                    </a:cxn>
                    <a:cxn ang="0">
                      <a:pos x="425" y="1043"/>
                    </a:cxn>
                  </a:cxnLst>
                  <a:rect l="0" t="0" r="r" b="b"/>
                  <a:pathLst>
                    <a:path w="449" h="1043">
                      <a:moveTo>
                        <a:pt x="425" y="1043"/>
                      </a:moveTo>
                      <a:lnTo>
                        <a:pt x="449" y="1043"/>
                      </a:lnTo>
                      <a:lnTo>
                        <a:pt x="42" y="0"/>
                      </a:lnTo>
                      <a:lnTo>
                        <a:pt x="0" y="0"/>
                      </a:lnTo>
                      <a:lnTo>
                        <a:pt x="407" y="1043"/>
                      </a:lnTo>
                      <a:lnTo>
                        <a:pt x="425" y="1043"/>
                      </a:lnTo>
                      <a:lnTo>
                        <a:pt x="425"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700" name="Freeform 36">
                  <a:extLst>
                    <a:ext uri="{FF2B5EF4-FFF2-40B4-BE49-F238E27FC236}">
                      <a16:creationId xmlns:a16="http://schemas.microsoft.com/office/drawing/2014/main" id="{E20A3C3B-B3FB-4F9F-8792-FAFA57AD14A0}"/>
                    </a:ext>
                  </a:extLst>
                </p:cNvPr>
                <p:cNvSpPr>
                  <a:spLocks/>
                </p:cNvSpPr>
                <p:nvPr/>
              </p:nvSpPr>
              <p:spPr bwMode="hidden">
                <a:xfrm>
                  <a:off x="714" y="0"/>
                  <a:ext cx="540" cy="1045"/>
                </a:xfrm>
                <a:custGeom>
                  <a:avLst/>
                  <a:gdLst/>
                  <a:ahLst/>
                  <a:cxnLst>
                    <a:cxn ang="0">
                      <a:pos x="520" y="1043"/>
                    </a:cxn>
                    <a:cxn ang="0">
                      <a:pos x="538" y="1043"/>
                    </a:cxn>
                    <a:cxn ang="0">
                      <a:pos x="41" y="0"/>
                    </a:cxn>
                    <a:cxn ang="0">
                      <a:pos x="0" y="0"/>
                    </a:cxn>
                    <a:cxn ang="0">
                      <a:pos x="496" y="1043"/>
                    </a:cxn>
                    <a:cxn ang="0">
                      <a:pos x="520" y="1043"/>
                    </a:cxn>
                    <a:cxn ang="0">
                      <a:pos x="520" y="1043"/>
                    </a:cxn>
                  </a:cxnLst>
                  <a:rect l="0" t="0" r="r" b="b"/>
                  <a:pathLst>
                    <a:path w="538" h="1043">
                      <a:moveTo>
                        <a:pt x="520" y="1043"/>
                      </a:moveTo>
                      <a:lnTo>
                        <a:pt x="538" y="1043"/>
                      </a:lnTo>
                      <a:lnTo>
                        <a:pt x="41" y="0"/>
                      </a:lnTo>
                      <a:lnTo>
                        <a:pt x="0" y="0"/>
                      </a:lnTo>
                      <a:lnTo>
                        <a:pt x="496" y="1043"/>
                      </a:lnTo>
                      <a:lnTo>
                        <a:pt x="520" y="1043"/>
                      </a:lnTo>
                      <a:lnTo>
                        <a:pt x="520"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701" name="Freeform 37">
                  <a:extLst>
                    <a:ext uri="{FF2B5EF4-FFF2-40B4-BE49-F238E27FC236}">
                      <a16:creationId xmlns:a16="http://schemas.microsoft.com/office/drawing/2014/main" id="{FBC78D4C-FAED-4444-A238-495352ECEB76}"/>
                    </a:ext>
                  </a:extLst>
                </p:cNvPr>
                <p:cNvSpPr>
                  <a:spLocks/>
                </p:cNvSpPr>
                <p:nvPr/>
              </p:nvSpPr>
              <p:spPr bwMode="hidden">
                <a:xfrm>
                  <a:off x="306" y="0"/>
                  <a:ext cx="642" cy="1045"/>
                </a:xfrm>
                <a:custGeom>
                  <a:avLst/>
                  <a:gdLst/>
                  <a:ahLst/>
                  <a:cxnLst>
                    <a:cxn ang="0">
                      <a:pos x="622" y="1043"/>
                    </a:cxn>
                    <a:cxn ang="0">
                      <a:pos x="640" y="1043"/>
                    </a:cxn>
                    <a:cxn ang="0">
                      <a:pos x="48" y="0"/>
                    </a:cxn>
                    <a:cxn ang="0">
                      <a:pos x="0" y="0"/>
                    </a:cxn>
                    <a:cxn ang="0">
                      <a:pos x="598" y="1043"/>
                    </a:cxn>
                    <a:cxn ang="0">
                      <a:pos x="622" y="1043"/>
                    </a:cxn>
                    <a:cxn ang="0">
                      <a:pos x="622" y="1043"/>
                    </a:cxn>
                  </a:cxnLst>
                  <a:rect l="0" t="0" r="r" b="b"/>
                  <a:pathLst>
                    <a:path w="640" h="1043">
                      <a:moveTo>
                        <a:pt x="622" y="1043"/>
                      </a:moveTo>
                      <a:lnTo>
                        <a:pt x="640" y="1043"/>
                      </a:lnTo>
                      <a:lnTo>
                        <a:pt x="48" y="0"/>
                      </a:lnTo>
                      <a:lnTo>
                        <a:pt x="0" y="0"/>
                      </a:lnTo>
                      <a:lnTo>
                        <a:pt x="598" y="1043"/>
                      </a:lnTo>
                      <a:lnTo>
                        <a:pt x="622" y="1043"/>
                      </a:lnTo>
                      <a:lnTo>
                        <a:pt x="622"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702" name="Freeform 38">
                  <a:extLst>
                    <a:ext uri="{FF2B5EF4-FFF2-40B4-BE49-F238E27FC236}">
                      <a16:creationId xmlns:a16="http://schemas.microsoft.com/office/drawing/2014/main" id="{5B5C1567-A47C-43A8-8957-710654A7E02E}"/>
                    </a:ext>
                  </a:extLst>
                </p:cNvPr>
                <p:cNvSpPr>
                  <a:spLocks/>
                </p:cNvSpPr>
                <p:nvPr/>
              </p:nvSpPr>
              <p:spPr bwMode="hidden">
                <a:xfrm>
                  <a:off x="0" y="108"/>
                  <a:ext cx="630" cy="937"/>
                </a:xfrm>
                <a:custGeom>
                  <a:avLst/>
                  <a:gdLst/>
                  <a:ahLst/>
                  <a:cxnLst>
                    <a:cxn ang="0">
                      <a:pos x="604" y="935"/>
                    </a:cxn>
                    <a:cxn ang="0">
                      <a:pos x="628" y="935"/>
                    </a:cxn>
                    <a:cxn ang="0">
                      <a:pos x="0" y="0"/>
                    </a:cxn>
                    <a:cxn ang="0">
                      <a:pos x="0" y="66"/>
                    </a:cxn>
                    <a:cxn ang="0">
                      <a:pos x="580" y="935"/>
                    </a:cxn>
                    <a:cxn ang="0">
                      <a:pos x="604" y="935"/>
                    </a:cxn>
                    <a:cxn ang="0">
                      <a:pos x="604" y="935"/>
                    </a:cxn>
                  </a:cxnLst>
                  <a:rect l="0" t="0" r="r" b="b"/>
                  <a:pathLst>
                    <a:path w="628" h="935">
                      <a:moveTo>
                        <a:pt x="604" y="935"/>
                      </a:moveTo>
                      <a:lnTo>
                        <a:pt x="628" y="935"/>
                      </a:lnTo>
                      <a:lnTo>
                        <a:pt x="0" y="0"/>
                      </a:lnTo>
                      <a:lnTo>
                        <a:pt x="0" y="66"/>
                      </a:lnTo>
                      <a:lnTo>
                        <a:pt x="580" y="935"/>
                      </a:lnTo>
                      <a:lnTo>
                        <a:pt x="604" y="935"/>
                      </a:lnTo>
                      <a:lnTo>
                        <a:pt x="604" y="935"/>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703" name="Freeform 39">
                  <a:extLst>
                    <a:ext uri="{FF2B5EF4-FFF2-40B4-BE49-F238E27FC236}">
                      <a16:creationId xmlns:a16="http://schemas.microsoft.com/office/drawing/2014/main" id="{A3E4E9B4-1A57-47C8-A247-75BC86B9673D}"/>
                    </a:ext>
                  </a:extLst>
                </p:cNvPr>
                <p:cNvSpPr>
                  <a:spLocks/>
                </p:cNvSpPr>
                <p:nvPr/>
              </p:nvSpPr>
              <p:spPr bwMode="hidden">
                <a:xfrm>
                  <a:off x="3191" y="0"/>
                  <a:ext cx="155" cy="1045"/>
                </a:xfrm>
                <a:custGeom>
                  <a:avLst/>
                  <a:gdLst/>
                  <a:ahLst/>
                  <a:cxnLst>
                    <a:cxn ang="0">
                      <a:pos x="18" y="1043"/>
                    </a:cxn>
                    <a:cxn ang="0">
                      <a:pos x="42" y="1043"/>
                    </a:cxn>
                    <a:cxn ang="0">
                      <a:pos x="155" y="0"/>
                    </a:cxn>
                    <a:cxn ang="0">
                      <a:pos x="114" y="0"/>
                    </a:cxn>
                    <a:cxn ang="0">
                      <a:pos x="0" y="1043"/>
                    </a:cxn>
                    <a:cxn ang="0">
                      <a:pos x="18" y="1043"/>
                    </a:cxn>
                    <a:cxn ang="0">
                      <a:pos x="18" y="1043"/>
                    </a:cxn>
                  </a:cxnLst>
                  <a:rect l="0" t="0" r="r" b="b"/>
                  <a:pathLst>
                    <a:path w="155" h="1043">
                      <a:moveTo>
                        <a:pt x="18" y="1043"/>
                      </a:moveTo>
                      <a:lnTo>
                        <a:pt x="42" y="1043"/>
                      </a:lnTo>
                      <a:lnTo>
                        <a:pt x="155" y="0"/>
                      </a:lnTo>
                      <a:lnTo>
                        <a:pt x="114"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704" name="Freeform 40">
                  <a:extLst>
                    <a:ext uri="{FF2B5EF4-FFF2-40B4-BE49-F238E27FC236}">
                      <a16:creationId xmlns:a16="http://schemas.microsoft.com/office/drawing/2014/main" id="{F7542E48-3914-4BCF-A15C-FEE500DC6078}"/>
                    </a:ext>
                  </a:extLst>
                </p:cNvPr>
                <p:cNvSpPr>
                  <a:spLocks/>
                </p:cNvSpPr>
                <p:nvPr/>
              </p:nvSpPr>
              <p:spPr bwMode="hidden">
                <a:xfrm>
                  <a:off x="3533" y="0"/>
                  <a:ext cx="240" cy="1045"/>
                </a:xfrm>
                <a:custGeom>
                  <a:avLst/>
                  <a:gdLst/>
                  <a:ahLst/>
                  <a:cxnLst>
                    <a:cxn ang="0">
                      <a:pos x="18" y="1043"/>
                    </a:cxn>
                    <a:cxn ang="0">
                      <a:pos x="36" y="1043"/>
                    </a:cxn>
                    <a:cxn ang="0">
                      <a:pos x="239" y="0"/>
                    </a:cxn>
                    <a:cxn ang="0">
                      <a:pos x="203" y="0"/>
                    </a:cxn>
                    <a:cxn ang="0">
                      <a:pos x="0" y="1043"/>
                    </a:cxn>
                    <a:cxn ang="0">
                      <a:pos x="18" y="1043"/>
                    </a:cxn>
                    <a:cxn ang="0">
                      <a:pos x="18" y="1043"/>
                    </a:cxn>
                  </a:cxnLst>
                  <a:rect l="0" t="0" r="r" b="b"/>
                  <a:pathLst>
                    <a:path w="239" h="1043">
                      <a:moveTo>
                        <a:pt x="18" y="1043"/>
                      </a:moveTo>
                      <a:lnTo>
                        <a:pt x="36" y="1043"/>
                      </a:lnTo>
                      <a:lnTo>
                        <a:pt x="239" y="0"/>
                      </a:lnTo>
                      <a:lnTo>
                        <a:pt x="203"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705" name="Freeform 41">
                  <a:extLst>
                    <a:ext uri="{FF2B5EF4-FFF2-40B4-BE49-F238E27FC236}">
                      <a16:creationId xmlns:a16="http://schemas.microsoft.com/office/drawing/2014/main" id="{8A7429BF-F148-4A0C-8697-7B51517C2B64}"/>
                    </a:ext>
                  </a:extLst>
                </p:cNvPr>
                <p:cNvSpPr>
                  <a:spLocks/>
                </p:cNvSpPr>
                <p:nvPr/>
              </p:nvSpPr>
              <p:spPr bwMode="hidden">
                <a:xfrm>
                  <a:off x="3821" y="0"/>
                  <a:ext cx="359" cy="1045"/>
                </a:xfrm>
                <a:custGeom>
                  <a:avLst/>
                  <a:gdLst/>
                  <a:ahLst/>
                  <a:cxnLst>
                    <a:cxn ang="0">
                      <a:pos x="24" y="1043"/>
                    </a:cxn>
                    <a:cxn ang="0">
                      <a:pos x="42" y="1043"/>
                    </a:cxn>
                    <a:cxn ang="0">
                      <a:pos x="358" y="0"/>
                    </a:cxn>
                    <a:cxn ang="0">
                      <a:pos x="317" y="0"/>
                    </a:cxn>
                    <a:cxn ang="0">
                      <a:pos x="0" y="1043"/>
                    </a:cxn>
                    <a:cxn ang="0">
                      <a:pos x="24" y="1043"/>
                    </a:cxn>
                    <a:cxn ang="0">
                      <a:pos x="24" y="1043"/>
                    </a:cxn>
                  </a:cxnLst>
                  <a:rect l="0" t="0" r="r" b="b"/>
                  <a:pathLst>
                    <a:path w="358" h="1043">
                      <a:moveTo>
                        <a:pt x="24" y="1043"/>
                      </a:moveTo>
                      <a:lnTo>
                        <a:pt x="42" y="1043"/>
                      </a:lnTo>
                      <a:lnTo>
                        <a:pt x="358" y="0"/>
                      </a:lnTo>
                      <a:lnTo>
                        <a:pt x="317" y="0"/>
                      </a:lnTo>
                      <a:lnTo>
                        <a:pt x="0" y="1043"/>
                      </a:lnTo>
                      <a:lnTo>
                        <a:pt x="24" y="1043"/>
                      </a:lnTo>
                      <a:lnTo>
                        <a:pt x="24"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706" name="Freeform 42">
                  <a:extLst>
                    <a:ext uri="{FF2B5EF4-FFF2-40B4-BE49-F238E27FC236}">
                      <a16:creationId xmlns:a16="http://schemas.microsoft.com/office/drawing/2014/main" id="{9FDFD6AC-EC46-4BD4-8B00-C84EAFADB7F3}"/>
                    </a:ext>
                  </a:extLst>
                </p:cNvPr>
                <p:cNvSpPr>
                  <a:spLocks/>
                </p:cNvSpPr>
                <p:nvPr/>
              </p:nvSpPr>
              <p:spPr bwMode="hidden">
                <a:xfrm>
                  <a:off x="4139" y="0"/>
                  <a:ext cx="449" cy="1045"/>
                </a:xfrm>
                <a:custGeom>
                  <a:avLst/>
                  <a:gdLst/>
                  <a:ahLst/>
                  <a:cxnLst>
                    <a:cxn ang="0">
                      <a:pos x="18" y="1043"/>
                    </a:cxn>
                    <a:cxn ang="0">
                      <a:pos x="41" y="1043"/>
                    </a:cxn>
                    <a:cxn ang="0">
                      <a:pos x="448" y="0"/>
                    </a:cxn>
                    <a:cxn ang="0">
                      <a:pos x="406" y="0"/>
                    </a:cxn>
                    <a:cxn ang="0">
                      <a:pos x="0" y="1043"/>
                    </a:cxn>
                    <a:cxn ang="0">
                      <a:pos x="18" y="1043"/>
                    </a:cxn>
                    <a:cxn ang="0">
                      <a:pos x="18" y="1043"/>
                    </a:cxn>
                  </a:cxnLst>
                  <a:rect l="0" t="0" r="r" b="b"/>
                  <a:pathLst>
                    <a:path w="448" h="1043">
                      <a:moveTo>
                        <a:pt x="18" y="1043"/>
                      </a:moveTo>
                      <a:lnTo>
                        <a:pt x="41" y="1043"/>
                      </a:lnTo>
                      <a:lnTo>
                        <a:pt x="448" y="0"/>
                      </a:lnTo>
                      <a:lnTo>
                        <a:pt x="406"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707" name="Freeform 43">
                  <a:extLst>
                    <a:ext uri="{FF2B5EF4-FFF2-40B4-BE49-F238E27FC236}">
                      <a16:creationId xmlns:a16="http://schemas.microsoft.com/office/drawing/2014/main" id="{C1269382-3C67-44D3-B07E-9BAB80DE5837}"/>
                    </a:ext>
                  </a:extLst>
                </p:cNvPr>
                <p:cNvSpPr>
                  <a:spLocks/>
                </p:cNvSpPr>
                <p:nvPr/>
              </p:nvSpPr>
              <p:spPr bwMode="hidden">
                <a:xfrm>
                  <a:off x="4480" y="0"/>
                  <a:ext cx="541" cy="1045"/>
                </a:xfrm>
                <a:custGeom>
                  <a:avLst/>
                  <a:gdLst/>
                  <a:ahLst/>
                  <a:cxnLst>
                    <a:cxn ang="0">
                      <a:pos x="18" y="1043"/>
                    </a:cxn>
                    <a:cxn ang="0">
                      <a:pos x="42" y="1043"/>
                    </a:cxn>
                    <a:cxn ang="0">
                      <a:pos x="539" y="0"/>
                    </a:cxn>
                    <a:cxn ang="0">
                      <a:pos x="497" y="0"/>
                    </a:cxn>
                    <a:cxn ang="0">
                      <a:pos x="0" y="1043"/>
                    </a:cxn>
                    <a:cxn ang="0">
                      <a:pos x="18" y="1043"/>
                    </a:cxn>
                    <a:cxn ang="0">
                      <a:pos x="18" y="1043"/>
                    </a:cxn>
                  </a:cxnLst>
                  <a:rect l="0" t="0" r="r" b="b"/>
                  <a:pathLst>
                    <a:path w="539" h="1043">
                      <a:moveTo>
                        <a:pt x="18" y="1043"/>
                      </a:moveTo>
                      <a:lnTo>
                        <a:pt x="42" y="1043"/>
                      </a:lnTo>
                      <a:lnTo>
                        <a:pt x="539" y="0"/>
                      </a:lnTo>
                      <a:lnTo>
                        <a:pt x="497"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708" name="Freeform 44">
                  <a:extLst>
                    <a:ext uri="{FF2B5EF4-FFF2-40B4-BE49-F238E27FC236}">
                      <a16:creationId xmlns:a16="http://schemas.microsoft.com/office/drawing/2014/main" id="{001A8EAE-3841-4C9B-951F-754389500896}"/>
                    </a:ext>
                  </a:extLst>
                </p:cNvPr>
                <p:cNvSpPr>
                  <a:spLocks/>
                </p:cNvSpPr>
                <p:nvPr/>
              </p:nvSpPr>
              <p:spPr bwMode="hidden">
                <a:xfrm>
                  <a:off x="4768" y="0"/>
                  <a:ext cx="642" cy="1045"/>
                </a:xfrm>
                <a:custGeom>
                  <a:avLst/>
                  <a:gdLst/>
                  <a:ahLst/>
                  <a:cxnLst>
                    <a:cxn ang="0">
                      <a:pos x="18" y="1043"/>
                    </a:cxn>
                    <a:cxn ang="0">
                      <a:pos x="42" y="1043"/>
                    </a:cxn>
                    <a:cxn ang="0">
                      <a:pos x="640" y="0"/>
                    </a:cxn>
                    <a:cxn ang="0">
                      <a:pos x="592" y="0"/>
                    </a:cxn>
                    <a:cxn ang="0">
                      <a:pos x="0" y="1043"/>
                    </a:cxn>
                    <a:cxn ang="0">
                      <a:pos x="18" y="1043"/>
                    </a:cxn>
                    <a:cxn ang="0">
                      <a:pos x="18" y="1043"/>
                    </a:cxn>
                  </a:cxnLst>
                  <a:rect l="0" t="0" r="r" b="b"/>
                  <a:pathLst>
                    <a:path w="640" h="1043">
                      <a:moveTo>
                        <a:pt x="18" y="1043"/>
                      </a:moveTo>
                      <a:lnTo>
                        <a:pt x="42" y="1043"/>
                      </a:lnTo>
                      <a:lnTo>
                        <a:pt x="640" y="0"/>
                      </a:lnTo>
                      <a:lnTo>
                        <a:pt x="592"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709" name="Freeform 45">
                  <a:extLst>
                    <a:ext uri="{FF2B5EF4-FFF2-40B4-BE49-F238E27FC236}">
                      <a16:creationId xmlns:a16="http://schemas.microsoft.com/office/drawing/2014/main" id="{AF2E5C15-E00F-4B7C-A0C7-2E1382D214CF}"/>
                    </a:ext>
                  </a:extLst>
                </p:cNvPr>
                <p:cNvSpPr>
                  <a:spLocks/>
                </p:cNvSpPr>
                <p:nvPr/>
              </p:nvSpPr>
              <p:spPr bwMode="hidden">
                <a:xfrm>
                  <a:off x="5086" y="48"/>
                  <a:ext cx="672" cy="997"/>
                </a:xfrm>
                <a:custGeom>
                  <a:avLst/>
                  <a:gdLst/>
                  <a:ahLst/>
                  <a:cxnLst>
                    <a:cxn ang="0">
                      <a:pos x="24" y="995"/>
                    </a:cxn>
                    <a:cxn ang="0">
                      <a:pos x="48" y="995"/>
                    </a:cxn>
                    <a:cxn ang="0">
                      <a:pos x="670" y="72"/>
                    </a:cxn>
                    <a:cxn ang="0">
                      <a:pos x="670" y="0"/>
                    </a:cxn>
                    <a:cxn ang="0">
                      <a:pos x="0" y="995"/>
                    </a:cxn>
                    <a:cxn ang="0">
                      <a:pos x="24" y="995"/>
                    </a:cxn>
                    <a:cxn ang="0">
                      <a:pos x="24" y="995"/>
                    </a:cxn>
                  </a:cxnLst>
                  <a:rect l="0" t="0" r="r" b="b"/>
                  <a:pathLst>
                    <a:path w="670" h="995">
                      <a:moveTo>
                        <a:pt x="24" y="995"/>
                      </a:moveTo>
                      <a:lnTo>
                        <a:pt x="48" y="995"/>
                      </a:lnTo>
                      <a:lnTo>
                        <a:pt x="670" y="72"/>
                      </a:lnTo>
                      <a:lnTo>
                        <a:pt x="670" y="0"/>
                      </a:lnTo>
                      <a:lnTo>
                        <a:pt x="0" y="995"/>
                      </a:lnTo>
                      <a:lnTo>
                        <a:pt x="24" y="995"/>
                      </a:lnTo>
                      <a:lnTo>
                        <a:pt x="24" y="995"/>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eaLnBrk="1" hangingPunct="1">
                    <a:defRPr/>
                  </a:pPr>
                  <a:endParaRPr lang="zh-CN" altLang="en-US">
                    <a:solidFill>
                      <a:srgbClr val="FFFFFF"/>
                    </a:solidFill>
                  </a:endParaRPr>
                </a:p>
              </p:txBody>
            </p:sp>
          </p:grpSp>
          <p:grpSp>
            <p:nvGrpSpPr>
              <p:cNvPr id="7204" name="Group 46">
                <a:extLst>
                  <a:ext uri="{FF2B5EF4-FFF2-40B4-BE49-F238E27FC236}">
                    <a16:creationId xmlns:a16="http://schemas.microsoft.com/office/drawing/2014/main" id="{F1D4F33E-A7E0-4378-8E90-BE38A694C56A}"/>
                  </a:ext>
                </a:extLst>
              </p:cNvPr>
              <p:cNvGrpSpPr>
                <a:grpSpLocks/>
              </p:cNvGrpSpPr>
              <p:nvPr userDrawn="1"/>
            </p:nvGrpSpPr>
            <p:grpSpPr bwMode="auto">
              <a:xfrm>
                <a:off x="0" y="558"/>
                <a:ext cx="5758" cy="487"/>
                <a:chOff x="0" y="558"/>
                <a:chExt cx="5758" cy="487"/>
              </a:xfrm>
            </p:grpSpPr>
            <p:sp>
              <p:nvSpPr>
                <p:cNvPr id="7223" name="Freeform 47">
                  <a:extLst>
                    <a:ext uri="{FF2B5EF4-FFF2-40B4-BE49-F238E27FC236}">
                      <a16:creationId xmlns:a16="http://schemas.microsoft.com/office/drawing/2014/main" id="{4F34AE77-46C3-4385-86A1-51CC8FC62A17}"/>
                    </a:ext>
                  </a:extLst>
                </p:cNvPr>
                <p:cNvSpPr>
                  <a:spLocks/>
                </p:cNvSpPr>
                <p:nvPr/>
              </p:nvSpPr>
              <p:spPr bwMode="hidden">
                <a:xfrm>
                  <a:off x="0" y="618"/>
                  <a:ext cx="306" cy="427"/>
                </a:xfrm>
                <a:custGeom>
                  <a:avLst/>
                  <a:gdLst>
                    <a:gd name="T0" fmla="*/ 290 w 305"/>
                    <a:gd name="T1" fmla="*/ 435 h 426"/>
                    <a:gd name="T2" fmla="*/ 314 w 305"/>
                    <a:gd name="T3" fmla="*/ 435 h 426"/>
                    <a:gd name="T4" fmla="*/ 0 w 305"/>
                    <a:gd name="T5" fmla="*/ 0 h 426"/>
                    <a:gd name="T6" fmla="*/ 0 w 305"/>
                    <a:gd name="T7" fmla="*/ 66 h 426"/>
                    <a:gd name="T8" fmla="*/ 260 w 305"/>
                    <a:gd name="T9" fmla="*/ 435 h 426"/>
                    <a:gd name="T10" fmla="*/ 290 w 305"/>
                    <a:gd name="T11" fmla="*/ 435 h 426"/>
                    <a:gd name="T12" fmla="*/ 290 w 305"/>
                    <a:gd name="T13" fmla="*/ 435 h 4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5" h="426">
                      <a:moveTo>
                        <a:pt x="281" y="426"/>
                      </a:moveTo>
                      <a:lnTo>
                        <a:pt x="305" y="426"/>
                      </a:lnTo>
                      <a:lnTo>
                        <a:pt x="0" y="0"/>
                      </a:lnTo>
                      <a:lnTo>
                        <a:pt x="0" y="66"/>
                      </a:lnTo>
                      <a:lnTo>
                        <a:pt x="251" y="426"/>
                      </a:lnTo>
                      <a:lnTo>
                        <a:pt x="281" y="4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24" name="Freeform 48">
                  <a:extLst>
                    <a:ext uri="{FF2B5EF4-FFF2-40B4-BE49-F238E27FC236}">
                      <a16:creationId xmlns:a16="http://schemas.microsoft.com/office/drawing/2014/main" id="{0813EE64-1771-4666-8ACC-AD651E1DA576}"/>
                    </a:ext>
                  </a:extLst>
                </p:cNvPr>
                <p:cNvSpPr>
                  <a:spLocks/>
                </p:cNvSpPr>
                <p:nvPr/>
              </p:nvSpPr>
              <p:spPr bwMode="hidden">
                <a:xfrm>
                  <a:off x="5410" y="558"/>
                  <a:ext cx="348" cy="487"/>
                </a:xfrm>
                <a:custGeom>
                  <a:avLst/>
                  <a:gdLst>
                    <a:gd name="T0" fmla="*/ 24 w 347"/>
                    <a:gd name="T1" fmla="*/ 495 h 486"/>
                    <a:gd name="T2" fmla="*/ 48 w 347"/>
                    <a:gd name="T3" fmla="*/ 495 h 486"/>
                    <a:gd name="T4" fmla="*/ 356 w 347"/>
                    <a:gd name="T5" fmla="*/ 72 h 486"/>
                    <a:gd name="T6" fmla="*/ 356 w 347"/>
                    <a:gd name="T7" fmla="*/ 0 h 486"/>
                    <a:gd name="T8" fmla="*/ 0 w 347"/>
                    <a:gd name="T9" fmla="*/ 495 h 486"/>
                    <a:gd name="T10" fmla="*/ 24 w 347"/>
                    <a:gd name="T11" fmla="*/ 495 h 486"/>
                    <a:gd name="T12" fmla="*/ 24 w 347"/>
                    <a:gd name="T13" fmla="*/ 495 h 4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7" h="486">
                      <a:moveTo>
                        <a:pt x="24" y="486"/>
                      </a:moveTo>
                      <a:lnTo>
                        <a:pt x="48" y="486"/>
                      </a:lnTo>
                      <a:lnTo>
                        <a:pt x="347" y="72"/>
                      </a:lnTo>
                      <a:lnTo>
                        <a:pt x="347" y="0"/>
                      </a:lnTo>
                      <a:lnTo>
                        <a:pt x="0" y="486"/>
                      </a:lnTo>
                      <a:lnTo>
                        <a:pt x="24" y="48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7205" name="Group 49">
                <a:extLst>
                  <a:ext uri="{FF2B5EF4-FFF2-40B4-BE49-F238E27FC236}">
                    <a16:creationId xmlns:a16="http://schemas.microsoft.com/office/drawing/2014/main" id="{43BB587F-5E99-47BD-816C-7FFB2A22EEED}"/>
                  </a:ext>
                </a:extLst>
              </p:cNvPr>
              <p:cNvGrpSpPr>
                <a:grpSpLocks/>
              </p:cNvGrpSpPr>
              <p:nvPr userDrawn="1"/>
            </p:nvGrpSpPr>
            <p:grpSpPr bwMode="auto">
              <a:xfrm>
                <a:off x="264" y="1039"/>
                <a:ext cx="5200" cy="3280"/>
                <a:chOff x="264" y="1039"/>
                <a:chExt cx="5200" cy="3280"/>
              </a:xfrm>
            </p:grpSpPr>
            <p:sp>
              <p:nvSpPr>
                <p:cNvPr id="497714" name="Freeform 50">
                  <a:extLst>
                    <a:ext uri="{FF2B5EF4-FFF2-40B4-BE49-F238E27FC236}">
                      <a16:creationId xmlns:a16="http://schemas.microsoft.com/office/drawing/2014/main" id="{4DCBA7FE-7E44-47F0-A5E9-964379177988}"/>
                    </a:ext>
                  </a:extLst>
                </p:cNvPr>
                <p:cNvSpPr>
                  <a:spLocks/>
                </p:cNvSpPr>
                <p:nvPr/>
              </p:nvSpPr>
              <p:spPr bwMode="hidden">
                <a:xfrm>
                  <a:off x="2849" y="1039"/>
                  <a:ext cx="42" cy="3280"/>
                </a:xfrm>
                <a:custGeom>
                  <a:avLst/>
                  <a:gdLst/>
                  <a:ahLst/>
                  <a:cxnLst>
                    <a:cxn ang="0">
                      <a:pos x="18" y="0"/>
                    </a:cxn>
                    <a:cxn ang="0">
                      <a:pos x="0" y="0"/>
                    </a:cxn>
                    <a:cxn ang="0">
                      <a:pos x="0" y="3273"/>
                    </a:cxn>
                    <a:cxn ang="0">
                      <a:pos x="42" y="3273"/>
                    </a:cxn>
                    <a:cxn ang="0">
                      <a:pos x="42" y="0"/>
                    </a:cxn>
                    <a:cxn ang="0">
                      <a:pos x="18" y="0"/>
                    </a:cxn>
                    <a:cxn ang="0">
                      <a:pos x="18" y="0"/>
                    </a:cxn>
                  </a:cxnLst>
                  <a:rect l="0" t="0" r="r" b="b"/>
                  <a:pathLst>
                    <a:path w="42" h="3273">
                      <a:moveTo>
                        <a:pt x="18" y="0"/>
                      </a:moveTo>
                      <a:lnTo>
                        <a:pt x="0" y="0"/>
                      </a:lnTo>
                      <a:lnTo>
                        <a:pt x="0" y="3273"/>
                      </a:lnTo>
                      <a:lnTo>
                        <a:pt x="42" y="3273"/>
                      </a:lnTo>
                      <a:lnTo>
                        <a:pt x="42" y="0"/>
                      </a:lnTo>
                      <a:lnTo>
                        <a:pt x="18" y="0"/>
                      </a:lnTo>
                      <a:lnTo>
                        <a:pt x="18"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715" name="Freeform 51">
                  <a:extLst>
                    <a:ext uri="{FF2B5EF4-FFF2-40B4-BE49-F238E27FC236}">
                      <a16:creationId xmlns:a16="http://schemas.microsoft.com/office/drawing/2014/main" id="{5582AB2D-FA4B-49AF-983B-59D48C04ADDC}"/>
                    </a:ext>
                  </a:extLst>
                </p:cNvPr>
                <p:cNvSpPr>
                  <a:spLocks/>
                </p:cNvSpPr>
                <p:nvPr/>
              </p:nvSpPr>
              <p:spPr bwMode="hidden">
                <a:xfrm>
                  <a:off x="2154" y="1039"/>
                  <a:ext cx="401" cy="3280"/>
                </a:xfrm>
                <a:custGeom>
                  <a:avLst/>
                  <a:gdLst/>
                  <a:ahLst/>
                  <a:cxnLst>
                    <a:cxn ang="0">
                      <a:pos x="376" y="0"/>
                    </a:cxn>
                    <a:cxn ang="0">
                      <a:pos x="358" y="0"/>
                    </a:cxn>
                    <a:cxn ang="0">
                      <a:pos x="0" y="3273"/>
                    </a:cxn>
                    <a:cxn ang="0">
                      <a:pos x="41" y="3273"/>
                    </a:cxn>
                    <a:cxn ang="0">
                      <a:pos x="400" y="0"/>
                    </a:cxn>
                    <a:cxn ang="0">
                      <a:pos x="376" y="0"/>
                    </a:cxn>
                    <a:cxn ang="0">
                      <a:pos x="376" y="0"/>
                    </a:cxn>
                  </a:cxnLst>
                  <a:rect l="0" t="0" r="r" b="b"/>
                  <a:pathLst>
                    <a:path w="400" h="3273">
                      <a:moveTo>
                        <a:pt x="376" y="0"/>
                      </a:moveTo>
                      <a:lnTo>
                        <a:pt x="358" y="0"/>
                      </a:lnTo>
                      <a:lnTo>
                        <a:pt x="0" y="3273"/>
                      </a:lnTo>
                      <a:lnTo>
                        <a:pt x="41" y="3273"/>
                      </a:lnTo>
                      <a:lnTo>
                        <a:pt x="400" y="0"/>
                      </a:lnTo>
                      <a:lnTo>
                        <a:pt x="376" y="0"/>
                      </a:lnTo>
                      <a:lnTo>
                        <a:pt x="376"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716" name="Freeform 52">
                  <a:extLst>
                    <a:ext uri="{FF2B5EF4-FFF2-40B4-BE49-F238E27FC236}">
                      <a16:creationId xmlns:a16="http://schemas.microsoft.com/office/drawing/2014/main" id="{092CF361-5D99-4FEC-ADD6-5153C2DCCE80}"/>
                    </a:ext>
                  </a:extLst>
                </p:cNvPr>
                <p:cNvSpPr>
                  <a:spLocks/>
                </p:cNvSpPr>
                <p:nvPr/>
              </p:nvSpPr>
              <p:spPr bwMode="hidden">
                <a:xfrm>
                  <a:off x="1530" y="1039"/>
                  <a:ext cx="677" cy="3280"/>
                </a:xfrm>
                <a:custGeom>
                  <a:avLst/>
                  <a:gdLst/>
                  <a:ahLst/>
                  <a:cxnLst>
                    <a:cxn ang="0">
                      <a:pos x="657" y="0"/>
                    </a:cxn>
                    <a:cxn ang="0">
                      <a:pos x="639" y="0"/>
                    </a:cxn>
                    <a:cxn ang="0">
                      <a:pos x="0" y="3273"/>
                    </a:cxn>
                    <a:cxn ang="0">
                      <a:pos x="42" y="3273"/>
                    </a:cxn>
                    <a:cxn ang="0">
                      <a:pos x="675" y="0"/>
                    </a:cxn>
                    <a:cxn ang="0">
                      <a:pos x="657" y="0"/>
                    </a:cxn>
                    <a:cxn ang="0">
                      <a:pos x="657" y="0"/>
                    </a:cxn>
                  </a:cxnLst>
                  <a:rect l="0" t="0" r="r" b="b"/>
                  <a:pathLst>
                    <a:path w="675" h="3273">
                      <a:moveTo>
                        <a:pt x="657" y="0"/>
                      </a:moveTo>
                      <a:lnTo>
                        <a:pt x="639" y="0"/>
                      </a:lnTo>
                      <a:lnTo>
                        <a:pt x="0" y="3273"/>
                      </a:lnTo>
                      <a:lnTo>
                        <a:pt x="42" y="3273"/>
                      </a:lnTo>
                      <a:lnTo>
                        <a:pt x="675" y="0"/>
                      </a:lnTo>
                      <a:lnTo>
                        <a:pt x="657" y="0"/>
                      </a:lnTo>
                      <a:lnTo>
                        <a:pt x="657"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717" name="Freeform 53">
                  <a:extLst>
                    <a:ext uri="{FF2B5EF4-FFF2-40B4-BE49-F238E27FC236}">
                      <a16:creationId xmlns:a16="http://schemas.microsoft.com/office/drawing/2014/main" id="{10A60CA8-F426-413F-BFB4-786F56EF7162}"/>
                    </a:ext>
                  </a:extLst>
                </p:cNvPr>
                <p:cNvSpPr>
                  <a:spLocks/>
                </p:cNvSpPr>
                <p:nvPr/>
              </p:nvSpPr>
              <p:spPr bwMode="hidden">
                <a:xfrm>
                  <a:off x="876" y="1039"/>
                  <a:ext cx="1031" cy="3280"/>
                </a:xfrm>
                <a:custGeom>
                  <a:avLst/>
                  <a:gdLst/>
                  <a:ahLst/>
                  <a:cxnLst>
                    <a:cxn ang="0">
                      <a:pos x="1013" y="0"/>
                    </a:cxn>
                    <a:cxn ang="0">
                      <a:pos x="990" y="0"/>
                    </a:cxn>
                    <a:cxn ang="0">
                      <a:pos x="0" y="3280"/>
                    </a:cxn>
                    <a:cxn ang="0">
                      <a:pos x="42" y="3280"/>
                    </a:cxn>
                    <a:cxn ang="0">
                      <a:pos x="1031" y="4"/>
                    </a:cxn>
                    <a:cxn ang="0">
                      <a:pos x="1013" y="0"/>
                    </a:cxn>
                    <a:cxn ang="0">
                      <a:pos x="1013" y="0"/>
                    </a:cxn>
                  </a:cxnLst>
                  <a:rect l="0" t="0" r="r" b="b"/>
                  <a:pathLst>
                    <a:path w="1031" h="3280">
                      <a:moveTo>
                        <a:pt x="1013" y="0"/>
                      </a:moveTo>
                      <a:lnTo>
                        <a:pt x="990" y="0"/>
                      </a:lnTo>
                      <a:lnTo>
                        <a:pt x="0" y="3280"/>
                      </a:lnTo>
                      <a:lnTo>
                        <a:pt x="42" y="3280"/>
                      </a:lnTo>
                      <a:lnTo>
                        <a:pt x="1031" y="4"/>
                      </a:lnTo>
                      <a:lnTo>
                        <a:pt x="1013" y="0"/>
                      </a:lnTo>
                      <a:lnTo>
                        <a:pt x="1013"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718" name="Freeform 54">
                  <a:extLst>
                    <a:ext uri="{FF2B5EF4-FFF2-40B4-BE49-F238E27FC236}">
                      <a16:creationId xmlns:a16="http://schemas.microsoft.com/office/drawing/2014/main" id="{2365FCC1-5538-489A-AC09-93D20CCFADF9}"/>
                    </a:ext>
                  </a:extLst>
                </p:cNvPr>
                <p:cNvSpPr>
                  <a:spLocks/>
                </p:cNvSpPr>
                <p:nvPr/>
              </p:nvSpPr>
              <p:spPr bwMode="hidden">
                <a:xfrm>
                  <a:off x="264" y="1039"/>
                  <a:ext cx="1319" cy="3280"/>
                </a:xfrm>
                <a:custGeom>
                  <a:avLst/>
                  <a:gdLst/>
                  <a:ahLst/>
                  <a:cxnLst>
                    <a:cxn ang="0">
                      <a:pos x="1296" y="0"/>
                    </a:cxn>
                    <a:cxn ang="0">
                      <a:pos x="1278" y="0"/>
                    </a:cxn>
                    <a:cxn ang="0">
                      <a:pos x="0" y="3280"/>
                    </a:cxn>
                    <a:cxn ang="0">
                      <a:pos x="42" y="3280"/>
                    </a:cxn>
                    <a:cxn ang="0">
                      <a:pos x="1319" y="5"/>
                    </a:cxn>
                    <a:cxn ang="0">
                      <a:pos x="1296" y="0"/>
                    </a:cxn>
                    <a:cxn ang="0">
                      <a:pos x="1296" y="0"/>
                    </a:cxn>
                  </a:cxnLst>
                  <a:rect l="0" t="0" r="r" b="b"/>
                  <a:pathLst>
                    <a:path w="1319" h="3280">
                      <a:moveTo>
                        <a:pt x="1296" y="0"/>
                      </a:moveTo>
                      <a:lnTo>
                        <a:pt x="1278" y="0"/>
                      </a:lnTo>
                      <a:lnTo>
                        <a:pt x="0" y="3280"/>
                      </a:lnTo>
                      <a:lnTo>
                        <a:pt x="42" y="3280"/>
                      </a:lnTo>
                      <a:lnTo>
                        <a:pt x="1319" y="5"/>
                      </a:lnTo>
                      <a:lnTo>
                        <a:pt x="1296" y="0"/>
                      </a:lnTo>
                      <a:lnTo>
                        <a:pt x="1296"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719" name="Freeform 55">
                  <a:extLst>
                    <a:ext uri="{FF2B5EF4-FFF2-40B4-BE49-F238E27FC236}">
                      <a16:creationId xmlns:a16="http://schemas.microsoft.com/office/drawing/2014/main" id="{4EA9B10E-C777-475B-A57B-8B9692520562}"/>
                    </a:ext>
                  </a:extLst>
                </p:cNvPr>
                <p:cNvSpPr>
                  <a:spLocks/>
                </p:cNvSpPr>
                <p:nvPr/>
              </p:nvSpPr>
              <p:spPr bwMode="hidden">
                <a:xfrm>
                  <a:off x="3191" y="1039"/>
                  <a:ext cx="402" cy="3280"/>
                </a:xfrm>
                <a:custGeom>
                  <a:avLst/>
                  <a:gdLst/>
                  <a:ahLst/>
                  <a:cxnLst>
                    <a:cxn ang="0">
                      <a:pos x="18" y="0"/>
                    </a:cxn>
                    <a:cxn ang="0">
                      <a:pos x="0" y="0"/>
                    </a:cxn>
                    <a:cxn ang="0">
                      <a:pos x="359" y="3273"/>
                    </a:cxn>
                    <a:cxn ang="0">
                      <a:pos x="401" y="3273"/>
                    </a:cxn>
                    <a:cxn ang="0">
                      <a:pos x="42" y="0"/>
                    </a:cxn>
                    <a:cxn ang="0">
                      <a:pos x="18" y="0"/>
                    </a:cxn>
                    <a:cxn ang="0">
                      <a:pos x="18" y="0"/>
                    </a:cxn>
                  </a:cxnLst>
                  <a:rect l="0" t="0" r="r" b="b"/>
                  <a:pathLst>
                    <a:path w="401" h="3273">
                      <a:moveTo>
                        <a:pt x="18" y="0"/>
                      </a:moveTo>
                      <a:lnTo>
                        <a:pt x="0" y="0"/>
                      </a:lnTo>
                      <a:lnTo>
                        <a:pt x="359" y="3273"/>
                      </a:lnTo>
                      <a:lnTo>
                        <a:pt x="401" y="3273"/>
                      </a:lnTo>
                      <a:lnTo>
                        <a:pt x="42" y="0"/>
                      </a:lnTo>
                      <a:lnTo>
                        <a:pt x="18" y="0"/>
                      </a:lnTo>
                      <a:lnTo>
                        <a:pt x="18"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720" name="Freeform 56">
                  <a:extLst>
                    <a:ext uri="{FF2B5EF4-FFF2-40B4-BE49-F238E27FC236}">
                      <a16:creationId xmlns:a16="http://schemas.microsoft.com/office/drawing/2014/main" id="{FC25F5A2-B27C-4866-ABFF-20DEB985C7B6}"/>
                    </a:ext>
                  </a:extLst>
                </p:cNvPr>
                <p:cNvSpPr>
                  <a:spLocks/>
                </p:cNvSpPr>
                <p:nvPr/>
              </p:nvSpPr>
              <p:spPr bwMode="hidden">
                <a:xfrm>
                  <a:off x="3533" y="1039"/>
                  <a:ext cx="677" cy="3280"/>
                </a:xfrm>
                <a:custGeom>
                  <a:avLst/>
                  <a:gdLst/>
                  <a:ahLst/>
                  <a:cxnLst>
                    <a:cxn ang="0">
                      <a:pos x="18" y="0"/>
                    </a:cxn>
                    <a:cxn ang="0">
                      <a:pos x="0" y="0"/>
                    </a:cxn>
                    <a:cxn ang="0">
                      <a:pos x="640" y="3273"/>
                    </a:cxn>
                    <a:cxn ang="0">
                      <a:pos x="675" y="3273"/>
                    </a:cxn>
                    <a:cxn ang="0">
                      <a:pos x="36" y="0"/>
                    </a:cxn>
                    <a:cxn ang="0">
                      <a:pos x="18" y="0"/>
                    </a:cxn>
                    <a:cxn ang="0">
                      <a:pos x="18" y="0"/>
                    </a:cxn>
                  </a:cxnLst>
                  <a:rect l="0" t="0" r="r" b="b"/>
                  <a:pathLst>
                    <a:path w="675" h="3273">
                      <a:moveTo>
                        <a:pt x="18" y="0"/>
                      </a:moveTo>
                      <a:lnTo>
                        <a:pt x="0" y="0"/>
                      </a:lnTo>
                      <a:lnTo>
                        <a:pt x="640" y="3273"/>
                      </a:lnTo>
                      <a:lnTo>
                        <a:pt x="675" y="3273"/>
                      </a:lnTo>
                      <a:lnTo>
                        <a:pt x="36" y="0"/>
                      </a:lnTo>
                      <a:lnTo>
                        <a:pt x="18" y="0"/>
                      </a:lnTo>
                      <a:lnTo>
                        <a:pt x="18"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721" name="Freeform 57">
                  <a:extLst>
                    <a:ext uri="{FF2B5EF4-FFF2-40B4-BE49-F238E27FC236}">
                      <a16:creationId xmlns:a16="http://schemas.microsoft.com/office/drawing/2014/main" id="{A7082CD6-9EE5-407D-897F-277D37253E3A}"/>
                    </a:ext>
                  </a:extLst>
                </p:cNvPr>
                <p:cNvSpPr>
                  <a:spLocks/>
                </p:cNvSpPr>
                <p:nvPr/>
              </p:nvSpPr>
              <p:spPr bwMode="hidden">
                <a:xfrm>
                  <a:off x="3822" y="1039"/>
                  <a:ext cx="1036" cy="3280"/>
                </a:xfrm>
                <a:custGeom>
                  <a:avLst/>
                  <a:gdLst/>
                  <a:ahLst/>
                  <a:cxnLst>
                    <a:cxn ang="0">
                      <a:pos x="23" y="0"/>
                    </a:cxn>
                    <a:cxn ang="0">
                      <a:pos x="0" y="5"/>
                    </a:cxn>
                    <a:cxn ang="0">
                      <a:pos x="994" y="3280"/>
                    </a:cxn>
                    <a:cxn ang="0">
                      <a:pos x="1036" y="3280"/>
                    </a:cxn>
                    <a:cxn ang="0">
                      <a:pos x="41" y="0"/>
                    </a:cxn>
                    <a:cxn ang="0">
                      <a:pos x="23" y="0"/>
                    </a:cxn>
                    <a:cxn ang="0">
                      <a:pos x="23" y="0"/>
                    </a:cxn>
                  </a:cxnLst>
                  <a:rect l="0" t="0" r="r" b="b"/>
                  <a:pathLst>
                    <a:path w="1036" h="3280">
                      <a:moveTo>
                        <a:pt x="23" y="0"/>
                      </a:moveTo>
                      <a:lnTo>
                        <a:pt x="0" y="5"/>
                      </a:lnTo>
                      <a:lnTo>
                        <a:pt x="994" y="3280"/>
                      </a:lnTo>
                      <a:lnTo>
                        <a:pt x="1036" y="3280"/>
                      </a:lnTo>
                      <a:lnTo>
                        <a:pt x="41" y="0"/>
                      </a:lnTo>
                      <a:lnTo>
                        <a:pt x="23" y="0"/>
                      </a:lnTo>
                      <a:lnTo>
                        <a:pt x="23"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722" name="Freeform 58">
                  <a:extLst>
                    <a:ext uri="{FF2B5EF4-FFF2-40B4-BE49-F238E27FC236}">
                      <a16:creationId xmlns:a16="http://schemas.microsoft.com/office/drawing/2014/main" id="{BA240902-419A-4F79-8BEA-45B59F778133}"/>
                    </a:ext>
                  </a:extLst>
                </p:cNvPr>
                <p:cNvSpPr>
                  <a:spLocks/>
                </p:cNvSpPr>
                <p:nvPr/>
              </p:nvSpPr>
              <p:spPr bwMode="hidden">
                <a:xfrm>
                  <a:off x="4137" y="1039"/>
                  <a:ext cx="1327" cy="3280"/>
                </a:xfrm>
                <a:custGeom>
                  <a:avLst/>
                  <a:gdLst/>
                  <a:ahLst/>
                  <a:cxnLst>
                    <a:cxn ang="0">
                      <a:pos x="20" y="0"/>
                    </a:cxn>
                    <a:cxn ang="0">
                      <a:pos x="0" y="7"/>
                    </a:cxn>
                    <a:cxn ang="0">
                      <a:pos x="1285" y="3280"/>
                    </a:cxn>
                    <a:cxn ang="0">
                      <a:pos x="1327" y="3280"/>
                    </a:cxn>
                    <a:cxn ang="0">
                      <a:pos x="43" y="0"/>
                    </a:cxn>
                    <a:cxn ang="0">
                      <a:pos x="20" y="0"/>
                    </a:cxn>
                    <a:cxn ang="0">
                      <a:pos x="20" y="0"/>
                    </a:cxn>
                  </a:cxnLst>
                  <a:rect l="0" t="0" r="r" b="b"/>
                  <a:pathLst>
                    <a:path w="1327" h="3280">
                      <a:moveTo>
                        <a:pt x="20" y="0"/>
                      </a:moveTo>
                      <a:lnTo>
                        <a:pt x="0" y="7"/>
                      </a:lnTo>
                      <a:lnTo>
                        <a:pt x="1285" y="3280"/>
                      </a:lnTo>
                      <a:lnTo>
                        <a:pt x="1327" y="3280"/>
                      </a:lnTo>
                      <a:lnTo>
                        <a:pt x="43" y="0"/>
                      </a:lnTo>
                      <a:lnTo>
                        <a:pt x="20" y="0"/>
                      </a:lnTo>
                      <a:lnTo>
                        <a:pt x="20"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grpSp>
          <p:sp>
            <p:nvSpPr>
              <p:cNvPr id="497723" name="Freeform 59">
                <a:extLst>
                  <a:ext uri="{FF2B5EF4-FFF2-40B4-BE49-F238E27FC236}">
                    <a16:creationId xmlns:a16="http://schemas.microsoft.com/office/drawing/2014/main" id="{6380F575-ED2F-4076-9B42-A2E212AAA657}"/>
                  </a:ext>
                </a:extLst>
              </p:cNvPr>
              <p:cNvSpPr>
                <a:spLocks/>
              </p:cNvSpPr>
              <p:nvPr userDrawn="1"/>
            </p:nvSpPr>
            <p:spPr bwMode="hidden">
              <a:xfrm>
                <a:off x="0" y="1039"/>
                <a:ext cx="1254" cy="2632"/>
              </a:xfrm>
              <a:custGeom>
                <a:avLst/>
                <a:gdLst/>
                <a:ahLst/>
                <a:cxnLst>
                  <a:cxn ang="0">
                    <a:pos x="1236" y="0"/>
                  </a:cxn>
                  <a:cxn ang="0">
                    <a:pos x="1212" y="0"/>
                  </a:cxn>
                  <a:cxn ang="0">
                    <a:pos x="0" y="2542"/>
                  </a:cxn>
                  <a:cxn ang="0">
                    <a:pos x="0" y="2632"/>
                  </a:cxn>
                  <a:cxn ang="0">
                    <a:pos x="1254" y="7"/>
                  </a:cxn>
                  <a:cxn ang="0">
                    <a:pos x="1236" y="0"/>
                  </a:cxn>
                  <a:cxn ang="0">
                    <a:pos x="1236" y="0"/>
                  </a:cxn>
                </a:cxnLst>
                <a:rect l="0" t="0" r="r" b="b"/>
                <a:pathLst>
                  <a:path w="1254" h="2632">
                    <a:moveTo>
                      <a:pt x="1236" y="0"/>
                    </a:moveTo>
                    <a:lnTo>
                      <a:pt x="1212" y="0"/>
                    </a:lnTo>
                    <a:lnTo>
                      <a:pt x="0" y="2542"/>
                    </a:lnTo>
                    <a:lnTo>
                      <a:pt x="0" y="2632"/>
                    </a:lnTo>
                    <a:lnTo>
                      <a:pt x="1254" y="7"/>
                    </a:lnTo>
                    <a:lnTo>
                      <a:pt x="1236" y="0"/>
                    </a:lnTo>
                    <a:lnTo>
                      <a:pt x="1236"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7207" name="Freeform 60">
                <a:extLst>
                  <a:ext uri="{FF2B5EF4-FFF2-40B4-BE49-F238E27FC236}">
                    <a16:creationId xmlns:a16="http://schemas.microsoft.com/office/drawing/2014/main" id="{871C57B4-03AE-4D1B-B8E2-B9FCFC823530}"/>
                  </a:ext>
                </a:extLst>
              </p:cNvPr>
              <p:cNvSpPr>
                <a:spLocks/>
              </p:cNvSpPr>
              <p:nvPr userDrawn="1"/>
            </p:nvSpPr>
            <p:spPr bwMode="hidden">
              <a:xfrm>
                <a:off x="0" y="1039"/>
                <a:ext cx="948" cy="1676"/>
              </a:xfrm>
              <a:custGeom>
                <a:avLst/>
                <a:gdLst>
                  <a:gd name="T0" fmla="*/ 930 w 948"/>
                  <a:gd name="T1" fmla="*/ 0 h 1676"/>
                  <a:gd name="T2" fmla="*/ 906 w 948"/>
                  <a:gd name="T3" fmla="*/ 0 h 1676"/>
                  <a:gd name="T4" fmla="*/ 0 w 948"/>
                  <a:gd name="T5" fmla="*/ 1593 h 1676"/>
                  <a:gd name="T6" fmla="*/ 0 w 948"/>
                  <a:gd name="T7" fmla="*/ 1676 h 1676"/>
                  <a:gd name="T8" fmla="*/ 948 w 948"/>
                  <a:gd name="T9" fmla="*/ 5 h 1676"/>
                  <a:gd name="T10" fmla="*/ 930 w 948"/>
                  <a:gd name="T11" fmla="*/ 0 h 1676"/>
                  <a:gd name="T12" fmla="*/ 930 w 948"/>
                  <a:gd name="T13" fmla="*/ 0 h 167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48" h="1676">
                    <a:moveTo>
                      <a:pt x="930" y="0"/>
                    </a:moveTo>
                    <a:lnTo>
                      <a:pt x="906" y="0"/>
                    </a:lnTo>
                    <a:lnTo>
                      <a:pt x="0" y="1593"/>
                    </a:lnTo>
                    <a:lnTo>
                      <a:pt x="0" y="1676"/>
                    </a:lnTo>
                    <a:lnTo>
                      <a:pt x="948" y="5"/>
                    </a:lnTo>
                    <a:lnTo>
                      <a:pt x="93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8" name="Freeform 61">
                <a:extLst>
                  <a:ext uri="{FF2B5EF4-FFF2-40B4-BE49-F238E27FC236}">
                    <a16:creationId xmlns:a16="http://schemas.microsoft.com/office/drawing/2014/main" id="{0AA44CF2-6074-4BF8-A73C-D802F65BC5F8}"/>
                  </a:ext>
                </a:extLst>
              </p:cNvPr>
              <p:cNvSpPr>
                <a:spLocks/>
              </p:cNvSpPr>
              <p:nvPr userDrawn="1"/>
            </p:nvSpPr>
            <p:spPr bwMode="hidden">
              <a:xfrm>
                <a:off x="0" y="1039"/>
                <a:ext cx="629" cy="937"/>
              </a:xfrm>
              <a:custGeom>
                <a:avLst/>
                <a:gdLst>
                  <a:gd name="T0" fmla="*/ 606 w 629"/>
                  <a:gd name="T1" fmla="*/ 0 h 937"/>
                  <a:gd name="T2" fmla="*/ 582 w 629"/>
                  <a:gd name="T3" fmla="*/ 0 h 937"/>
                  <a:gd name="T4" fmla="*/ 0 w 629"/>
                  <a:gd name="T5" fmla="*/ 871 h 937"/>
                  <a:gd name="T6" fmla="*/ 0 w 629"/>
                  <a:gd name="T7" fmla="*/ 937 h 937"/>
                  <a:gd name="T8" fmla="*/ 629 w 629"/>
                  <a:gd name="T9" fmla="*/ 4 h 937"/>
                  <a:gd name="T10" fmla="*/ 606 w 629"/>
                  <a:gd name="T11" fmla="*/ 0 h 937"/>
                  <a:gd name="T12" fmla="*/ 606 w 629"/>
                  <a:gd name="T13" fmla="*/ 0 h 9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29" h="937">
                    <a:moveTo>
                      <a:pt x="606" y="0"/>
                    </a:moveTo>
                    <a:lnTo>
                      <a:pt x="582" y="0"/>
                    </a:lnTo>
                    <a:lnTo>
                      <a:pt x="0" y="871"/>
                    </a:lnTo>
                    <a:lnTo>
                      <a:pt x="0" y="937"/>
                    </a:lnTo>
                    <a:lnTo>
                      <a:pt x="629" y="4"/>
                    </a:lnTo>
                    <a:lnTo>
                      <a:pt x="60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9" name="Freeform 62">
                <a:extLst>
                  <a:ext uri="{FF2B5EF4-FFF2-40B4-BE49-F238E27FC236}">
                    <a16:creationId xmlns:a16="http://schemas.microsoft.com/office/drawing/2014/main" id="{86F45C91-747E-44BE-BCB6-5FF74D574E94}"/>
                  </a:ext>
                </a:extLst>
              </p:cNvPr>
              <p:cNvSpPr>
                <a:spLocks/>
              </p:cNvSpPr>
              <p:nvPr userDrawn="1"/>
            </p:nvSpPr>
            <p:spPr bwMode="hidden">
              <a:xfrm>
                <a:off x="0" y="1039"/>
                <a:ext cx="305" cy="427"/>
              </a:xfrm>
              <a:custGeom>
                <a:avLst/>
                <a:gdLst>
                  <a:gd name="T0" fmla="*/ 282 w 305"/>
                  <a:gd name="T1" fmla="*/ 0 h 427"/>
                  <a:gd name="T2" fmla="*/ 252 w 305"/>
                  <a:gd name="T3" fmla="*/ 0 h 427"/>
                  <a:gd name="T4" fmla="*/ 0 w 305"/>
                  <a:gd name="T5" fmla="*/ 361 h 427"/>
                  <a:gd name="T6" fmla="*/ 0 w 305"/>
                  <a:gd name="T7" fmla="*/ 427 h 427"/>
                  <a:gd name="T8" fmla="*/ 305 w 305"/>
                  <a:gd name="T9" fmla="*/ 5 h 427"/>
                  <a:gd name="T10" fmla="*/ 282 w 305"/>
                  <a:gd name="T11" fmla="*/ 0 h 427"/>
                  <a:gd name="T12" fmla="*/ 282 w 305"/>
                  <a:gd name="T13" fmla="*/ 0 h 42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5" h="427">
                    <a:moveTo>
                      <a:pt x="282" y="0"/>
                    </a:moveTo>
                    <a:lnTo>
                      <a:pt x="252" y="0"/>
                    </a:lnTo>
                    <a:lnTo>
                      <a:pt x="0" y="361"/>
                    </a:lnTo>
                    <a:lnTo>
                      <a:pt x="0" y="427"/>
                    </a:lnTo>
                    <a:lnTo>
                      <a:pt x="305" y="5"/>
                    </a:lnTo>
                    <a:lnTo>
                      <a:pt x="28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7727" name="Freeform 63">
                <a:extLst>
                  <a:ext uri="{FF2B5EF4-FFF2-40B4-BE49-F238E27FC236}">
                    <a16:creationId xmlns:a16="http://schemas.microsoft.com/office/drawing/2014/main" id="{4EBA98EF-4454-4966-904D-A72C6A065E73}"/>
                  </a:ext>
                </a:extLst>
              </p:cNvPr>
              <p:cNvSpPr>
                <a:spLocks/>
              </p:cNvSpPr>
              <p:nvPr userDrawn="1"/>
            </p:nvSpPr>
            <p:spPr bwMode="hidden">
              <a:xfrm>
                <a:off x="4481" y="1039"/>
                <a:ext cx="1277" cy="2686"/>
              </a:xfrm>
              <a:custGeom>
                <a:avLst/>
                <a:gdLst/>
                <a:ahLst/>
                <a:cxnLst>
                  <a:cxn ang="0">
                    <a:pos x="41" y="0"/>
                  </a:cxn>
                  <a:cxn ang="0">
                    <a:pos x="17" y="0"/>
                  </a:cxn>
                  <a:cxn ang="0">
                    <a:pos x="0" y="4"/>
                  </a:cxn>
                  <a:cxn ang="0">
                    <a:pos x="1277" y="2686"/>
                  </a:cxn>
                  <a:cxn ang="0">
                    <a:pos x="1277" y="2596"/>
                  </a:cxn>
                  <a:cxn ang="0">
                    <a:pos x="41" y="0"/>
                  </a:cxn>
                  <a:cxn ang="0">
                    <a:pos x="41" y="0"/>
                  </a:cxn>
                </a:cxnLst>
                <a:rect l="0" t="0" r="r" b="b"/>
                <a:pathLst>
                  <a:path w="1277" h="2686">
                    <a:moveTo>
                      <a:pt x="41" y="0"/>
                    </a:moveTo>
                    <a:lnTo>
                      <a:pt x="17" y="0"/>
                    </a:lnTo>
                    <a:lnTo>
                      <a:pt x="0" y="4"/>
                    </a:lnTo>
                    <a:lnTo>
                      <a:pt x="1277" y="2686"/>
                    </a:lnTo>
                    <a:lnTo>
                      <a:pt x="1277" y="2596"/>
                    </a:lnTo>
                    <a:lnTo>
                      <a:pt x="41" y="0"/>
                    </a:lnTo>
                    <a:lnTo>
                      <a:pt x="41"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7211" name="Freeform 64">
                <a:extLst>
                  <a:ext uri="{FF2B5EF4-FFF2-40B4-BE49-F238E27FC236}">
                    <a16:creationId xmlns:a16="http://schemas.microsoft.com/office/drawing/2014/main" id="{D7E13434-0828-424B-B866-FE598FC01308}"/>
                  </a:ext>
                </a:extLst>
              </p:cNvPr>
              <p:cNvSpPr>
                <a:spLocks/>
              </p:cNvSpPr>
              <p:nvPr userDrawn="1"/>
            </p:nvSpPr>
            <p:spPr bwMode="hidden">
              <a:xfrm>
                <a:off x="4770" y="1039"/>
                <a:ext cx="988" cy="1730"/>
              </a:xfrm>
              <a:custGeom>
                <a:avLst/>
                <a:gdLst>
                  <a:gd name="T0" fmla="*/ 16 w 988"/>
                  <a:gd name="T1" fmla="*/ 0 h 1730"/>
                  <a:gd name="T2" fmla="*/ 0 w 988"/>
                  <a:gd name="T3" fmla="*/ 7 h 1730"/>
                  <a:gd name="T4" fmla="*/ 988 w 988"/>
                  <a:gd name="T5" fmla="*/ 1730 h 1730"/>
                  <a:gd name="T6" fmla="*/ 988 w 988"/>
                  <a:gd name="T7" fmla="*/ 1653 h 1730"/>
                  <a:gd name="T8" fmla="*/ 40 w 988"/>
                  <a:gd name="T9" fmla="*/ 0 h 1730"/>
                  <a:gd name="T10" fmla="*/ 16 w 988"/>
                  <a:gd name="T11" fmla="*/ 0 h 1730"/>
                  <a:gd name="T12" fmla="*/ 16 w 988"/>
                  <a:gd name="T13" fmla="*/ 0 h 17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88" h="1730">
                    <a:moveTo>
                      <a:pt x="16" y="0"/>
                    </a:moveTo>
                    <a:lnTo>
                      <a:pt x="0" y="7"/>
                    </a:lnTo>
                    <a:lnTo>
                      <a:pt x="988" y="1730"/>
                    </a:lnTo>
                    <a:lnTo>
                      <a:pt x="988" y="1653"/>
                    </a:lnTo>
                    <a:lnTo>
                      <a:pt x="40" y="0"/>
                    </a:lnTo>
                    <a:lnTo>
                      <a:pt x="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12" name="Freeform 65">
                <a:extLst>
                  <a:ext uri="{FF2B5EF4-FFF2-40B4-BE49-F238E27FC236}">
                    <a16:creationId xmlns:a16="http://schemas.microsoft.com/office/drawing/2014/main" id="{CD85B18D-86AB-4707-9EDD-B9272E95064E}"/>
                  </a:ext>
                </a:extLst>
              </p:cNvPr>
              <p:cNvSpPr>
                <a:spLocks/>
              </p:cNvSpPr>
              <p:nvPr userDrawn="1"/>
            </p:nvSpPr>
            <p:spPr bwMode="hidden">
              <a:xfrm>
                <a:off x="5088" y="1039"/>
                <a:ext cx="670" cy="997"/>
              </a:xfrm>
              <a:custGeom>
                <a:avLst/>
                <a:gdLst>
                  <a:gd name="T0" fmla="*/ 22 w 670"/>
                  <a:gd name="T1" fmla="*/ 0 h 997"/>
                  <a:gd name="T2" fmla="*/ 0 w 670"/>
                  <a:gd name="T3" fmla="*/ 4 h 997"/>
                  <a:gd name="T4" fmla="*/ 670 w 670"/>
                  <a:gd name="T5" fmla="*/ 997 h 997"/>
                  <a:gd name="T6" fmla="*/ 670 w 670"/>
                  <a:gd name="T7" fmla="*/ 925 h 997"/>
                  <a:gd name="T8" fmla="*/ 46 w 670"/>
                  <a:gd name="T9" fmla="*/ 0 h 997"/>
                  <a:gd name="T10" fmla="*/ 22 w 670"/>
                  <a:gd name="T11" fmla="*/ 0 h 997"/>
                  <a:gd name="T12" fmla="*/ 22 w 670"/>
                  <a:gd name="T13" fmla="*/ 0 h 99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70" h="997">
                    <a:moveTo>
                      <a:pt x="22" y="0"/>
                    </a:moveTo>
                    <a:lnTo>
                      <a:pt x="0" y="4"/>
                    </a:lnTo>
                    <a:lnTo>
                      <a:pt x="670" y="997"/>
                    </a:lnTo>
                    <a:lnTo>
                      <a:pt x="670" y="925"/>
                    </a:lnTo>
                    <a:lnTo>
                      <a:pt x="46" y="0"/>
                    </a:lnTo>
                    <a:lnTo>
                      <a:pt x="2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13" name="Freeform 66">
                <a:extLst>
                  <a:ext uri="{FF2B5EF4-FFF2-40B4-BE49-F238E27FC236}">
                    <a16:creationId xmlns:a16="http://schemas.microsoft.com/office/drawing/2014/main" id="{3364C0FB-C5FC-4A6C-8769-8726AA37D438}"/>
                  </a:ext>
                </a:extLst>
              </p:cNvPr>
              <p:cNvSpPr>
                <a:spLocks/>
              </p:cNvSpPr>
              <p:nvPr userDrawn="1"/>
            </p:nvSpPr>
            <p:spPr bwMode="hidden">
              <a:xfrm>
                <a:off x="5412" y="1039"/>
                <a:ext cx="346" cy="487"/>
              </a:xfrm>
              <a:custGeom>
                <a:avLst/>
                <a:gdLst>
                  <a:gd name="T0" fmla="*/ 22 w 346"/>
                  <a:gd name="T1" fmla="*/ 0 h 487"/>
                  <a:gd name="T2" fmla="*/ 0 w 346"/>
                  <a:gd name="T3" fmla="*/ 7 h 487"/>
                  <a:gd name="T4" fmla="*/ 346 w 346"/>
                  <a:gd name="T5" fmla="*/ 487 h 487"/>
                  <a:gd name="T6" fmla="*/ 346 w 346"/>
                  <a:gd name="T7" fmla="*/ 415 h 487"/>
                  <a:gd name="T8" fmla="*/ 46 w 346"/>
                  <a:gd name="T9" fmla="*/ 0 h 487"/>
                  <a:gd name="T10" fmla="*/ 22 w 346"/>
                  <a:gd name="T11" fmla="*/ 0 h 487"/>
                  <a:gd name="T12" fmla="*/ 22 w 346"/>
                  <a:gd name="T13" fmla="*/ 0 h 48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6" h="487">
                    <a:moveTo>
                      <a:pt x="22" y="0"/>
                    </a:moveTo>
                    <a:lnTo>
                      <a:pt x="0" y="7"/>
                    </a:lnTo>
                    <a:lnTo>
                      <a:pt x="346" y="487"/>
                    </a:lnTo>
                    <a:lnTo>
                      <a:pt x="346" y="415"/>
                    </a:lnTo>
                    <a:lnTo>
                      <a:pt x="46" y="0"/>
                    </a:lnTo>
                    <a:lnTo>
                      <a:pt x="2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97731" name="Rectangle 67">
            <a:extLst>
              <a:ext uri="{FF2B5EF4-FFF2-40B4-BE49-F238E27FC236}">
                <a16:creationId xmlns:a16="http://schemas.microsoft.com/office/drawing/2014/main" id="{FBE4B73E-BBD1-4970-ACC5-00D9573B1643}"/>
              </a:ext>
            </a:extLst>
          </p:cNvPr>
          <p:cNvSpPr>
            <a:spLocks noGrp="1" noChangeArrowheads="1"/>
          </p:cNvSpPr>
          <p:nvPr>
            <p:ph type="title"/>
          </p:nvPr>
        </p:nvSpPr>
        <p:spPr bwMode="auto">
          <a:xfrm>
            <a:off x="455613" y="273050"/>
            <a:ext cx="8226425" cy="1143000"/>
          </a:xfrm>
          <a:prstGeom prst="rect">
            <a:avLst/>
          </a:prstGeom>
          <a:noFill/>
          <a:ln w="9525">
            <a:noFill/>
            <a:miter lim="800000"/>
            <a:headEnd/>
            <a:tailEnd/>
          </a:ln>
          <a:effectLst/>
        </p:spPr>
        <p:txBody>
          <a:bodyPr vert="horz" wrap="square" lIns="91440" tIns="45720" rIns="91440" bIns="45720" numCol="1" anchor="ctr" anchorCtr="1" compatLnSpc="1">
            <a:prstTxWarp prst="textNoShape">
              <a:avLst/>
            </a:prstTxWarp>
          </a:bodyPr>
          <a:lstStyle/>
          <a:p>
            <a:pPr lvl="0"/>
            <a:r>
              <a:rPr lang="zh-CN" altLang="en-US"/>
              <a:t>单击此处编辑母版标题样式</a:t>
            </a:r>
          </a:p>
        </p:txBody>
      </p:sp>
      <p:sp>
        <p:nvSpPr>
          <p:cNvPr id="497732" name="Rectangle 68">
            <a:extLst>
              <a:ext uri="{FF2B5EF4-FFF2-40B4-BE49-F238E27FC236}">
                <a16:creationId xmlns:a16="http://schemas.microsoft.com/office/drawing/2014/main" id="{CC76FE40-D667-43A3-A68A-AFB38BE64CE0}"/>
              </a:ext>
            </a:extLst>
          </p:cNvPr>
          <p:cNvSpPr>
            <a:spLocks noGrp="1" noChangeArrowheads="1"/>
          </p:cNvSpPr>
          <p:nvPr>
            <p:ph type="dt" sz="half" idx="2"/>
          </p:nvPr>
        </p:nvSpPr>
        <p:spPr bwMode="auto">
          <a:xfrm>
            <a:off x="455613" y="6242050"/>
            <a:ext cx="2130425" cy="4746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000">
                <a:solidFill>
                  <a:srgbClr val="FFFFFF"/>
                </a:solidFill>
                <a:effectLst>
                  <a:outerShdw blurRad="38100" dist="38100" dir="2700000" algn="tl">
                    <a:srgbClr val="000000"/>
                  </a:outerShdw>
                </a:effectLst>
              </a:defRPr>
            </a:lvl1pPr>
          </a:lstStyle>
          <a:p>
            <a:pPr>
              <a:defRPr/>
            </a:pPr>
            <a:fld id="{8C275B1C-5E51-4CAD-B9A0-B0BBF3D47DDA}" type="datetime1">
              <a:rPr lang="zh-CN" altLang="en-US"/>
              <a:pPr>
                <a:defRPr/>
              </a:pPr>
              <a:t>2023/9/14</a:t>
            </a:fld>
            <a:endParaRPr lang="en-US" altLang="zh-CN"/>
          </a:p>
        </p:txBody>
      </p:sp>
      <p:sp>
        <p:nvSpPr>
          <p:cNvPr id="497733" name="Rectangle 69">
            <a:extLst>
              <a:ext uri="{FF2B5EF4-FFF2-40B4-BE49-F238E27FC236}">
                <a16:creationId xmlns:a16="http://schemas.microsoft.com/office/drawing/2014/main" id="{5359769F-DAC8-4453-B5DA-0ADCCCA5486E}"/>
              </a:ext>
            </a:extLst>
          </p:cNvPr>
          <p:cNvSpPr>
            <a:spLocks noGrp="1" noChangeArrowheads="1"/>
          </p:cNvSpPr>
          <p:nvPr>
            <p:ph type="ftr" sz="quarter" idx="3"/>
          </p:nvPr>
        </p:nvSpPr>
        <p:spPr bwMode="auto">
          <a:xfrm>
            <a:off x="3124200" y="6242050"/>
            <a:ext cx="2895600" cy="4746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000">
                <a:solidFill>
                  <a:srgbClr val="FFFFFF"/>
                </a:solidFill>
                <a:effectLst>
                  <a:outerShdw blurRad="38100" dist="38100" dir="2700000" algn="tl">
                    <a:srgbClr val="000000"/>
                  </a:outerShdw>
                </a:effectLst>
              </a:defRPr>
            </a:lvl1pPr>
          </a:lstStyle>
          <a:p>
            <a:pPr>
              <a:defRPr/>
            </a:pPr>
            <a:endParaRPr lang="en-US" altLang="zh-CN"/>
          </a:p>
        </p:txBody>
      </p:sp>
      <p:sp>
        <p:nvSpPr>
          <p:cNvPr id="497734" name="Rectangle 70">
            <a:extLst>
              <a:ext uri="{FF2B5EF4-FFF2-40B4-BE49-F238E27FC236}">
                <a16:creationId xmlns:a16="http://schemas.microsoft.com/office/drawing/2014/main" id="{47B49909-E7A0-47EE-9939-7274A9CCF03A}"/>
              </a:ext>
            </a:extLst>
          </p:cNvPr>
          <p:cNvSpPr>
            <a:spLocks noGrp="1" noChangeArrowheads="1"/>
          </p:cNvSpPr>
          <p:nvPr>
            <p:ph type="sldNum" sz="quarter" idx="4"/>
          </p:nvPr>
        </p:nvSpPr>
        <p:spPr bwMode="auto">
          <a:xfrm>
            <a:off x="6553200" y="6242050"/>
            <a:ext cx="2130425" cy="4746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a:solidFill>
                  <a:srgbClr val="FFFFFF"/>
                </a:solidFill>
                <a:effectLst>
                  <a:outerShdw blurRad="38100" dist="38100" dir="2700000" algn="tl">
                    <a:srgbClr val="000000"/>
                  </a:outerShdw>
                </a:effectLst>
              </a:defRPr>
            </a:lvl1pPr>
          </a:lstStyle>
          <a:p>
            <a:pPr>
              <a:defRPr/>
            </a:pPr>
            <a:fld id="{3450EAF1-27EC-4F6B-8A76-F6779F20BEC0}" type="slidenum">
              <a:rPr lang="zh-CN" altLang="en-US"/>
              <a:pPr>
                <a:defRPr/>
              </a:pPr>
              <a:t>‹#›</a:t>
            </a:fld>
            <a:endParaRPr lang="en-US" altLang="zh-CN"/>
          </a:p>
        </p:txBody>
      </p:sp>
      <p:sp>
        <p:nvSpPr>
          <p:cNvPr id="497735" name="Rectangle 71">
            <a:extLst>
              <a:ext uri="{FF2B5EF4-FFF2-40B4-BE49-F238E27FC236}">
                <a16:creationId xmlns:a16="http://schemas.microsoft.com/office/drawing/2014/main" id="{355CE185-21C5-4E0A-B381-4A45DAF26A77}"/>
              </a:ext>
            </a:extLst>
          </p:cNvPr>
          <p:cNvSpPr>
            <a:spLocks noGrp="1" noChangeArrowheads="1"/>
          </p:cNvSpPr>
          <p:nvPr>
            <p:ph type="body" idx="1"/>
          </p:nvPr>
        </p:nvSpPr>
        <p:spPr bwMode="auto">
          <a:xfrm>
            <a:off x="455613" y="1598613"/>
            <a:ext cx="8226425" cy="44973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dk2" tx1="lt1" bg2="dk1" tx2="lt2" accent1="accent1" accent2="accent2" accent3="accent3" accent4="accent4" accent5="accent5" accent6="accent6" hlink="hlink" folHlink="folHlink"/>
  <p:sldLayoutIdLst>
    <p:sldLayoutId id="2147485704" r:id="rId1"/>
    <p:sldLayoutId id="2147485705" r:id="rId2"/>
    <p:sldLayoutId id="2147485706" r:id="rId3"/>
    <p:sldLayoutId id="2147485707" r:id="rId4"/>
    <p:sldLayoutId id="2147485708" r:id="rId5"/>
    <p:sldLayoutId id="2147485709" r:id="rId6"/>
    <p:sldLayoutId id="2147485710" r:id="rId7"/>
    <p:sldLayoutId id="2147485711" r:id="rId8"/>
    <p:sldLayoutId id="2147485712" r:id="rId9"/>
    <p:sldLayoutId id="2147485713" r:id="rId10"/>
    <p:sldLayoutId id="2147485714" r:id="rId11"/>
  </p:sldLayoutIdLst>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ea typeface="宋体"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ea typeface="宋体"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ea typeface="宋体"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ea typeface="宋体" pitchFamily="2" charset="-122"/>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ea typeface="宋体" pitchFamily="2" charset="-122"/>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ea typeface="宋体" pitchFamily="2" charset="-122"/>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ea typeface="宋体" pitchFamily="2" charset="-122"/>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ea typeface="宋体" pitchFamily="2" charset="-122"/>
        </a:defRPr>
      </a:lvl9pPr>
    </p:titleStyle>
    <p:bodyStyle>
      <a:lvl1pPr marL="342900" indent="-342900" algn="l" rtl="0" eaLnBrk="0" fontAlgn="base" hangingPunct="0">
        <a:spcBef>
          <a:spcPct val="20000"/>
        </a:spcBef>
        <a:spcAft>
          <a:spcPct val="0"/>
        </a:spcAft>
        <a:buClr>
          <a:schemeClr val="tx2"/>
        </a:buClr>
        <a:buSzPct val="115000"/>
        <a:buFont typeface="Wingdings" panose="05000000000000000000" pitchFamily="2" charset="2"/>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115000"/>
        <a:buFont typeface="Wingdings" panose="05000000000000000000" pitchFamily="2" charset="2"/>
        <a:buChar char="§"/>
        <a:defRPr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tx2"/>
        </a:buClr>
        <a:buSzPct val="115000"/>
        <a:buFont typeface="Wingdings" pitchFamily="2" charset="2"/>
        <a:buChar char="§"/>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tx2"/>
        </a:buClr>
        <a:buSzPct val="115000"/>
        <a:buFont typeface="Wingdings" pitchFamily="2" charset="2"/>
        <a:buChar char="§"/>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tx2"/>
        </a:buClr>
        <a:buSzPct val="115000"/>
        <a:buFont typeface="Wingdings" pitchFamily="2" charset="2"/>
        <a:buChar char="§"/>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tx2"/>
        </a:buClr>
        <a:buSzPct val="115000"/>
        <a:buFont typeface="Wingdings" pitchFamily="2" charset="2"/>
        <a:buChar char="§"/>
        <a:defRPr sz="2000">
          <a:solidFill>
            <a:schemeClr val="tx1"/>
          </a:solidFill>
          <a:effectLst>
            <a:outerShdw blurRad="38100" dist="38100" dir="2700000" algn="tl">
              <a:srgbClr val="00000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61"/>
            </a:gs>
            <a:gs pos="100000">
              <a:schemeClr val="bg1"/>
            </a:gs>
          </a:gsLst>
          <a:lin ang="5400000" scaled="1"/>
        </a:gradFill>
        <a:effectLst/>
      </p:bgPr>
    </p:bg>
    <p:spTree>
      <p:nvGrpSpPr>
        <p:cNvPr id="1" name=""/>
        <p:cNvGrpSpPr/>
        <p:nvPr/>
      </p:nvGrpSpPr>
      <p:grpSpPr>
        <a:xfrm>
          <a:off x="0" y="0"/>
          <a:ext cx="0" cy="0"/>
          <a:chOff x="0" y="0"/>
          <a:chExt cx="0" cy="0"/>
        </a:xfrm>
      </p:grpSpPr>
      <p:grpSp>
        <p:nvGrpSpPr>
          <p:cNvPr id="8194" name="Group 2">
            <a:extLst>
              <a:ext uri="{FF2B5EF4-FFF2-40B4-BE49-F238E27FC236}">
                <a16:creationId xmlns:a16="http://schemas.microsoft.com/office/drawing/2014/main" id="{396EE827-3518-42D1-863B-DCC7C608A1CB}"/>
              </a:ext>
            </a:extLst>
          </p:cNvPr>
          <p:cNvGrpSpPr>
            <a:grpSpLocks/>
          </p:cNvGrpSpPr>
          <p:nvPr/>
        </p:nvGrpSpPr>
        <p:grpSpPr bwMode="auto">
          <a:xfrm>
            <a:off x="0" y="0"/>
            <a:ext cx="9142413" cy="6856413"/>
            <a:chOff x="0" y="0"/>
            <a:chExt cx="5759" cy="4319"/>
          </a:xfrm>
        </p:grpSpPr>
        <p:sp>
          <p:nvSpPr>
            <p:cNvPr id="497667" name="Freeform 3">
              <a:extLst>
                <a:ext uri="{FF2B5EF4-FFF2-40B4-BE49-F238E27FC236}">
                  <a16:creationId xmlns:a16="http://schemas.microsoft.com/office/drawing/2014/main" id="{A094C049-EA59-4975-8146-937E14826E92}"/>
                </a:ext>
              </a:extLst>
            </p:cNvPr>
            <p:cNvSpPr>
              <a:spLocks/>
            </p:cNvSpPr>
            <p:nvPr userDrawn="1"/>
          </p:nvSpPr>
          <p:spPr bwMode="hidden">
            <a:xfrm>
              <a:off x="0" y="0"/>
              <a:ext cx="5758" cy="1043"/>
            </a:xfrm>
            <a:custGeom>
              <a:avLst/>
              <a:gdLst/>
              <a:ahLst/>
              <a:cxnLst>
                <a:cxn ang="0">
                  <a:pos x="5740" y="1043"/>
                </a:cxn>
                <a:cxn ang="0">
                  <a:pos x="0" y="1043"/>
                </a:cxn>
                <a:cxn ang="0">
                  <a:pos x="0" y="0"/>
                </a:cxn>
                <a:cxn ang="0">
                  <a:pos x="5740" y="0"/>
                </a:cxn>
                <a:cxn ang="0">
                  <a:pos x="5740" y="1043"/>
                </a:cxn>
                <a:cxn ang="0">
                  <a:pos x="5740" y="1043"/>
                </a:cxn>
              </a:cxnLst>
              <a:rect l="0" t="0" r="r" b="b"/>
              <a:pathLst>
                <a:path w="5740" h="1043">
                  <a:moveTo>
                    <a:pt x="5740" y="1043"/>
                  </a:moveTo>
                  <a:lnTo>
                    <a:pt x="0" y="1043"/>
                  </a:lnTo>
                  <a:lnTo>
                    <a:pt x="0" y="0"/>
                  </a:lnTo>
                  <a:lnTo>
                    <a:pt x="5740" y="0"/>
                  </a:lnTo>
                  <a:lnTo>
                    <a:pt x="5740" y="1043"/>
                  </a:lnTo>
                  <a:lnTo>
                    <a:pt x="5740" y="1043"/>
                  </a:lnTo>
                  <a:close/>
                </a:path>
              </a:pathLst>
            </a:custGeom>
            <a:gradFill rotWithShape="0">
              <a:gsLst>
                <a:gs pos="0">
                  <a:schemeClr val="bg1"/>
                </a:gs>
                <a:gs pos="100000">
                  <a:schemeClr val="bg1">
                    <a:gamma/>
                    <a:shade val="69804"/>
                    <a:invGamma/>
                  </a:schemeClr>
                </a:gs>
              </a:gsLst>
              <a:lin ang="5400000" scaled="1"/>
            </a:gradFill>
            <a:ln w="9525">
              <a:noFill/>
              <a:round/>
              <a:headEnd/>
              <a:tailEnd/>
            </a:ln>
          </p:spPr>
          <p:txBody>
            <a:bodyPr/>
            <a:lstStyle/>
            <a:p>
              <a:pPr eaLnBrk="1" hangingPunct="1">
                <a:defRPr/>
              </a:pPr>
              <a:endParaRPr lang="zh-CN" altLang="en-US">
                <a:solidFill>
                  <a:srgbClr val="FFFFFF"/>
                </a:solidFill>
              </a:endParaRPr>
            </a:p>
          </p:txBody>
        </p:sp>
        <p:grpSp>
          <p:nvGrpSpPr>
            <p:cNvPr id="8201" name="Group 4">
              <a:extLst>
                <a:ext uri="{FF2B5EF4-FFF2-40B4-BE49-F238E27FC236}">
                  <a16:creationId xmlns:a16="http://schemas.microsoft.com/office/drawing/2014/main" id="{64535FF3-1323-4F68-9967-6ADB8FBFBAFB}"/>
                </a:ext>
              </a:extLst>
            </p:cNvPr>
            <p:cNvGrpSpPr>
              <a:grpSpLocks/>
            </p:cNvGrpSpPr>
            <p:nvPr userDrawn="1"/>
          </p:nvGrpSpPr>
          <p:grpSpPr bwMode="auto">
            <a:xfrm>
              <a:off x="0" y="0"/>
              <a:ext cx="5759" cy="4319"/>
              <a:chOff x="0" y="0"/>
              <a:chExt cx="5759" cy="4319"/>
            </a:xfrm>
          </p:grpSpPr>
          <p:sp>
            <p:nvSpPr>
              <p:cNvPr id="497669" name="Freeform 5">
                <a:extLst>
                  <a:ext uri="{FF2B5EF4-FFF2-40B4-BE49-F238E27FC236}">
                    <a16:creationId xmlns:a16="http://schemas.microsoft.com/office/drawing/2014/main" id="{A26927F8-7E3A-40CB-9723-E724D0512768}"/>
                  </a:ext>
                </a:extLst>
              </p:cNvPr>
              <p:cNvSpPr>
                <a:spLocks/>
              </p:cNvSpPr>
              <p:nvPr userDrawn="1"/>
            </p:nvSpPr>
            <p:spPr bwMode="hidden">
              <a:xfrm>
                <a:off x="1" y="1040"/>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670" name="Freeform 6">
                <a:extLst>
                  <a:ext uri="{FF2B5EF4-FFF2-40B4-BE49-F238E27FC236}">
                    <a16:creationId xmlns:a16="http://schemas.microsoft.com/office/drawing/2014/main" id="{8F89359A-F92C-414D-B240-A9A9EA45CCA4}"/>
                  </a:ext>
                </a:extLst>
              </p:cNvPr>
              <p:cNvSpPr>
                <a:spLocks/>
              </p:cNvSpPr>
              <p:nvPr userDrawn="1"/>
            </p:nvSpPr>
            <p:spPr bwMode="hidden">
              <a:xfrm>
                <a:off x="0" y="3988"/>
                <a:ext cx="5758" cy="42"/>
              </a:xfrm>
              <a:custGeom>
                <a:avLst/>
                <a:gdLst/>
                <a:ahLst/>
                <a:cxnLst>
                  <a:cxn ang="0">
                    <a:pos x="0" y="42"/>
                  </a:cxn>
                  <a:cxn ang="0">
                    <a:pos x="5740" y="42"/>
                  </a:cxn>
                  <a:cxn ang="0">
                    <a:pos x="5740" y="0"/>
                  </a:cxn>
                  <a:cxn ang="0">
                    <a:pos x="0" y="0"/>
                  </a:cxn>
                  <a:cxn ang="0">
                    <a:pos x="0" y="42"/>
                  </a:cxn>
                  <a:cxn ang="0">
                    <a:pos x="0" y="42"/>
                  </a:cxn>
                </a:cxnLst>
                <a:rect l="0" t="0" r="r" b="b"/>
                <a:pathLst>
                  <a:path w="5740" h="42">
                    <a:moveTo>
                      <a:pt x="0" y="42"/>
                    </a:moveTo>
                    <a:lnTo>
                      <a:pt x="5740" y="42"/>
                    </a:lnTo>
                    <a:lnTo>
                      <a:pt x="5740" y="0"/>
                    </a:lnTo>
                    <a:lnTo>
                      <a:pt x="0" y="0"/>
                    </a:lnTo>
                    <a:lnTo>
                      <a:pt x="0" y="42"/>
                    </a:lnTo>
                    <a:lnTo>
                      <a:pt x="0" y="42"/>
                    </a:lnTo>
                    <a:close/>
                  </a:path>
                </a:pathLst>
              </a:custGeom>
              <a:gradFill rotWithShape="0">
                <a:gsLst>
                  <a:gs pos="0">
                    <a:schemeClr val="bg2">
                      <a:gamma/>
                      <a:shade val="94118"/>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671" name="Freeform 7">
                <a:extLst>
                  <a:ext uri="{FF2B5EF4-FFF2-40B4-BE49-F238E27FC236}">
                    <a16:creationId xmlns:a16="http://schemas.microsoft.com/office/drawing/2014/main" id="{47925C4F-9366-4A24-A818-FB6549FE2C53}"/>
                  </a:ext>
                </a:extLst>
              </p:cNvPr>
              <p:cNvSpPr>
                <a:spLocks/>
              </p:cNvSpPr>
              <p:nvPr userDrawn="1"/>
            </p:nvSpPr>
            <p:spPr bwMode="hidden">
              <a:xfrm>
                <a:off x="0" y="3665"/>
                <a:ext cx="5758" cy="30"/>
              </a:xfrm>
              <a:custGeom>
                <a:avLst/>
                <a:gdLst/>
                <a:ahLst/>
                <a:cxnLst>
                  <a:cxn ang="0">
                    <a:pos x="0" y="30"/>
                  </a:cxn>
                  <a:cxn ang="0">
                    <a:pos x="5740" y="30"/>
                  </a:cxn>
                  <a:cxn ang="0">
                    <a:pos x="5740" y="0"/>
                  </a:cxn>
                  <a:cxn ang="0">
                    <a:pos x="0" y="0"/>
                  </a:cxn>
                  <a:cxn ang="0">
                    <a:pos x="0" y="30"/>
                  </a:cxn>
                  <a:cxn ang="0">
                    <a:pos x="0" y="30"/>
                  </a:cxn>
                </a:cxnLst>
                <a:rect l="0" t="0" r="r" b="b"/>
                <a:pathLst>
                  <a:path w="5740" h="30">
                    <a:moveTo>
                      <a:pt x="0" y="30"/>
                    </a:moveTo>
                    <a:lnTo>
                      <a:pt x="5740" y="30"/>
                    </a:lnTo>
                    <a:lnTo>
                      <a:pt x="5740" y="0"/>
                    </a:lnTo>
                    <a:lnTo>
                      <a:pt x="0" y="0"/>
                    </a:lnTo>
                    <a:lnTo>
                      <a:pt x="0" y="30"/>
                    </a:lnTo>
                    <a:lnTo>
                      <a:pt x="0" y="30"/>
                    </a:lnTo>
                    <a:close/>
                  </a:path>
                </a:pathLst>
              </a:custGeom>
              <a:gradFill rotWithShape="0">
                <a:gsLst>
                  <a:gs pos="0">
                    <a:schemeClr val="bg2">
                      <a:gamma/>
                      <a:shade val="94118"/>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672" name="Freeform 8">
                <a:extLst>
                  <a:ext uri="{FF2B5EF4-FFF2-40B4-BE49-F238E27FC236}">
                    <a16:creationId xmlns:a16="http://schemas.microsoft.com/office/drawing/2014/main" id="{39705491-3F38-41C8-94CD-D4452A813B90}"/>
                  </a:ext>
                </a:extLst>
              </p:cNvPr>
              <p:cNvSpPr>
                <a:spLocks/>
              </p:cNvSpPr>
              <p:nvPr userDrawn="1"/>
            </p:nvSpPr>
            <p:spPr bwMode="hidden">
              <a:xfrm>
                <a:off x="0" y="3364"/>
                <a:ext cx="5758" cy="30"/>
              </a:xfrm>
              <a:custGeom>
                <a:avLst/>
                <a:gdLst/>
                <a:ahLst/>
                <a:cxnLst>
                  <a:cxn ang="0">
                    <a:pos x="0" y="30"/>
                  </a:cxn>
                  <a:cxn ang="0">
                    <a:pos x="5740" y="30"/>
                  </a:cxn>
                  <a:cxn ang="0">
                    <a:pos x="5740" y="0"/>
                  </a:cxn>
                  <a:cxn ang="0">
                    <a:pos x="0" y="0"/>
                  </a:cxn>
                  <a:cxn ang="0">
                    <a:pos x="0" y="30"/>
                  </a:cxn>
                  <a:cxn ang="0">
                    <a:pos x="0" y="30"/>
                  </a:cxn>
                </a:cxnLst>
                <a:rect l="0" t="0" r="r" b="b"/>
                <a:pathLst>
                  <a:path w="5740" h="30">
                    <a:moveTo>
                      <a:pt x="0" y="30"/>
                    </a:moveTo>
                    <a:lnTo>
                      <a:pt x="5740" y="30"/>
                    </a:lnTo>
                    <a:lnTo>
                      <a:pt x="5740" y="0"/>
                    </a:lnTo>
                    <a:lnTo>
                      <a:pt x="0" y="0"/>
                    </a:lnTo>
                    <a:lnTo>
                      <a:pt x="0" y="30"/>
                    </a:lnTo>
                    <a:lnTo>
                      <a:pt x="0" y="30"/>
                    </a:lnTo>
                    <a:close/>
                  </a:path>
                </a:pathLst>
              </a:custGeom>
              <a:gradFill rotWithShape="0">
                <a:gsLst>
                  <a:gs pos="0">
                    <a:schemeClr val="bg2">
                      <a:gamma/>
                      <a:shade val="90980"/>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673" name="Freeform 9">
                <a:extLst>
                  <a:ext uri="{FF2B5EF4-FFF2-40B4-BE49-F238E27FC236}">
                    <a16:creationId xmlns:a16="http://schemas.microsoft.com/office/drawing/2014/main" id="{614A5AEE-0D0D-493D-8EDF-5E8EA05F75AD}"/>
                  </a:ext>
                </a:extLst>
              </p:cNvPr>
              <p:cNvSpPr>
                <a:spLocks/>
              </p:cNvSpPr>
              <p:nvPr userDrawn="1"/>
            </p:nvSpPr>
            <p:spPr bwMode="hidden">
              <a:xfrm>
                <a:off x="0" y="3105"/>
                <a:ext cx="5758" cy="31"/>
              </a:xfrm>
              <a:custGeom>
                <a:avLst/>
                <a:gdLst/>
                <a:ahLst/>
                <a:cxnLst>
                  <a:cxn ang="0">
                    <a:pos x="0" y="30"/>
                  </a:cxn>
                  <a:cxn ang="0">
                    <a:pos x="5740" y="30"/>
                  </a:cxn>
                  <a:cxn ang="0">
                    <a:pos x="5740" y="0"/>
                  </a:cxn>
                  <a:cxn ang="0">
                    <a:pos x="0" y="0"/>
                  </a:cxn>
                  <a:cxn ang="0">
                    <a:pos x="0" y="30"/>
                  </a:cxn>
                  <a:cxn ang="0">
                    <a:pos x="0" y="30"/>
                  </a:cxn>
                </a:cxnLst>
                <a:rect l="0" t="0" r="r" b="b"/>
                <a:pathLst>
                  <a:path w="5740" h="30">
                    <a:moveTo>
                      <a:pt x="0" y="30"/>
                    </a:moveTo>
                    <a:lnTo>
                      <a:pt x="5740" y="30"/>
                    </a:lnTo>
                    <a:lnTo>
                      <a:pt x="5740" y="0"/>
                    </a:lnTo>
                    <a:lnTo>
                      <a:pt x="0" y="0"/>
                    </a:lnTo>
                    <a:lnTo>
                      <a:pt x="0" y="30"/>
                    </a:lnTo>
                    <a:lnTo>
                      <a:pt x="0" y="30"/>
                    </a:lnTo>
                    <a:close/>
                  </a:path>
                </a:pathLst>
              </a:custGeom>
              <a:gradFill rotWithShape="0">
                <a:gsLst>
                  <a:gs pos="0">
                    <a:schemeClr val="bg2">
                      <a:gamma/>
                      <a:shade val="90980"/>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674" name="Freeform 10">
                <a:extLst>
                  <a:ext uri="{FF2B5EF4-FFF2-40B4-BE49-F238E27FC236}">
                    <a16:creationId xmlns:a16="http://schemas.microsoft.com/office/drawing/2014/main" id="{14704BB1-503B-49FE-A3D7-7B72A3FB70F4}"/>
                  </a:ext>
                </a:extLst>
              </p:cNvPr>
              <p:cNvSpPr>
                <a:spLocks/>
              </p:cNvSpPr>
              <p:nvPr userDrawn="1"/>
            </p:nvSpPr>
            <p:spPr bwMode="hidden">
              <a:xfrm>
                <a:off x="0" y="2859"/>
                <a:ext cx="5758" cy="36"/>
              </a:xfrm>
              <a:custGeom>
                <a:avLst/>
                <a:gdLst/>
                <a:ahLst/>
                <a:cxnLst>
                  <a:cxn ang="0">
                    <a:pos x="5740" y="0"/>
                  </a:cxn>
                  <a:cxn ang="0">
                    <a:pos x="0" y="0"/>
                  </a:cxn>
                  <a:cxn ang="0">
                    <a:pos x="0" y="36"/>
                  </a:cxn>
                  <a:cxn ang="0">
                    <a:pos x="5740" y="36"/>
                  </a:cxn>
                  <a:cxn ang="0">
                    <a:pos x="5740" y="0"/>
                  </a:cxn>
                  <a:cxn ang="0">
                    <a:pos x="5740" y="0"/>
                  </a:cxn>
                </a:cxnLst>
                <a:rect l="0" t="0" r="r" b="b"/>
                <a:pathLst>
                  <a:path w="5740" h="36">
                    <a:moveTo>
                      <a:pt x="5740" y="0"/>
                    </a:moveTo>
                    <a:lnTo>
                      <a:pt x="0" y="0"/>
                    </a:lnTo>
                    <a:lnTo>
                      <a:pt x="0" y="36"/>
                    </a:lnTo>
                    <a:lnTo>
                      <a:pt x="5740" y="36"/>
                    </a:lnTo>
                    <a:lnTo>
                      <a:pt x="5740" y="0"/>
                    </a:lnTo>
                    <a:lnTo>
                      <a:pt x="5740" y="0"/>
                    </a:lnTo>
                    <a:close/>
                  </a:path>
                </a:pathLst>
              </a:custGeom>
              <a:gradFill rotWithShape="0">
                <a:gsLst>
                  <a:gs pos="0">
                    <a:schemeClr val="bg2">
                      <a:gamma/>
                      <a:shade val="87843"/>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675" name="Freeform 11">
                <a:extLst>
                  <a:ext uri="{FF2B5EF4-FFF2-40B4-BE49-F238E27FC236}">
                    <a16:creationId xmlns:a16="http://schemas.microsoft.com/office/drawing/2014/main" id="{FF51F6DE-AD51-40E1-9C36-F7EC5B7BF643}"/>
                  </a:ext>
                </a:extLst>
              </p:cNvPr>
              <p:cNvSpPr>
                <a:spLocks/>
              </p:cNvSpPr>
              <p:nvPr userDrawn="1"/>
            </p:nvSpPr>
            <p:spPr bwMode="hidden">
              <a:xfrm>
                <a:off x="0" y="2644"/>
                <a:ext cx="5758" cy="30"/>
              </a:xfrm>
              <a:custGeom>
                <a:avLst/>
                <a:gdLst/>
                <a:ahLst/>
                <a:cxnLst>
                  <a:cxn ang="0">
                    <a:pos x="5740" y="0"/>
                  </a:cxn>
                  <a:cxn ang="0">
                    <a:pos x="0" y="0"/>
                  </a:cxn>
                  <a:cxn ang="0">
                    <a:pos x="0" y="30"/>
                  </a:cxn>
                  <a:cxn ang="0">
                    <a:pos x="5740" y="30"/>
                  </a:cxn>
                  <a:cxn ang="0">
                    <a:pos x="5740" y="0"/>
                  </a:cxn>
                  <a:cxn ang="0">
                    <a:pos x="5740" y="0"/>
                  </a:cxn>
                </a:cxnLst>
                <a:rect l="0" t="0" r="r" b="b"/>
                <a:pathLst>
                  <a:path w="5740" h="30">
                    <a:moveTo>
                      <a:pt x="5740" y="0"/>
                    </a:moveTo>
                    <a:lnTo>
                      <a:pt x="0" y="0"/>
                    </a:lnTo>
                    <a:lnTo>
                      <a:pt x="0" y="30"/>
                    </a:lnTo>
                    <a:lnTo>
                      <a:pt x="5740" y="30"/>
                    </a:lnTo>
                    <a:lnTo>
                      <a:pt x="5740" y="0"/>
                    </a:lnTo>
                    <a:lnTo>
                      <a:pt x="5740" y="0"/>
                    </a:lnTo>
                    <a:close/>
                  </a:path>
                </a:pathLst>
              </a:custGeom>
              <a:gradFill rotWithShape="0">
                <a:gsLst>
                  <a:gs pos="0">
                    <a:schemeClr val="bg2">
                      <a:gamma/>
                      <a:shade val="87843"/>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676" name="Freeform 12">
                <a:extLst>
                  <a:ext uri="{FF2B5EF4-FFF2-40B4-BE49-F238E27FC236}">
                    <a16:creationId xmlns:a16="http://schemas.microsoft.com/office/drawing/2014/main" id="{E866F366-4E47-4463-9E35-ADE8CEDBD655}"/>
                  </a:ext>
                </a:extLst>
              </p:cNvPr>
              <p:cNvSpPr>
                <a:spLocks/>
              </p:cNvSpPr>
              <p:nvPr userDrawn="1"/>
            </p:nvSpPr>
            <p:spPr bwMode="hidden">
              <a:xfrm>
                <a:off x="0" y="2433"/>
                <a:ext cx="5758" cy="36"/>
              </a:xfrm>
              <a:custGeom>
                <a:avLst/>
                <a:gdLst/>
                <a:ahLst/>
                <a:cxnLst>
                  <a:cxn ang="0">
                    <a:pos x="5740" y="0"/>
                  </a:cxn>
                  <a:cxn ang="0">
                    <a:pos x="0" y="0"/>
                  </a:cxn>
                  <a:cxn ang="0">
                    <a:pos x="0" y="36"/>
                  </a:cxn>
                  <a:cxn ang="0">
                    <a:pos x="5740" y="36"/>
                  </a:cxn>
                  <a:cxn ang="0">
                    <a:pos x="5740" y="0"/>
                  </a:cxn>
                  <a:cxn ang="0">
                    <a:pos x="5740" y="0"/>
                  </a:cxn>
                </a:cxnLst>
                <a:rect l="0" t="0" r="r" b="b"/>
                <a:pathLst>
                  <a:path w="5740" h="36">
                    <a:moveTo>
                      <a:pt x="5740" y="0"/>
                    </a:moveTo>
                    <a:lnTo>
                      <a:pt x="0" y="0"/>
                    </a:lnTo>
                    <a:lnTo>
                      <a:pt x="0" y="36"/>
                    </a:lnTo>
                    <a:lnTo>
                      <a:pt x="5740" y="36"/>
                    </a:lnTo>
                    <a:lnTo>
                      <a:pt x="5740" y="0"/>
                    </a:lnTo>
                    <a:lnTo>
                      <a:pt x="5740" y="0"/>
                    </a:lnTo>
                    <a:close/>
                  </a:path>
                </a:pathLst>
              </a:custGeom>
              <a:gradFill rotWithShape="0">
                <a:gsLst>
                  <a:gs pos="0">
                    <a:schemeClr val="bg2">
                      <a:gamma/>
                      <a:shade val="84706"/>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677" name="Freeform 13">
                <a:extLst>
                  <a:ext uri="{FF2B5EF4-FFF2-40B4-BE49-F238E27FC236}">
                    <a16:creationId xmlns:a16="http://schemas.microsoft.com/office/drawing/2014/main" id="{36AD0FB3-F5F2-444E-9BD3-298BCB949DBC}"/>
                  </a:ext>
                </a:extLst>
              </p:cNvPr>
              <p:cNvSpPr>
                <a:spLocks/>
              </p:cNvSpPr>
              <p:nvPr userDrawn="1"/>
            </p:nvSpPr>
            <p:spPr bwMode="hidden">
              <a:xfrm>
                <a:off x="0" y="2259"/>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84706"/>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678" name="Freeform 14">
                <a:extLst>
                  <a:ext uri="{FF2B5EF4-FFF2-40B4-BE49-F238E27FC236}">
                    <a16:creationId xmlns:a16="http://schemas.microsoft.com/office/drawing/2014/main" id="{C95DC4A3-1F98-4886-816B-78D22F24BD01}"/>
                  </a:ext>
                </a:extLst>
              </p:cNvPr>
              <p:cNvSpPr>
                <a:spLocks/>
              </p:cNvSpPr>
              <p:nvPr userDrawn="1"/>
            </p:nvSpPr>
            <p:spPr bwMode="hidden">
              <a:xfrm>
                <a:off x="0" y="2090"/>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81961"/>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679" name="Freeform 15">
                <a:extLst>
                  <a:ext uri="{FF2B5EF4-FFF2-40B4-BE49-F238E27FC236}">
                    <a16:creationId xmlns:a16="http://schemas.microsoft.com/office/drawing/2014/main" id="{DDF357F2-0972-471B-9EB4-C8E7E77C1019}"/>
                  </a:ext>
                </a:extLst>
              </p:cNvPr>
              <p:cNvSpPr>
                <a:spLocks/>
              </p:cNvSpPr>
              <p:nvPr userDrawn="1"/>
            </p:nvSpPr>
            <p:spPr bwMode="hidden">
              <a:xfrm>
                <a:off x="0" y="1928"/>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680" name="Freeform 16">
                <a:extLst>
                  <a:ext uri="{FF2B5EF4-FFF2-40B4-BE49-F238E27FC236}">
                    <a16:creationId xmlns:a16="http://schemas.microsoft.com/office/drawing/2014/main" id="{74C1944F-A41B-4E6A-BAFE-09FC74500934}"/>
                  </a:ext>
                </a:extLst>
              </p:cNvPr>
              <p:cNvSpPr>
                <a:spLocks/>
              </p:cNvSpPr>
              <p:nvPr userDrawn="1"/>
            </p:nvSpPr>
            <p:spPr bwMode="hidden">
              <a:xfrm>
                <a:off x="0" y="1645"/>
                <a:ext cx="5758" cy="12"/>
              </a:xfrm>
              <a:custGeom>
                <a:avLst/>
                <a:gdLst/>
                <a:ahLst/>
                <a:cxnLst>
                  <a:cxn ang="0">
                    <a:pos x="5740" y="0"/>
                  </a:cxn>
                  <a:cxn ang="0">
                    <a:pos x="0" y="0"/>
                  </a:cxn>
                  <a:cxn ang="0">
                    <a:pos x="0" y="12"/>
                  </a:cxn>
                  <a:cxn ang="0">
                    <a:pos x="5740" y="12"/>
                  </a:cxn>
                  <a:cxn ang="0">
                    <a:pos x="5740" y="0"/>
                  </a:cxn>
                  <a:cxn ang="0">
                    <a:pos x="5740" y="0"/>
                  </a:cxn>
                </a:cxnLst>
                <a:rect l="0" t="0" r="r" b="b"/>
                <a:pathLst>
                  <a:path w="5740" h="12">
                    <a:moveTo>
                      <a:pt x="5740" y="0"/>
                    </a:moveTo>
                    <a:lnTo>
                      <a:pt x="0" y="0"/>
                    </a:lnTo>
                    <a:lnTo>
                      <a:pt x="0" y="12"/>
                    </a:lnTo>
                    <a:lnTo>
                      <a:pt x="5740" y="12"/>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681" name="Freeform 17">
                <a:extLst>
                  <a:ext uri="{FF2B5EF4-FFF2-40B4-BE49-F238E27FC236}">
                    <a16:creationId xmlns:a16="http://schemas.microsoft.com/office/drawing/2014/main" id="{EE2CAB36-4FED-456F-9B04-1DE1FC67926B}"/>
                  </a:ext>
                </a:extLst>
              </p:cNvPr>
              <p:cNvSpPr>
                <a:spLocks/>
              </p:cNvSpPr>
              <p:nvPr userDrawn="1"/>
            </p:nvSpPr>
            <p:spPr bwMode="hidden">
              <a:xfrm>
                <a:off x="0" y="1778"/>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682" name="Freeform 18">
                <a:extLst>
                  <a:ext uri="{FF2B5EF4-FFF2-40B4-BE49-F238E27FC236}">
                    <a16:creationId xmlns:a16="http://schemas.microsoft.com/office/drawing/2014/main" id="{4C8154FE-4843-4813-817D-83A9432235E9}"/>
                  </a:ext>
                </a:extLst>
              </p:cNvPr>
              <p:cNvSpPr>
                <a:spLocks/>
              </p:cNvSpPr>
              <p:nvPr userDrawn="1"/>
            </p:nvSpPr>
            <p:spPr bwMode="hidden">
              <a:xfrm>
                <a:off x="0" y="1520"/>
                <a:ext cx="5758" cy="12"/>
              </a:xfrm>
              <a:custGeom>
                <a:avLst/>
                <a:gdLst/>
                <a:ahLst/>
                <a:cxnLst>
                  <a:cxn ang="0">
                    <a:pos x="5740" y="0"/>
                  </a:cxn>
                  <a:cxn ang="0">
                    <a:pos x="0" y="0"/>
                  </a:cxn>
                  <a:cxn ang="0">
                    <a:pos x="0" y="12"/>
                  </a:cxn>
                  <a:cxn ang="0">
                    <a:pos x="5740" y="12"/>
                  </a:cxn>
                  <a:cxn ang="0">
                    <a:pos x="5740" y="0"/>
                  </a:cxn>
                  <a:cxn ang="0">
                    <a:pos x="5740" y="0"/>
                  </a:cxn>
                </a:cxnLst>
                <a:rect l="0" t="0" r="r" b="b"/>
                <a:pathLst>
                  <a:path w="5740" h="12">
                    <a:moveTo>
                      <a:pt x="5740" y="0"/>
                    </a:moveTo>
                    <a:lnTo>
                      <a:pt x="0" y="0"/>
                    </a:lnTo>
                    <a:lnTo>
                      <a:pt x="0" y="12"/>
                    </a:lnTo>
                    <a:lnTo>
                      <a:pt x="5740" y="12"/>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683" name="Freeform 19">
                <a:extLst>
                  <a:ext uri="{FF2B5EF4-FFF2-40B4-BE49-F238E27FC236}">
                    <a16:creationId xmlns:a16="http://schemas.microsoft.com/office/drawing/2014/main" id="{D552718C-699A-4CEA-94EA-E6BA608B43F0}"/>
                  </a:ext>
                </a:extLst>
              </p:cNvPr>
              <p:cNvSpPr>
                <a:spLocks/>
              </p:cNvSpPr>
              <p:nvPr userDrawn="1"/>
            </p:nvSpPr>
            <p:spPr bwMode="hidden">
              <a:xfrm>
                <a:off x="0" y="1394"/>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684" name="Freeform 20">
                <a:extLst>
                  <a:ext uri="{FF2B5EF4-FFF2-40B4-BE49-F238E27FC236}">
                    <a16:creationId xmlns:a16="http://schemas.microsoft.com/office/drawing/2014/main" id="{949A65DF-B147-4178-8ADE-69C381454F2D}"/>
                  </a:ext>
                </a:extLst>
              </p:cNvPr>
              <p:cNvSpPr>
                <a:spLocks/>
              </p:cNvSpPr>
              <p:nvPr userDrawn="1"/>
            </p:nvSpPr>
            <p:spPr bwMode="hidden">
              <a:xfrm>
                <a:off x="0" y="1280"/>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685" name="Freeform 21">
                <a:extLst>
                  <a:ext uri="{FF2B5EF4-FFF2-40B4-BE49-F238E27FC236}">
                    <a16:creationId xmlns:a16="http://schemas.microsoft.com/office/drawing/2014/main" id="{58575ADD-D84B-48A7-A30F-C99CF929DA40}"/>
                  </a:ext>
                </a:extLst>
              </p:cNvPr>
              <p:cNvSpPr>
                <a:spLocks/>
              </p:cNvSpPr>
              <p:nvPr userDrawn="1"/>
            </p:nvSpPr>
            <p:spPr bwMode="hidden">
              <a:xfrm>
                <a:off x="0" y="1177"/>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686" name="Freeform 22">
                <a:extLst>
                  <a:ext uri="{FF2B5EF4-FFF2-40B4-BE49-F238E27FC236}">
                    <a16:creationId xmlns:a16="http://schemas.microsoft.com/office/drawing/2014/main" id="{28A476C7-A512-4447-A95D-3DC5BF843F5E}"/>
                  </a:ext>
                </a:extLst>
              </p:cNvPr>
              <p:cNvSpPr>
                <a:spLocks/>
              </p:cNvSpPr>
              <p:nvPr userDrawn="1"/>
            </p:nvSpPr>
            <p:spPr bwMode="hidden">
              <a:xfrm>
                <a:off x="0" y="24"/>
                <a:ext cx="5758" cy="30"/>
              </a:xfrm>
              <a:custGeom>
                <a:avLst/>
                <a:gdLst/>
                <a:ahLst/>
                <a:cxnLst>
                  <a:cxn ang="0">
                    <a:pos x="5740" y="0"/>
                  </a:cxn>
                  <a:cxn ang="0">
                    <a:pos x="0" y="0"/>
                  </a:cxn>
                  <a:cxn ang="0">
                    <a:pos x="0" y="30"/>
                  </a:cxn>
                  <a:cxn ang="0">
                    <a:pos x="5740" y="30"/>
                  </a:cxn>
                  <a:cxn ang="0">
                    <a:pos x="5740" y="0"/>
                  </a:cxn>
                  <a:cxn ang="0">
                    <a:pos x="5740" y="0"/>
                  </a:cxn>
                </a:cxnLst>
                <a:rect l="0" t="0" r="r" b="b"/>
                <a:pathLst>
                  <a:path w="5740" h="30">
                    <a:moveTo>
                      <a:pt x="5740" y="0"/>
                    </a:moveTo>
                    <a:lnTo>
                      <a:pt x="0" y="0"/>
                    </a:lnTo>
                    <a:lnTo>
                      <a:pt x="0" y="30"/>
                    </a:lnTo>
                    <a:lnTo>
                      <a:pt x="5740" y="30"/>
                    </a:lnTo>
                    <a:lnTo>
                      <a:pt x="5740" y="0"/>
                    </a:lnTo>
                    <a:lnTo>
                      <a:pt x="5740" y="0"/>
                    </a:lnTo>
                    <a:close/>
                  </a:path>
                </a:pathLst>
              </a:custGeom>
              <a:gradFill rotWithShape="0">
                <a:gsLst>
                  <a:gs pos="0">
                    <a:schemeClr val="bg2">
                      <a:gamma/>
                      <a:shade val="94118"/>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687" name="Freeform 23">
                <a:extLst>
                  <a:ext uri="{FF2B5EF4-FFF2-40B4-BE49-F238E27FC236}">
                    <a16:creationId xmlns:a16="http://schemas.microsoft.com/office/drawing/2014/main" id="{463B000D-0002-4E0D-ADE5-D0E19600010E}"/>
                  </a:ext>
                </a:extLst>
              </p:cNvPr>
              <p:cNvSpPr>
                <a:spLocks/>
              </p:cNvSpPr>
              <p:nvPr userDrawn="1"/>
            </p:nvSpPr>
            <p:spPr bwMode="hidden">
              <a:xfrm>
                <a:off x="0" y="186"/>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94118"/>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688" name="Freeform 24">
                <a:extLst>
                  <a:ext uri="{FF2B5EF4-FFF2-40B4-BE49-F238E27FC236}">
                    <a16:creationId xmlns:a16="http://schemas.microsoft.com/office/drawing/2014/main" id="{D5056D47-27DF-40D1-BECA-3AC3FB6C2A0B}"/>
                  </a:ext>
                </a:extLst>
              </p:cNvPr>
              <p:cNvSpPr>
                <a:spLocks/>
              </p:cNvSpPr>
              <p:nvPr userDrawn="1"/>
            </p:nvSpPr>
            <p:spPr bwMode="hidden">
              <a:xfrm>
                <a:off x="0" y="475"/>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87843"/>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689" name="Freeform 25">
                <a:extLst>
                  <a:ext uri="{FF2B5EF4-FFF2-40B4-BE49-F238E27FC236}">
                    <a16:creationId xmlns:a16="http://schemas.microsoft.com/office/drawing/2014/main" id="{4719E8B6-F4E3-4621-8ACA-FAF29D4588CD}"/>
                  </a:ext>
                </a:extLst>
              </p:cNvPr>
              <p:cNvSpPr>
                <a:spLocks/>
              </p:cNvSpPr>
              <p:nvPr userDrawn="1"/>
            </p:nvSpPr>
            <p:spPr bwMode="hidden">
              <a:xfrm>
                <a:off x="0" y="337"/>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90980"/>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690" name="Freeform 26">
                <a:extLst>
                  <a:ext uri="{FF2B5EF4-FFF2-40B4-BE49-F238E27FC236}">
                    <a16:creationId xmlns:a16="http://schemas.microsoft.com/office/drawing/2014/main" id="{E4D89A57-8821-4E86-BCB6-F54FAC823371}"/>
                  </a:ext>
                </a:extLst>
              </p:cNvPr>
              <p:cNvSpPr>
                <a:spLocks/>
              </p:cNvSpPr>
              <p:nvPr userDrawn="1"/>
            </p:nvSpPr>
            <p:spPr bwMode="hidden">
              <a:xfrm>
                <a:off x="0" y="600"/>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691" name="Freeform 27">
                <a:extLst>
                  <a:ext uri="{FF2B5EF4-FFF2-40B4-BE49-F238E27FC236}">
                    <a16:creationId xmlns:a16="http://schemas.microsoft.com/office/drawing/2014/main" id="{25DAE15D-36D1-4F35-91AF-C1B8DE37C8ED}"/>
                  </a:ext>
                </a:extLst>
              </p:cNvPr>
              <p:cNvSpPr>
                <a:spLocks/>
              </p:cNvSpPr>
              <p:nvPr userDrawn="1"/>
            </p:nvSpPr>
            <p:spPr bwMode="hidden">
              <a:xfrm>
                <a:off x="0" y="727"/>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692" name="Freeform 28">
                <a:extLst>
                  <a:ext uri="{FF2B5EF4-FFF2-40B4-BE49-F238E27FC236}">
                    <a16:creationId xmlns:a16="http://schemas.microsoft.com/office/drawing/2014/main" id="{37899EC0-72AD-44A5-8A92-2BCCA5069413}"/>
                  </a:ext>
                </a:extLst>
              </p:cNvPr>
              <p:cNvSpPr>
                <a:spLocks/>
              </p:cNvSpPr>
              <p:nvPr userDrawn="1"/>
            </p:nvSpPr>
            <p:spPr bwMode="hidden">
              <a:xfrm>
                <a:off x="0" y="841"/>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693" name="Freeform 29">
                <a:extLst>
                  <a:ext uri="{FF2B5EF4-FFF2-40B4-BE49-F238E27FC236}">
                    <a16:creationId xmlns:a16="http://schemas.microsoft.com/office/drawing/2014/main" id="{B4B5FC00-DA0C-4428-A61E-537FB88D1656}"/>
                  </a:ext>
                </a:extLst>
              </p:cNvPr>
              <p:cNvSpPr>
                <a:spLocks/>
              </p:cNvSpPr>
              <p:nvPr userDrawn="1"/>
            </p:nvSpPr>
            <p:spPr bwMode="hidden">
              <a:xfrm>
                <a:off x="0" y="943"/>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grpSp>
            <p:nvGrpSpPr>
              <p:cNvPr id="8227" name="Group 30">
                <a:extLst>
                  <a:ext uri="{FF2B5EF4-FFF2-40B4-BE49-F238E27FC236}">
                    <a16:creationId xmlns:a16="http://schemas.microsoft.com/office/drawing/2014/main" id="{3B6EB210-96A9-438A-A7C0-752A729D8C25}"/>
                  </a:ext>
                </a:extLst>
              </p:cNvPr>
              <p:cNvGrpSpPr>
                <a:grpSpLocks/>
              </p:cNvGrpSpPr>
              <p:nvPr userDrawn="1"/>
            </p:nvGrpSpPr>
            <p:grpSpPr bwMode="auto">
              <a:xfrm>
                <a:off x="0" y="0"/>
                <a:ext cx="5758" cy="1045"/>
                <a:chOff x="0" y="0"/>
                <a:chExt cx="5758" cy="1045"/>
              </a:xfrm>
            </p:grpSpPr>
            <p:sp>
              <p:nvSpPr>
                <p:cNvPr id="497695" name="Freeform 31">
                  <a:extLst>
                    <a:ext uri="{FF2B5EF4-FFF2-40B4-BE49-F238E27FC236}">
                      <a16:creationId xmlns:a16="http://schemas.microsoft.com/office/drawing/2014/main" id="{304AB898-5432-4A5B-BEB9-408568ACAC84}"/>
                    </a:ext>
                  </a:extLst>
                </p:cNvPr>
                <p:cNvSpPr>
                  <a:spLocks/>
                </p:cNvSpPr>
                <p:nvPr/>
              </p:nvSpPr>
              <p:spPr bwMode="hidden">
                <a:xfrm>
                  <a:off x="2849" y="0"/>
                  <a:ext cx="42" cy="1045"/>
                </a:xfrm>
                <a:custGeom>
                  <a:avLst/>
                  <a:gdLst/>
                  <a:ahLst/>
                  <a:cxnLst>
                    <a:cxn ang="0">
                      <a:pos x="18" y="1043"/>
                    </a:cxn>
                    <a:cxn ang="0">
                      <a:pos x="42" y="1043"/>
                    </a:cxn>
                    <a:cxn ang="0">
                      <a:pos x="42" y="0"/>
                    </a:cxn>
                    <a:cxn ang="0">
                      <a:pos x="0" y="0"/>
                    </a:cxn>
                    <a:cxn ang="0">
                      <a:pos x="0" y="1043"/>
                    </a:cxn>
                    <a:cxn ang="0">
                      <a:pos x="18" y="1043"/>
                    </a:cxn>
                    <a:cxn ang="0">
                      <a:pos x="18" y="1043"/>
                    </a:cxn>
                  </a:cxnLst>
                  <a:rect l="0" t="0" r="r" b="b"/>
                  <a:pathLst>
                    <a:path w="42" h="1043">
                      <a:moveTo>
                        <a:pt x="18" y="1043"/>
                      </a:moveTo>
                      <a:lnTo>
                        <a:pt x="42" y="1043"/>
                      </a:lnTo>
                      <a:lnTo>
                        <a:pt x="42" y="0"/>
                      </a:lnTo>
                      <a:lnTo>
                        <a:pt x="0"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696" name="Freeform 32">
                  <a:extLst>
                    <a:ext uri="{FF2B5EF4-FFF2-40B4-BE49-F238E27FC236}">
                      <a16:creationId xmlns:a16="http://schemas.microsoft.com/office/drawing/2014/main" id="{DE9E3143-8AF9-4311-9216-9E5BA12EAD93}"/>
                    </a:ext>
                  </a:extLst>
                </p:cNvPr>
                <p:cNvSpPr>
                  <a:spLocks/>
                </p:cNvSpPr>
                <p:nvPr/>
              </p:nvSpPr>
              <p:spPr bwMode="hidden">
                <a:xfrm>
                  <a:off x="2400" y="0"/>
                  <a:ext cx="155" cy="1045"/>
                </a:xfrm>
                <a:custGeom>
                  <a:avLst/>
                  <a:gdLst/>
                  <a:ahLst/>
                  <a:cxnLst>
                    <a:cxn ang="0">
                      <a:pos x="131" y="1043"/>
                    </a:cxn>
                    <a:cxn ang="0">
                      <a:pos x="155" y="1043"/>
                    </a:cxn>
                    <a:cxn ang="0">
                      <a:pos x="42" y="0"/>
                    </a:cxn>
                    <a:cxn ang="0">
                      <a:pos x="0" y="0"/>
                    </a:cxn>
                    <a:cxn ang="0">
                      <a:pos x="113" y="1043"/>
                    </a:cxn>
                    <a:cxn ang="0">
                      <a:pos x="131" y="1043"/>
                    </a:cxn>
                    <a:cxn ang="0">
                      <a:pos x="131" y="1043"/>
                    </a:cxn>
                  </a:cxnLst>
                  <a:rect l="0" t="0" r="r" b="b"/>
                  <a:pathLst>
                    <a:path w="155" h="1043">
                      <a:moveTo>
                        <a:pt x="131" y="1043"/>
                      </a:moveTo>
                      <a:lnTo>
                        <a:pt x="155" y="1043"/>
                      </a:lnTo>
                      <a:lnTo>
                        <a:pt x="42" y="0"/>
                      </a:lnTo>
                      <a:lnTo>
                        <a:pt x="0" y="0"/>
                      </a:lnTo>
                      <a:lnTo>
                        <a:pt x="113" y="1043"/>
                      </a:lnTo>
                      <a:lnTo>
                        <a:pt x="131" y="1043"/>
                      </a:lnTo>
                      <a:lnTo>
                        <a:pt x="131"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697" name="Freeform 33">
                  <a:extLst>
                    <a:ext uri="{FF2B5EF4-FFF2-40B4-BE49-F238E27FC236}">
                      <a16:creationId xmlns:a16="http://schemas.microsoft.com/office/drawing/2014/main" id="{CFB3DC29-B9DF-470A-AE9A-4C203DFA389C}"/>
                    </a:ext>
                  </a:extLst>
                </p:cNvPr>
                <p:cNvSpPr>
                  <a:spLocks/>
                </p:cNvSpPr>
                <p:nvPr/>
              </p:nvSpPr>
              <p:spPr bwMode="hidden">
                <a:xfrm>
                  <a:off x="1967" y="0"/>
                  <a:ext cx="240" cy="1045"/>
                </a:xfrm>
                <a:custGeom>
                  <a:avLst/>
                  <a:gdLst/>
                  <a:ahLst/>
                  <a:cxnLst>
                    <a:cxn ang="0">
                      <a:pos x="221" y="1043"/>
                    </a:cxn>
                    <a:cxn ang="0">
                      <a:pos x="239" y="1043"/>
                    </a:cxn>
                    <a:cxn ang="0">
                      <a:pos x="36" y="0"/>
                    </a:cxn>
                    <a:cxn ang="0">
                      <a:pos x="0" y="0"/>
                    </a:cxn>
                    <a:cxn ang="0">
                      <a:pos x="203" y="1043"/>
                    </a:cxn>
                    <a:cxn ang="0">
                      <a:pos x="221" y="1043"/>
                    </a:cxn>
                    <a:cxn ang="0">
                      <a:pos x="221" y="1043"/>
                    </a:cxn>
                  </a:cxnLst>
                  <a:rect l="0" t="0" r="r" b="b"/>
                  <a:pathLst>
                    <a:path w="239" h="1043">
                      <a:moveTo>
                        <a:pt x="221" y="1043"/>
                      </a:moveTo>
                      <a:lnTo>
                        <a:pt x="239" y="1043"/>
                      </a:lnTo>
                      <a:lnTo>
                        <a:pt x="36" y="0"/>
                      </a:lnTo>
                      <a:lnTo>
                        <a:pt x="0" y="0"/>
                      </a:lnTo>
                      <a:lnTo>
                        <a:pt x="203" y="1043"/>
                      </a:lnTo>
                      <a:lnTo>
                        <a:pt x="221" y="1043"/>
                      </a:lnTo>
                      <a:lnTo>
                        <a:pt x="221"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698" name="Freeform 34">
                  <a:extLst>
                    <a:ext uri="{FF2B5EF4-FFF2-40B4-BE49-F238E27FC236}">
                      <a16:creationId xmlns:a16="http://schemas.microsoft.com/office/drawing/2014/main" id="{F8E30693-6DD0-44C4-AAA1-FB9410943A7A}"/>
                    </a:ext>
                  </a:extLst>
                </p:cNvPr>
                <p:cNvSpPr>
                  <a:spLocks/>
                </p:cNvSpPr>
                <p:nvPr/>
              </p:nvSpPr>
              <p:spPr bwMode="hidden">
                <a:xfrm>
                  <a:off x="1554" y="0"/>
                  <a:ext cx="353" cy="1045"/>
                </a:xfrm>
                <a:custGeom>
                  <a:avLst/>
                  <a:gdLst/>
                  <a:ahLst/>
                  <a:cxnLst>
                    <a:cxn ang="0">
                      <a:pos x="334" y="1043"/>
                    </a:cxn>
                    <a:cxn ang="0">
                      <a:pos x="352" y="1043"/>
                    </a:cxn>
                    <a:cxn ang="0">
                      <a:pos x="41" y="0"/>
                    </a:cxn>
                    <a:cxn ang="0">
                      <a:pos x="0" y="0"/>
                    </a:cxn>
                    <a:cxn ang="0">
                      <a:pos x="311" y="1043"/>
                    </a:cxn>
                    <a:cxn ang="0">
                      <a:pos x="334" y="1043"/>
                    </a:cxn>
                    <a:cxn ang="0">
                      <a:pos x="334" y="1043"/>
                    </a:cxn>
                  </a:cxnLst>
                  <a:rect l="0" t="0" r="r" b="b"/>
                  <a:pathLst>
                    <a:path w="352" h="1043">
                      <a:moveTo>
                        <a:pt x="334" y="1043"/>
                      </a:moveTo>
                      <a:lnTo>
                        <a:pt x="352" y="1043"/>
                      </a:lnTo>
                      <a:lnTo>
                        <a:pt x="41" y="0"/>
                      </a:lnTo>
                      <a:lnTo>
                        <a:pt x="0" y="0"/>
                      </a:lnTo>
                      <a:lnTo>
                        <a:pt x="311" y="1043"/>
                      </a:lnTo>
                      <a:lnTo>
                        <a:pt x="334" y="1043"/>
                      </a:lnTo>
                      <a:lnTo>
                        <a:pt x="334"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699" name="Freeform 35">
                  <a:extLst>
                    <a:ext uri="{FF2B5EF4-FFF2-40B4-BE49-F238E27FC236}">
                      <a16:creationId xmlns:a16="http://schemas.microsoft.com/office/drawing/2014/main" id="{FE91685B-159E-448A-9F6C-7020FB469B9A}"/>
                    </a:ext>
                  </a:extLst>
                </p:cNvPr>
                <p:cNvSpPr>
                  <a:spLocks/>
                </p:cNvSpPr>
                <p:nvPr/>
              </p:nvSpPr>
              <p:spPr bwMode="hidden">
                <a:xfrm>
                  <a:off x="1134" y="0"/>
                  <a:ext cx="450" cy="1045"/>
                </a:xfrm>
                <a:custGeom>
                  <a:avLst/>
                  <a:gdLst/>
                  <a:ahLst/>
                  <a:cxnLst>
                    <a:cxn ang="0">
                      <a:pos x="425" y="1043"/>
                    </a:cxn>
                    <a:cxn ang="0">
                      <a:pos x="449" y="1043"/>
                    </a:cxn>
                    <a:cxn ang="0">
                      <a:pos x="42" y="0"/>
                    </a:cxn>
                    <a:cxn ang="0">
                      <a:pos x="0" y="0"/>
                    </a:cxn>
                    <a:cxn ang="0">
                      <a:pos x="407" y="1043"/>
                    </a:cxn>
                    <a:cxn ang="0">
                      <a:pos x="425" y="1043"/>
                    </a:cxn>
                    <a:cxn ang="0">
                      <a:pos x="425" y="1043"/>
                    </a:cxn>
                  </a:cxnLst>
                  <a:rect l="0" t="0" r="r" b="b"/>
                  <a:pathLst>
                    <a:path w="449" h="1043">
                      <a:moveTo>
                        <a:pt x="425" y="1043"/>
                      </a:moveTo>
                      <a:lnTo>
                        <a:pt x="449" y="1043"/>
                      </a:lnTo>
                      <a:lnTo>
                        <a:pt x="42" y="0"/>
                      </a:lnTo>
                      <a:lnTo>
                        <a:pt x="0" y="0"/>
                      </a:lnTo>
                      <a:lnTo>
                        <a:pt x="407" y="1043"/>
                      </a:lnTo>
                      <a:lnTo>
                        <a:pt x="425" y="1043"/>
                      </a:lnTo>
                      <a:lnTo>
                        <a:pt x="425"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700" name="Freeform 36">
                  <a:extLst>
                    <a:ext uri="{FF2B5EF4-FFF2-40B4-BE49-F238E27FC236}">
                      <a16:creationId xmlns:a16="http://schemas.microsoft.com/office/drawing/2014/main" id="{E01DE5D9-C2EF-458C-BDC5-AC454094D84C}"/>
                    </a:ext>
                  </a:extLst>
                </p:cNvPr>
                <p:cNvSpPr>
                  <a:spLocks/>
                </p:cNvSpPr>
                <p:nvPr/>
              </p:nvSpPr>
              <p:spPr bwMode="hidden">
                <a:xfrm>
                  <a:off x="714" y="0"/>
                  <a:ext cx="540" cy="1045"/>
                </a:xfrm>
                <a:custGeom>
                  <a:avLst/>
                  <a:gdLst/>
                  <a:ahLst/>
                  <a:cxnLst>
                    <a:cxn ang="0">
                      <a:pos x="520" y="1043"/>
                    </a:cxn>
                    <a:cxn ang="0">
                      <a:pos x="538" y="1043"/>
                    </a:cxn>
                    <a:cxn ang="0">
                      <a:pos x="41" y="0"/>
                    </a:cxn>
                    <a:cxn ang="0">
                      <a:pos x="0" y="0"/>
                    </a:cxn>
                    <a:cxn ang="0">
                      <a:pos x="496" y="1043"/>
                    </a:cxn>
                    <a:cxn ang="0">
                      <a:pos x="520" y="1043"/>
                    </a:cxn>
                    <a:cxn ang="0">
                      <a:pos x="520" y="1043"/>
                    </a:cxn>
                  </a:cxnLst>
                  <a:rect l="0" t="0" r="r" b="b"/>
                  <a:pathLst>
                    <a:path w="538" h="1043">
                      <a:moveTo>
                        <a:pt x="520" y="1043"/>
                      </a:moveTo>
                      <a:lnTo>
                        <a:pt x="538" y="1043"/>
                      </a:lnTo>
                      <a:lnTo>
                        <a:pt x="41" y="0"/>
                      </a:lnTo>
                      <a:lnTo>
                        <a:pt x="0" y="0"/>
                      </a:lnTo>
                      <a:lnTo>
                        <a:pt x="496" y="1043"/>
                      </a:lnTo>
                      <a:lnTo>
                        <a:pt x="520" y="1043"/>
                      </a:lnTo>
                      <a:lnTo>
                        <a:pt x="520"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701" name="Freeform 37">
                  <a:extLst>
                    <a:ext uri="{FF2B5EF4-FFF2-40B4-BE49-F238E27FC236}">
                      <a16:creationId xmlns:a16="http://schemas.microsoft.com/office/drawing/2014/main" id="{835B655C-E22E-4E8C-A7A0-D3B9E61DCB88}"/>
                    </a:ext>
                  </a:extLst>
                </p:cNvPr>
                <p:cNvSpPr>
                  <a:spLocks/>
                </p:cNvSpPr>
                <p:nvPr/>
              </p:nvSpPr>
              <p:spPr bwMode="hidden">
                <a:xfrm>
                  <a:off x="306" y="0"/>
                  <a:ext cx="642" cy="1045"/>
                </a:xfrm>
                <a:custGeom>
                  <a:avLst/>
                  <a:gdLst/>
                  <a:ahLst/>
                  <a:cxnLst>
                    <a:cxn ang="0">
                      <a:pos x="622" y="1043"/>
                    </a:cxn>
                    <a:cxn ang="0">
                      <a:pos x="640" y="1043"/>
                    </a:cxn>
                    <a:cxn ang="0">
                      <a:pos x="48" y="0"/>
                    </a:cxn>
                    <a:cxn ang="0">
                      <a:pos x="0" y="0"/>
                    </a:cxn>
                    <a:cxn ang="0">
                      <a:pos x="598" y="1043"/>
                    </a:cxn>
                    <a:cxn ang="0">
                      <a:pos x="622" y="1043"/>
                    </a:cxn>
                    <a:cxn ang="0">
                      <a:pos x="622" y="1043"/>
                    </a:cxn>
                  </a:cxnLst>
                  <a:rect l="0" t="0" r="r" b="b"/>
                  <a:pathLst>
                    <a:path w="640" h="1043">
                      <a:moveTo>
                        <a:pt x="622" y="1043"/>
                      </a:moveTo>
                      <a:lnTo>
                        <a:pt x="640" y="1043"/>
                      </a:lnTo>
                      <a:lnTo>
                        <a:pt x="48" y="0"/>
                      </a:lnTo>
                      <a:lnTo>
                        <a:pt x="0" y="0"/>
                      </a:lnTo>
                      <a:lnTo>
                        <a:pt x="598" y="1043"/>
                      </a:lnTo>
                      <a:lnTo>
                        <a:pt x="622" y="1043"/>
                      </a:lnTo>
                      <a:lnTo>
                        <a:pt x="622"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702" name="Freeform 38">
                  <a:extLst>
                    <a:ext uri="{FF2B5EF4-FFF2-40B4-BE49-F238E27FC236}">
                      <a16:creationId xmlns:a16="http://schemas.microsoft.com/office/drawing/2014/main" id="{F3F9E55F-2C9B-4961-815B-CF41C314A660}"/>
                    </a:ext>
                  </a:extLst>
                </p:cNvPr>
                <p:cNvSpPr>
                  <a:spLocks/>
                </p:cNvSpPr>
                <p:nvPr/>
              </p:nvSpPr>
              <p:spPr bwMode="hidden">
                <a:xfrm>
                  <a:off x="0" y="108"/>
                  <a:ext cx="630" cy="937"/>
                </a:xfrm>
                <a:custGeom>
                  <a:avLst/>
                  <a:gdLst/>
                  <a:ahLst/>
                  <a:cxnLst>
                    <a:cxn ang="0">
                      <a:pos x="604" y="935"/>
                    </a:cxn>
                    <a:cxn ang="0">
                      <a:pos x="628" y="935"/>
                    </a:cxn>
                    <a:cxn ang="0">
                      <a:pos x="0" y="0"/>
                    </a:cxn>
                    <a:cxn ang="0">
                      <a:pos x="0" y="66"/>
                    </a:cxn>
                    <a:cxn ang="0">
                      <a:pos x="580" y="935"/>
                    </a:cxn>
                    <a:cxn ang="0">
                      <a:pos x="604" y="935"/>
                    </a:cxn>
                    <a:cxn ang="0">
                      <a:pos x="604" y="935"/>
                    </a:cxn>
                  </a:cxnLst>
                  <a:rect l="0" t="0" r="r" b="b"/>
                  <a:pathLst>
                    <a:path w="628" h="935">
                      <a:moveTo>
                        <a:pt x="604" y="935"/>
                      </a:moveTo>
                      <a:lnTo>
                        <a:pt x="628" y="935"/>
                      </a:lnTo>
                      <a:lnTo>
                        <a:pt x="0" y="0"/>
                      </a:lnTo>
                      <a:lnTo>
                        <a:pt x="0" y="66"/>
                      </a:lnTo>
                      <a:lnTo>
                        <a:pt x="580" y="935"/>
                      </a:lnTo>
                      <a:lnTo>
                        <a:pt x="604" y="935"/>
                      </a:lnTo>
                      <a:lnTo>
                        <a:pt x="604" y="935"/>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703" name="Freeform 39">
                  <a:extLst>
                    <a:ext uri="{FF2B5EF4-FFF2-40B4-BE49-F238E27FC236}">
                      <a16:creationId xmlns:a16="http://schemas.microsoft.com/office/drawing/2014/main" id="{ABE86F8E-50E9-4708-A043-4E29FDB5F3FD}"/>
                    </a:ext>
                  </a:extLst>
                </p:cNvPr>
                <p:cNvSpPr>
                  <a:spLocks/>
                </p:cNvSpPr>
                <p:nvPr/>
              </p:nvSpPr>
              <p:spPr bwMode="hidden">
                <a:xfrm>
                  <a:off x="3191" y="0"/>
                  <a:ext cx="155" cy="1045"/>
                </a:xfrm>
                <a:custGeom>
                  <a:avLst/>
                  <a:gdLst/>
                  <a:ahLst/>
                  <a:cxnLst>
                    <a:cxn ang="0">
                      <a:pos x="18" y="1043"/>
                    </a:cxn>
                    <a:cxn ang="0">
                      <a:pos x="42" y="1043"/>
                    </a:cxn>
                    <a:cxn ang="0">
                      <a:pos x="155" y="0"/>
                    </a:cxn>
                    <a:cxn ang="0">
                      <a:pos x="114" y="0"/>
                    </a:cxn>
                    <a:cxn ang="0">
                      <a:pos x="0" y="1043"/>
                    </a:cxn>
                    <a:cxn ang="0">
                      <a:pos x="18" y="1043"/>
                    </a:cxn>
                    <a:cxn ang="0">
                      <a:pos x="18" y="1043"/>
                    </a:cxn>
                  </a:cxnLst>
                  <a:rect l="0" t="0" r="r" b="b"/>
                  <a:pathLst>
                    <a:path w="155" h="1043">
                      <a:moveTo>
                        <a:pt x="18" y="1043"/>
                      </a:moveTo>
                      <a:lnTo>
                        <a:pt x="42" y="1043"/>
                      </a:lnTo>
                      <a:lnTo>
                        <a:pt x="155" y="0"/>
                      </a:lnTo>
                      <a:lnTo>
                        <a:pt x="114"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704" name="Freeform 40">
                  <a:extLst>
                    <a:ext uri="{FF2B5EF4-FFF2-40B4-BE49-F238E27FC236}">
                      <a16:creationId xmlns:a16="http://schemas.microsoft.com/office/drawing/2014/main" id="{B9AD1613-1D51-4B98-A193-0FC62EE5B45C}"/>
                    </a:ext>
                  </a:extLst>
                </p:cNvPr>
                <p:cNvSpPr>
                  <a:spLocks/>
                </p:cNvSpPr>
                <p:nvPr/>
              </p:nvSpPr>
              <p:spPr bwMode="hidden">
                <a:xfrm>
                  <a:off x="3533" y="0"/>
                  <a:ext cx="240" cy="1045"/>
                </a:xfrm>
                <a:custGeom>
                  <a:avLst/>
                  <a:gdLst/>
                  <a:ahLst/>
                  <a:cxnLst>
                    <a:cxn ang="0">
                      <a:pos x="18" y="1043"/>
                    </a:cxn>
                    <a:cxn ang="0">
                      <a:pos x="36" y="1043"/>
                    </a:cxn>
                    <a:cxn ang="0">
                      <a:pos x="239" y="0"/>
                    </a:cxn>
                    <a:cxn ang="0">
                      <a:pos x="203" y="0"/>
                    </a:cxn>
                    <a:cxn ang="0">
                      <a:pos x="0" y="1043"/>
                    </a:cxn>
                    <a:cxn ang="0">
                      <a:pos x="18" y="1043"/>
                    </a:cxn>
                    <a:cxn ang="0">
                      <a:pos x="18" y="1043"/>
                    </a:cxn>
                  </a:cxnLst>
                  <a:rect l="0" t="0" r="r" b="b"/>
                  <a:pathLst>
                    <a:path w="239" h="1043">
                      <a:moveTo>
                        <a:pt x="18" y="1043"/>
                      </a:moveTo>
                      <a:lnTo>
                        <a:pt x="36" y="1043"/>
                      </a:lnTo>
                      <a:lnTo>
                        <a:pt x="239" y="0"/>
                      </a:lnTo>
                      <a:lnTo>
                        <a:pt x="203"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705" name="Freeform 41">
                  <a:extLst>
                    <a:ext uri="{FF2B5EF4-FFF2-40B4-BE49-F238E27FC236}">
                      <a16:creationId xmlns:a16="http://schemas.microsoft.com/office/drawing/2014/main" id="{925E7302-6963-4CFF-9F63-79F84F0E2B57}"/>
                    </a:ext>
                  </a:extLst>
                </p:cNvPr>
                <p:cNvSpPr>
                  <a:spLocks/>
                </p:cNvSpPr>
                <p:nvPr/>
              </p:nvSpPr>
              <p:spPr bwMode="hidden">
                <a:xfrm>
                  <a:off x="3821" y="0"/>
                  <a:ext cx="359" cy="1045"/>
                </a:xfrm>
                <a:custGeom>
                  <a:avLst/>
                  <a:gdLst/>
                  <a:ahLst/>
                  <a:cxnLst>
                    <a:cxn ang="0">
                      <a:pos x="24" y="1043"/>
                    </a:cxn>
                    <a:cxn ang="0">
                      <a:pos x="42" y="1043"/>
                    </a:cxn>
                    <a:cxn ang="0">
                      <a:pos x="358" y="0"/>
                    </a:cxn>
                    <a:cxn ang="0">
                      <a:pos x="317" y="0"/>
                    </a:cxn>
                    <a:cxn ang="0">
                      <a:pos x="0" y="1043"/>
                    </a:cxn>
                    <a:cxn ang="0">
                      <a:pos x="24" y="1043"/>
                    </a:cxn>
                    <a:cxn ang="0">
                      <a:pos x="24" y="1043"/>
                    </a:cxn>
                  </a:cxnLst>
                  <a:rect l="0" t="0" r="r" b="b"/>
                  <a:pathLst>
                    <a:path w="358" h="1043">
                      <a:moveTo>
                        <a:pt x="24" y="1043"/>
                      </a:moveTo>
                      <a:lnTo>
                        <a:pt x="42" y="1043"/>
                      </a:lnTo>
                      <a:lnTo>
                        <a:pt x="358" y="0"/>
                      </a:lnTo>
                      <a:lnTo>
                        <a:pt x="317" y="0"/>
                      </a:lnTo>
                      <a:lnTo>
                        <a:pt x="0" y="1043"/>
                      </a:lnTo>
                      <a:lnTo>
                        <a:pt x="24" y="1043"/>
                      </a:lnTo>
                      <a:lnTo>
                        <a:pt x="24"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706" name="Freeform 42">
                  <a:extLst>
                    <a:ext uri="{FF2B5EF4-FFF2-40B4-BE49-F238E27FC236}">
                      <a16:creationId xmlns:a16="http://schemas.microsoft.com/office/drawing/2014/main" id="{E32E975C-137D-405B-83D3-692C716AC6E6}"/>
                    </a:ext>
                  </a:extLst>
                </p:cNvPr>
                <p:cNvSpPr>
                  <a:spLocks/>
                </p:cNvSpPr>
                <p:nvPr/>
              </p:nvSpPr>
              <p:spPr bwMode="hidden">
                <a:xfrm>
                  <a:off x="4139" y="0"/>
                  <a:ext cx="449" cy="1045"/>
                </a:xfrm>
                <a:custGeom>
                  <a:avLst/>
                  <a:gdLst/>
                  <a:ahLst/>
                  <a:cxnLst>
                    <a:cxn ang="0">
                      <a:pos x="18" y="1043"/>
                    </a:cxn>
                    <a:cxn ang="0">
                      <a:pos x="41" y="1043"/>
                    </a:cxn>
                    <a:cxn ang="0">
                      <a:pos x="448" y="0"/>
                    </a:cxn>
                    <a:cxn ang="0">
                      <a:pos x="406" y="0"/>
                    </a:cxn>
                    <a:cxn ang="0">
                      <a:pos x="0" y="1043"/>
                    </a:cxn>
                    <a:cxn ang="0">
                      <a:pos x="18" y="1043"/>
                    </a:cxn>
                    <a:cxn ang="0">
                      <a:pos x="18" y="1043"/>
                    </a:cxn>
                  </a:cxnLst>
                  <a:rect l="0" t="0" r="r" b="b"/>
                  <a:pathLst>
                    <a:path w="448" h="1043">
                      <a:moveTo>
                        <a:pt x="18" y="1043"/>
                      </a:moveTo>
                      <a:lnTo>
                        <a:pt x="41" y="1043"/>
                      </a:lnTo>
                      <a:lnTo>
                        <a:pt x="448" y="0"/>
                      </a:lnTo>
                      <a:lnTo>
                        <a:pt x="406"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707" name="Freeform 43">
                  <a:extLst>
                    <a:ext uri="{FF2B5EF4-FFF2-40B4-BE49-F238E27FC236}">
                      <a16:creationId xmlns:a16="http://schemas.microsoft.com/office/drawing/2014/main" id="{454B2CDA-62FE-47AB-8F03-2C5D1135C043}"/>
                    </a:ext>
                  </a:extLst>
                </p:cNvPr>
                <p:cNvSpPr>
                  <a:spLocks/>
                </p:cNvSpPr>
                <p:nvPr/>
              </p:nvSpPr>
              <p:spPr bwMode="hidden">
                <a:xfrm>
                  <a:off x="4480" y="0"/>
                  <a:ext cx="541" cy="1045"/>
                </a:xfrm>
                <a:custGeom>
                  <a:avLst/>
                  <a:gdLst/>
                  <a:ahLst/>
                  <a:cxnLst>
                    <a:cxn ang="0">
                      <a:pos x="18" y="1043"/>
                    </a:cxn>
                    <a:cxn ang="0">
                      <a:pos x="42" y="1043"/>
                    </a:cxn>
                    <a:cxn ang="0">
                      <a:pos x="539" y="0"/>
                    </a:cxn>
                    <a:cxn ang="0">
                      <a:pos x="497" y="0"/>
                    </a:cxn>
                    <a:cxn ang="0">
                      <a:pos x="0" y="1043"/>
                    </a:cxn>
                    <a:cxn ang="0">
                      <a:pos x="18" y="1043"/>
                    </a:cxn>
                    <a:cxn ang="0">
                      <a:pos x="18" y="1043"/>
                    </a:cxn>
                  </a:cxnLst>
                  <a:rect l="0" t="0" r="r" b="b"/>
                  <a:pathLst>
                    <a:path w="539" h="1043">
                      <a:moveTo>
                        <a:pt x="18" y="1043"/>
                      </a:moveTo>
                      <a:lnTo>
                        <a:pt x="42" y="1043"/>
                      </a:lnTo>
                      <a:lnTo>
                        <a:pt x="539" y="0"/>
                      </a:lnTo>
                      <a:lnTo>
                        <a:pt x="497"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708" name="Freeform 44">
                  <a:extLst>
                    <a:ext uri="{FF2B5EF4-FFF2-40B4-BE49-F238E27FC236}">
                      <a16:creationId xmlns:a16="http://schemas.microsoft.com/office/drawing/2014/main" id="{99D9E4B3-D824-4B34-B883-A92ED43F2C00}"/>
                    </a:ext>
                  </a:extLst>
                </p:cNvPr>
                <p:cNvSpPr>
                  <a:spLocks/>
                </p:cNvSpPr>
                <p:nvPr/>
              </p:nvSpPr>
              <p:spPr bwMode="hidden">
                <a:xfrm>
                  <a:off x="4768" y="0"/>
                  <a:ext cx="642" cy="1045"/>
                </a:xfrm>
                <a:custGeom>
                  <a:avLst/>
                  <a:gdLst/>
                  <a:ahLst/>
                  <a:cxnLst>
                    <a:cxn ang="0">
                      <a:pos x="18" y="1043"/>
                    </a:cxn>
                    <a:cxn ang="0">
                      <a:pos x="42" y="1043"/>
                    </a:cxn>
                    <a:cxn ang="0">
                      <a:pos x="640" y="0"/>
                    </a:cxn>
                    <a:cxn ang="0">
                      <a:pos x="592" y="0"/>
                    </a:cxn>
                    <a:cxn ang="0">
                      <a:pos x="0" y="1043"/>
                    </a:cxn>
                    <a:cxn ang="0">
                      <a:pos x="18" y="1043"/>
                    </a:cxn>
                    <a:cxn ang="0">
                      <a:pos x="18" y="1043"/>
                    </a:cxn>
                  </a:cxnLst>
                  <a:rect l="0" t="0" r="r" b="b"/>
                  <a:pathLst>
                    <a:path w="640" h="1043">
                      <a:moveTo>
                        <a:pt x="18" y="1043"/>
                      </a:moveTo>
                      <a:lnTo>
                        <a:pt x="42" y="1043"/>
                      </a:lnTo>
                      <a:lnTo>
                        <a:pt x="640" y="0"/>
                      </a:lnTo>
                      <a:lnTo>
                        <a:pt x="592"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709" name="Freeform 45">
                  <a:extLst>
                    <a:ext uri="{FF2B5EF4-FFF2-40B4-BE49-F238E27FC236}">
                      <a16:creationId xmlns:a16="http://schemas.microsoft.com/office/drawing/2014/main" id="{CDACDB96-D727-445F-ABDB-2BB3EBC9C059}"/>
                    </a:ext>
                  </a:extLst>
                </p:cNvPr>
                <p:cNvSpPr>
                  <a:spLocks/>
                </p:cNvSpPr>
                <p:nvPr/>
              </p:nvSpPr>
              <p:spPr bwMode="hidden">
                <a:xfrm>
                  <a:off x="5086" y="48"/>
                  <a:ext cx="672" cy="997"/>
                </a:xfrm>
                <a:custGeom>
                  <a:avLst/>
                  <a:gdLst/>
                  <a:ahLst/>
                  <a:cxnLst>
                    <a:cxn ang="0">
                      <a:pos x="24" y="995"/>
                    </a:cxn>
                    <a:cxn ang="0">
                      <a:pos x="48" y="995"/>
                    </a:cxn>
                    <a:cxn ang="0">
                      <a:pos x="670" y="72"/>
                    </a:cxn>
                    <a:cxn ang="0">
                      <a:pos x="670" y="0"/>
                    </a:cxn>
                    <a:cxn ang="0">
                      <a:pos x="0" y="995"/>
                    </a:cxn>
                    <a:cxn ang="0">
                      <a:pos x="24" y="995"/>
                    </a:cxn>
                    <a:cxn ang="0">
                      <a:pos x="24" y="995"/>
                    </a:cxn>
                  </a:cxnLst>
                  <a:rect l="0" t="0" r="r" b="b"/>
                  <a:pathLst>
                    <a:path w="670" h="995">
                      <a:moveTo>
                        <a:pt x="24" y="995"/>
                      </a:moveTo>
                      <a:lnTo>
                        <a:pt x="48" y="995"/>
                      </a:lnTo>
                      <a:lnTo>
                        <a:pt x="670" y="72"/>
                      </a:lnTo>
                      <a:lnTo>
                        <a:pt x="670" y="0"/>
                      </a:lnTo>
                      <a:lnTo>
                        <a:pt x="0" y="995"/>
                      </a:lnTo>
                      <a:lnTo>
                        <a:pt x="24" y="995"/>
                      </a:lnTo>
                      <a:lnTo>
                        <a:pt x="24" y="995"/>
                      </a:lnTo>
                      <a:close/>
                    </a:path>
                  </a:pathLst>
                </a:custGeom>
                <a:gradFill rotWithShape="0">
                  <a:gsLst>
                    <a:gs pos="0">
                      <a:schemeClr val="bg2"/>
                    </a:gs>
                    <a:gs pos="100000">
                      <a:schemeClr val="bg2">
                        <a:gamma/>
                        <a:shade val="69804"/>
                        <a:invGamma/>
                      </a:schemeClr>
                    </a:gs>
                  </a:gsLst>
                  <a:lin ang="5400000" scaled="1"/>
                </a:gradFill>
                <a:ln w="9525">
                  <a:noFill/>
                  <a:round/>
                  <a:headEnd/>
                  <a:tailEnd/>
                </a:ln>
              </p:spPr>
              <p:txBody>
                <a:bodyPr/>
                <a:lstStyle/>
                <a:p>
                  <a:pPr eaLnBrk="1" hangingPunct="1">
                    <a:defRPr/>
                  </a:pPr>
                  <a:endParaRPr lang="zh-CN" altLang="en-US">
                    <a:solidFill>
                      <a:srgbClr val="FFFFFF"/>
                    </a:solidFill>
                  </a:endParaRPr>
                </a:p>
              </p:txBody>
            </p:sp>
          </p:grpSp>
          <p:grpSp>
            <p:nvGrpSpPr>
              <p:cNvPr id="8228" name="Group 46">
                <a:extLst>
                  <a:ext uri="{FF2B5EF4-FFF2-40B4-BE49-F238E27FC236}">
                    <a16:creationId xmlns:a16="http://schemas.microsoft.com/office/drawing/2014/main" id="{84F2007A-C0CA-4512-ACA0-3985AD72C4F7}"/>
                  </a:ext>
                </a:extLst>
              </p:cNvPr>
              <p:cNvGrpSpPr>
                <a:grpSpLocks/>
              </p:cNvGrpSpPr>
              <p:nvPr userDrawn="1"/>
            </p:nvGrpSpPr>
            <p:grpSpPr bwMode="auto">
              <a:xfrm>
                <a:off x="0" y="558"/>
                <a:ext cx="5758" cy="487"/>
                <a:chOff x="0" y="558"/>
                <a:chExt cx="5758" cy="487"/>
              </a:xfrm>
            </p:grpSpPr>
            <p:sp>
              <p:nvSpPr>
                <p:cNvPr id="8247" name="Freeform 47">
                  <a:extLst>
                    <a:ext uri="{FF2B5EF4-FFF2-40B4-BE49-F238E27FC236}">
                      <a16:creationId xmlns:a16="http://schemas.microsoft.com/office/drawing/2014/main" id="{4B322BFC-38E9-47B8-9B73-2E3521A387A1}"/>
                    </a:ext>
                  </a:extLst>
                </p:cNvPr>
                <p:cNvSpPr>
                  <a:spLocks/>
                </p:cNvSpPr>
                <p:nvPr/>
              </p:nvSpPr>
              <p:spPr bwMode="hidden">
                <a:xfrm>
                  <a:off x="0" y="618"/>
                  <a:ext cx="306" cy="427"/>
                </a:xfrm>
                <a:custGeom>
                  <a:avLst/>
                  <a:gdLst>
                    <a:gd name="T0" fmla="*/ 290 w 305"/>
                    <a:gd name="T1" fmla="*/ 435 h 426"/>
                    <a:gd name="T2" fmla="*/ 314 w 305"/>
                    <a:gd name="T3" fmla="*/ 435 h 426"/>
                    <a:gd name="T4" fmla="*/ 0 w 305"/>
                    <a:gd name="T5" fmla="*/ 0 h 426"/>
                    <a:gd name="T6" fmla="*/ 0 w 305"/>
                    <a:gd name="T7" fmla="*/ 66 h 426"/>
                    <a:gd name="T8" fmla="*/ 260 w 305"/>
                    <a:gd name="T9" fmla="*/ 435 h 426"/>
                    <a:gd name="T10" fmla="*/ 290 w 305"/>
                    <a:gd name="T11" fmla="*/ 435 h 426"/>
                    <a:gd name="T12" fmla="*/ 290 w 305"/>
                    <a:gd name="T13" fmla="*/ 435 h 4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5" h="426">
                      <a:moveTo>
                        <a:pt x="281" y="426"/>
                      </a:moveTo>
                      <a:lnTo>
                        <a:pt x="305" y="426"/>
                      </a:lnTo>
                      <a:lnTo>
                        <a:pt x="0" y="0"/>
                      </a:lnTo>
                      <a:lnTo>
                        <a:pt x="0" y="66"/>
                      </a:lnTo>
                      <a:lnTo>
                        <a:pt x="251" y="426"/>
                      </a:lnTo>
                      <a:lnTo>
                        <a:pt x="281" y="4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48" name="Freeform 48">
                  <a:extLst>
                    <a:ext uri="{FF2B5EF4-FFF2-40B4-BE49-F238E27FC236}">
                      <a16:creationId xmlns:a16="http://schemas.microsoft.com/office/drawing/2014/main" id="{988AB5D3-F52F-4760-947F-255FE0128532}"/>
                    </a:ext>
                  </a:extLst>
                </p:cNvPr>
                <p:cNvSpPr>
                  <a:spLocks/>
                </p:cNvSpPr>
                <p:nvPr/>
              </p:nvSpPr>
              <p:spPr bwMode="hidden">
                <a:xfrm>
                  <a:off x="5410" y="558"/>
                  <a:ext cx="348" cy="487"/>
                </a:xfrm>
                <a:custGeom>
                  <a:avLst/>
                  <a:gdLst>
                    <a:gd name="T0" fmla="*/ 24 w 347"/>
                    <a:gd name="T1" fmla="*/ 495 h 486"/>
                    <a:gd name="T2" fmla="*/ 48 w 347"/>
                    <a:gd name="T3" fmla="*/ 495 h 486"/>
                    <a:gd name="T4" fmla="*/ 356 w 347"/>
                    <a:gd name="T5" fmla="*/ 72 h 486"/>
                    <a:gd name="T6" fmla="*/ 356 w 347"/>
                    <a:gd name="T7" fmla="*/ 0 h 486"/>
                    <a:gd name="T8" fmla="*/ 0 w 347"/>
                    <a:gd name="T9" fmla="*/ 495 h 486"/>
                    <a:gd name="T10" fmla="*/ 24 w 347"/>
                    <a:gd name="T11" fmla="*/ 495 h 486"/>
                    <a:gd name="T12" fmla="*/ 24 w 347"/>
                    <a:gd name="T13" fmla="*/ 495 h 4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7" h="486">
                      <a:moveTo>
                        <a:pt x="24" y="486"/>
                      </a:moveTo>
                      <a:lnTo>
                        <a:pt x="48" y="486"/>
                      </a:lnTo>
                      <a:lnTo>
                        <a:pt x="347" y="72"/>
                      </a:lnTo>
                      <a:lnTo>
                        <a:pt x="347" y="0"/>
                      </a:lnTo>
                      <a:lnTo>
                        <a:pt x="0" y="486"/>
                      </a:lnTo>
                      <a:lnTo>
                        <a:pt x="24" y="48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8229" name="Group 49">
                <a:extLst>
                  <a:ext uri="{FF2B5EF4-FFF2-40B4-BE49-F238E27FC236}">
                    <a16:creationId xmlns:a16="http://schemas.microsoft.com/office/drawing/2014/main" id="{6C378691-C7FA-4CFC-9F56-44D88C62BDA8}"/>
                  </a:ext>
                </a:extLst>
              </p:cNvPr>
              <p:cNvGrpSpPr>
                <a:grpSpLocks/>
              </p:cNvGrpSpPr>
              <p:nvPr userDrawn="1"/>
            </p:nvGrpSpPr>
            <p:grpSpPr bwMode="auto">
              <a:xfrm>
                <a:off x="264" y="1039"/>
                <a:ext cx="5200" cy="3280"/>
                <a:chOff x="264" y="1039"/>
                <a:chExt cx="5200" cy="3280"/>
              </a:xfrm>
            </p:grpSpPr>
            <p:sp>
              <p:nvSpPr>
                <p:cNvPr id="497714" name="Freeform 50">
                  <a:extLst>
                    <a:ext uri="{FF2B5EF4-FFF2-40B4-BE49-F238E27FC236}">
                      <a16:creationId xmlns:a16="http://schemas.microsoft.com/office/drawing/2014/main" id="{48DEA32C-4337-44F6-8C8C-54080FC95E58}"/>
                    </a:ext>
                  </a:extLst>
                </p:cNvPr>
                <p:cNvSpPr>
                  <a:spLocks/>
                </p:cNvSpPr>
                <p:nvPr/>
              </p:nvSpPr>
              <p:spPr bwMode="hidden">
                <a:xfrm>
                  <a:off x="2849" y="1039"/>
                  <a:ext cx="42" cy="3280"/>
                </a:xfrm>
                <a:custGeom>
                  <a:avLst/>
                  <a:gdLst/>
                  <a:ahLst/>
                  <a:cxnLst>
                    <a:cxn ang="0">
                      <a:pos x="18" y="0"/>
                    </a:cxn>
                    <a:cxn ang="0">
                      <a:pos x="0" y="0"/>
                    </a:cxn>
                    <a:cxn ang="0">
                      <a:pos x="0" y="3273"/>
                    </a:cxn>
                    <a:cxn ang="0">
                      <a:pos x="42" y="3273"/>
                    </a:cxn>
                    <a:cxn ang="0">
                      <a:pos x="42" y="0"/>
                    </a:cxn>
                    <a:cxn ang="0">
                      <a:pos x="18" y="0"/>
                    </a:cxn>
                    <a:cxn ang="0">
                      <a:pos x="18" y="0"/>
                    </a:cxn>
                  </a:cxnLst>
                  <a:rect l="0" t="0" r="r" b="b"/>
                  <a:pathLst>
                    <a:path w="42" h="3273">
                      <a:moveTo>
                        <a:pt x="18" y="0"/>
                      </a:moveTo>
                      <a:lnTo>
                        <a:pt x="0" y="0"/>
                      </a:lnTo>
                      <a:lnTo>
                        <a:pt x="0" y="3273"/>
                      </a:lnTo>
                      <a:lnTo>
                        <a:pt x="42" y="3273"/>
                      </a:lnTo>
                      <a:lnTo>
                        <a:pt x="42" y="0"/>
                      </a:lnTo>
                      <a:lnTo>
                        <a:pt x="18" y="0"/>
                      </a:lnTo>
                      <a:lnTo>
                        <a:pt x="18"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715" name="Freeform 51">
                  <a:extLst>
                    <a:ext uri="{FF2B5EF4-FFF2-40B4-BE49-F238E27FC236}">
                      <a16:creationId xmlns:a16="http://schemas.microsoft.com/office/drawing/2014/main" id="{38F6B156-BBF2-46DB-8069-C6E6C527D2D7}"/>
                    </a:ext>
                  </a:extLst>
                </p:cNvPr>
                <p:cNvSpPr>
                  <a:spLocks/>
                </p:cNvSpPr>
                <p:nvPr/>
              </p:nvSpPr>
              <p:spPr bwMode="hidden">
                <a:xfrm>
                  <a:off x="2154" y="1039"/>
                  <a:ext cx="401" cy="3280"/>
                </a:xfrm>
                <a:custGeom>
                  <a:avLst/>
                  <a:gdLst/>
                  <a:ahLst/>
                  <a:cxnLst>
                    <a:cxn ang="0">
                      <a:pos x="376" y="0"/>
                    </a:cxn>
                    <a:cxn ang="0">
                      <a:pos x="358" y="0"/>
                    </a:cxn>
                    <a:cxn ang="0">
                      <a:pos x="0" y="3273"/>
                    </a:cxn>
                    <a:cxn ang="0">
                      <a:pos x="41" y="3273"/>
                    </a:cxn>
                    <a:cxn ang="0">
                      <a:pos x="400" y="0"/>
                    </a:cxn>
                    <a:cxn ang="0">
                      <a:pos x="376" y="0"/>
                    </a:cxn>
                    <a:cxn ang="0">
                      <a:pos x="376" y="0"/>
                    </a:cxn>
                  </a:cxnLst>
                  <a:rect l="0" t="0" r="r" b="b"/>
                  <a:pathLst>
                    <a:path w="400" h="3273">
                      <a:moveTo>
                        <a:pt x="376" y="0"/>
                      </a:moveTo>
                      <a:lnTo>
                        <a:pt x="358" y="0"/>
                      </a:lnTo>
                      <a:lnTo>
                        <a:pt x="0" y="3273"/>
                      </a:lnTo>
                      <a:lnTo>
                        <a:pt x="41" y="3273"/>
                      </a:lnTo>
                      <a:lnTo>
                        <a:pt x="400" y="0"/>
                      </a:lnTo>
                      <a:lnTo>
                        <a:pt x="376" y="0"/>
                      </a:lnTo>
                      <a:lnTo>
                        <a:pt x="376"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716" name="Freeform 52">
                  <a:extLst>
                    <a:ext uri="{FF2B5EF4-FFF2-40B4-BE49-F238E27FC236}">
                      <a16:creationId xmlns:a16="http://schemas.microsoft.com/office/drawing/2014/main" id="{937281E3-952F-4BB8-9002-074D62A96672}"/>
                    </a:ext>
                  </a:extLst>
                </p:cNvPr>
                <p:cNvSpPr>
                  <a:spLocks/>
                </p:cNvSpPr>
                <p:nvPr/>
              </p:nvSpPr>
              <p:spPr bwMode="hidden">
                <a:xfrm>
                  <a:off x="1530" y="1039"/>
                  <a:ext cx="677" cy="3280"/>
                </a:xfrm>
                <a:custGeom>
                  <a:avLst/>
                  <a:gdLst/>
                  <a:ahLst/>
                  <a:cxnLst>
                    <a:cxn ang="0">
                      <a:pos x="657" y="0"/>
                    </a:cxn>
                    <a:cxn ang="0">
                      <a:pos x="639" y="0"/>
                    </a:cxn>
                    <a:cxn ang="0">
                      <a:pos x="0" y="3273"/>
                    </a:cxn>
                    <a:cxn ang="0">
                      <a:pos x="42" y="3273"/>
                    </a:cxn>
                    <a:cxn ang="0">
                      <a:pos x="675" y="0"/>
                    </a:cxn>
                    <a:cxn ang="0">
                      <a:pos x="657" y="0"/>
                    </a:cxn>
                    <a:cxn ang="0">
                      <a:pos x="657" y="0"/>
                    </a:cxn>
                  </a:cxnLst>
                  <a:rect l="0" t="0" r="r" b="b"/>
                  <a:pathLst>
                    <a:path w="675" h="3273">
                      <a:moveTo>
                        <a:pt x="657" y="0"/>
                      </a:moveTo>
                      <a:lnTo>
                        <a:pt x="639" y="0"/>
                      </a:lnTo>
                      <a:lnTo>
                        <a:pt x="0" y="3273"/>
                      </a:lnTo>
                      <a:lnTo>
                        <a:pt x="42" y="3273"/>
                      </a:lnTo>
                      <a:lnTo>
                        <a:pt x="675" y="0"/>
                      </a:lnTo>
                      <a:lnTo>
                        <a:pt x="657" y="0"/>
                      </a:lnTo>
                      <a:lnTo>
                        <a:pt x="657"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717" name="Freeform 53">
                  <a:extLst>
                    <a:ext uri="{FF2B5EF4-FFF2-40B4-BE49-F238E27FC236}">
                      <a16:creationId xmlns:a16="http://schemas.microsoft.com/office/drawing/2014/main" id="{93295F0A-C1F1-4378-88B1-9B5C24A95ECF}"/>
                    </a:ext>
                  </a:extLst>
                </p:cNvPr>
                <p:cNvSpPr>
                  <a:spLocks/>
                </p:cNvSpPr>
                <p:nvPr/>
              </p:nvSpPr>
              <p:spPr bwMode="hidden">
                <a:xfrm>
                  <a:off x="876" y="1039"/>
                  <a:ext cx="1031" cy="3280"/>
                </a:xfrm>
                <a:custGeom>
                  <a:avLst/>
                  <a:gdLst/>
                  <a:ahLst/>
                  <a:cxnLst>
                    <a:cxn ang="0">
                      <a:pos x="1013" y="0"/>
                    </a:cxn>
                    <a:cxn ang="0">
                      <a:pos x="990" y="0"/>
                    </a:cxn>
                    <a:cxn ang="0">
                      <a:pos x="0" y="3280"/>
                    </a:cxn>
                    <a:cxn ang="0">
                      <a:pos x="42" y="3280"/>
                    </a:cxn>
                    <a:cxn ang="0">
                      <a:pos x="1031" y="4"/>
                    </a:cxn>
                    <a:cxn ang="0">
                      <a:pos x="1013" y="0"/>
                    </a:cxn>
                    <a:cxn ang="0">
                      <a:pos x="1013" y="0"/>
                    </a:cxn>
                  </a:cxnLst>
                  <a:rect l="0" t="0" r="r" b="b"/>
                  <a:pathLst>
                    <a:path w="1031" h="3280">
                      <a:moveTo>
                        <a:pt x="1013" y="0"/>
                      </a:moveTo>
                      <a:lnTo>
                        <a:pt x="990" y="0"/>
                      </a:lnTo>
                      <a:lnTo>
                        <a:pt x="0" y="3280"/>
                      </a:lnTo>
                      <a:lnTo>
                        <a:pt x="42" y="3280"/>
                      </a:lnTo>
                      <a:lnTo>
                        <a:pt x="1031" y="4"/>
                      </a:lnTo>
                      <a:lnTo>
                        <a:pt x="1013" y="0"/>
                      </a:lnTo>
                      <a:lnTo>
                        <a:pt x="1013"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718" name="Freeform 54">
                  <a:extLst>
                    <a:ext uri="{FF2B5EF4-FFF2-40B4-BE49-F238E27FC236}">
                      <a16:creationId xmlns:a16="http://schemas.microsoft.com/office/drawing/2014/main" id="{B4A14375-DE01-41F7-B4A9-5AE6639A4830}"/>
                    </a:ext>
                  </a:extLst>
                </p:cNvPr>
                <p:cNvSpPr>
                  <a:spLocks/>
                </p:cNvSpPr>
                <p:nvPr/>
              </p:nvSpPr>
              <p:spPr bwMode="hidden">
                <a:xfrm>
                  <a:off x="264" y="1039"/>
                  <a:ext cx="1319" cy="3280"/>
                </a:xfrm>
                <a:custGeom>
                  <a:avLst/>
                  <a:gdLst/>
                  <a:ahLst/>
                  <a:cxnLst>
                    <a:cxn ang="0">
                      <a:pos x="1296" y="0"/>
                    </a:cxn>
                    <a:cxn ang="0">
                      <a:pos x="1278" y="0"/>
                    </a:cxn>
                    <a:cxn ang="0">
                      <a:pos x="0" y="3280"/>
                    </a:cxn>
                    <a:cxn ang="0">
                      <a:pos x="42" y="3280"/>
                    </a:cxn>
                    <a:cxn ang="0">
                      <a:pos x="1319" y="5"/>
                    </a:cxn>
                    <a:cxn ang="0">
                      <a:pos x="1296" y="0"/>
                    </a:cxn>
                    <a:cxn ang="0">
                      <a:pos x="1296" y="0"/>
                    </a:cxn>
                  </a:cxnLst>
                  <a:rect l="0" t="0" r="r" b="b"/>
                  <a:pathLst>
                    <a:path w="1319" h="3280">
                      <a:moveTo>
                        <a:pt x="1296" y="0"/>
                      </a:moveTo>
                      <a:lnTo>
                        <a:pt x="1278" y="0"/>
                      </a:lnTo>
                      <a:lnTo>
                        <a:pt x="0" y="3280"/>
                      </a:lnTo>
                      <a:lnTo>
                        <a:pt x="42" y="3280"/>
                      </a:lnTo>
                      <a:lnTo>
                        <a:pt x="1319" y="5"/>
                      </a:lnTo>
                      <a:lnTo>
                        <a:pt x="1296" y="0"/>
                      </a:lnTo>
                      <a:lnTo>
                        <a:pt x="1296"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719" name="Freeform 55">
                  <a:extLst>
                    <a:ext uri="{FF2B5EF4-FFF2-40B4-BE49-F238E27FC236}">
                      <a16:creationId xmlns:a16="http://schemas.microsoft.com/office/drawing/2014/main" id="{DC199F1C-8916-463B-BCBF-F192AE32B5FF}"/>
                    </a:ext>
                  </a:extLst>
                </p:cNvPr>
                <p:cNvSpPr>
                  <a:spLocks/>
                </p:cNvSpPr>
                <p:nvPr/>
              </p:nvSpPr>
              <p:spPr bwMode="hidden">
                <a:xfrm>
                  <a:off x="3191" y="1039"/>
                  <a:ext cx="402" cy="3280"/>
                </a:xfrm>
                <a:custGeom>
                  <a:avLst/>
                  <a:gdLst/>
                  <a:ahLst/>
                  <a:cxnLst>
                    <a:cxn ang="0">
                      <a:pos x="18" y="0"/>
                    </a:cxn>
                    <a:cxn ang="0">
                      <a:pos x="0" y="0"/>
                    </a:cxn>
                    <a:cxn ang="0">
                      <a:pos x="359" y="3273"/>
                    </a:cxn>
                    <a:cxn ang="0">
                      <a:pos x="401" y="3273"/>
                    </a:cxn>
                    <a:cxn ang="0">
                      <a:pos x="42" y="0"/>
                    </a:cxn>
                    <a:cxn ang="0">
                      <a:pos x="18" y="0"/>
                    </a:cxn>
                    <a:cxn ang="0">
                      <a:pos x="18" y="0"/>
                    </a:cxn>
                  </a:cxnLst>
                  <a:rect l="0" t="0" r="r" b="b"/>
                  <a:pathLst>
                    <a:path w="401" h="3273">
                      <a:moveTo>
                        <a:pt x="18" y="0"/>
                      </a:moveTo>
                      <a:lnTo>
                        <a:pt x="0" y="0"/>
                      </a:lnTo>
                      <a:lnTo>
                        <a:pt x="359" y="3273"/>
                      </a:lnTo>
                      <a:lnTo>
                        <a:pt x="401" y="3273"/>
                      </a:lnTo>
                      <a:lnTo>
                        <a:pt x="42" y="0"/>
                      </a:lnTo>
                      <a:lnTo>
                        <a:pt x="18" y="0"/>
                      </a:lnTo>
                      <a:lnTo>
                        <a:pt x="18"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720" name="Freeform 56">
                  <a:extLst>
                    <a:ext uri="{FF2B5EF4-FFF2-40B4-BE49-F238E27FC236}">
                      <a16:creationId xmlns:a16="http://schemas.microsoft.com/office/drawing/2014/main" id="{948FCE8D-D294-48CD-8EE1-7918333743EA}"/>
                    </a:ext>
                  </a:extLst>
                </p:cNvPr>
                <p:cNvSpPr>
                  <a:spLocks/>
                </p:cNvSpPr>
                <p:nvPr/>
              </p:nvSpPr>
              <p:spPr bwMode="hidden">
                <a:xfrm>
                  <a:off x="3533" y="1039"/>
                  <a:ext cx="677" cy="3280"/>
                </a:xfrm>
                <a:custGeom>
                  <a:avLst/>
                  <a:gdLst/>
                  <a:ahLst/>
                  <a:cxnLst>
                    <a:cxn ang="0">
                      <a:pos x="18" y="0"/>
                    </a:cxn>
                    <a:cxn ang="0">
                      <a:pos x="0" y="0"/>
                    </a:cxn>
                    <a:cxn ang="0">
                      <a:pos x="640" y="3273"/>
                    </a:cxn>
                    <a:cxn ang="0">
                      <a:pos x="675" y="3273"/>
                    </a:cxn>
                    <a:cxn ang="0">
                      <a:pos x="36" y="0"/>
                    </a:cxn>
                    <a:cxn ang="0">
                      <a:pos x="18" y="0"/>
                    </a:cxn>
                    <a:cxn ang="0">
                      <a:pos x="18" y="0"/>
                    </a:cxn>
                  </a:cxnLst>
                  <a:rect l="0" t="0" r="r" b="b"/>
                  <a:pathLst>
                    <a:path w="675" h="3273">
                      <a:moveTo>
                        <a:pt x="18" y="0"/>
                      </a:moveTo>
                      <a:lnTo>
                        <a:pt x="0" y="0"/>
                      </a:lnTo>
                      <a:lnTo>
                        <a:pt x="640" y="3273"/>
                      </a:lnTo>
                      <a:lnTo>
                        <a:pt x="675" y="3273"/>
                      </a:lnTo>
                      <a:lnTo>
                        <a:pt x="36" y="0"/>
                      </a:lnTo>
                      <a:lnTo>
                        <a:pt x="18" y="0"/>
                      </a:lnTo>
                      <a:lnTo>
                        <a:pt x="18"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721" name="Freeform 57">
                  <a:extLst>
                    <a:ext uri="{FF2B5EF4-FFF2-40B4-BE49-F238E27FC236}">
                      <a16:creationId xmlns:a16="http://schemas.microsoft.com/office/drawing/2014/main" id="{B6E28E52-44CF-4F1A-9432-54F7831BF24E}"/>
                    </a:ext>
                  </a:extLst>
                </p:cNvPr>
                <p:cNvSpPr>
                  <a:spLocks/>
                </p:cNvSpPr>
                <p:nvPr/>
              </p:nvSpPr>
              <p:spPr bwMode="hidden">
                <a:xfrm>
                  <a:off x="3822" y="1039"/>
                  <a:ext cx="1036" cy="3280"/>
                </a:xfrm>
                <a:custGeom>
                  <a:avLst/>
                  <a:gdLst/>
                  <a:ahLst/>
                  <a:cxnLst>
                    <a:cxn ang="0">
                      <a:pos x="23" y="0"/>
                    </a:cxn>
                    <a:cxn ang="0">
                      <a:pos x="0" y="5"/>
                    </a:cxn>
                    <a:cxn ang="0">
                      <a:pos x="994" y="3280"/>
                    </a:cxn>
                    <a:cxn ang="0">
                      <a:pos x="1036" y="3280"/>
                    </a:cxn>
                    <a:cxn ang="0">
                      <a:pos x="41" y="0"/>
                    </a:cxn>
                    <a:cxn ang="0">
                      <a:pos x="23" y="0"/>
                    </a:cxn>
                    <a:cxn ang="0">
                      <a:pos x="23" y="0"/>
                    </a:cxn>
                  </a:cxnLst>
                  <a:rect l="0" t="0" r="r" b="b"/>
                  <a:pathLst>
                    <a:path w="1036" h="3280">
                      <a:moveTo>
                        <a:pt x="23" y="0"/>
                      </a:moveTo>
                      <a:lnTo>
                        <a:pt x="0" y="5"/>
                      </a:lnTo>
                      <a:lnTo>
                        <a:pt x="994" y="3280"/>
                      </a:lnTo>
                      <a:lnTo>
                        <a:pt x="1036" y="3280"/>
                      </a:lnTo>
                      <a:lnTo>
                        <a:pt x="41" y="0"/>
                      </a:lnTo>
                      <a:lnTo>
                        <a:pt x="23" y="0"/>
                      </a:lnTo>
                      <a:lnTo>
                        <a:pt x="23"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497722" name="Freeform 58">
                  <a:extLst>
                    <a:ext uri="{FF2B5EF4-FFF2-40B4-BE49-F238E27FC236}">
                      <a16:creationId xmlns:a16="http://schemas.microsoft.com/office/drawing/2014/main" id="{AFE8DE82-C572-4647-B1A3-071214571732}"/>
                    </a:ext>
                  </a:extLst>
                </p:cNvPr>
                <p:cNvSpPr>
                  <a:spLocks/>
                </p:cNvSpPr>
                <p:nvPr/>
              </p:nvSpPr>
              <p:spPr bwMode="hidden">
                <a:xfrm>
                  <a:off x="4137" y="1039"/>
                  <a:ext cx="1327" cy="3280"/>
                </a:xfrm>
                <a:custGeom>
                  <a:avLst/>
                  <a:gdLst/>
                  <a:ahLst/>
                  <a:cxnLst>
                    <a:cxn ang="0">
                      <a:pos x="20" y="0"/>
                    </a:cxn>
                    <a:cxn ang="0">
                      <a:pos x="0" y="7"/>
                    </a:cxn>
                    <a:cxn ang="0">
                      <a:pos x="1285" y="3280"/>
                    </a:cxn>
                    <a:cxn ang="0">
                      <a:pos x="1327" y="3280"/>
                    </a:cxn>
                    <a:cxn ang="0">
                      <a:pos x="43" y="0"/>
                    </a:cxn>
                    <a:cxn ang="0">
                      <a:pos x="20" y="0"/>
                    </a:cxn>
                    <a:cxn ang="0">
                      <a:pos x="20" y="0"/>
                    </a:cxn>
                  </a:cxnLst>
                  <a:rect l="0" t="0" r="r" b="b"/>
                  <a:pathLst>
                    <a:path w="1327" h="3280">
                      <a:moveTo>
                        <a:pt x="20" y="0"/>
                      </a:moveTo>
                      <a:lnTo>
                        <a:pt x="0" y="7"/>
                      </a:lnTo>
                      <a:lnTo>
                        <a:pt x="1285" y="3280"/>
                      </a:lnTo>
                      <a:lnTo>
                        <a:pt x="1327" y="3280"/>
                      </a:lnTo>
                      <a:lnTo>
                        <a:pt x="43" y="0"/>
                      </a:lnTo>
                      <a:lnTo>
                        <a:pt x="20" y="0"/>
                      </a:lnTo>
                      <a:lnTo>
                        <a:pt x="20"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grpSp>
          <p:sp>
            <p:nvSpPr>
              <p:cNvPr id="497723" name="Freeform 59">
                <a:extLst>
                  <a:ext uri="{FF2B5EF4-FFF2-40B4-BE49-F238E27FC236}">
                    <a16:creationId xmlns:a16="http://schemas.microsoft.com/office/drawing/2014/main" id="{F1B9656F-E17F-4BD1-B6BE-05D83ACF3412}"/>
                  </a:ext>
                </a:extLst>
              </p:cNvPr>
              <p:cNvSpPr>
                <a:spLocks/>
              </p:cNvSpPr>
              <p:nvPr userDrawn="1"/>
            </p:nvSpPr>
            <p:spPr bwMode="hidden">
              <a:xfrm>
                <a:off x="0" y="1039"/>
                <a:ext cx="1254" cy="2632"/>
              </a:xfrm>
              <a:custGeom>
                <a:avLst/>
                <a:gdLst/>
                <a:ahLst/>
                <a:cxnLst>
                  <a:cxn ang="0">
                    <a:pos x="1236" y="0"/>
                  </a:cxn>
                  <a:cxn ang="0">
                    <a:pos x="1212" y="0"/>
                  </a:cxn>
                  <a:cxn ang="0">
                    <a:pos x="0" y="2542"/>
                  </a:cxn>
                  <a:cxn ang="0">
                    <a:pos x="0" y="2632"/>
                  </a:cxn>
                  <a:cxn ang="0">
                    <a:pos x="1254" y="7"/>
                  </a:cxn>
                  <a:cxn ang="0">
                    <a:pos x="1236" y="0"/>
                  </a:cxn>
                  <a:cxn ang="0">
                    <a:pos x="1236" y="0"/>
                  </a:cxn>
                </a:cxnLst>
                <a:rect l="0" t="0" r="r" b="b"/>
                <a:pathLst>
                  <a:path w="1254" h="2632">
                    <a:moveTo>
                      <a:pt x="1236" y="0"/>
                    </a:moveTo>
                    <a:lnTo>
                      <a:pt x="1212" y="0"/>
                    </a:lnTo>
                    <a:lnTo>
                      <a:pt x="0" y="2542"/>
                    </a:lnTo>
                    <a:lnTo>
                      <a:pt x="0" y="2632"/>
                    </a:lnTo>
                    <a:lnTo>
                      <a:pt x="1254" y="7"/>
                    </a:lnTo>
                    <a:lnTo>
                      <a:pt x="1236" y="0"/>
                    </a:lnTo>
                    <a:lnTo>
                      <a:pt x="1236"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8231" name="Freeform 60">
                <a:extLst>
                  <a:ext uri="{FF2B5EF4-FFF2-40B4-BE49-F238E27FC236}">
                    <a16:creationId xmlns:a16="http://schemas.microsoft.com/office/drawing/2014/main" id="{ADCEE9C2-D578-4682-B0F4-4A98DCBFC727}"/>
                  </a:ext>
                </a:extLst>
              </p:cNvPr>
              <p:cNvSpPr>
                <a:spLocks/>
              </p:cNvSpPr>
              <p:nvPr userDrawn="1"/>
            </p:nvSpPr>
            <p:spPr bwMode="hidden">
              <a:xfrm>
                <a:off x="0" y="1039"/>
                <a:ext cx="948" cy="1676"/>
              </a:xfrm>
              <a:custGeom>
                <a:avLst/>
                <a:gdLst>
                  <a:gd name="T0" fmla="*/ 930 w 948"/>
                  <a:gd name="T1" fmla="*/ 0 h 1676"/>
                  <a:gd name="T2" fmla="*/ 906 w 948"/>
                  <a:gd name="T3" fmla="*/ 0 h 1676"/>
                  <a:gd name="T4" fmla="*/ 0 w 948"/>
                  <a:gd name="T5" fmla="*/ 1593 h 1676"/>
                  <a:gd name="T6" fmla="*/ 0 w 948"/>
                  <a:gd name="T7" fmla="*/ 1676 h 1676"/>
                  <a:gd name="T8" fmla="*/ 948 w 948"/>
                  <a:gd name="T9" fmla="*/ 5 h 1676"/>
                  <a:gd name="T10" fmla="*/ 930 w 948"/>
                  <a:gd name="T11" fmla="*/ 0 h 1676"/>
                  <a:gd name="T12" fmla="*/ 930 w 948"/>
                  <a:gd name="T13" fmla="*/ 0 h 167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48" h="1676">
                    <a:moveTo>
                      <a:pt x="930" y="0"/>
                    </a:moveTo>
                    <a:lnTo>
                      <a:pt x="906" y="0"/>
                    </a:lnTo>
                    <a:lnTo>
                      <a:pt x="0" y="1593"/>
                    </a:lnTo>
                    <a:lnTo>
                      <a:pt x="0" y="1676"/>
                    </a:lnTo>
                    <a:lnTo>
                      <a:pt x="948" y="5"/>
                    </a:lnTo>
                    <a:lnTo>
                      <a:pt x="93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32" name="Freeform 61">
                <a:extLst>
                  <a:ext uri="{FF2B5EF4-FFF2-40B4-BE49-F238E27FC236}">
                    <a16:creationId xmlns:a16="http://schemas.microsoft.com/office/drawing/2014/main" id="{6E19C1E1-C927-4D6C-803E-F45E5FEF11CD}"/>
                  </a:ext>
                </a:extLst>
              </p:cNvPr>
              <p:cNvSpPr>
                <a:spLocks/>
              </p:cNvSpPr>
              <p:nvPr userDrawn="1"/>
            </p:nvSpPr>
            <p:spPr bwMode="hidden">
              <a:xfrm>
                <a:off x="0" y="1039"/>
                <a:ext cx="629" cy="937"/>
              </a:xfrm>
              <a:custGeom>
                <a:avLst/>
                <a:gdLst>
                  <a:gd name="T0" fmla="*/ 606 w 629"/>
                  <a:gd name="T1" fmla="*/ 0 h 937"/>
                  <a:gd name="T2" fmla="*/ 582 w 629"/>
                  <a:gd name="T3" fmla="*/ 0 h 937"/>
                  <a:gd name="T4" fmla="*/ 0 w 629"/>
                  <a:gd name="T5" fmla="*/ 871 h 937"/>
                  <a:gd name="T6" fmla="*/ 0 w 629"/>
                  <a:gd name="T7" fmla="*/ 937 h 937"/>
                  <a:gd name="T8" fmla="*/ 629 w 629"/>
                  <a:gd name="T9" fmla="*/ 4 h 937"/>
                  <a:gd name="T10" fmla="*/ 606 w 629"/>
                  <a:gd name="T11" fmla="*/ 0 h 937"/>
                  <a:gd name="T12" fmla="*/ 606 w 629"/>
                  <a:gd name="T13" fmla="*/ 0 h 9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29" h="937">
                    <a:moveTo>
                      <a:pt x="606" y="0"/>
                    </a:moveTo>
                    <a:lnTo>
                      <a:pt x="582" y="0"/>
                    </a:lnTo>
                    <a:lnTo>
                      <a:pt x="0" y="871"/>
                    </a:lnTo>
                    <a:lnTo>
                      <a:pt x="0" y="937"/>
                    </a:lnTo>
                    <a:lnTo>
                      <a:pt x="629" y="4"/>
                    </a:lnTo>
                    <a:lnTo>
                      <a:pt x="60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33" name="Freeform 62">
                <a:extLst>
                  <a:ext uri="{FF2B5EF4-FFF2-40B4-BE49-F238E27FC236}">
                    <a16:creationId xmlns:a16="http://schemas.microsoft.com/office/drawing/2014/main" id="{0DE5DC3C-BDEF-437D-BE72-3623873945EF}"/>
                  </a:ext>
                </a:extLst>
              </p:cNvPr>
              <p:cNvSpPr>
                <a:spLocks/>
              </p:cNvSpPr>
              <p:nvPr userDrawn="1"/>
            </p:nvSpPr>
            <p:spPr bwMode="hidden">
              <a:xfrm>
                <a:off x="0" y="1039"/>
                <a:ext cx="305" cy="427"/>
              </a:xfrm>
              <a:custGeom>
                <a:avLst/>
                <a:gdLst>
                  <a:gd name="T0" fmla="*/ 282 w 305"/>
                  <a:gd name="T1" fmla="*/ 0 h 427"/>
                  <a:gd name="T2" fmla="*/ 252 w 305"/>
                  <a:gd name="T3" fmla="*/ 0 h 427"/>
                  <a:gd name="T4" fmla="*/ 0 w 305"/>
                  <a:gd name="T5" fmla="*/ 361 h 427"/>
                  <a:gd name="T6" fmla="*/ 0 w 305"/>
                  <a:gd name="T7" fmla="*/ 427 h 427"/>
                  <a:gd name="T8" fmla="*/ 305 w 305"/>
                  <a:gd name="T9" fmla="*/ 5 h 427"/>
                  <a:gd name="T10" fmla="*/ 282 w 305"/>
                  <a:gd name="T11" fmla="*/ 0 h 427"/>
                  <a:gd name="T12" fmla="*/ 282 w 305"/>
                  <a:gd name="T13" fmla="*/ 0 h 42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5" h="427">
                    <a:moveTo>
                      <a:pt x="282" y="0"/>
                    </a:moveTo>
                    <a:lnTo>
                      <a:pt x="252" y="0"/>
                    </a:lnTo>
                    <a:lnTo>
                      <a:pt x="0" y="361"/>
                    </a:lnTo>
                    <a:lnTo>
                      <a:pt x="0" y="427"/>
                    </a:lnTo>
                    <a:lnTo>
                      <a:pt x="305" y="5"/>
                    </a:lnTo>
                    <a:lnTo>
                      <a:pt x="28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7727" name="Freeform 63">
                <a:extLst>
                  <a:ext uri="{FF2B5EF4-FFF2-40B4-BE49-F238E27FC236}">
                    <a16:creationId xmlns:a16="http://schemas.microsoft.com/office/drawing/2014/main" id="{20F66C1B-4B2C-4C8A-9B34-AC3B3638CBF2}"/>
                  </a:ext>
                </a:extLst>
              </p:cNvPr>
              <p:cNvSpPr>
                <a:spLocks/>
              </p:cNvSpPr>
              <p:nvPr userDrawn="1"/>
            </p:nvSpPr>
            <p:spPr bwMode="hidden">
              <a:xfrm>
                <a:off x="4481" y="1039"/>
                <a:ext cx="1277" cy="2686"/>
              </a:xfrm>
              <a:custGeom>
                <a:avLst/>
                <a:gdLst/>
                <a:ahLst/>
                <a:cxnLst>
                  <a:cxn ang="0">
                    <a:pos x="41" y="0"/>
                  </a:cxn>
                  <a:cxn ang="0">
                    <a:pos x="17" y="0"/>
                  </a:cxn>
                  <a:cxn ang="0">
                    <a:pos x="0" y="4"/>
                  </a:cxn>
                  <a:cxn ang="0">
                    <a:pos x="1277" y="2686"/>
                  </a:cxn>
                  <a:cxn ang="0">
                    <a:pos x="1277" y="2596"/>
                  </a:cxn>
                  <a:cxn ang="0">
                    <a:pos x="41" y="0"/>
                  </a:cxn>
                  <a:cxn ang="0">
                    <a:pos x="41" y="0"/>
                  </a:cxn>
                </a:cxnLst>
                <a:rect l="0" t="0" r="r" b="b"/>
                <a:pathLst>
                  <a:path w="1277" h="2686">
                    <a:moveTo>
                      <a:pt x="41" y="0"/>
                    </a:moveTo>
                    <a:lnTo>
                      <a:pt x="17" y="0"/>
                    </a:lnTo>
                    <a:lnTo>
                      <a:pt x="0" y="4"/>
                    </a:lnTo>
                    <a:lnTo>
                      <a:pt x="1277" y="2686"/>
                    </a:lnTo>
                    <a:lnTo>
                      <a:pt x="1277" y="2596"/>
                    </a:lnTo>
                    <a:lnTo>
                      <a:pt x="41" y="0"/>
                    </a:lnTo>
                    <a:lnTo>
                      <a:pt x="41"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eaLnBrk="1" hangingPunct="1">
                  <a:defRPr/>
                </a:pPr>
                <a:endParaRPr lang="zh-CN" altLang="en-US">
                  <a:solidFill>
                    <a:srgbClr val="FFFFFF"/>
                  </a:solidFill>
                </a:endParaRPr>
              </a:p>
            </p:txBody>
          </p:sp>
          <p:sp>
            <p:nvSpPr>
              <p:cNvPr id="8235" name="Freeform 64">
                <a:extLst>
                  <a:ext uri="{FF2B5EF4-FFF2-40B4-BE49-F238E27FC236}">
                    <a16:creationId xmlns:a16="http://schemas.microsoft.com/office/drawing/2014/main" id="{DD0D9B3D-F4A5-4B47-A84C-85450F22DE74}"/>
                  </a:ext>
                </a:extLst>
              </p:cNvPr>
              <p:cNvSpPr>
                <a:spLocks/>
              </p:cNvSpPr>
              <p:nvPr userDrawn="1"/>
            </p:nvSpPr>
            <p:spPr bwMode="hidden">
              <a:xfrm>
                <a:off x="4770" y="1039"/>
                <a:ext cx="988" cy="1730"/>
              </a:xfrm>
              <a:custGeom>
                <a:avLst/>
                <a:gdLst>
                  <a:gd name="T0" fmla="*/ 16 w 988"/>
                  <a:gd name="T1" fmla="*/ 0 h 1730"/>
                  <a:gd name="T2" fmla="*/ 0 w 988"/>
                  <a:gd name="T3" fmla="*/ 7 h 1730"/>
                  <a:gd name="T4" fmla="*/ 988 w 988"/>
                  <a:gd name="T5" fmla="*/ 1730 h 1730"/>
                  <a:gd name="T6" fmla="*/ 988 w 988"/>
                  <a:gd name="T7" fmla="*/ 1653 h 1730"/>
                  <a:gd name="T8" fmla="*/ 40 w 988"/>
                  <a:gd name="T9" fmla="*/ 0 h 1730"/>
                  <a:gd name="T10" fmla="*/ 16 w 988"/>
                  <a:gd name="T11" fmla="*/ 0 h 1730"/>
                  <a:gd name="T12" fmla="*/ 16 w 988"/>
                  <a:gd name="T13" fmla="*/ 0 h 17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88" h="1730">
                    <a:moveTo>
                      <a:pt x="16" y="0"/>
                    </a:moveTo>
                    <a:lnTo>
                      <a:pt x="0" y="7"/>
                    </a:lnTo>
                    <a:lnTo>
                      <a:pt x="988" y="1730"/>
                    </a:lnTo>
                    <a:lnTo>
                      <a:pt x="988" y="1653"/>
                    </a:lnTo>
                    <a:lnTo>
                      <a:pt x="40" y="0"/>
                    </a:lnTo>
                    <a:lnTo>
                      <a:pt x="1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36" name="Freeform 65">
                <a:extLst>
                  <a:ext uri="{FF2B5EF4-FFF2-40B4-BE49-F238E27FC236}">
                    <a16:creationId xmlns:a16="http://schemas.microsoft.com/office/drawing/2014/main" id="{961F3258-9E21-4760-9EBA-BE5E5E3936A5}"/>
                  </a:ext>
                </a:extLst>
              </p:cNvPr>
              <p:cNvSpPr>
                <a:spLocks/>
              </p:cNvSpPr>
              <p:nvPr userDrawn="1"/>
            </p:nvSpPr>
            <p:spPr bwMode="hidden">
              <a:xfrm>
                <a:off x="5088" y="1039"/>
                <a:ext cx="670" cy="997"/>
              </a:xfrm>
              <a:custGeom>
                <a:avLst/>
                <a:gdLst>
                  <a:gd name="T0" fmla="*/ 22 w 670"/>
                  <a:gd name="T1" fmla="*/ 0 h 997"/>
                  <a:gd name="T2" fmla="*/ 0 w 670"/>
                  <a:gd name="T3" fmla="*/ 4 h 997"/>
                  <a:gd name="T4" fmla="*/ 670 w 670"/>
                  <a:gd name="T5" fmla="*/ 997 h 997"/>
                  <a:gd name="T6" fmla="*/ 670 w 670"/>
                  <a:gd name="T7" fmla="*/ 925 h 997"/>
                  <a:gd name="T8" fmla="*/ 46 w 670"/>
                  <a:gd name="T9" fmla="*/ 0 h 997"/>
                  <a:gd name="T10" fmla="*/ 22 w 670"/>
                  <a:gd name="T11" fmla="*/ 0 h 997"/>
                  <a:gd name="T12" fmla="*/ 22 w 670"/>
                  <a:gd name="T13" fmla="*/ 0 h 99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70" h="997">
                    <a:moveTo>
                      <a:pt x="22" y="0"/>
                    </a:moveTo>
                    <a:lnTo>
                      <a:pt x="0" y="4"/>
                    </a:lnTo>
                    <a:lnTo>
                      <a:pt x="670" y="997"/>
                    </a:lnTo>
                    <a:lnTo>
                      <a:pt x="670" y="925"/>
                    </a:lnTo>
                    <a:lnTo>
                      <a:pt x="46" y="0"/>
                    </a:lnTo>
                    <a:lnTo>
                      <a:pt x="2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37" name="Freeform 66">
                <a:extLst>
                  <a:ext uri="{FF2B5EF4-FFF2-40B4-BE49-F238E27FC236}">
                    <a16:creationId xmlns:a16="http://schemas.microsoft.com/office/drawing/2014/main" id="{404DCCD2-B845-401C-B708-B137381CA588}"/>
                  </a:ext>
                </a:extLst>
              </p:cNvPr>
              <p:cNvSpPr>
                <a:spLocks/>
              </p:cNvSpPr>
              <p:nvPr userDrawn="1"/>
            </p:nvSpPr>
            <p:spPr bwMode="hidden">
              <a:xfrm>
                <a:off x="5412" y="1039"/>
                <a:ext cx="346" cy="487"/>
              </a:xfrm>
              <a:custGeom>
                <a:avLst/>
                <a:gdLst>
                  <a:gd name="T0" fmla="*/ 22 w 346"/>
                  <a:gd name="T1" fmla="*/ 0 h 487"/>
                  <a:gd name="T2" fmla="*/ 0 w 346"/>
                  <a:gd name="T3" fmla="*/ 7 h 487"/>
                  <a:gd name="T4" fmla="*/ 346 w 346"/>
                  <a:gd name="T5" fmla="*/ 487 h 487"/>
                  <a:gd name="T6" fmla="*/ 346 w 346"/>
                  <a:gd name="T7" fmla="*/ 415 h 487"/>
                  <a:gd name="T8" fmla="*/ 46 w 346"/>
                  <a:gd name="T9" fmla="*/ 0 h 487"/>
                  <a:gd name="T10" fmla="*/ 22 w 346"/>
                  <a:gd name="T11" fmla="*/ 0 h 487"/>
                  <a:gd name="T12" fmla="*/ 22 w 346"/>
                  <a:gd name="T13" fmla="*/ 0 h 48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6" h="487">
                    <a:moveTo>
                      <a:pt x="22" y="0"/>
                    </a:moveTo>
                    <a:lnTo>
                      <a:pt x="0" y="7"/>
                    </a:lnTo>
                    <a:lnTo>
                      <a:pt x="346" y="487"/>
                    </a:lnTo>
                    <a:lnTo>
                      <a:pt x="346" y="415"/>
                    </a:lnTo>
                    <a:lnTo>
                      <a:pt x="46" y="0"/>
                    </a:lnTo>
                    <a:lnTo>
                      <a:pt x="2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8195" name="Rectangle 67">
            <a:extLst>
              <a:ext uri="{FF2B5EF4-FFF2-40B4-BE49-F238E27FC236}">
                <a16:creationId xmlns:a16="http://schemas.microsoft.com/office/drawing/2014/main" id="{AE6CEB23-2338-4A51-BBFB-1DBAFF93FA62}"/>
              </a:ext>
            </a:extLst>
          </p:cNvPr>
          <p:cNvSpPr>
            <a:spLocks noGrp="1" noChangeArrowheads="1"/>
          </p:cNvSpPr>
          <p:nvPr>
            <p:ph type="title"/>
          </p:nvPr>
        </p:nvSpPr>
        <p:spPr bwMode="auto">
          <a:xfrm>
            <a:off x="455613" y="273050"/>
            <a:ext cx="82264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p>
            <a:pPr lvl="0"/>
            <a:r>
              <a:rPr lang="zh-CN" altLang="en-US"/>
              <a:t>单击此处编辑母版标题样式</a:t>
            </a:r>
          </a:p>
        </p:txBody>
      </p:sp>
      <p:sp>
        <p:nvSpPr>
          <p:cNvPr id="497732" name="Rectangle 68">
            <a:extLst>
              <a:ext uri="{FF2B5EF4-FFF2-40B4-BE49-F238E27FC236}">
                <a16:creationId xmlns:a16="http://schemas.microsoft.com/office/drawing/2014/main" id="{9CD9A179-CFB8-46A5-ADE0-DDAE21949104}"/>
              </a:ext>
            </a:extLst>
          </p:cNvPr>
          <p:cNvSpPr>
            <a:spLocks noGrp="1" noChangeArrowheads="1"/>
          </p:cNvSpPr>
          <p:nvPr>
            <p:ph type="dt" sz="half" idx="2"/>
          </p:nvPr>
        </p:nvSpPr>
        <p:spPr bwMode="auto">
          <a:xfrm>
            <a:off x="455613" y="6242050"/>
            <a:ext cx="2130425" cy="4746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000">
                <a:solidFill>
                  <a:srgbClr val="FFFFFF"/>
                </a:solidFill>
                <a:effectLst>
                  <a:outerShdw blurRad="38100" dist="38100" dir="2700000" algn="tl">
                    <a:srgbClr val="000000"/>
                  </a:outerShdw>
                </a:effectLst>
              </a:defRPr>
            </a:lvl1pPr>
          </a:lstStyle>
          <a:p>
            <a:pPr>
              <a:defRPr/>
            </a:pPr>
            <a:fld id="{182A64B3-86F4-439C-9893-387AAA16D5B8}" type="datetime1">
              <a:rPr lang="zh-CN" altLang="en-US"/>
              <a:pPr>
                <a:defRPr/>
              </a:pPr>
              <a:t>2023/9/14</a:t>
            </a:fld>
            <a:endParaRPr lang="en-US" altLang="zh-CN"/>
          </a:p>
        </p:txBody>
      </p:sp>
      <p:sp>
        <p:nvSpPr>
          <p:cNvPr id="497733" name="Rectangle 69">
            <a:extLst>
              <a:ext uri="{FF2B5EF4-FFF2-40B4-BE49-F238E27FC236}">
                <a16:creationId xmlns:a16="http://schemas.microsoft.com/office/drawing/2014/main" id="{62B7FD64-740A-42FE-8E76-DDFF7D263725}"/>
              </a:ext>
            </a:extLst>
          </p:cNvPr>
          <p:cNvSpPr>
            <a:spLocks noGrp="1" noChangeArrowheads="1"/>
          </p:cNvSpPr>
          <p:nvPr>
            <p:ph type="ftr" sz="quarter" idx="3"/>
          </p:nvPr>
        </p:nvSpPr>
        <p:spPr bwMode="auto">
          <a:xfrm>
            <a:off x="3124200" y="6242050"/>
            <a:ext cx="2895600" cy="4746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000">
                <a:solidFill>
                  <a:srgbClr val="FFFFFF"/>
                </a:solidFill>
                <a:effectLst>
                  <a:outerShdw blurRad="38100" dist="38100" dir="2700000" algn="tl">
                    <a:srgbClr val="000000"/>
                  </a:outerShdw>
                </a:effectLst>
              </a:defRPr>
            </a:lvl1pPr>
          </a:lstStyle>
          <a:p>
            <a:pPr>
              <a:defRPr/>
            </a:pPr>
            <a:endParaRPr lang="en-US" altLang="zh-CN"/>
          </a:p>
        </p:txBody>
      </p:sp>
      <p:sp>
        <p:nvSpPr>
          <p:cNvPr id="497734" name="Rectangle 70">
            <a:extLst>
              <a:ext uri="{FF2B5EF4-FFF2-40B4-BE49-F238E27FC236}">
                <a16:creationId xmlns:a16="http://schemas.microsoft.com/office/drawing/2014/main" id="{64B469CC-DE09-437E-8305-507C83E49B70}"/>
              </a:ext>
            </a:extLst>
          </p:cNvPr>
          <p:cNvSpPr>
            <a:spLocks noGrp="1" noChangeArrowheads="1"/>
          </p:cNvSpPr>
          <p:nvPr>
            <p:ph type="sldNum" sz="quarter" idx="4"/>
          </p:nvPr>
        </p:nvSpPr>
        <p:spPr bwMode="auto">
          <a:xfrm>
            <a:off x="6553200" y="6242050"/>
            <a:ext cx="2130425" cy="4746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a:solidFill>
                  <a:srgbClr val="FFFFFF"/>
                </a:solidFill>
                <a:effectLst>
                  <a:outerShdw blurRad="38100" dist="38100" dir="2700000" algn="tl">
                    <a:srgbClr val="000000"/>
                  </a:outerShdw>
                </a:effectLst>
              </a:defRPr>
            </a:lvl1pPr>
          </a:lstStyle>
          <a:p>
            <a:pPr>
              <a:defRPr/>
            </a:pPr>
            <a:fld id="{E2FB29E9-C127-4785-96D9-C7BC0BFEE2BF}" type="slidenum">
              <a:rPr lang="zh-CN" altLang="en-US"/>
              <a:pPr>
                <a:defRPr/>
              </a:pPr>
              <a:t>‹#›</a:t>
            </a:fld>
            <a:endParaRPr lang="en-US" altLang="zh-CN"/>
          </a:p>
        </p:txBody>
      </p:sp>
      <p:sp>
        <p:nvSpPr>
          <p:cNvPr id="8199" name="Rectangle 71">
            <a:extLst>
              <a:ext uri="{FF2B5EF4-FFF2-40B4-BE49-F238E27FC236}">
                <a16:creationId xmlns:a16="http://schemas.microsoft.com/office/drawing/2014/main" id="{CDD23B9A-8851-4C7E-BBFF-81E634127599}"/>
              </a:ext>
            </a:extLst>
          </p:cNvPr>
          <p:cNvSpPr>
            <a:spLocks noGrp="1" noChangeArrowheads="1"/>
          </p:cNvSpPr>
          <p:nvPr>
            <p:ph type="body" idx="1"/>
          </p:nvPr>
        </p:nvSpPr>
        <p:spPr bwMode="auto">
          <a:xfrm>
            <a:off x="455613" y="1598613"/>
            <a:ext cx="8226425" cy="449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dk2" tx1="lt1" bg2="dk1" tx2="lt2" accent1="accent1" accent2="accent2" accent3="accent3" accent4="accent4" accent5="accent5" accent6="accent6" hlink="hlink" folHlink="folHlink"/>
  <p:sldLayoutIdLst>
    <p:sldLayoutId id="2147485715" r:id="rId1"/>
    <p:sldLayoutId id="2147485716" r:id="rId2"/>
    <p:sldLayoutId id="2147485717" r:id="rId3"/>
    <p:sldLayoutId id="2147485718" r:id="rId4"/>
    <p:sldLayoutId id="2147485719" r:id="rId5"/>
    <p:sldLayoutId id="2147485720" r:id="rId6"/>
    <p:sldLayoutId id="2147485721" r:id="rId7"/>
    <p:sldLayoutId id="2147485722" r:id="rId8"/>
    <p:sldLayoutId id="2147485723" r:id="rId9"/>
    <p:sldLayoutId id="2147485724" r:id="rId10"/>
    <p:sldLayoutId id="2147485725"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tx2"/>
        </a:buClr>
        <a:buSzPct val="115000"/>
        <a:buFont typeface="Wingdings" panose="05000000000000000000" pitchFamily="2" charset="2"/>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115000"/>
        <a:buFont typeface="Wingdings" panose="05000000000000000000" pitchFamily="2" charset="2"/>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11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7634" name="Rectangle 2">
            <a:extLst>
              <a:ext uri="{FF2B5EF4-FFF2-40B4-BE49-F238E27FC236}">
                <a16:creationId xmlns:a16="http://schemas.microsoft.com/office/drawing/2014/main" id="{B7F1BCE8-0276-4B71-A417-BDDC809466F3}"/>
              </a:ext>
            </a:extLst>
          </p:cNvPr>
          <p:cNvSpPr>
            <a:spLocks noGrp="1" noChangeArrowheads="1"/>
          </p:cNvSpPr>
          <p:nvPr>
            <p:ph type="sldNum" sz="quarter" idx="4"/>
          </p:nvPr>
        </p:nvSpPr>
        <p:spPr bwMode="auto">
          <a:xfrm>
            <a:off x="6673850" y="6473825"/>
            <a:ext cx="21336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8C80BEA7-9AFF-403A-91CB-AC92FAFE14A8}" type="slidenum">
              <a:rPr lang="en-US" altLang="zh-CN"/>
              <a:pPr>
                <a:defRPr/>
              </a:pPr>
              <a:t>‹#›</a:t>
            </a:fld>
            <a:endParaRPr lang="en-US" altLang="zh-CN"/>
          </a:p>
        </p:txBody>
      </p:sp>
      <p:grpSp>
        <p:nvGrpSpPr>
          <p:cNvPr id="9219" name="Group 3">
            <a:extLst>
              <a:ext uri="{FF2B5EF4-FFF2-40B4-BE49-F238E27FC236}">
                <a16:creationId xmlns:a16="http://schemas.microsoft.com/office/drawing/2014/main" id="{E786460A-BA86-4940-96DF-E87B72530781}"/>
              </a:ext>
            </a:extLst>
          </p:cNvPr>
          <p:cNvGrpSpPr>
            <a:grpSpLocks/>
          </p:cNvGrpSpPr>
          <p:nvPr/>
        </p:nvGrpSpPr>
        <p:grpSpPr bwMode="auto">
          <a:xfrm>
            <a:off x="0" y="0"/>
            <a:ext cx="1042988" cy="6858000"/>
            <a:chOff x="0" y="0"/>
            <a:chExt cx="657" cy="4320"/>
          </a:xfrm>
        </p:grpSpPr>
        <p:pic>
          <p:nvPicPr>
            <p:cNvPr id="9225" name="Picture 4" descr="moban-2-3">
              <a:extLst>
                <a:ext uri="{FF2B5EF4-FFF2-40B4-BE49-F238E27FC236}">
                  <a16:creationId xmlns:a16="http://schemas.microsoft.com/office/drawing/2014/main" id="{CC89F83E-8FF0-41F9-87DE-26C901E0B50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391"/>
              <a:ext cx="385" cy="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6" name="Picture 5" descr="moban-1-11">
              <a:extLst>
                <a:ext uri="{FF2B5EF4-FFF2-40B4-BE49-F238E27FC236}">
                  <a16:creationId xmlns:a16="http://schemas.microsoft.com/office/drawing/2014/main" id="{534DC24C-6294-4716-80FB-E47F689AF45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657" cy="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7639" name="Oval 7">
            <a:extLst>
              <a:ext uri="{FF2B5EF4-FFF2-40B4-BE49-F238E27FC236}">
                <a16:creationId xmlns:a16="http://schemas.microsoft.com/office/drawing/2014/main" id="{130688E0-FB82-4E32-961C-58B8FDECD183}"/>
              </a:ext>
            </a:extLst>
          </p:cNvPr>
          <p:cNvSpPr>
            <a:spLocks noChangeArrowheads="1"/>
          </p:cNvSpPr>
          <p:nvPr/>
        </p:nvSpPr>
        <p:spPr bwMode="auto">
          <a:xfrm>
            <a:off x="2763838" y="6381750"/>
            <a:ext cx="3824287" cy="71438"/>
          </a:xfrm>
          <a:prstGeom prst="ellipse">
            <a:avLst/>
          </a:prstGeom>
          <a:gradFill rotWithShape="1">
            <a:gsLst>
              <a:gs pos="0">
                <a:schemeClr val="bg1"/>
              </a:gs>
              <a:gs pos="50000">
                <a:srgbClr val="993366"/>
              </a:gs>
              <a:gs pos="100000">
                <a:schemeClr val="bg1"/>
              </a:gs>
            </a:gsLst>
            <a:lin ang="5400000" scaled="1"/>
          </a:gradFill>
          <a:ln w="9525">
            <a:noFill/>
            <a:round/>
            <a:headEnd/>
            <a:tailEnd/>
          </a:ln>
          <a:effectLst/>
        </p:spPr>
        <p:txBody>
          <a:bodyPr wrap="none" anchor="ctr"/>
          <a:lstStyle/>
          <a:p>
            <a:pPr eaLnBrk="1" hangingPunct="1">
              <a:defRPr/>
            </a:pPr>
            <a:endParaRPr lang="zh-CN" altLang="en-US">
              <a:latin typeface="Arial" charset="0"/>
            </a:endParaRPr>
          </a:p>
        </p:txBody>
      </p:sp>
      <p:sp>
        <p:nvSpPr>
          <p:cNvPr id="9221" name="Rectangle 8">
            <a:extLst>
              <a:ext uri="{FF2B5EF4-FFF2-40B4-BE49-F238E27FC236}">
                <a16:creationId xmlns:a16="http://schemas.microsoft.com/office/drawing/2014/main" id="{C4CE3272-89B6-4178-8A32-E9691E2BFE3D}"/>
              </a:ext>
            </a:extLst>
          </p:cNvPr>
          <p:cNvSpPr>
            <a:spLocks noChangeArrowheads="1"/>
          </p:cNvSpPr>
          <p:nvPr/>
        </p:nvSpPr>
        <p:spPr bwMode="auto">
          <a:xfrm>
            <a:off x="4535488" y="0"/>
            <a:ext cx="4608512" cy="519113"/>
          </a:xfrm>
          <a:prstGeom prst="rect">
            <a:avLst/>
          </a:prstGeom>
          <a:noFill/>
          <a:ln>
            <a:noFill/>
          </a:ln>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spcBef>
                <a:spcPct val="50000"/>
              </a:spcBef>
              <a:defRPr/>
            </a:pPr>
            <a:r>
              <a:rPr kumimoji="1" lang="en-US" altLang="zh-CN" sz="2800" b="1">
                <a:solidFill>
                  <a:srgbClr val="000066"/>
                </a:solidFill>
                <a:latin typeface="楷体_GB2312" pitchFamily="49" charset="-122"/>
                <a:ea typeface="楷体_GB2312" pitchFamily="49" charset="-122"/>
              </a:rPr>
              <a:t>       </a:t>
            </a:r>
          </a:p>
        </p:txBody>
      </p:sp>
      <p:sp>
        <p:nvSpPr>
          <p:cNvPr id="9222" name="Text Box 9">
            <a:hlinkClick r:id="rId15" action="ppaction://hlinkpres?slideindex=2&amp;slidetitle=PowerPoint 演示文稿"/>
            <a:extLst>
              <a:ext uri="{FF2B5EF4-FFF2-40B4-BE49-F238E27FC236}">
                <a16:creationId xmlns:a16="http://schemas.microsoft.com/office/drawing/2014/main" id="{CB7EAE4A-A3A6-4A0A-A3C7-68C31A0F25AC}"/>
              </a:ext>
            </a:extLst>
          </p:cNvPr>
          <p:cNvSpPr txBox="1">
            <a:spLocks noChangeArrowheads="1"/>
          </p:cNvSpPr>
          <p:nvPr/>
        </p:nvSpPr>
        <p:spPr bwMode="auto">
          <a:xfrm>
            <a:off x="0" y="188913"/>
            <a:ext cx="900113" cy="604837"/>
          </a:xfrm>
          <a:prstGeom prst="rect">
            <a:avLst/>
          </a:prstGeom>
          <a:noFill/>
          <a:ln>
            <a:noFill/>
          </a:ln>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defRPr/>
            </a:pPr>
            <a:r>
              <a:rPr lang="zh-CN" altLang="en-US" sz="1600" b="1">
                <a:solidFill>
                  <a:schemeClr val="bg1"/>
                </a:solidFill>
                <a:ea typeface="楷体_GB2312" pitchFamily="49" charset="-122"/>
              </a:rPr>
              <a:t>物理学</a:t>
            </a:r>
          </a:p>
          <a:p>
            <a:pPr eaLnBrk="1" hangingPunct="1">
              <a:lnSpc>
                <a:spcPct val="120000"/>
              </a:lnSpc>
              <a:defRPr/>
            </a:pPr>
            <a:r>
              <a:rPr lang="zh-CN" altLang="en-US" sz="1200" b="1">
                <a:solidFill>
                  <a:schemeClr val="bg1"/>
                </a:solidFill>
                <a:ea typeface="楷体_GB2312" pitchFamily="49" charset="-122"/>
              </a:rPr>
              <a:t> </a:t>
            </a:r>
          </a:p>
        </p:txBody>
      </p:sp>
      <p:sp>
        <p:nvSpPr>
          <p:cNvPr id="9223" name="Rectangle 10">
            <a:extLst>
              <a:ext uri="{FF2B5EF4-FFF2-40B4-BE49-F238E27FC236}">
                <a16:creationId xmlns:a16="http://schemas.microsoft.com/office/drawing/2014/main" id="{31C62A52-964F-4EFC-8522-2F983EA2BD48}"/>
              </a:ext>
            </a:extLst>
          </p:cNvPr>
          <p:cNvSpPr>
            <a:spLocks noChangeArrowheads="1"/>
          </p:cNvSpPr>
          <p:nvPr/>
        </p:nvSpPr>
        <p:spPr bwMode="auto">
          <a:xfrm>
            <a:off x="3132138" y="6545263"/>
            <a:ext cx="2895600" cy="268287"/>
          </a:xfrm>
          <a:prstGeom prst="rect">
            <a:avLst/>
          </a:prstGeom>
          <a:noFill/>
          <a:ln>
            <a:noFill/>
          </a:ln>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b="1">
                <a:solidFill>
                  <a:srgbClr val="000066"/>
                </a:solidFill>
                <a:latin typeface="楷体_GB2312" pitchFamily="49" charset="-122"/>
                <a:ea typeface="楷体_GB2312" pitchFamily="49" charset="-122"/>
              </a:rPr>
              <a:t>第</a:t>
            </a:r>
            <a:r>
              <a:rPr lang="en-US" altLang="zh-CN" b="1">
                <a:solidFill>
                  <a:srgbClr val="000066"/>
                </a:solidFill>
                <a:latin typeface="楷体_GB2312" pitchFamily="49" charset="-122"/>
                <a:ea typeface="楷体_GB2312" pitchFamily="49" charset="-122"/>
              </a:rPr>
              <a:t>8</a:t>
            </a:r>
            <a:r>
              <a:rPr lang="zh-CN" altLang="en-US" b="1">
                <a:solidFill>
                  <a:srgbClr val="000066"/>
                </a:solidFill>
                <a:latin typeface="楷体_GB2312" pitchFamily="49" charset="-122"/>
                <a:ea typeface="楷体_GB2312" pitchFamily="49" charset="-122"/>
              </a:rPr>
              <a:t>章  真空中的静电场</a:t>
            </a:r>
          </a:p>
        </p:txBody>
      </p:sp>
      <p:pic>
        <p:nvPicPr>
          <p:cNvPr id="9224" name="Picture 11" descr="BOOK05">
            <a:hlinkClick r:id="" action="ppaction://hlinkshowjump?jump=nextslide"/>
            <a:extLst>
              <a:ext uri="{FF2B5EF4-FFF2-40B4-BE49-F238E27FC236}">
                <a16:creationId xmlns:a16="http://schemas.microsoft.com/office/drawing/2014/main" id="{418856ED-7A84-486F-9849-433722017C8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458200" y="5867400"/>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726" r:id="rId1"/>
    <p:sldLayoutId id="2147485727" r:id="rId2"/>
    <p:sldLayoutId id="2147485728" r:id="rId3"/>
    <p:sldLayoutId id="2147485729" r:id="rId4"/>
    <p:sldLayoutId id="2147485730" r:id="rId5"/>
    <p:sldLayoutId id="2147485731" r:id="rId6"/>
    <p:sldLayoutId id="2147485732" r:id="rId7"/>
    <p:sldLayoutId id="2147485733" r:id="rId8"/>
    <p:sldLayoutId id="2147485734" r:id="rId9"/>
    <p:sldLayoutId id="2147485735" r:id="rId10"/>
    <p:sldLayoutId id="2147485736"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slide" Target="slide65.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14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38.wmf"/><Relationship Id="rId5" Type="http://schemas.openxmlformats.org/officeDocument/2006/relationships/oleObject" Target="../embeddings/oleObject286.bin"/><Relationship Id="rId4" Type="http://schemas.openxmlformats.org/officeDocument/2006/relationships/notesSlide" Target="../notesSlides/notesSlide19.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340.wmf"/><Relationship Id="rId2" Type="http://schemas.openxmlformats.org/officeDocument/2006/relationships/slideLayout" Target="../slideLayouts/slideLayout147.xml"/><Relationship Id="rId1" Type="http://schemas.openxmlformats.org/officeDocument/2006/relationships/tags" Target="../tags/tag3.xml"/><Relationship Id="rId6" Type="http://schemas.openxmlformats.org/officeDocument/2006/relationships/oleObject" Target="../embeddings/oleObject288.bin"/><Relationship Id="rId5" Type="http://schemas.openxmlformats.org/officeDocument/2006/relationships/image" Target="../media/image339.wmf"/><Relationship Id="rId4" Type="http://schemas.openxmlformats.org/officeDocument/2006/relationships/oleObject" Target="../embeddings/oleObject287.bin"/></Relationships>
</file>

<file path=ppt/slides/_rels/slide102.xml.rels><?xml version="1.0" encoding="UTF-8" standalone="yes"?>
<Relationships xmlns="http://schemas.openxmlformats.org/package/2006/relationships"><Relationship Id="rId8" Type="http://schemas.openxmlformats.org/officeDocument/2006/relationships/image" Target="../media/image343.wmf"/><Relationship Id="rId13" Type="http://schemas.openxmlformats.org/officeDocument/2006/relationships/oleObject" Target="../embeddings/oleObject294.bin"/><Relationship Id="rId18" Type="http://schemas.openxmlformats.org/officeDocument/2006/relationships/image" Target="../media/image348.wmf"/><Relationship Id="rId26" Type="http://schemas.openxmlformats.org/officeDocument/2006/relationships/image" Target="../media/image352.emf"/><Relationship Id="rId39" Type="http://schemas.openxmlformats.org/officeDocument/2006/relationships/oleObject" Target="../embeddings/oleObject307.bin"/><Relationship Id="rId3" Type="http://schemas.openxmlformats.org/officeDocument/2006/relationships/oleObject" Target="../embeddings/oleObject289.bin"/><Relationship Id="rId21" Type="http://schemas.openxmlformats.org/officeDocument/2006/relationships/oleObject" Target="../embeddings/oleObject298.bin"/><Relationship Id="rId34" Type="http://schemas.openxmlformats.org/officeDocument/2006/relationships/image" Target="../media/image356.wmf"/><Relationship Id="rId42" Type="http://schemas.openxmlformats.org/officeDocument/2006/relationships/image" Target="../media/image360.wmf"/><Relationship Id="rId7" Type="http://schemas.openxmlformats.org/officeDocument/2006/relationships/oleObject" Target="../embeddings/oleObject291.bin"/><Relationship Id="rId12" Type="http://schemas.openxmlformats.org/officeDocument/2006/relationships/image" Target="../media/image345.wmf"/><Relationship Id="rId17" Type="http://schemas.openxmlformats.org/officeDocument/2006/relationships/oleObject" Target="../embeddings/oleObject296.bin"/><Relationship Id="rId25" Type="http://schemas.openxmlformats.org/officeDocument/2006/relationships/oleObject" Target="../embeddings/oleObject300.bin"/><Relationship Id="rId33" Type="http://schemas.openxmlformats.org/officeDocument/2006/relationships/oleObject" Target="../embeddings/oleObject304.bin"/><Relationship Id="rId38" Type="http://schemas.openxmlformats.org/officeDocument/2006/relationships/image" Target="../media/image358.wmf"/><Relationship Id="rId2" Type="http://schemas.openxmlformats.org/officeDocument/2006/relationships/notesSlide" Target="../notesSlides/notesSlide21.xml"/><Relationship Id="rId16" Type="http://schemas.openxmlformats.org/officeDocument/2006/relationships/image" Target="../media/image347.wmf"/><Relationship Id="rId20" Type="http://schemas.openxmlformats.org/officeDocument/2006/relationships/image" Target="../media/image349.wmf"/><Relationship Id="rId29" Type="http://schemas.openxmlformats.org/officeDocument/2006/relationships/oleObject" Target="../embeddings/oleObject302.bin"/><Relationship Id="rId41" Type="http://schemas.openxmlformats.org/officeDocument/2006/relationships/oleObject" Target="../embeddings/oleObject308.bin"/><Relationship Id="rId1" Type="http://schemas.openxmlformats.org/officeDocument/2006/relationships/slideLayout" Target="../slideLayouts/slideLayout76.xml"/><Relationship Id="rId6" Type="http://schemas.openxmlformats.org/officeDocument/2006/relationships/image" Target="../media/image342.wmf"/><Relationship Id="rId11" Type="http://schemas.openxmlformats.org/officeDocument/2006/relationships/oleObject" Target="../embeddings/oleObject293.bin"/><Relationship Id="rId24" Type="http://schemas.openxmlformats.org/officeDocument/2006/relationships/image" Target="../media/image351.emf"/><Relationship Id="rId32" Type="http://schemas.openxmlformats.org/officeDocument/2006/relationships/image" Target="../media/image355.wmf"/><Relationship Id="rId37" Type="http://schemas.openxmlformats.org/officeDocument/2006/relationships/oleObject" Target="../embeddings/oleObject306.bin"/><Relationship Id="rId40" Type="http://schemas.openxmlformats.org/officeDocument/2006/relationships/image" Target="../media/image359.wmf"/><Relationship Id="rId5" Type="http://schemas.openxmlformats.org/officeDocument/2006/relationships/oleObject" Target="../embeddings/oleObject290.bin"/><Relationship Id="rId15" Type="http://schemas.openxmlformats.org/officeDocument/2006/relationships/oleObject" Target="../embeddings/oleObject295.bin"/><Relationship Id="rId23" Type="http://schemas.openxmlformats.org/officeDocument/2006/relationships/oleObject" Target="../embeddings/oleObject299.bin"/><Relationship Id="rId28" Type="http://schemas.openxmlformats.org/officeDocument/2006/relationships/image" Target="../media/image353.emf"/><Relationship Id="rId36" Type="http://schemas.openxmlformats.org/officeDocument/2006/relationships/image" Target="../media/image357.wmf"/><Relationship Id="rId10" Type="http://schemas.openxmlformats.org/officeDocument/2006/relationships/image" Target="../media/image344.emf"/><Relationship Id="rId19" Type="http://schemas.openxmlformats.org/officeDocument/2006/relationships/oleObject" Target="../embeddings/oleObject297.bin"/><Relationship Id="rId31" Type="http://schemas.openxmlformats.org/officeDocument/2006/relationships/oleObject" Target="../embeddings/oleObject303.bin"/><Relationship Id="rId44" Type="http://schemas.openxmlformats.org/officeDocument/2006/relationships/image" Target="../media/image361.wmf"/><Relationship Id="rId4" Type="http://schemas.openxmlformats.org/officeDocument/2006/relationships/image" Target="../media/image341.wmf"/><Relationship Id="rId9" Type="http://schemas.openxmlformats.org/officeDocument/2006/relationships/oleObject" Target="../embeddings/oleObject292.bin"/><Relationship Id="rId14" Type="http://schemas.openxmlformats.org/officeDocument/2006/relationships/image" Target="../media/image346.wmf"/><Relationship Id="rId22" Type="http://schemas.openxmlformats.org/officeDocument/2006/relationships/image" Target="../media/image350.wmf"/><Relationship Id="rId27" Type="http://schemas.openxmlformats.org/officeDocument/2006/relationships/oleObject" Target="../embeddings/oleObject301.bin"/><Relationship Id="rId30" Type="http://schemas.openxmlformats.org/officeDocument/2006/relationships/image" Target="../media/image354.emf"/><Relationship Id="rId35" Type="http://schemas.openxmlformats.org/officeDocument/2006/relationships/oleObject" Target="../embeddings/oleObject305.bin"/><Relationship Id="rId43" Type="http://schemas.openxmlformats.org/officeDocument/2006/relationships/oleObject" Target="../embeddings/oleObject309.bin"/></Relationships>
</file>

<file path=ppt/slides/_rels/slide103.xml.rels><?xml version="1.0" encoding="UTF-8" standalone="yes"?>
<Relationships xmlns="http://schemas.openxmlformats.org/package/2006/relationships"><Relationship Id="rId2" Type="http://schemas.openxmlformats.org/officeDocument/2006/relationships/image" Target="../media/image362.jpeg"/><Relationship Id="rId1" Type="http://schemas.openxmlformats.org/officeDocument/2006/relationships/slideLayout" Target="../slideLayouts/slideLayout7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105.xml.rels><?xml version="1.0" encoding="UTF-8" standalone="yes"?>
<Relationships xmlns="http://schemas.openxmlformats.org/package/2006/relationships"><Relationship Id="rId8" Type="http://schemas.openxmlformats.org/officeDocument/2006/relationships/image" Target="../media/image365.wmf"/><Relationship Id="rId13" Type="http://schemas.openxmlformats.org/officeDocument/2006/relationships/oleObject" Target="../embeddings/oleObject315.bin"/><Relationship Id="rId3" Type="http://schemas.openxmlformats.org/officeDocument/2006/relationships/oleObject" Target="../embeddings/oleObject310.bin"/><Relationship Id="rId7" Type="http://schemas.openxmlformats.org/officeDocument/2006/relationships/oleObject" Target="../embeddings/oleObject312.bin"/><Relationship Id="rId12" Type="http://schemas.openxmlformats.org/officeDocument/2006/relationships/image" Target="../media/image367.emf"/><Relationship Id="rId2" Type="http://schemas.openxmlformats.org/officeDocument/2006/relationships/image" Target="../media/image98.png"/><Relationship Id="rId16" Type="http://schemas.openxmlformats.org/officeDocument/2006/relationships/image" Target="../media/image369.wmf"/><Relationship Id="rId1" Type="http://schemas.openxmlformats.org/officeDocument/2006/relationships/slideLayout" Target="../slideLayouts/slideLayout76.xml"/><Relationship Id="rId6" Type="http://schemas.openxmlformats.org/officeDocument/2006/relationships/image" Target="../media/image364.wmf"/><Relationship Id="rId11" Type="http://schemas.openxmlformats.org/officeDocument/2006/relationships/oleObject" Target="../embeddings/oleObject314.bin"/><Relationship Id="rId5" Type="http://schemas.openxmlformats.org/officeDocument/2006/relationships/oleObject" Target="../embeddings/oleObject311.bin"/><Relationship Id="rId15" Type="http://schemas.openxmlformats.org/officeDocument/2006/relationships/oleObject" Target="../embeddings/oleObject316.bin"/><Relationship Id="rId10" Type="http://schemas.openxmlformats.org/officeDocument/2006/relationships/image" Target="../media/image366.wmf"/><Relationship Id="rId4" Type="http://schemas.openxmlformats.org/officeDocument/2006/relationships/image" Target="../media/image363.wmf"/><Relationship Id="rId9" Type="http://schemas.openxmlformats.org/officeDocument/2006/relationships/oleObject" Target="../embeddings/oleObject313.bin"/><Relationship Id="rId14" Type="http://schemas.openxmlformats.org/officeDocument/2006/relationships/image" Target="../media/image368.emf"/></Relationships>
</file>

<file path=ppt/slides/_rels/slide106.xml.rels><?xml version="1.0" encoding="UTF-8" standalone="yes"?>
<Relationships xmlns="http://schemas.openxmlformats.org/package/2006/relationships"><Relationship Id="rId8" Type="http://schemas.openxmlformats.org/officeDocument/2006/relationships/image" Target="../media/image375.emf"/><Relationship Id="rId3" Type="http://schemas.openxmlformats.org/officeDocument/2006/relationships/image" Target="../media/image370.wmf"/><Relationship Id="rId7" Type="http://schemas.openxmlformats.org/officeDocument/2006/relationships/image" Target="../media/image374.wmf"/><Relationship Id="rId12" Type="http://schemas.openxmlformats.org/officeDocument/2006/relationships/image" Target="../media/image379.emf"/><Relationship Id="rId2" Type="http://schemas.openxmlformats.org/officeDocument/2006/relationships/image" Target="../media/image98.png"/><Relationship Id="rId1" Type="http://schemas.openxmlformats.org/officeDocument/2006/relationships/slideLayout" Target="../slideLayouts/slideLayout167.xml"/><Relationship Id="rId6" Type="http://schemas.openxmlformats.org/officeDocument/2006/relationships/image" Target="../media/image373.png"/><Relationship Id="rId11" Type="http://schemas.openxmlformats.org/officeDocument/2006/relationships/image" Target="../media/image378.emf"/><Relationship Id="rId5" Type="http://schemas.openxmlformats.org/officeDocument/2006/relationships/image" Target="../media/image372.wmf"/><Relationship Id="rId10" Type="http://schemas.openxmlformats.org/officeDocument/2006/relationships/image" Target="../media/image377.emf"/><Relationship Id="rId4" Type="http://schemas.openxmlformats.org/officeDocument/2006/relationships/image" Target="../media/image371.wmf"/><Relationship Id="rId9" Type="http://schemas.openxmlformats.org/officeDocument/2006/relationships/image" Target="../media/image376.wmf"/></Relationships>
</file>

<file path=ppt/slides/_rels/slide107.xml.rels><?xml version="1.0" encoding="UTF-8" standalone="yes"?>
<Relationships xmlns="http://schemas.openxmlformats.org/package/2006/relationships"><Relationship Id="rId8" Type="http://schemas.openxmlformats.org/officeDocument/2006/relationships/oleObject" Target="../embeddings/oleObject320.bin"/><Relationship Id="rId3" Type="http://schemas.openxmlformats.org/officeDocument/2006/relationships/image" Target="../media/image380.wmf"/><Relationship Id="rId7" Type="http://schemas.openxmlformats.org/officeDocument/2006/relationships/image" Target="../media/image382.wmf"/><Relationship Id="rId2" Type="http://schemas.openxmlformats.org/officeDocument/2006/relationships/oleObject" Target="../embeddings/oleObject317.bin"/><Relationship Id="rId1" Type="http://schemas.openxmlformats.org/officeDocument/2006/relationships/slideLayout" Target="../slideLayouts/slideLayout76.xml"/><Relationship Id="rId6" Type="http://schemas.openxmlformats.org/officeDocument/2006/relationships/oleObject" Target="../embeddings/oleObject319.bin"/><Relationship Id="rId5" Type="http://schemas.openxmlformats.org/officeDocument/2006/relationships/image" Target="../media/image381.wmf"/><Relationship Id="rId4" Type="http://schemas.openxmlformats.org/officeDocument/2006/relationships/oleObject" Target="../embeddings/oleObject318.bin"/><Relationship Id="rId9" Type="http://schemas.openxmlformats.org/officeDocument/2006/relationships/image" Target="../media/image383.wmf"/></Relationships>
</file>

<file path=ppt/slides/_rels/slide108.xml.rels><?xml version="1.0" encoding="UTF-8" standalone="yes"?>
<Relationships xmlns="http://schemas.openxmlformats.org/package/2006/relationships"><Relationship Id="rId8" Type="http://schemas.openxmlformats.org/officeDocument/2006/relationships/oleObject" Target="../embeddings/oleObject323.bin"/><Relationship Id="rId13" Type="http://schemas.openxmlformats.org/officeDocument/2006/relationships/image" Target="../media/image388.emf"/><Relationship Id="rId3" Type="http://schemas.openxmlformats.org/officeDocument/2006/relationships/oleObject" Target="../embeddings/oleObject321.bin"/><Relationship Id="rId7" Type="http://schemas.openxmlformats.org/officeDocument/2006/relationships/image" Target="../media/image385.emf"/><Relationship Id="rId12" Type="http://schemas.openxmlformats.org/officeDocument/2006/relationships/oleObject" Target="../embeddings/oleObject325.bin"/><Relationship Id="rId2" Type="http://schemas.openxmlformats.org/officeDocument/2006/relationships/image" Target="../media/image98.png"/><Relationship Id="rId16" Type="http://schemas.openxmlformats.org/officeDocument/2006/relationships/image" Target="../media/image390.png"/><Relationship Id="rId1" Type="http://schemas.openxmlformats.org/officeDocument/2006/relationships/slideLayout" Target="../slideLayouts/slideLayout76.xml"/><Relationship Id="rId6" Type="http://schemas.openxmlformats.org/officeDocument/2006/relationships/oleObject" Target="../embeddings/oleObject322.bin"/><Relationship Id="rId11" Type="http://schemas.openxmlformats.org/officeDocument/2006/relationships/image" Target="../media/image387.emf"/><Relationship Id="rId5" Type="http://schemas.openxmlformats.org/officeDocument/2006/relationships/image" Target="../media/image373.png"/><Relationship Id="rId15" Type="http://schemas.openxmlformats.org/officeDocument/2006/relationships/image" Target="../media/image389.emf"/><Relationship Id="rId10" Type="http://schemas.openxmlformats.org/officeDocument/2006/relationships/oleObject" Target="../embeddings/oleObject324.bin"/><Relationship Id="rId4" Type="http://schemas.openxmlformats.org/officeDocument/2006/relationships/image" Target="../media/image384.wmf"/><Relationship Id="rId9" Type="http://schemas.openxmlformats.org/officeDocument/2006/relationships/image" Target="../media/image386.emf"/><Relationship Id="rId14" Type="http://schemas.openxmlformats.org/officeDocument/2006/relationships/oleObject" Target="../embeddings/oleObject326.bin"/></Relationships>
</file>

<file path=ppt/slides/_rels/slide109.xml.rels><?xml version="1.0" encoding="UTF-8" standalone="yes"?>
<Relationships xmlns="http://schemas.openxmlformats.org/package/2006/relationships"><Relationship Id="rId8" Type="http://schemas.openxmlformats.org/officeDocument/2006/relationships/oleObject" Target="../embeddings/oleObject330.bin"/><Relationship Id="rId13" Type="http://schemas.openxmlformats.org/officeDocument/2006/relationships/oleObject" Target="../embeddings/oleObject332.bin"/><Relationship Id="rId18" Type="http://schemas.openxmlformats.org/officeDocument/2006/relationships/image" Target="../media/image398.wmf"/><Relationship Id="rId3" Type="http://schemas.openxmlformats.org/officeDocument/2006/relationships/image" Target="../media/image391.wmf"/><Relationship Id="rId7" Type="http://schemas.openxmlformats.org/officeDocument/2006/relationships/image" Target="../media/image393.emf"/><Relationship Id="rId12" Type="http://schemas.openxmlformats.org/officeDocument/2006/relationships/image" Target="../media/image395.wmf"/><Relationship Id="rId17" Type="http://schemas.openxmlformats.org/officeDocument/2006/relationships/oleObject" Target="../embeddings/oleObject334.bin"/><Relationship Id="rId2" Type="http://schemas.openxmlformats.org/officeDocument/2006/relationships/oleObject" Target="../embeddings/oleObject327.bin"/><Relationship Id="rId16" Type="http://schemas.openxmlformats.org/officeDocument/2006/relationships/image" Target="../media/image397.wmf"/><Relationship Id="rId20" Type="http://schemas.openxmlformats.org/officeDocument/2006/relationships/image" Target="../media/image399.wmf"/><Relationship Id="rId1" Type="http://schemas.openxmlformats.org/officeDocument/2006/relationships/slideLayout" Target="../slideLayouts/slideLayout76.xml"/><Relationship Id="rId6" Type="http://schemas.openxmlformats.org/officeDocument/2006/relationships/oleObject" Target="../embeddings/oleObject329.bin"/><Relationship Id="rId11" Type="http://schemas.openxmlformats.org/officeDocument/2006/relationships/oleObject" Target="../embeddings/oleObject331.bin"/><Relationship Id="rId5" Type="http://schemas.openxmlformats.org/officeDocument/2006/relationships/image" Target="../media/image392.emf"/><Relationship Id="rId15" Type="http://schemas.openxmlformats.org/officeDocument/2006/relationships/oleObject" Target="../embeddings/oleObject333.bin"/><Relationship Id="rId10" Type="http://schemas.openxmlformats.org/officeDocument/2006/relationships/image" Target="../media/image98.png"/><Relationship Id="rId19" Type="http://schemas.openxmlformats.org/officeDocument/2006/relationships/oleObject" Target="../embeddings/oleObject335.bin"/><Relationship Id="rId4" Type="http://schemas.openxmlformats.org/officeDocument/2006/relationships/oleObject" Target="../embeddings/oleObject328.bin"/><Relationship Id="rId9" Type="http://schemas.openxmlformats.org/officeDocument/2006/relationships/image" Target="../media/image394.emf"/><Relationship Id="rId14" Type="http://schemas.openxmlformats.org/officeDocument/2006/relationships/image" Target="../media/image396.wmf"/></Relationships>
</file>

<file path=ppt/slides/_rels/slide11.xml.rels><?xml version="1.0" encoding="UTF-8" standalone="yes"?>
<Relationships xmlns="http://schemas.openxmlformats.org/package/2006/relationships"><Relationship Id="rId3" Type="http://schemas.openxmlformats.org/officeDocument/2006/relationships/image" Target="file:///D:\Program%20Files\Tencent\QQ2008\Users\393006789\Image\C2C\UG)HH(P42$ETWL42M~U%25MG2.png" TargetMode="External"/><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400.wmf"/><Relationship Id="rId2" Type="http://schemas.openxmlformats.org/officeDocument/2006/relationships/oleObject" Target="../embeddings/oleObject336.bin"/><Relationship Id="rId1" Type="http://schemas.openxmlformats.org/officeDocument/2006/relationships/slideLayout" Target="../slideLayouts/slideLayout76.xml"/><Relationship Id="rId5" Type="http://schemas.openxmlformats.org/officeDocument/2006/relationships/image" Target="../media/image308.wmf"/><Relationship Id="rId4" Type="http://schemas.openxmlformats.org/officeDocument/2006/relationships/oleObject" Target="../embeddings/oleObject337.bin"/></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5.xml"/><Relationship Id="rId1" Type="http://schemas.openxmlformats.org/officeDocument/2006/relationships/tags" Target="../tags/tag4.xml"/><Relationship Id="rId4" Type="http://schemas.openxmlformats.org/officeDocument/2006/relationships/image" Target="../media/image401.jpeg"/></Relationships>
</file>

<file path=ppt/slides/_rels/slide113.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image" Target="../media/image61.jpeg"/><Relationship Id="rId1" Type="http://schemas.openxmlformats.org/officeDocument/2006/relationships/slideLayout" Target="../slideLayouts/slideLayout76.xml"/><Relationship Id="rId5" Type="http://schemas.openxmlformats.org/officeDocument/2006/relationships/image" Target="../media/image402.jpeg"/><Relationship Id="rId4" Type="http://schemas.openxmlformats.org/officeDocument/2006/relationships/slide" Target="slide113.xml"/></Relationships>
</file>

<file path=ppt/slides/_rels/slide114.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image" Target="../media/image61.jpeg"/><Relationship Id="rId1" Type="http://schemas.openxmlformats.org/officeDocument/2006/relationships/slideLayout" Target="../slideLayouts/slideLayout76.xml"/><Relationship Id="rId5" Type="http://schemas.openxmlformats.org/officeDocument/2006/relationships/image" Target="../media/image402.jpeg"/><Relationship Id="rId4" Type="http://schemas.openxmlformats.org/officeDocument/2006/relationships/slide" Target="slide113.xml"/></Relationships>
</file>

<file path=ppt/slides/_rels/slide115.xml.rels><?xml version="1.0" encoding="UTF-8" standalone="yes"?>
<Relationships xmlns="http://schemas.openxmlformats.org/package/2006/relationships"><Relationship Id="rId8" Type="http://schemas.openxmlformats.org/officeDocument/2006/relationships/image" Target="../media/image405.wmf"/><Relationship Id="rId13" Type="http://schemas.openxmlformats.org/officeDocument/2006/relationships/oleObject" Target="../embeddings/oleObject343.bin"/><Relationship Id="rId18" Type="http://schemas.openxmlformats.org/officeDocument/2006/relationships/image" Target="../media/image410.wmf"/><Relationship Id="rId26" Type="http://schemas.openxmlformats.org/officeDocument/2006/relationships/image" Target="../media/image414.wmf"/><Relationship Id="rId39" Type="http://schemas.openxmlformats.org/officeDocument/2006/relationships/oleObject" Target="../embeddings/oleObject356.bin"/><Relationship Id="rId3" Type="http://schemas.openxmlformats.org/officeDocument/2006/relationships/oleObject" Target="../embeddings/oleObject338.bin"/><Relationship Id="rId21" Type="http://schemas.openxmlformats.org/officeDocument/2006/relationships/oleObject" Target="../embeddings/oleObject347.bin"/><Relationship Id="rId34" Type="http://schemas.openxmlformats.org/officeDocument/2006/relationships/image" Target="../media/image418.wmf"/><Relationship Id="rId7" Type="http://schemas.openxmlformats.org/officeDocument/2006/relationships/oleObject" Target="../embeddings/oleObject340.bin"/><Relationship Id="rId12" Type="http://schemas.openxmlformats.org/officeDocument/2006/relationships/image" Target="../media/image407.wmf"/><Relationship Id="rId17" Type="http://schemas.openxmlformats.org/officeDocument/2006/relationships/oleObject" Target="../embeddings/oleObject345.bin"/><Relationship Id="rId25" Type="http://schemas.openxmlformats.org/officeDocument/2006/relationships/oleObject" Target="../embeddings/oleObject349.bin"/><Relationship Id="rId33" Type="http://schemas.openxmlformats.org/officeDocument/2006/relationships/oleObject" Target="../embeddings/oleObject353.bin"/><Relationship Id="rId38" Type="http://schemas.openxmlformats.org/officeDocument/2006/relationships/image" Target="../media/image420.wmf"/><Relationship Id="rId2" Type="http://schemas.openxmlformats.org/officeDocument/2006/relationships/notesSlide" Target="../notesSlides/notesSlide23.xml"/><Relationship Id="rId16" Type="http://schemas.openxmlformats.org/officeDocument/2006/relationships/image" Target="../media/image409.wmf"/><Relationship Id="rId20" Type="http://schemas.openxmlformats.org/officeDocument/2006/relationships/image" Target="../media/image411.wmf"/><Relationship Id="rId29" Type="http://schemas.openxmlformats.org/officeDocument/2006/relationships/oleObject" Target="../embeddings/oleObject351.bin"/><Relationship Id="rId1" Type="http://schemas.openxmlformats.org/officeDocument/2006/relationships/slideLayout" Target="../slideLayouts/slideLayout76.xml"/><Relationship Id="rId6" Type="http://schemas.openxmlformats.org/officeDocument/2006/relationships/image" Target="../media/image404.wmf"/><Relationship Id="rId11" Type="http://schemas.openxmlformats.org/officeDocument/2006/relationships/oleObject" Target="../embeddings/oleObject342.bin"/><Relationship Id="rId24" Type="http://schemas.openxmlformats.org/officeDocument/2006/relationships/image" Target="../media/image413.wmf"/><Relationship Id="rId32" Type="http://schemas.openxmlformats.org/officeDocument/2006/relationships/image" Target="../media/image417.wmf"/><Relationship Id="rId37" Type="http://schemas.openxmlformats.org/officeDocument/2006/relationships/oleObject" Target="../embeddings/oleObject355.bin"/><Relationship Id="rId40" Type="http://schemas.openxmlformats.org/officeDocument/2006/relationships/image" Target="../media/image421.emf"/><Relationship Id="rId5" Type="http://schemas.openxmlformats.org/officeDocument/2006/relationships/oleObject" Target="../embeddings/oleObject339.bin"/><Relationship Id="rId15" Type="http://schemas.openxmlformats.org/officeDocument/2006/relationships/oleObject" Target="../embeddings/oleObject344.bin"/><Relationship Id="rId23" Type="http://schemas.openxmlformats.org/officeDocument/2006/relationships/oleObject" Target="../embeddings/oleObject348.bin"/><Relationship Id="rId28" Type="http://schemas.openxmlformats.org/officeDocument/2006/relationships/image" Target="../media/image415.wmf"/><Relationship Id="rId36" Type="http://schemas.openxmlformats.org/officeDocument/2006/relationships/image" Target="../media/image419.emf"/><Relationship Id="rId10" Type="http://schemas.openxmlformats.org/officeDocument/2006/relationships/image" Target="../media/image406.wmf"/><Relationship Id="rId19" Type="http://schemas.openxmlformats.org/officeDocument/2006/relationships/oleObject" Target="../embeddings/oleObject346.bin"/><Relationship Id="rId31" Type="http://schemas.openxmlformats.org/officeDocument/2006/relationships/oleObject" Target="../embeddings/oleObject352.bin"/><Relationship Id="rId4" Type="http://schemas.openxmlformats.org/officeDocument/2006/relationships/image" Target="../media/image403.wmf"/><Relationship Id="rId9" Type="http://schemas.openxmlformats.org/officeDocument/2006/relationships/oleObject" Target="../embeddings/oleObject341.bin"/><Relationship Id="rId14" Type="http://schemas.openxmlformats.org/officeDocument/2006/relationships/image" Target="../media/image408.wmf"/><Relationship Id="rId22" Type="http://schemas.openxmlformats.org/officeDocument/2006/relationships/image" Target="../media/image412.wmf"/><Relationship Id="rId27" Type="http://schemas.openxmlformats.org/officeDocument/2006/relationships/oleObject" Target="../embeddings/oleObject350.bin"/><Relationship Id="rId30" Type="http://schemas.openxmlformats.org/officeDocument/2006/relationships/image" Target="../media/image416.wmf"/><Relationship Id="rId35" Type="http://schemas.openxmlformats.org/officeDocument/2006/relationships/oleObject" Target="../embeddings/oleObject354.bin"/></Relationships>
</file>

<file path=ppt/slides/_rels/slide116.xml.rels><?xml version="1.0" encoding="UTF-8" standalone="yes"?>
<Relationships xmlns="http://schemas.openxmlformats.org/package/2006/relationships"><Relationship Id="rId3" Type="http://schemas.openxmlformats.org/officeDocument/2006/relationships/image" Target="../media/image308.wmf"/><Relationship Id="rId2" Type="http://schemas.openxmlformats.org/officeDocument/2006/relationships/oleObject" Target="../embeddings/oleObject357.bin"/><Relationship Id="rId1" Type="http://schemas.openxmlformats.org/officeDocument/2006/relationships/slideLayout" Target="../slideLayouts/slideLayout76.xml"/></Relationships>
</file>

<file path=ppt/slides/_rels/slide117.xml.rels><?xml version="1.0" encoding="UTF-8" standalone="yes"?>
<Relationships xmlns="http://schemas.openxmlformats.org/package/2006/relationships"><Relationship Id="rId8" Type="http://schemas.openxmlformats.org/officeDocument/2006/relationships/image" Target="../media/image424.emf"/><Relationship Id="rId13" Type="http://schemas.openxmlformats.org/officeDocument/2006/relationships/oleObject" Target="../embeddings/oleObject363.bin"/><Relationship Id="rId18" Type="http://schemas.openxmlformats.org/officeDocument/2006/relationships/image" Target="../media/image429.wmf"/><Relationship Id="rId3" Type="http://schemas.openxmlformats.org/officeDocument/2006/relationships/oleObject" Target="../embeddings/oleObject358.bin"/><Relationship Id="rId7" Type="http://schemas.openxmlformats.org/officeDocument/2006/relationships/oleObject" Target="../embeddings/oleObject360.bin"/><Relationship Id="rId12" Type="http://schemas.openxmlformats.org/officeDocument/2006/relationships/image" Target="../media/image426.emf"/><Relationship Id="rId17" Type="http://schemas.openxmlformats.org/officeDocument/2006/relationships/oleObject" Target="../embeddings/oleObject365.bin"/><Relationship Id="rId2" Type="http://schemas.openxmlformats.org/officeDocument/2006/relationships/audio" Target="../media/audio2.wav"/><Relationship Id="rId16" Type="http://schemas.openxmlformats.org/officeDocument/2006/relationships/image" Target="../media/image428.wmf"/><Relationship Id="rId20" Type="http://schemas.openxmlformats.org/officeDocument/2006/relationships/image" Target="../media/image430.wmf"/><Relationship Id="rId1" Type="http://schemas.openxmlformats.org/officeDocument/2006/relationships/slideLayout" Target="../slideLayouts/slideLayout32.xml"/><Relationship Id="rId6" Type="http://schemas.openxmlformats.org/officeDocument/2006/relationships/image" Target="../media/image423.wmf"/><Relationship Id="rId11" Type="http://schemas.openxmlformats.org/officeDocument/2006/relationships/oleObject" Target="../embeddings/oleObject362.bin"/><Relationship Id="rId5" Type="http://schemas.openxmlformats.org/officeDocument/2006/relationships/oleObject" Target="../embeddings/oleObject359.bin"/><Relationship Id="rId15" Type="http://schemas.openxmlformats.org/officeDocument/2006/relationships/oleObject" Target="../embeddings/oleObject364.bin"/><Relationship Id="rId10" Type="http://schemas.openxmlformats.org/officeDocument/2006/relationships/image" Target="../media/image425.emf"/><Relationship Id="rId19" Type="http://schemas.openxmlformats.org/officeDocument/2006/relationships/oleObject" Target="../embeddings/oleObject366.bin"/><Relationship Id="rId4" Type="http://schemas.openxmlformats.org/officeDocument/2006/relationships/image" Target="../media/image422.wmf"/><Relationship Id="rId9" Type="http://schemas.openxmlformats.org/officeDocument/2006/relationships/oleObject" Target="../embeddings/oleObject361.bin"/><Relationship Id="rId14" Type="http://schemas.openxmlformats.org/officeDocument/2006/relationships/image" Target="../media/image427.emf"/></Relationships>
</file>

<file path=ppt/slides/_rels/slide118.xml.rels><?xml version="1.0" encoding="UTF-8" standalone="yes"?>
<Relationships xmlns="http://schemas.openxmlformats.org/package/2006/relationships"><Relationship Id="rId8" Type="http://schemas.openxmlformats.org/officeDocument/2006/relationships/oleObject" Target="../embeddings/oleObject370.bin"/><Relationship Id="rId13" Type="http://schemas.openxmlformats.org/officeDocument/2006/relationships/image" Target="../media/image435.wmf"/><Relationship Id="rId18" Type="http://schemas.openxmlformats.org/officeDocument/2006/relationships/oleObject" Target="../embeddings/oleObject375.bin"/><Relationship Id="rId26" Type="http://schemas.openxmlformats.org/officeDocument/2006/relationships/oleObject" Target="../embeddings/oleObject379.bin"/><Relationship Id="rId3" Type="http://schemas.openxmlformats.org/officeDocument/2006/relationships/image" Target="../media/image422.wmf"/><Relationship Id="rId21" Type="http://schemas.openxmlformats.org/officeDocument/2006/relationships/image" Target="../media/image439.wmf"/><Relationship Id="rId34" Type="http://schemas.openxmlformats.org/officeDocument/2006/relationships/oleObject" Target="../embeddings/oleObject383.bin"/><Relationship Id="rId7" Type="http://schemas.openxmlformats.org/officeDocument/2006/relationships/image" Target="../media/image432.wmf"/><Relationship Id="rId12" Type="http://schemas.openxmlformats.org/officeDocument/2006/relationships/oleObject" Target="../embeddings/oleObject372.bin"/><Relationship Id="rId17" Type="http://schemas.openxmlformats.org/officeDocument/2006/relationships/image" Target="../media/image437.emf"/><Relationship Id="rId25" Type="http://schemas.openxmlformats.org/officeDocument/2006/relationships/image" Target="../media/image441.wmf"/><Relationship Id="rId33" Type="http://schemas.openxmlformats.org/officeDocument/2006/relationships/image" Target="../media/image445.wmf"/><Relationship Id="rId2" Type="http://schemas.openxmlformats.org/officeDocument/2006/relationships/oleObject" Target="../embeddings/oleObject367.bin"/><Relationship Id="rId16" Type="http://schemas.openxmlformats.org/officeDocument/2006/relationships/oleObject" Target="../embeddings/oleObject374.bin"/><Relationship Id="rId20" Type="http://schemas.openxmlformats.org/officeDocument/2006/relationships/oleObject" Target="../embeddings/oleObject376.bin"/><Relationship Id="rId29" Type="http://schemas.openxmlformats.org/officeDocument/2006/relationships/image" Target="../media/image443.wmf"/><Relationship Id="rId1" Type="http://schemas.openxmlformats.org/officeDocument/2006/relationships/slideLayout" Target="../slideLayouts/slideLayout32.xml"/><Relationship Id="rId6" Type="http://schemas.openxmlformats.org/officeDocument/2006/relationships/oleObject" Target="../embeddings/oleObject369.bin"/><Relationship Id="rId11" Type="http://schemas.openxmlformats.org/officeDocument/2006/relationships/image" Target="../media/image434.emf"/><Relationship Id="rId24" Type="http://schemas.openxmlformats.org/officeDocument/2006/relationships/oleObject" Target="../embeddings/oleObject378.bin"/><Relationship Id="rId32" Type="http://schemas.openxmlformats.org/officeDocument/2006/relationships/oleObject" Target="../embeddings/oleObject382.bin"/><Relationship Id="rId37" Type="http://schemas.openxmlformats.org/officeDocument/2006/relationships/image" Target="../media/image447.wmf"/><Relationship Id="rId5" Type="http://schemas.openxmlformats.org/officeDocument/2006/relationships/image" Target="../media/image431.wmf"/><Relationship Id="rId15" Type="http://schemas.openxmlformats.org/officeDocument/2006/relationships/image" Target="../media/image436.wmf"/><Relationship Id="rId23" Type="http://schemas.openxmlformats.org/officeDocument/2006/relationships/image" Target="../media/image440.wmf"/><Relationship Id="rId28" Type="http://schemas.openxmlformats.org/officeDocument/2006/relationships/oleObject" Target="../embeddings/oleObject380.bin"/><Relationship Id="rId36" Type="http://schemas.openxmlformats.org/officeDocument/2006/relationships/oleObject" Target="../embeddings/oleObject384.bin"/><Relationship Id="rId10" Type="http://schemas.openxmlformats.org/officeDocument/2006/relationships/oleObject" Target="../embeddings/oleObject371.bin"/><Relationship Id="rId19" Type="http://schemas.openxmlformats.org/officeDocument/2006/relationships/image" Target="../media/image438.emf"/><Relationship Id="rId31" Type="http://schemas.openxmlformats.org/officeDocument/2006/relationships/image" Target="../media/image444.wmf"/><Relationship Id="rId4" Type="http://schemas.openxmlformats.org/officeDocument/2006/relationships/oleObject" Target="../embeddings/oleObject368.bin"/><Relationship Id="rId9" Type="http://schemas.openxmlformats.org/officeDocument/2006/relationships/image" Target="../media/image433.emf"/><Relationship Id="rId14" Type="http://schemas.openxmlformats.org/officeDocument/2006/relationships/oleObject" Target="../embeddings/oleObject373.bin"/><Relationship Id="rId22" Type="http://schemas.openxmlformats.org/officeDocument/2006/relationships/oleObject" Target="../embeddings/oleObject377.bin"/><Relationship Id="rId27" Type="http://schemas.openxmlformats.org/officeDocument/2006/relationships/image" Target="../media/image442.wmf"/><Relationship Id="rId30" Type="http://schemas.openxmlformats.org/officeDocument/2006/relationships/oleObject" Target="../embeddings/oleObject381.bin"/><Relationship Id="rId35" Type="http://schemas.openxmlformats.org/officeDocument/2006/relationships/image" Target="../media/image446.wmf"/></Relationships>
</file>

<file path=ppt/slides/_rels/slide119.xml.rels><?xml version="1.0" encoding="UTF-8" standalone="yes"?>
<Relationships xmlns="http://schemas.openxmlformats.org/package/2006/relationships"><Relationship Id="rId3" Type="http://schemas.openxmlformats.org/officeDocument/2006/relationships/image" Target="../media/image448.wmf"/><Relationship Id="rId2" Type="http://schemas.openxmlformats.org/officeDocument/2006/relationships/oleObject" Target="../embeddings/oleObject385.bin"/><Relationship Id="rId1" Type="http://schemas.openxmlformats.org/officeDocument/2006/relationships/slideLayout" Target="../slideLayouts/slideLayout32.xml"/><Relationship Id="rId5" Type="http://schemas.openxmlformats.org/officeDocument/2006/relationships/image" Target="../media/image449.wmf"/><Relationship Id="rId4" Type="http://schemas.openxmlformats.org/officeDocument/2006/relationships/oleObject" Target="../embeddings/oleObject386.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8" Type="http://schemas.openxmlformats.org/officeDocument/2006/relationships/oleObject" Target="../embeddings/oleObject390.bin"/><Relationship Id="rId3" Type="http://schemas.openxmlformats.org/officeDocument/2006/relationships/image" Target="../media/image450.wmf"/><Relationship Id="rId7" Type="http://schemas.openxmlformats.org/officeDocument/2006/relationships/image" Target="../media/image452.wmf"/><Relationship Id="rId2" Type="http://schemas.openxmlformats.org/officeDocument/2006/relationships/oleObject" Target="../embeddings/oleObject387.bin"/><Relationship Id="rId1" Type="http://schemas.openxmlformats.org/officeDocument/2006/relationships/slideLayout" Target="../slideLayouts/slideLayout32.xml"/><Relationship Id="rId6" Type="http://schemas.openxmlformats.org/officeDocument/2006/relationships/oleObject" Target="../embeddings/oleObject389.bin"/><Relationship Id="rId5" Type="http://schemas.openxmlformats.org/officeDocument/2006/relationships/image" Target="../media/image451.wmf"/><Relationship Id="rId4" Type="http://schemas.openxmlformats.org/officeDocument/2006/relationships/oleObject" Target="../embeddings/oleObject388.bin"/><Relationship Id="rId9" Type="http://schemas.openxmlformats.org/officeDocument/2006/relationships/image" Target="../media/image453.wmf"/></Relationships>
</file>

<file path=ppt/slides/_rels/slide121.xml.rels><?xml version="1.0" encoding="UTF-8" standalone="yes"?>
<Relationships xmlns="http://schemas.openxmlformats.org/package/2006/relationships"><Relationship Id="rId3" Type="http://schemas.openxmlformats.org/officeDocument/2006/relationships/image" Target="../media/image454.wmf"/><Relationship Id="rId2" Type="http://schemas.openxmlformats.org/officeDocument/2006/relationships/oleObject" Target="../embeddings/oleObject391.bin"/><Relationship Id="rId1" Type="http://schemas.openxmlformats.org/officeDocument/2006/relationships/slideLayout" Target="../slideLayouts/slideLayout32.xml"/><Relationship Id="rId5" Type="http://schemas.openxmlformats.org/officeDocument/2006/relationships/image" Target="../media/image455.wmf"/><Relationship Id="rId4" Type="http://schemas.openxmlformats.org/officeDocument/2006/relationships/oleObject" Target="../embeddings/oleObject392.bin"/></Relationships>
</file>

<file path=ppt/slides/_rels/slide122.xml.rels><?xml version="1.0" encoding="UTF-8" standalone="yes"?>
<Relationships xmlns="http://schemas.openxmlformats.org/package/2006/relationships"><Relationship Id="rId8" Type="http://schemas.openxmlformats.org/officeDocument/2006/relationships/oleObject" Target="../embeddings/oleObject396.bin"/><Relationship Id="rId13" Type="http://schemas.openxmlformats.org/officeDocument/2006/relationships/image" Target="../media/image460.emf"/><Relationship Id="rId3" Type="http://schemas.openxmlformats.org/officeDocument/2006/relationships/image" Target="../media/image456.wmf"/><Relationship Id="rId7" Type="http://schemas.openxmlformats.org/officeDocument/2006/relationships/image" Target="../media/image458.wmf"/><Relationship Id="rId12" Type="http://schemas.openxmlformats.org/officeDocument/2006/relationships/oleObject" Target="../embeddings/oleObject398.bin"/><Relationship Id="rId2" Type="http://schemas.openxmlformats.org/officeDocument/2006/relationships/oleObject" Target="../embeddings/oleObject393.bin"/><Relationship Id="rId1" Type="http://schemas.openxmlformats.org/officeDocument/2006/relationships/slideLayout" Target="../slideLayouts/slideLayout32.xml"/><Relationship Id="rId6" Type="http://schemas.openxmlformats.org/officeDocument/2006/relationships/oleObject" Target="../embeddings/oleObject395.bin"/><Relationship Id="rId11" Type="http://schemas.openxmlformats.org/officeDocument/2006/relationships/image" Target="../media/image459.wmf"/><Relationship Id="rId5" Type="http://schemas.openxmlformats.org/officeDocument/2006/relationships/image" Target="../media/image457.wmf"/><Relationship Id="rId10" Type="http://schemas.openxmlformats.org/officeDocument/2006/relationships/oleObject" Target="../embeddings/oleObject397.bin"/><Relationship Id="rId4" Type="http://schemas.openxmlformats.org/officeDocument/2006/relationships/oleObject" Target="../embeddings/oleObject394.bin"/><Relationship Id="rId9" Type="http://schemas.openxmlformats.org/officeDocument/2006/relationships/image" Target="../media/image428.wmf"/></Relationships>
</file>

<file path=ppt/slides/_rels/slide123.xml.rels><?xml version="1.0" encoding="UTF-8" standalone="yes"?>
<Relationships xmlns="http://schemas.openxmlformats.org/package/2006/relationships"><Relationship Id="rId8" Type="http://schemas.openxmlformats.org/officeDocument/2006/relationships/oleObject" Target="../embeddings/oleObject402.bin"/><Relationship Id="rId13" Type="http://schemas.openxmlformats.org/officeDocument/2006/relationships/image" Target="../media/image445.wmf"/><Relationship Id="rId18" Type="http://schemas.openxmlformats.org/officeDocument/2006/relationships/oleObject" Target="../embeddings/oleObject407.bin"/><Relationship Id="rId3" Type="http://schemas.openxmlformats.org/officeDocument/2006/relationships/image" Target="../media/image461.wmf"/><Relationship Id="rId21" Type="http://schemas.openxmlformats.org/officeDocument/2006/relationships/image" Target="../media/image469.wmf"/><Relationship Id="rId7" Type="http://schemas.openxmlformats.org/officeDocument/2006/relationships/image" Target="../media/image463.wmf"/><Relationship Id="rId12" Type="http://schemas.openxmlformats.org/officeDocument/2006/relationships/oleObject" Target="../embeddings/oleObject404.bin"/><Relationship Id="rId17" Type="http://schemas.openxmlformats.org/officeDocument/2006/relationships/image" Target="../media/image467.wmf"/><Relationship Id="rId2" Type="http://schemas.openxmlformats.org/officeDocument/2006/relationships/oleObject" Target="../embeddings/oleObject399.bin"/><Relationship Id="rId16" Type="http://schemas.openxmlformats.org/officeDocument/2006/relationships/oleObject" Target="../embeddings/oleObject406.bin"/><Relationship Id="rId20" Type="http://schemas.openxmlformats.org/officeDocument/2006/relationships/oleObject" Target="../embeddings/oleObject408.bin"/><Relationship Id="rId1" Type="http://schemas.openxmlformats.org/officeDocument/2006/relationships/slideLayout" Target="../slideLayouts/slideLayout32.xml"/><Relationship Id="rId6" Type="http://schemas.openxmlformats.org/officeDocument/2006/relationships/oleObject" Target="../embeddings/oleObject401.bin"/><Relationship Id="rId11" Type="http://schemas.openxmlformats.org/officeDocument/2006/relationships/image" Target="../media/image465.wmf"/><Relationship Id="rId5" Type="http://schemas.openxmlformats.org/officeDocument/2006/relationships/image" Target="../media/image462.wmf"/><Relationship Id="rId15" Type="http://schemas.openxmlformats.org/officeDocument/2006/relationships/image" Target="../media/image466.emf"/><Relationship Id="rId10" Type="http://schemas.openxmlformats.org/officeDocument/2006/relationships/oleObject" Target="../embeddings/oleObject403.bin"/><Relationship Id="rId19" Type="http://schemas.openxmlformats.org/officeDocument/2006/relationships/image" Target="../media/image468.wmf"/><Relationship Id="rId4" Type="http://schemas.openxmlformats.org/officeDocument/2006/relationships/oleObject" Target="../embeddings/oleObject400.bin"/><Relationship Id="rId9" Type="http://schemas.openxmlformats.org/officeDocument/2006/relationships/image" Target="../media/image464.wmf"/><Relationship Id="rId14" Type="http://schemas.openxmlformats.org/officeDocument/2006/relationships/oleObject" Target="../embeddings/oleObject405.bin"/></Relationships>
</file>

<file path=ppt/slides/_rels/slide124.xml.rels><?xml version="1.0" encoding="UTF-8" standalone="yes"?>
<Relationships xmlns="http://schemas.openxmlformats.org/package/2006/relationships"><Relationship Id="rId8" Type="http://schemas.openxmlformats.org/officeDocument/2006/relationships/image" Target="../media/image471.wmf"/><Relationship Id="rId13" Type="http://schemas.openxmlformats.org/officeDocument/2006/relationships/oleObject" Target="../embeddings/oleObject414.bin"/><Relationship Id="rId3" Type="http://schemas.openxmlformats.org/officeDocument/2006/relationships/oleObject" Target="../embeddings/oleObject409.bin"/><Relationship Id="rId7" Type="http://schemas.openxmlformats.org/officeDocument/2006/relationships/oleObject" Target="../embeddings/oleObject411.bin"/><Relationship Id="rId12" Type="http://schemas.openxmlformats.org/officeDocument/2006/relationships/image" Target="../media/image473.wmf"/><Relationship Id="rId2" Type="http://schemas.openxmlformats.org/officeDocument/2006/relationships/notesSlide" Target="../notesSlides/notesSlide24.xml"/><Relationship Id="rId1" Type="http://schemas.openxmlformats.org/officeDocument/2006/relationships/slideLayout" Target="../slideLayouts/slideLayout32.xml"/><Relationship Id="rId6" Type="http://schemas.openxmlformats.org/officeDocument/2006/relationships/image" Target="../media/image469.wmf"/><Relationship Id="rId11" Type="http://schemas.openxmlformats.org/officeDocument/2006/relationships/oleObject" Target="../embeddings/oleObject413.bin"/><Relationship Id="rId5" Type="http://schemas.openxmlformats.org/officeDocument/2006/relationships/oleObject" Target="../embeddings/oleObject410.bin"/><Relationship Id="rId10" Type="http://schemas.openxmlformats.org/officeDocument/2006/relationships/image" Target="../media/image472.wmf"/><Relationship Id="rId4" Type="http://schemas.openxmlformats.org/officeDocument/2006/relationships/image" Target="../media/image470.wmf"/><Relationship Id="rId9" Type="http://schemas.openxmlformats.org/officeDocument/2006/relationships/oleObject" Target="../embeddings/oleObject412.bin"/><Relationship Id="rId14" Type="http://schemas.openxmlformats.org/officeDocument/2006/relationships/image" Target="../media/image474.emf"/></Relationships>
</file>

<file path=ppt/slides/_rels/slide125.xml.rels><?xml version="1.0" encoding="UTF-8" standalone="yes"?>
<Relationships xmlns="http://schemas.openxmlformats.org/package/2006/relationships"><Relationship Id="rId8" Type="http://schemas.openxmlformats.org/officeDocument/2006/relationships/image" Target="../media/image477.wmf"/><Relationship Id="rId13" Type="http://schemas.openxmlformats.org/officeDocument/2006/relationships/slide" Target="slide46.xml"/><Relationship Id="rId3" Type="http://schemas.openxmlformats.org/officeDocument/2006/relationships/oleObject" Target="../embeddings/oleObject415.bin"/><Relationship Id="rId7" Type="http://schemas.openxmlformats.org/officeDocument/2006/relationships/oleObject" Target="../embeddings/oleObject417.bin"/><Relationship Id="rId12" Type="http://schemas.openxmlformats.org/officeDocument/2006/relationships/image" Target="../media/image479.emf"/><Relationship Id="rId2" Type="http://schemas.openxmlformats.org/officeDocument/2006/relationships/notesSlide" Target="../notesSlides/notesSlide25.xml"/><Relationship Id="rId1" Type="http://schemas.openxmlformats.org/officeDocument/2006/relationships/slideLayout" Target="../slideLayouts/slideLayout98.xml"/><Relationship Id="rId6" Type="http://schemas.openxmlformats.org/officeDocument/2006/relationships/image" Target="../media/image476.emf"/><Relationship Id="rId11" Type="http://schemas.openxmlformats.org/officeDocument/2006/relationships/oleObject" Target="../embeddings/oleObject419.bin"/><Relationship Id="rId5" Type="http://schemas.openxmlformats.org/officeDocument/2006/relationships/oleObject" Target="../embeddings/oleObject416.bin"/><Relationship Id="rId10" Type="http://schemas.openxmlformats.org/officeDocument/2006/relationships/image" Target="../media/image478.emf"/><Relationship Id="rId4" Type="http://schemas.openxmlformats.org/officeDocument/2006/relationships/image" Target="../media/image475.emf"/><Relationship Id="rId9" Type="http://schemas.openxmlformats.org/officeDocument/2006/relationships/oleObject" Target="../embeddings/oleObject418.bin"/></Relationships>
</file>

<file path=ppt/slides/_rels/slide126.xml.rels><?xml version="1.0" encoding="UTF-8" standalone="yes"?>
<Relationships xmlns="http://schemas.openxmlformats.org/package/2006/relationships"><Relationship Id="rId8" Type="http://schemas.openxmlformats.org/officeDocument/2006/relationships/oleObject" Target="../embeddings/oleObject423.bin"/><Relationship Id="rId13" Type="http://schemas.openxmlformats.org/officeDocument/2006/relationships/image" Target="../media/image485.emf"/><Relationship Id="rId18" Type="http://schemas.openxmlformats.org/officeDocument/2006/relationships/oleObject" Target="../embeddings/oleObject428.bin"/><Relationship Id="rId3" Type="http://schemas.openxmlformats.org/officeDocument/2006/relationships/image" Target="../media/image480.wmf"/><Relationship Id="rId21" Type="http://schemas.openxmlformats.org/officeDocument/2006/relationships/image" Target="../media/image489.wmf"/><Relationship Id="rId7" Type="http://schemas.openxmlformats.org/officeDocument/2006/relationships/image" Target="../media/image482.emf"/><Relationship Id="rId12" Type="http://schemas.openxmlformats.org/officeDocument/2006/relationships/oleObject" Target="../embeddings/oleObject425.bin"/><Relationship Id="rId17" Type="http://schemas.openxmlformats.org/officeDocument/2006/relationships/image" Target="../media/image487.emf"/><Relationship Id="rId2" Type="http://schemas.openxmlformats.org/officeDocument/2006/relationships/oleObject" Target="../embeddings/oleObject420.bin"/><Relationship Id="rId16" Type="http://schemas.openxmlformats.org/officeDocument/2006/relationships/oleObject" Target="../embeddings/oleObject427.bin"/><Relationship Id="rId20" Type="http://schemas.openxmlformats.org/officeDocument/2006/relationships/oleObject" Target="../embeddings/oleObject429.bin"/><Relationship Id="rId1" Type="http://schemas.openxmlformats.org/officeDocument/2006/relationships/slideLayout" Target="../slideLayouts/slideLayout98.xml"/><Relationship Id="rId6" Type="http://schemas.openxmlformats.org/officeDocument/2006/relationships/oleObject" Target="../embeddings/oleObject422.bin"/><Relationship Id="rId11" Type="http://schemas.openxmlformats.org/officeDocument/2006/relationships/image" Target="../media/image484.emf"/><Relationship Id="rId5" Type="http://schemas.openxmlformats.org/officeDocument/2006/relationships/image" Target="../media/image481.wmf"/><Relationship Id="rId15" Type="http://schemas.openxmlformats.org/officeDocument/2006/relationships/image" Target="../media/image486.wmf"/><Relationship Id="rId10" Type="http://schemas.openxmlformats.org/officeDocument/2006/relationships/oleObject" Target="../embeddings/oleObject424.bin"/><Relationship Id="rId19" Type="http://schemas.openxmlformats.org/officeDocument/2006/relationships/image" Target="../media/image488.emf"/><Relationship Id="rId4" Type="http://schemas.openxmlformats.org/officeDocument/2006/relationships/oleObject" Target="../embeddings/oleObject421.bin"/><Relationship Id="rId9" Type="http://schemas.openxmlformats.org/officeDocument/2006/relationships/image" Target="../media/image483.emf"/><Relationship Id="rId14" Type="http://schemas.openxmlformats.org/officeDocument/2006/relationships/oleObject" Target="../embeddings/oleObject426.bin"/></Relationships>
</file>

<file path=ppt/slides/_rels/slide127.xml.rels><?xml version="1.0" encoding="UTF-8" standalone="yes"?>
<Relationships xmlns="http://schemas.openxmlformats.org/package/2006/relationships"><Relationship Id="rId8" Type="http://schemas.openxmlformats.org/officeDocument/2006/relationships/oleObject" Target="../embeddings/oleObject433.bin"/><Relationship Id="rId13" Type="http://schemas.openxmlformats.org/officeDocument/2006/relationships/image" Target="../media/image493.emf"/><Relationship Id="rId18" Type="http://schemas.openxmlformats.org/officeDocument/2006/relationships/oleObject" Target="../embeddings/oleObject438.bin"/><Relationship Id="rId3" Type="http://schemas.openxmlformats.org/officeDocument/2006/relationships/image" Target="../media/image480.wmf"/><Relationship Id="rId21" Type="http://schemas.openxmlformats.org/officeDocument/2006/relationships/image" Target="../media/image489.wmf"/><Relationship Id="rId7" Type="http://schemas.openxmlformats.org/officeDocument/2006/relationships/image" Target="../media/image490.emf"/><Relationship Id="rId12" Type="http://schemas.openxmlformats.org/officeDocument/2006/relationships/oleObject" Target="../embeddings/oleObject435.bin"/><Relationship Id="rId17" Type="http://schemas.openxmlformats.org/officeDocument/2006/relationships/image" Target="../media/image494.emf"/><Relationship Id="rId2" Type="http://schemas.openxmlformats.org/officeDocument/2006/relationships/oleObject" Target="../embeddings/oleObject430.bin"/><Relationship Id="rId16" Type="http://schemas.openxmlformats.org/officeDocument/2006/relationships/oleObject" Target="../embeddings/oleObject437.bin"/><Relationship Id="rId20" Type="http://schemas.openxmlformats.org/officeDocument/2006/relationships/oleObject" Target="../embeddings/oleObject439.bin"/><Relationship Id="rId1" Type="http://schemas.openxmlformats.org/officeDocument/2006/relationships/slideLayout" Target="../slideLayouts/slideLayout98.xml"/><Relationship Id="rId6" Type="http://schemas.openxmlformats.org/officeDocument/2006/relationships/oleObject" Target="../embeddings/oleObject432.bin"/><Relationship Id="rId11" Type="http://schemas.openxmlformats.org/officeDocument/2006/relationships/image" Target="../media/image492.emf"/><Relationship Id="rId5" Type="http://schemas.openxmlformats.org/officeDocument/2006/relationships/image" Target="../media/image481.wmf"/><Relationship Id="rId15" Type="http://schemas.openxmlformats.org/officeDocument/2006/relationships/image" Target="../media/image486.wmf"/><Relationship Id="rId10" Type="http://schemas.openxmlformats.org/officeDocument/2006/relationships/oleObject" Target="../embeddings/oleObject434.bin"/><Relationship Id="rId19" Type="http://schemas.openxmlformats.org/officeDocument/2006/relationships/image" Target="../media/image495.emf"/><Relationship Id="rId4" Type="http://schemas.openxmlformats.org/officeDocument/2006/relationships/oleObject" Target="../embeddings/oleObject431.bin"/><Relationship Id="rId9" Type="http://schemas.openxmlformats.org/officeDocument/2006/relationships/image" Target="../media/image491.emf"/><Relationship Id="rId14" Type="http://schemas.openxmlformats.org/officeDocument/2006/relationships/oleObject" Target="../embeddings/oleObject436.bin"/></Relationships>
</file>

<file path=ppt/slides/_rels/slide128.xml.rels><?xml version="1.0" encoding="UTF-8" standalone="yes"?>
<Relationships xmlns="http://schemas.openxmlformats.org/package/2006/relationships"><Relationship Id="rId8" Type="http://schemas.openxmlformats.org/officeDocument/2006/relationships/oleObject" Target="../embeddings/oleObject443.bin"/><Relationship Id="rId13" Type="http://schemas.openxmlformats.org/officeDocument/2006/relationships/image" Target="../media/image501.emf"/><Relationship Id="rId18" Type="http://schemas.openxmlformats.org/officeDocument/2006/relationships/oleObject" Target="../embeddings/oleObject448.bin"/><Relationship Id="rId3" Type="http://schemas.openxmlformats.org/officeDocument/2006/relationships/image" Target="../media/image496.wmf"/><Relationship Id="rId21" Type="http://schemas.openxmlformats.org/officeDocument/2006/relationships/image" Target="../media/image505.wmf"/><Relationship Id="rId7" Type="http://schemas.openxmlformats.org/officeDocument/2006/relationships/image" Target="../media/image498.emf"/><Relationship Id="rId12" Type="http://schemas.openxmlformats.org/officeDocument/2006/relationships/oleObject" Target="../embeddings/oleObject445.bin"/><Relationship Id="rId17" Type="http://schemas.openxmlformats.org/officeDocument/2006/relationships/image" Target="../media/image503.wmf"/><Relationship Id="rId2" Type="http://schemas.openxmlformats.org/officeDocument/2006/relationships/oleObject" Target="../embeddings/oleObject440.bin"/><Relationship Id="rId16" Type="http://schemas.openxmlformats.org/officeDocument/2006/relationships/oleObject" Target="../embeddings/oleObject447.bin"/><Relationship Id="rId20" Type="http://schemas.openxmlformats.org/officeDocument/2006/relationships/oleObject" Target="../embeddings/oleObject449.bin"/><Relationship Id="rId1" Type="http://schemas.openxmlformats.org/officeDocument/2006/relationships/slideLayout" Target="../slideLayouts/slideLayout98.xml"/><Relationship Id="rId6" Type="http://schemas.openxmlformats.org/officeDocument/2006/relationships/oleObject" Target="../embeddings/oleObject442.bin"/><Relationship Id="rId11" Type="http://schemas.openxmlformats.org/officeDocument/2006/relationships/image" Target="../media/image500.emf"/><Relationship Id="rId5" Type="http://schemas.openxmlformats.org/officeDocument/2006/relationships/image" Target="../media/image497.emf"/><Relationship Id="rId15" Type="http://schemas.openxmlformats.org/officeDocument/2006/relationships/image" Target="../media/image502.emf"/><Relationship Id="rId10" Type="http://schemas.openxmlformats.org/officeDocument/2006/relationships/oleObject" Target="../embeddings/oleObject444.bin"/><Relationship Id="rId19" Type="http://schemas.openxmlformats.org/officeDocument/2006/relationships/image" Target="../media/image504.wmf"/><Relationship Id="rId4" Type="http://schemas.openxmlformats.org/officeDocument/2006/relationships/oleObject" Target="../embeddings/oleObject441.bin"/><Relationship Id="rId9" Type="http://schemas.openxmlformats.org/officeDocument/2006/relationships/image" Target="../media/image499.emf"/><Relationship Id="rId14" Type="http://schemas.openxmlformats.org/officeDocument/2006/relationships/oleObject" Target="../embeddings/oleObject446.bin"/></Relationships>
</file>

<file path=ppt/slides/_rels/slide129.xml.rels><?xml version="1.0" encoding="UTF-8" standalone="yes"?>
<Relationships xmlns="http://schemas.openxmlformats.org/package/2006/relationships"><Relationship Id="rId8" Type="http://schemas.openxmlformats.org/officeDocument/2006/relationships/oleObject" Target="../embeddings/oleObject453.bin"/><Relationship Id="rId13" Type="http://schemas.openxmlformats.org/officeDocument/2006/relationships/image" Target="../media/image511.wmf"/><Relationship Id="rId18" Type="http://schemas.openxmlformats.org/officeDocument/2006/relationships/image" Target="../media/image513.emf"/><Relationship Id="rId3" Type="http://schemas.openxmlformats.org/officeDocument/2006/relationships/image" Target="../media/image506.wmf"/><Relationship Id="rId21" Type="http://schemas.openxmlformats.org/officeDocument/2006/relationships/slide" Target="slide45.xml"/><Relationship Id="rId7" Type="http://schemas.openxmlformats.org/officeDocument/2006/relationships/image" Target="../media/image508.wmf"/><Relationship Id="rId12" Type="http://schemas.openxmlformats.org/officeDocument/2006/relationships/oleObject" Target="../embeddings/oleObject455.bin"/><Relationship Id="rId17" Type="http://schemas.openxmlformats.org/officeDocument/2006/relationships/oleObject" Target="../embeddings/oleObject458.bin"/><Relationship Id="rId2" Type="http://schemas.openxmlformats.org/officeDocument/2006/relationships/oleObject" Target="../embeddings/oleObject450.bin"/><Relationship Id="rId16" Type="http://schemas.openxmlformats.org/officeDocument/2006/relationships/oleObject" Target="../embeddings/oleObject457.bin"/><Relationship Id="rId20" Type="http://schemas.openxmlformats.org/officeDocument/2006/relationships/image" Target="../media/image514.emf"/><Relationship Id="rId1" Type="http://schemas.openxmlformats.org/officeDocument/2006/relationships/slideLayout" Target="../slideLayouts/slideLayout98.xml"/><Relationship Id="rId6" Type="http://schemas.openxmlformats.org/officeDocument/2006/relationships/oleObject" Target="../embeddings/oleObject452.bin"/><Relationship Id="rId11" Type="http://schemas.openxmlformats.org/officeDocument/2006/relationships/image" Target="../media/image510.emf"/><Relationship Id="rId5" Type="http://schemas.openxmlformats.org/officeDocument/2006/relationships/image" Target="../media/image507.wmf"/><Relationship Id="rId15" Type="http://schemas.openxmlformats.org/officeDocument/2006/relationships/image" Target="../media/image512.wmf"/><Relationship Id="rId10" Type="http://schemas.openxmlformats.org/officeDocument/2006/relationships/oleObject" Target="../embeddings/oleObject454.bin"/><Relationship Id="rId19" Type="http://schemas.openxmlformats.org/officeDocument/2006/relationships/oleObject" Target="../embeddings/oleObject459.bin"/><Relationship Id="rId4" Type="http://schemas.openxmlformats.org/officeDocument/2006/relationships/oleObject" Target="../embeddings/oleObject451.bin"/><Relationship Id="rId9" Type="http://schemas.openxmlformats.org/officeDocument/2006/relationships/image" Target="../media/image509.emf"/><Relationship Id="rId14" Type="http://schemas.openxmlformats.org/officeDocument/2006/relationships/oleObject" Target="../embeddings/oleObject456.bin"/></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516.png"/><Relationship Id="rId2" Type="http://schemas.openxmlformats.org/officeDocument/2006/relationships/image" Target="../media/image515.png"/><Relationship Id="rId1" Type="http://schemas.openxmlformats.org/officeDocument/2006/relationships/slideLayout" Target="../slideLayouts/slideLayout43.xml"/><Relationship Id="rId5" Type="http://schemas.openxmlformats.org/officeDocument/2006/relationships/image" Target="../media/image21.png"/><Relationship Id="rId4" Type="http://schemas.openxmlformats.org/officeDocument/2006/relationships/image" Target="../media/image20.png"/></Relationships>
</file>

<file path=ppt/slides/_rels/slide131.xml.rels><?xml version="1.0" encoding="UTF-8" standalone="yes"?>
<Relationships xmlns="http://schemas.openxmlformats.org/package/2006/relationships"><Relationship Id="rId2" Type="http://schemas.openxmlformats.org/officeDocument/2006/relationships/image" Target="../media/image517.jpeg"/><Relationship Id="rId1" Type="http://schemas.openxmlformats.org/officeDocument/2006/relationships/slideLayout" Target="../slideLayouts/slideLayout43.xml"/></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49.xml"/><Relationship Id="rId1" Type="http://schemas.openxmlformats.org/officeDocument/2006/relationships/tags" Target="../tags/tag5.xml"/><Relationship Id="rId4" Type="http://schemas.openxmlformats.org/officeDocument/2006/relationships/image" Target="../media/image518.jpeg"/></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49.xml"/><Relationship Id="rId1" Type="http://schemas.openxmlformats.org/officeDocument/2006/relationships/tags" Target="../tags/tag6.xml"/><Relationship Id="rId4" Type="http://schemas.openxmlformats.org/officeDocument/2006/relationships/image" Target="../media/image518.jpeg"/></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49.xml"/><Relationship Id="rId1" Type="http://schemas.openxmlformats.org/officeDocument/2006/relationships/tags" Target="../tags/tag7.xml"/><Relationship Id="rId6" Type="http://schemas.openxmlformats.org/officeDocument/2006/relationships/image" Target="../media/image520.jpeg"/><Relationship Id="rId5" Type="http://schemas.openxmlformats.org/officeDocument/2006/relationships/image" Target="../media/image519.jpeg"/><Relationship Id="rId4" Type="http://schemas.openxmlformats.org/officeDocument/2006/relationships/image" Target="../media/image518.jpeg"/></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49.xml"/><Relationship Id="rId1" Type="http://schemas.openxmlformats.org/officeDocument/2006/relationships/tags" Target="../tags/tag8.xml"/><Relationship Id="rId5" Type="http://schemas.openxmlformats.org/officeDocument/2006/relationships/image" Target="../media/image522.jpeg"/><Relationship Id="rId4" Type="http://schemas.openxmlformats.org/officeDocument/2006/relationships/image" Target="../media/image521.png"/></Relationships>
</file>

<file path=ppt/slides/_rels/slide136.xml.rels><?xml version="1.0" encoding="UTF-8" standalone="yes"?>
<Relationships xmlns="http://schemas.openxmlformats.org/package/2006/relationships"><Relationship Id="rId8" Type="http://schemas.openxmlformats.org/officeDocument/2006/relationships/oleObject" Target="../embeddings/oleObject463.bin"/><Relationship Id="rId13" Type="http://schemas.openxmlformats.org/officeDocument/2006/relationships/image" Target="../media/image528.emf"/><Relationship Id="rId3" Type="http://schemas.openxmlformats.org/officeDocument/2006/relationships/image" Target="../media/image523.emf"/><Relationship Id="rId7" Type="http://schemas.openxmlformats.org/officeDocument/2006/relationships/image" Target="../media/image525.emf"/><Relationship Id="rId12" Type="http://schemas.openxmlformats.org/officeDocument/2006/relationships/oleObject" Target="../embeddings/oleObject465.bin"/><Relationship Id="rId2" Type="http://schemas.openxmlformats.org/officeDocument/2006/relationships/oleObject" Target="../embeddings/oleObject460.bin"/><Relationship Id="rId1" Type="http://schemas.openxmlformats.org/officeDocument/2006/relationships/slideLayout" Target="../slideLayouts/slideLayout87.xml"/><Relationship Id="rId6" Type="http://schemas.openxmlformats.org/officeDocument/2006/relationships/oleObject" Target="../embeddings/oleObject462.bin"/><Relationship Id="rId11" Type="http://schemas.openxmlformats.org/officeDocument/2006/relationships/image" Target="../media/image527.emf"/><Relationship Id="rId5" Type="http://schemas.openxmlformats.org/officeDocument/2006/relationships/image" Target="../media/image524.emf"/><Relationship Id="rId10" Type="http://schemas.openxmlformats.org/officeDocument/2006/relationships/oleObject" Target="../embeddings/oleObject464.bin"/><Relationship Id="rId4" Type="http://schemas.openxmlformats.org/officeDocument/2006/relationships/oleObject" Target="../embeddings/oleObject461.bin"/><Relationship Id="rId9" Type="http://schemas.openxmlformats.org/officeDocument/2006/relationships/image" Target="../media/image526.emf"/></Relationships>
</file>

<file path=ppt/slides/_rels/slide137.xml.rels><?xml version="1.0" encoding="UTF-8" standalone="yes"?>
<Relationships xmlns="http://schemas.openxmlformats.org/package/2006/relationships"><Relationship Id="rId8" Type="http://schemas.openxmlformats.org/officeDocument/2006/relationships/oleObject" Target="../embeddings/oleObject469.bin"/><Relationship Id="rId13" Type="http://schemas.openxmlformats.org/officeDocument/2006/relationships/image" Target="../media/image534.emf"/><Relationship Id="rId18" Type="http://schemas.openxmlformats.org/officeDocument/2006/relationships/oleObject" Target="../embeddings/oleObject474.bin"/><Relationship Id="rId26" Type="http://schemas.openxmlformats.org/officeDocument/2006/relationships/oleObject" Target="../embeddings/oleObject478.bin"/><Relationship Id="rId3" Type="http://schemas.openxmlformats.org/officeDocument/2006/relationships/image" Target="../media/image529.emf"/><Relationship Id="rId21" Type="http://schemas.openxmlformats.org/officeDocument/2006/relationships/image" Target="../media/image538.emf"/><Relationship Id="rId7" Type="http://schemas.openxmlformats.org/officeDocument/2006/relationships/image" Target="../media/image531.emf"/><Relationship Id="rId12" Type="http://schemas.openxmlformats.org/officeDocument/2006/relationships/oleObject" Target="../embeddings/oleObject471.bin"/><Relationship Id="rId17" Type="http://schemas.openxmlformats.org/officeDocument/2006/relationships/image" Target="../media/image536.emf"/><Relationship Id="rId25" Type="http://schemas.openxmlformats.org/officeDocument/2006/relationships/image" Target="../media/image540.emf"/><Relationship Id="rId2" Type="http://schemas.openxmlformats.org/officeDocument/2006/relationships/oleObject" Target="../embeddings/oleObject466.bin"/><Relationship Id="rId16" Type="http://schemas.openxmlformats.org/officeDocument/2006/relationships/oleObject" Target="../embeddings/oleObject473.bin"/><Relationship Id="rId20" Type="http://schemas.openxmlformats.org/officeDocument/2006/relationships/oleObject" Target="../embeddings/oleObject475.bin"/><Relationship Id="rId29" Type="http://schemas.openxmlformats.org/officeDocument/2006/relationships/image" Target="../media/image542.emf"/><Relationship Id="rId1" Type="http://schemas.openxmlformats.org/officeDocument/2006/relationships/slideLayout" Target="../slideLayouts/slideLayout87.xml"/><Relationship Id="rId6" Type="http://schemas.openxmlformats.org/officeDocument/2006/relationships/oleObject" Target="../embeddings/oleObject468.bin"/><Relationship Id="rId11" Type="http://schemas.openxmlformats.org/officeDocument/2006/relationships/image" Target="../media/image533.emf"/><Relationship Id="rId24" Type="http://schemas.openxmlformats.org/officeDocument/2006/relationships/oleObject" Target="../embeddings/oleObject477.bin"/><Relationship Id="rId5" Type="http://schemas.openxmlformats.org/officeDocument/2006/relationships/image" Target="../media/image530.emf"/><Relationship Id="rId15" Type="http://schemas.openxmlformats.org/officeDocument/2006/relationships/image" Target="../media/image535.emf"/><Relationship Id="rId23" Type="http://schemas.openxmlformats.org/officeDocument/2006/relationships/image" Target="../media/image539.emf"/><Relationship Id="rId28" Type="http://schemas.openxmlformats.org/officeDocument/2006/relationships/oleObject" Target="../embeddings/oleObject479.bin"/><Relationship Id="rId10" Type="http://schemas.openxmlformats.org/officeDocument/2006/relationships/oleObject" Target="../embeddings/oleObject470.bin"/><Relationship Id="rId19" Type="http://schemas.openxmlformats.org/officeDocument/2006/relationships/image" Target="../media/image537.emf"/><Relationship Id="rId4" Type="http://schemas.openxmlformats.org/officeDocument/2006/relationships/oleObject" Target="../embeddings/oleObject467.bin"/><Relationship Id="rId9" Type="http://schemas.openxmlformats.org/officeDocument/2006/relationships/image" Target="../media/image532.emf"/><Relationship Id="rId14" Type="http://schemas.openxmlformats.org/officeDocument/2006/relationships/oleObject" Target="../embeddings/oleObject472.bin"/><Relationship Id="rId22" Type="http://schemas.openxmlformats.org/officeDocument/2006/relationships/oleObject" Target="../embeddings/oleObject476.bin"/><Relationship Id="rId27" Type="http://schemas.openxmlformats.org/officeDocument/2006/relationships/image" Target="../media/image541.emf"/></Relationships>
</file>

<file path=ppt/slides/_rels/slide138.xml.rels><?xml version="1.0" encoding="UTF-8" standalone="yes"?>
<Relationships xmlns="http://schemas.openxmlformats.org/package/2006/relationships"><Relationship Id="rId8" Type="http://schemas.openxmlformats.org/officeDocument/2006/relationships/oleObject" Target="../embeddings/oleObject483.bin"/><Relationship Id="rId13" Type="http://schemas.openxmlformats.org/officeDocument/2006/relationships/image" Target="../media/image548.emf"/><Relationship Id="rId18" Type="http://schemas.openxmlformats.org/officeDocument/2006/relationships/oleObject" Target="../embeddings/oleObject488.bin"/><Relationship Id="rId3" Type="http://schemas.openxmlformats.org/officeDocument/2006/relationships/image" Target="../media/image543.emf"/><Relationship Id="rId21" Type="http://schemas.openxmlformats.org/officeDocument/2006/relationships/image" Target="../media/image552.emf"/><Relationship Id="rId7" Type="http://schemas.openxmlformats.org/officeDocument/2006/relationships/image" Target="../media/image545.emf"/><Relationship Id="rId12" Type="http://schemas.openxmlformats.org/officeDocument/2006/relationships/oleObject" Target="../embeddings/oleObject485.bin"/><Relationship Id="rId17" Type="http://schemas.openxmlformats.org/officeDocument/2006/relationships/image" Target="../media/image550.emf"/><Relationship Id="rId2" Type="http://schemas.openxmlformats.org/officeDocument/2006/relationships/oleObject" Target="../embeddings/oleObject480.bin"/><Relationship Id="rId16" Type="http://schemas.openxmlformats.org/officeDocument/2006/relationships/oleObject" Target="../embeddings/oleObject487.bin"/><Relationship Id="rId20" Type="http://schemas.openxmlformats.org/officeDocument/2006/relationships/oleObject" Target="../embeddings/oleObject489.bin"/><Relationship Id="rId1" Type="http://schemas.openxmlformats.org/officeDocument/2006/relationships/slideLayout" Target="../slideLayouts/slideLayout87.xml"/><Relationship Id="rId6" Type="http://schemas.openxmlformats.org/officeDocument/2006/relationships/oleObject" Target="../embeddings/oleObject482.bin"/><Relationship Id="rId11" Type="http://schemas.openxmlformats.org/officeDocument/2006/relationships/image" Target="../media/image547.emf"/><Relationship Id="rId5" Type="http://schemas.openxmlformats.org/officeDocument/2006/relationships/image" Target="../media/image544.emf"/><Relationship Id="rId15" Type="http://schemas.openxmlformats.org/officeDocument/2006/relationships/image" Target="../media/image549.emf"/><Relationship Id="rId23" Type="http://schemas.openxmlformats.org/officeDocument/2006/relationships/image" Target="../media/image553.emf"/><Relationship Id="rId10" Type="http://schemas.openxmlformats.org/officeDocument/2006/relationships/oleObject" Target="../embeddings/oleObject484.bin"/><Relationship Id="rId19" Type="http://schemas.openxmlformats.org/officeDocument/2006/relationships/image" Target="../media/image551.emf"/><Relationship Id="rId4" Type="http://schemas.openxmlformats.org/officeDocument/2006/relationships/oleObject" Target="../embeddings/oleObject481.bin"/><Relationship Id="rId9" Type="http://schemas.openxmlformats.org/officeDocument/2006/relationships/image" Target="../media/image546.emf"/><Relationship Id="rId14" Type="http://schemas.openxmlformats.org/officeDocument/2006/relationships/oleObject" Target="../embeddings/oleObject486.bin"/><Relationship Id="rId22" Type="http://schemas.openxmlformats.org/officeDocument/2006/relationships/oleObject" Target="../embeddings/oleObject490.bin"/></Relationships>
</file>

<file path=ppt/slides/_rels/slide139.xml.rels><?xml version="1.0" encoding="UTF-8" standalone="yes"?>
<Relationships xmlns="http://schemas.openxmlformats.org/package/2006/relationships"><Relationship Id="rId8" Type="http://schemas.openxmlformats.org/officeDocument/2006/relationships/oleObject" Target="../embeddings/oleObject494.bin"/><Relationship Id="rId13" Type="http://schemas.openxmlformats.org/officeDocument/2006/relationships/image" Target="../media/image559.emf"/><Relationship Id="rId3" Type="http://schemas.openxmlformats.org/officeDocument/2006/relationships/image" Target="../media/image554.emf"/><Relationship Id="rId7" Type="http://schemas.openxmlformats.org/officeDocument/2006/relationships/image" Target="../media/image556.emf"/><Relationship Id="rId12" Type="http://schemas.openxmlformats.org/officeDocument/2006/relationships/oleObject" Target="../embeddings/oleObject496.bin"/><Relationship Id="rId2" Type="http://schemas.openxmlformats.org/officeDocument/2006/relationships/oleObject" Target="../embeddings/oleObject491.bin"/><Relationship Id="rId1" Type="http://schemas.openxmlformats.org/officeDocument/2006/relationships/slideLayout" Target="../slideLayouts/slideLayout87.xml"/><Relationship Id="rId6" Type="http://schemas.openxmlformats.org/officeDocument/2006/relationships/oleObject" Target="../embeddings/oleObject493.bin"/><Relationship Id="rId11" Type="http://schemas.openxmlformats.org/officeDocument/2006/relationships/image" Target="../media/image558.emf"/><Relationship Id="rId5" Type="http://schemas.openxmlformats.org/officeDocument/2006/relationships/image" Target="../media/image555.emf"/><Relationship Id="rId15" Type="http://schemas.openxmlformats.org/officeDocument/2006/relationships/image" Target="../media/image560.emf"/><Relationship Id="rId10" Type="http://schemas.openxmlformats.org/officeDocument/2006/relationships/oleObject" Target="../embeddings/oleObject495.bin"/><Relationship Id="rId4" Type="http://schemas.openxmlformats.org/officeDocument/2006/relationships/oleObject" Target="../embeddings/oleObject492.bin"/><Relationship Id="rId9" Type="http://schemas.openxmlformats.org/officeDocument/2006/relationships/image" Target="../media/image557.emf"/><Relationship Id="rId14" Type="http://schemas.openxmlformats.org/officeDocument/2006/relationships/oleObject" Target="../embeddings/oleObject497.bin"/></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8" Type="http://schemas.openxmlformats.org/officeDocument/2006/relationships/image" Target="../media/image565.png"/><Relationship Id="rId3" Type="http://schemas.openxmlformats.org/officeDocument/2006/relationships/notesSlide" Target="../notesSlides/notesSlide30.xml"/><Relationship Id="rId7" Type="http://schemas.openxmlformats.org/officeDocument/2006/relationships/image" Target="../media/image564.png"/><Relationship Id="rId2" Type="http://schemas.openxmlformats.org/officeDocument/2006/relationships/slideLayout" Target="../slideLayouts/slideLayout149.xml"/><Relationship Id="rId1" Type="http://schemas.openxmlformats.org/officeDocument/2006/relationships/tags" Target="../tags/tag9.xml"/><Relationship Id="rId6" Type="http://schemas.openxmlformats.org/officeDocument/2006/relationships/image" Target="../media/image563.png"/><Relationship Id="rId5" Type="http://schemas.openxmlformats.org/officeDocument/2006/relationships/image" Target="../media/image562.png"/><Relationship Id="rId10" Type="http://schemas.openxmlformats.org/officeDocument/2006/relationships/image" Target="../media/image567.png"/><Relationship Id="rId4" Type="http://schemas.openxmlformats.org/officeDocument/2006/relationships/image" Target="../media/image561.jpeg"/><Relationship Id="rId9" Type="http://schemas.openxmlformats.org/officeDocument/2006/relationships/image" Target="../media/image566.png"/></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49.xml"/><Relationship Id="rId1" Type="http://schemas.openxmlformats.org/officeDocument/2006/relationships/tags" Target="../tags/tag10.xml"/><Relationship Id="rId4" Type="http://schemas.openxmlformats.org/officeDocument/2006/relationships/image" Target="../media/image568.png"/></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49.xml"/><Relationship Id="rId1" Type="http://schemas.openxmlformats.org/officeDocument/2006/relationships/tags" Target="../tags/tag11.xml"/><Relationship Id="rId5" Type="http://schemas.openxmlformats.org/officeDocument/2006/relationships/image" Target="../media/image522.jpeg"/><Relationship Id="rId4" Type="http://schemas.openxmlformats.org/officeDocument/2006/relationships/image" Target="../media/image521.png"/></Relationships>
</file>

<file path=ppt/slides/_rels/slide143.xml.rels><?xml version="1.0" encoding="UTF-8" standalone="yes"?>
<Relationships xmlns="http://schemas.openxmlformats.org/package/2006/relationships"><Relationship Id="rId8" Type="http://schemas.openxmlformats.org/officeDocument/2006/relationships/oleObject" Target="../embeddings/oleObject501.bin"/><Relationship Id="rId3" Type="http://schemas.openxmlformats.org/officeDocument/2006/relationships/image" Target="../media/image569.emf"/><Relationship Id="rId7" Type="http://schemas.openxmlformats.org/officeDocument/2006/relationships/image" Target="../media/image571.emf"/><Relationship Id="rId2" Type="http://schemas.openxmlformats.org/officeDocument/2006/relationships/oleObject" Target="../embeddings/oleObject498.bin"/><Relationship Id="rId1" Type="http://schemas.openxmlformats.org/officeDocument/2006/relationships/slideLayout" Target="../slideLayouts/slideLayout87.xml"/><Relationship Id="rId6" Type="http://schemas.openxmlformats.org/officeDocument/2006/relationships/oleObject" Target="../embeddings/oleObject500.bin"/><Relationship Id="rId11" Type="http://schemas.openxmlformats.org/officeDocument/2006/relationships/image" Target="../media/image572.emf"/><Relationship Id="rId5" Type="http://schemas.openxmlformats.org/officeDocument/2006/relationships/image" Target="../media/image570.emf"/><Relationship Id="rId10" Type="http://schemas.openxmlformats.org/officeDocument/2006/relationships/oleObject" Target="../embeddings/oleObject502.bin"/><Relationship Id="rId4" Type="http://schemas.openxmlformats.org/officeDocument/2006/relationships/oleObject" Target="../embeddings/oleObject499.bin"/><Relationship Id="rId9" Type="http://schemas.openxmlformats.org/officeDocument/2006/relationships/image" Target="../media/image91.png"/></Relationships>
</file>

<file path=ppt/slides/_rels/slide144.xml.rels><?xml version="1.0" encoding="UTF-8" standalone="yes"?>
<Relationships xmlns="http://schemas.openxmlformats.org/package/2006/relationships"><Relationship Id="rId3" Type="http://schemas.openxmlformats.org/officeDocument/2006/relationships/image" Target="../media/image573.wmf"/><Relationship Id="rId2" Type="http://schemas.openxmlformats.org/officeDocument/2006/relationships/oleObject" Target="../embeddings/oleObject503.bin"/><Relationship Id="rId1" Type="http://schemas.openxmlformats.org/officeDocument/2006/relationships/slideLayout" Target="../slideLayouts/slideLayout87.xml"/></Relationships>
</file>

<file path=ppt/slides/_rels/slide145.xml.rels><?xml version="1.0" encoding="UTF-8" standalone="yes"?>
<Relationships xmlns="http://schemas.openxmlformats.org/package/2006/relationships"><Relationship Id="rId8" Type="http://schemas.openxmlformats.org/officeDocument/2006/relationships/oleObject" Target="../embeddings/oleObject507.bin"/><Relationship Id="rId3" Type="http://schemas.openxmlformats.org/officeDocument/2006/relationships/image" Target="../media/image574.emf"/><Relationship Id="rId7" Type="http://schemas.openxmlformats.org/officeDocument/2006/relationships/image" Target="../media/image576.emf"/><Relationship Id="rId2" Type="http://schemas.openxmlformats.org/officeDocument/2006/relationships/oleObject" Target="../embeddings/oleObject504.bin"/><Relationship Id="rId1" Type="http://schemas.openxmlformats.org/officeDocument/2006/relationships/slideLayout" Target="../slideLayouts/slideLayout87.xml"/><Relationship Id="rId6" Type="http://schemas.openxmlformats.org/officeDocument/2006/relationships/oleObject" Target="../embeddings/oleObject506.bin"/><Relationship Id="rId5" Type="http://schemas.openxmlformats.org/officeDocument/2006/relationships/image" Target="../media/image575.emf"/><Relationship Id="rId4" Type="http://schemas.openxmlformats.org/officeDocument/2006/relationships/oleObject" Target="../embeddings/oleObject505.bin"/><Relationship Id="rId9" Type="http://schemas.openxmlformats.org/officeDocument/2006/relationships/image" Target="../media/image577.emf"/></Relationships>
</file>

<file path=ppt/slides/_rels/slide146.xml.rels><?xml version="1.0" encoding="UTF-8" standalone="yes"?>
<Relationships xmlns="http://schemas.openxmlformats.org/package/2006/relationships"><Relationship Id="rId3" Type="http://schemas.openxmlformats.org/officeDocument/2006/relationships/image" Target="../media/image578.wmf"/><Relationship Id="rId2" Type="http://schemas.openxmlformats.org/officeDocument/2006/relationships/oleObject" Target="../embeddings/oleObject508.bin"/><Relationship Id="rId1" Type="http://schemas.openxmlformats.org/officeDocument/2006/relationships/slideLayout" Target="../slideLayouts/slideLayout87.xml"/></Relationships>
</file>

<file path=ppt/slides/_rels/slide147.xml.rels><?xml version="1.0" encoding="UTF-8" standalone="yes"?>
<Relationships xmlns="http://schemas.openxmlformats.org/package/2006/relationships"><Relationship Id="rId8" Type="http://schemas.openxmlformats.org/officeDocument/2006/relationships/oleObject" Target="../embeddings/oleObject512.bin"/><Relationship Id="rId13" Type="http://schemas.openxmlformats.org/officeDocument/2006/relationships/image" Target="../media/image584.emf"/><Relationship Id="rId18" Type="http://schemas.openxmlformats.org/officeDocument/2006/relationships/oleObject" Target="../embeddings/oleObject517.bin"/><Relationship Id="rId26" Type="http://schemas.openxmlformats.org/officeDocument/2006/relationships/oleObject" Target="../embeddings/oleObject521.bin"/><Relationship Id="rId3" Type="http://schemas.openxmlformats.org/officeDocument/2006/relationships/image" Target="../media/image579.emf"/><Relationship Id="rId21" Type="http://schemas.openxmlformats.org/officeDocument/2006/relationships/image" Target="../media/image588.emf"/><Relationship Id="rId7" Type="http://schemas.openxmlformats.org/officeDocument/2006/relationships/image" Target="../media/image581.emf"/><Relationship Id="rId12" Type="http://schemas.openxmlformats.org/officeDocument/2006/relationships/oleObject" Target="../embeddings/oleObject514.bin"/><Relationship Id="rId17" Type="http://schemas.openxmlformats.org/officeDocument/2006/relationships/image" Target="../media/image586.emf"/><Relationship Id="rId25" Type="http://schemas.openxmlformats.org/officeDocument/2006/relationships/image" Target="../media/image590.emf"/><Relationship Id="rId33" Type="http://schemas.openxmlformats.org/officeDocument/2006/relationships/image" Target="../media/image594.emf"/><Relationship Id="rId2" Type="http://schemas.openxmlformats.org/officeDocument/2006/relationships/oleObject" Target="../embeddings/oleObject509.bin"/><Relationship Id="rId16" Type="http://schemas.openxmlformats.org/officeDocument/2006/relationships/oleObject" Target="../embeddings/oleObject516.bin"/><Relationship Id="rId20" Type="http://schemas.openxmlformats.org/officeDocument/2006/relationships/oleObject" Target="../embeddings/oleObject518.bin"/><Relationship Id="rId29" Type="http://schemas.openxmlformats.org/officeDocument/2006/relationships/image" Target="../media/image592.emf"/><Relationship Id="rId1" Type="http://schemas.openxmlformats.org/officeDocument/2006/relationships/slideLayout" Target="../slideLayouts/slideLayout87.xml"/><Relationship Id="rId6" Type="http://schemas.openxmlformats.org/officeDocument/2006/relationships/oleObject" Target="../embeddings/oleObject511.bin"/><Relationship Id="rId11" Type="http://schemas.openxmlformats.org/officeDocument/2006/relationships/image" Target="../media/image583.emf"/><Relationship Id="rId24" Type="http://schemas.openxmlformats.org/officeDocument/2006/relationships/oleObject" Target="../embeddings/oleObject520.bin"/><Relationship Id="rId32" Type="http://schemas.openxmlformats.org/officeDocument/2006/relationships/oleObject" Target="../embeddings/oleObject524.bin"/><Relationship Id="rId5" Type="http://schemas.openxmlformats.org/officeDocument/2006/relationships/image" Target="../media/image580.emf"/><Relationship Id="rId15" Type="http://schemas.openxmlformats.org/officeDocument/2006/relationships/image" Target="../media/image585.emf"/><Relationship Id="rId23" Type="http://schemas.openxmlformats.org/officeDocument/2006/relationships/image" Target="../media/image589.emf"/><Relationship Id="rId28" Type="http://schemas.openxmlformats.org/officeDocument/2006/relationships/oleObject" Target="../embeddings/oleObject522.bin"/><Relationship Id="rId10" Type="http://schemas.openxmlformats.org/officeDocument/2006/relationships/oleObject" Target="../embeddings/oleObject513.bin"/><Relationship Id="rId19" Type="http://schemas.openxmlformats.org/officeDocument/2006/relationships/image" Target="../media/image587.emf"/><Relationship Id="rId31" Type="http://schemas.openxmlformats.org/officeDocument/2006/relationships/image" Target="../media/image593.emf"/><Relationship Id="rId4" Type="http://schemas.openxmlformats.org/officeDocument/2006/relationships/oleObject" Target="../embeddings/oleObject510.bin"/><Relationship Id="rId9" Type="http://schemas.openxmlformats.org/officeDocument/2006/relationships/image" Target="../media/image582.emf"/><Relationship Id="rId14" Type="http://schemas.openxmlformats.org/officeDocument/2006/relationships/oleObject" Target="../embeddings/oleObject515.bin"/><Relationship Id="rId22" Type="http://schemas.openxmlformats.org/officeDocument/2006/relationships/oleObject" Target="../embeddings/oleObject519.bin"/><Relationship Id="rId27" Type="http://schemas.openxmlformats.org/officeDocument/2006/relationships/image" Target="../media/image591.emf"/><Relationship Id="rId30" Type="http://schemas.openxmlformats.org/officeDocument/2006/relationships/oleObject" Target="../embeddings/oleObject523.bin"/></Relationships>
</file>

<file path=ppt/slides/_rels/slide148.xml.rels><?xml version="1.0" encoding="UTF-8" standalone="yes"?>
<Relationships xmlns="http://schemas.openxmlformats.org/package/2006/relationships"><Relationship Id="rId8" Type="http://schemas.openxmlformats.org/officeDocument/2006/relationships/oleObject" Target="../embeddings/oleObject528.bin"/><Relationship Id="rId13" Type="http://schemas.openxmlformats.org/officeDocument/2006/relationships/image" Target="../media/image600.emf"/><Relationship Id="rId3" Type="http://schemas.openxmlformats.org/officeDocument/2006/relationships/image" Target="../media/image595.emf"/><Relationship Id="rId7" Type="http://schemas.openxmlformats.org/officeDocument/2006/relationships/image" Target="../media/image597.emf"/><Relationship Id="rId12" Type="http://schemas.openxmlformats.org/officeDocument/2006/relationships/oleObject" Target="../embeddings/oleObject530.bin"/><Relationship Id="rId17" Type="http://schemas.openxmlformats.org/officeDocument/2006/relationships/image" Target="../media/image602.emf"/><Relationship Id="rId2" Type="http://schemas.openxmlformats.org/officeDocument/2006/relationships/oleObject" Target="../embeddings/oleObject525.bin"/><Relationship Id="rId16" Type="http://schemas.openxmlformats.org/officeDocument/2006/relationships/oleObject" Target="../embeddings/oleObject532.bin"/><Relationship Id="rId1" Type="http://schemas.openxmlformats.org/officeDocument/2006/relationships/slideLayout" Target="../slideLayouts/slideLayout87.xml"/><Relationship Id="rId6" Type="http://schemas.openxmlformats.org/officeDocument/2006/relationships/oleObject" Target="../embeddings/oleObject527.bin"/><Relationship Id="rId11" Type="http://schemas.openxmlformats.org/officeDocument/2006/relationships/image" Target="../media/image599.emf"/><Relationship Id="rId5" Type="http://schemas.openxmlformats.org/officeDocument/2006/relationships/image" Target="../media/image596.emf"/><Relationship Id="rId15" Type="http://schemas.openxmlformats.org/officeDocument/2006/relationships/image" Target="../media/image601.emf"/><Relationship Id="rId10" Type="http://schemas.openxmlformats.org/officeDocument/2006/relationships/oleObject" Target="../embeddings/oleObject529.bin"/><Relationship Id="rId4" Type="http://schemas.openxmlformats.org/officeDocument/2006/relationships/oleObject" Target="../embeddings/oleObject526.bin"/><Relationship Id="rId9" Type="http://schemas.openxmlformats.org/officeDocument/2006/relationships/image" Target="../media/image598.emf"/><Relationship Id="rId14" Type="http://schemas.openxmlformats.org/officeDocument/2006/relationships/oleObject" Target="../embeddings/oleObject531.bin"/></Relationships>
</file>

<file path=ppt/slides/_rels/slide149.xml.rels><?xml version="1.0" encoding="UTF-8" standalone="yes"?>
<Relationships xmlns="http://schemas.openxmlformats.org/package/2006/relationships"><Relationship Id="rId8" Type="http://schemas.openxmlformats.org/officeDocument/2006/relationships/oleObject" Target="../embeddings/oleObject536.bin"/><Relationship Id="rId3" Type="http://schemas.openxmlformats.org/officeDocument/2006/relationships/image" Target="../media/image603.wmf"/><Relationship Id="rId7" Type="http://schemas.openxmlformats.org/officeDocument/2006/relationships/image" Target="../media/image605.emf"/><Relationship Id="rId2" Type="http://schemas.openxmlformats.org/officeDocument/2006/relationships/oleObject" Target="../embeddings/oleObject533.bin"/><Relationship Id="rId1" Type="http://schemas.openxmlformats.org/officeDocument/2006/relationships/slideLayout" Target="../slideLayouts/slideLayout87.xml"/><Relationship Id="rId6" Type="http://schemas.openxmlformats.org/officeDocument/2006/relationships/oleObject" Target="../embeddings/oleObject535.bin"/><Relationship Id="rId5" Type="http://schemas.openxmlformats.org/officeDocument/2006/relationships/image" Target="../media/image604.emf"/><Relationship Id="rId4" Type="http://schemas.openxmlformats.org/officeDocument/2006/relationships/oleObject" Target="../embeddings/oleObject534.bin"/><Relationship Id="rId9" Type="http://schemas.openxmlformats.org/officeDocument/2006/relationships/image" Target="../media/image606.emf"/></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slide" Target="slide43.xml"/><Relationship Id="rId7" Type="http://schemas.openxmlformats.org/officeDocument/2006/relationships/image" Target="../media/image402.jpeg"/><Relationship Id="rId2" Type="http://schemas.openxmlformats.org/officeDocument/2006/relationships/slide" Target="slide40.xml"/><Relationship Id="rId1" Type="http://schemas.openxmlformats.org/officeDocument/2006/relationships/slideLayout" Target="../slideLayouts/slideLayout109.xml"/><Relationship Id="rId6" Type="http://schemas.openxmlformats.org/officeDocument/2006/relationships/image" Target="../media/image61.jpeg"/><Relationship Id="rId5" Type="http://schemas.openxmlformats.org/officeDocument/2006/relationships/slide" Target="slide60.xml"/><Relationship Id="rId4" Type="http://schemas.openxmlformats.org/officeDocument/2006/relationships/slide" Target="slide4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52.xml.rels><?xml version="1.0" encoding="UTF-8" standalone="yes"?>
<Relationships xmlns="http://schemas.openxmlformats.org/package/2006/relationships"><Relationship Id="rId3" Type="http://schemas.openxmlformats.org/officeDocument/2006/relationships/image" Target="../media/image607.wmf"/><Relationship Id="rId2" Type="http://schemas.openxmlformats.org/officeDocument/2006/relationships/oleObject" Target="../embeddings/oleObject537.bin"/><Relationship Id="rId1" Type="http://schemas.openxmlformats.org/officeDocument/2006/relationships/slideLayout" Target="../slideLayouts/slideLayout87.xml"/><Relationship Id="rId5" Type="http://schemas.openxmlformats.org/officeDocument/2006/relationships/image" Target="../media/image608.wmf"/><Relationship Id="rId4" Type="http://schemas.openxmlformats.org/officeDocument/2006/relationships/oleObject" Target="../embeddings/oleObject538.bin"/></Relationships>
</file>

<file path=ppt/slides/_rels/slide153.xml.rels><?xml version="1.0" encoding="UTF-8" standalone="yes"?>
<Relationships xmlns="http://schemas.openxmlformats.org/package/2006/relationships"><Relationship Id="rId3" Type="http://schemas.openxmlformats.org/officeDocument/2006/relationships/image" Target="../media/image609.wmf"/><Relationship Id="rId2" Type="http://schemas.openxmlformats.org/officeDocument/2006/relationships/oleObject" Target="../embeddings/oleObject539.bin"/><Relationship Id="rId1" Type="http://schemas.openxmlformats.org/officeDocument/2006/relationships/slideLayout" Target="../slideLayouts/slideLayout87.xml"/></Relationships>
</file>

<file path=ppt/slides/_rels/slide154.xml.rels><?xml version="1.0" encoding="UTF-8" standalone="yes"?>
<Relationships xmlns="http://schemas.openxmlformats.org/package/2006/relationships"><Relationship Id="rId8" Type="http://schemas.openxmlformats.org/officeDocument/2006/relationships/oleObject" Target="../embeddings/oleObject543.bin"/><Relationship Id="rId3" Type="http://schemas.openxmlformats.org/officeDocument/2006/relationships/image" Target="../media/image610.emf"/><Relationship Id="rId7" Type="http://schemas.openxmlformats.org/officeDocument/2006/relationships/image" Target="../media/image612.emf"/><Relationship Id="rId2" Type="http://schemas.openxmlformats.org/officeDocument/2006/relationships/oleObject" Target="../embeddings/oleObject540.bin"/><Relationship Id="rId1" Type="http://schemas.openxmlformats.org/officeDocument/2006/relationships/slideLayout" Target="../slideLayouts/slideLayout87.xml"/><Relationship Id="rId6" Type="http://schemas.openxmlformats.org/officeDocument/2006/relationships/oleObject" Target="../embeddings/oleObject542.bin"/><Relationship Id="rId11" Type="http://schemas.openxmlformats.org/officeDocument/2006/relationships/image" Target="../media/image614.emf"/><Relationship Id="rId5" Type="http://schemas.openxmlformats.org/officeDocument/2006/relationships/image" Target="../media/image611.emf"/><Relationship Id="rId10" Type="http://schemas.openxmlformats.org/officeDocument/2006/relationships/oleObject" Target="../embeddings/oleObject544.bin"/><Relationship Id="rId4" Type="http://schemas.openxmlformats.org/officeDocument/2006/relationships/oleObject" Target="../embeddings/oleObject541.bin"/><Relationship Id="rId9" Type="http://schemas.openxmlformats.org/officeDocument/2006/relationships/image" Target="../media/image613.emf"/></Relationships>
</file>

<file path=ppt/slides/_rels/slide155.xml.rels><?xml version="1.0" encoding="UTF-8" standalone="yes"?>
<Relationships xmlns="http://schemas.openxmlformats.org/package/2006/relationships"><Relationship Id="rId8" Type="http://schemas.openxmlformats.org/officeDocument/2006/relationships/image" Target="../media/image617.emf"/><Relationship Id="rId13" Type="http://schemas.openxmlformats.org/officeDocument/2006/relationships/oleObject" Target="../embeddings/oleObject550.bin"/><Relationship Id="rId18" Type="http://schemas.openxmlformats.org/officeDocument/2006/relationships/image" Target="../media/image622.emf"/><Relationship Id="rId3" Type="http://schemas.openxmlformats.org/officeDocument/2006/relationships/oleObject" Target="../embeddings/oleObject545.bin"/><Relationship Id="rId21" Type="http://schemas.openxmlformats.org/officeDocument/2006/relationships/oleObject" Target="../embeddings/oleObject554.bin"/><Relationship Id="rId7" Type="http://schemas.openxmlformats.org/officeDocument/2006/relationships/oleObject" Target="../embeddings/oleObject547.bin"/><Relationship Id="rId12" Type="http://schemas.openxmlformats.org/officeDocument/2006/relationships/image" Target="../media/image619.emf"/><Relationship Id="rId17" Type="http://schemas.openxmlformats.org/officeDocument/2006/relationships/oleObject" Target="../embeddings/oleObject552.bin"/><Relationship Id="rId2" Type="http://schemas.openxmlformats.org/officeDocument/2006/relationships/image" Target="../media/image615.png"/><Relationship Id="rId16" Type="http://schemas.openxmlformats.org/officeDocument/2006/relationships/image" Target="../media/image621.emf"/><Relationship Id="rId20" Type="http://schemas.openxmlformats.org/officeDocument/2006/relationships/image" Target="../media/image623.emf"/><Relationship Id="rId1" Type="http://schemas.openxmlformats.org/officeDocument/2006/relationships/slideLayout" Target="../slideLayouts/slideLayout87.xml"/><Relationship Id="rId6" Type="http://schemas.openxmlformats.org/officeDocument/2006/relationships/image" Target="../media/image442.wmf"/><Relationship Id="rId11" Type="http://schemas.openxmlformats.org/officeDocument/2006/relationships/oleObject" Target="../embeddings/oleObject549.bin"/><Relationship Id="rId5" Type="http://schemas.openxmlformats.org/officeDocument/2006/relationships/oleObject" Target="../embeddings/oleObject546.bin"/><Relationship Id="rId15" Type="http://schemas.openxmlformats.org/officeDocument/2006/relationships/oleObject" Target="../embeddings/oleObject551.bin"/><Relationship Id="rId10" Type="http://schemas.openxmlformats.org/officeDocument/2006/relationships/image" Target="../media/image618.emf"/><Relationship Id="rId19" Type="http://schemas.openxmlformats.org/officeDocument/2006/relationships/oleObject" Target="../embeddings/oleObject553.bin"/><Relationship Id="rId4" Type="http://schemas.openxmlformats.org/officeDocument/2006/relationships/image" Target="../media/image616.emf"/><Relationship Id="rId9" Type="http://schemas.openxmlformats.org/officeDocument/2006/relationships/oleObject" Target="../embeddings/oleObject548.bin"/><Relationship Id="rId14" Type="http://schemas.openxmlformats.org/officeDocument/2006/relationships/image" Target="../media/image620.emf"/><Relationship Id="rId22" Type="http://schemas.openxmlformats.org/officeDocument/2006/relationships/image" Target="../media/image624.emf"/></Relationships>
</file>

<file path=ppt/slides/_rels/slide156.xml.rels><?xml version="1.0" encoding="UTF-8" standalone="yes"?>
<Relationships xmlns="http://schemas.openxmlformats.org/package/2006/relationships"><Relationship Id="rId8" Type="http://schemas.openxmlformats.org/officeDocument/2006/relationships/image" Target="../media/image626.emf"/><Relationship Id="rId13" Type="http://schemas.openxmlformats.org/officeDocument/2006/relationships/oleObject" Target="../embeddings/oleObject560.bin"/><Relationship Id="rId18" Type="http://schemas.openxmlformats.org/officeDocument/2006/relationships/image" Target="../media/image631.emf"/><Relationship Id="rId26" Type="http://schemas.openxmlformats.org/officeDocument/2006/relationships/image" Target="../media/image635.emf"/><Relationship Id="rId3" Type="http://schemas.openxmlformats.org/officeDocument/2006/relationships/oleObject" Target="../embeddings/oleObject555.bin"/><Relationship Id="rId21" Type="http://schemas.openxmlformats.org/officeDocument/2006/relationships/oleObject" Target="../embeddings/oleObject564.bin"/><Relationship Id="rId7" Type="http://schemas.openxmlformats.org/officeDocument/2006/relationships/oleObject" Target="../embeddings/oleObject557.bin"/><Relationship Id="rId12" Type="http://schemas.openxmlformats.org/officeDocument/2006/relationships/image" Target="../media/image628.wmf"/><Relationship Id="rId17" Type="http://schemas.openxmlformats.org/officeDocument/2006/relationships/oleObject" Target="../embeddings/oleObject562.bin"/><Relationship Id="rId25" Type="http://schemas.openxmlformats.org/officeDocument/2006/relationships/oleObject" Target="../embeddings/oleObject566.bin"/><Relationship Id="rId2" Type="http://schemas.openxmlformats.org/officeDocument/2006/relationships/image" Target="../media/image615.png"/><Relationship Id="rId16" Type="http://schemas.openxmlformats.org/officeDocument/2006/relationships/image" Target="../media/image630.emf"/><Relationship Id="rId20" Type="http://schemas.openxmlformats.org/officeDocument/2006/relationships/image" Target="../media/image632.emf"/><Relationship Id="rId1" Type="http://schemas.openxmlformats.org/officeDocument/2006/relationships/slideLayout" Target="../slideLayouts/slideLayout87.xml"/><Relationship Id="rId6" Type="http://schemas.openxmlformats.org/officeDocument/2006/relationships/image" Target="../media/image442.wmf"/><Relationship Id="rId11" Type="http://schemas.openxmlformats.org/officeDocument/2006/relationships/oleObject" Target="../embeddings/oleObject559.bin"/><Relationship Id="rId24" Type="http://schemas.openxmlformats.org/officeDocument/2006/relationships/image" Target="../media/image634.emf"/><Relationship Id="rId5" Type="http://schemas.openxmlformats.org/officeDocument/2006/relationships/oleObject" Target="../embeddings/oleObject556.bin"/><Relationship Id="rId15" Type="http://schemas.openxmlformats.org/officeDocument/2006/relationships/oleObject" Target="../embeddings/oleObject561.bin"/><Relationship Id="rId23" Type="http://schemas.openxmlformats.org/officeDocument/2006/relationships/oleObject" Target="../embeddings/oleObject565.bin"/><Relationship Id="rId28" Type="http://schemas.openxmlformats.org/officeDocument/2006/relationships/image" Target="../media/image636.emf"/><Relationship Id="rId10" Type="http://schemas.openxmlformats.org/officeDocument/2006/relationships/image" Target="../media/image627.emf"/><Relationship Id="rId19" Type="http://schemas.openxmlformats.org/officeDocument/2006/relationships/oleObject" Target="../embeddings/oleObject563.bin"/><Relationship Id="rId4" Type="http://schemas.openxmlformats.org/officeDocument/2006/relationships/image" Target="../media/image625.emf"/><Relationship Id="rId9" Type="http://schemas.openxmlformats.org/officeDocument/2006/relationships/oleObject" Target="../embeddings/oleObject558.bin"/><Relationship Id="rId14" Type="http://schemas.openxmlformats.org/officeDocument/2006/relationships/image" Target="../media/image629.emf"/><Relationship Id="rId22" Type="http://schemas.openxmlformats.org/officeDocument/2006/relationships/image" Target="../media/image633.emf"/><Relationship Id="rId27" Type="http://schemas.openxmlformats.org/officeDocument/2006/relationships/oleObject" Target="../embeddings/oleObject567.bin"/></Relationships>
</file>

<file path=ppt/slides/_rels/slide157.xml.rels><?xml version="1.0" encoding="UTF-8" standalone="yes"?>
<Relationships xmlns="http://schemas.openxmlformats.org/package/2006/relationships"><Relationship Id="rId8" Type="http://schemas.openxmlformats.org/officeDocument/2006/relationships/oleObject" Target="../embeddings/oleObject571.bin"/><Relationship Id="rId13" Type="http://schemas.openxmlformats.org/officeDocument/2006/relationships/image" Target="../media/image640.wmf"/><Relationship Id="rId18" Type="http://schemas.openxmlformats.org/officeDocument/2006/relationships/oleObject" Target="../embeddings/oleObject576.bin"/><Relationship Id="rId3" Type="http://schemas.openxmlformats.org/officeDocument/2006/relationships/image" Target="../media/image441.wmf"/><Relationship Id="rId21" Type="http://schemas.openxmlformats.org/officeDocument/2006/relationships/image" Target="../media/image644.emf"/><Relationship Id="rId7" Type="http://schemas.openxmlformats.org/officeDocument/2006/relationships/image" Target="../media/image638.wmf"/><Relationship Id="rId12" Type="http://schemas.openxmlformats.org/officeDocument/2006/relationships/oleObject" Target="../embeddings/oleObject573.bin"/><Relationship Id="rId17" Type="http://schemas.openxmlformats.org/officeDocument/2006/relationships/image" Target="../media/image642.emf"/><Relationship Id="rId2" Type="http://schemas.openxmlformats.org/officeDocument/2006/relationships/oleObject" Target="../embeddings/oleObject568.bin"/><Relationship Id="rId16" Type="http://schemas.openxmlformats.org/officeDocument/2006/relationships/oleObject" Target="../embeddings/oleObject575.bin"/><Relationship Id="rId20" Type="http://schemas.openxmlformats.org/officeDocument/2006/relationships/oleObject" Target="../embeddings/oleObject577.bin"/><Relationship Id="rId1" Type="http://schemas.openxmlformats.org/officeDocument/2006/relationships/slideLayout" Target="../slideLayouts/slideLayout87.xml"/><Relationship Id="rId6" Type="http://schemas.openxmlformats.org/officeDocument/2006/relationships/oleObject" Target="../embeddings/oleObject570.bin"/><Relationship Id="rId11" Type="http://schemas.openxmlformats.org/officeDocument/2006/relationships/image" Target="../media/image639.wmf"/><Relationship Id="rId5" Type="http://schemas.openxmlformats.org/officeDocument/2006/relationships/image" Target="../media/image637.wmf"/><Relationship Id="rId15" Type="http://schemas.openxmlformats.org/officeDocument/2006/relationships/image" Target="../media/image641.wmf"/><Relationship Id="rId23" Type="http://schemas.openxmlformats.org/officeDocument/2006/relationships/image" Target="../media/image645.emf"/><Relationship Id="rId10" Type="http://schemas.openxmlformats.org/officeDocument/2006/relationships/oleObject" Target="../embeddings/oleObject572.bin"/><Relationship Id="rId19" Type="http://schemas.openxmlformats.org/officeDocument/2006/relationships/image" Target="../media/image643.emf"/><Relationship Id="rId4" Type="http://schemas.openxmlformats.org/officeDocument/2006/relationships/oleObject" Target="../embeddings/oleObject569.bin"/><Relationship Id="rId9" Type="http://schemas.openxmlformats.org/officeDocument/2006/relationships/image" Target="../media/image267.wmf"/><Relationship Id="rId14" Type="http://schemas.openxmlformats.org/officeDocument/2006/relationships/oleObject" Target="../embeddings/oleObject574.bin"/><Relationship Id="rId22" Type="http://schemas.openxmlformats.org/officeDocument/2006/relationships/oleObject" Target="../embeddings/oleObject578.bin"/></Relationships>
</file>

<file path=ppt/slides/_rels/slide158.xml.rels><?xml version="1.0" encoding="UTF-8" standalone="yes"?>
<Relationships xmlns="http://schemas.openxmlformats.org/package/2006/relationships"><Relationship Id="rId8" Type="http://schemas.openxmlformats.org/officeDocument/2006/relationships/oleObject" Target="../embeddings/oleObject582.bin"/><Relationship Id="rId13" Type="http://schemas.openxmlformats.org/officeDocument/2006/relationships/image" Target="../media/image646.wmf"/><Relationship Id="rId18" Type="http://schemas.openxmlformats.org/officeDocument/2006/relationships/oleObject" Target="../embeddings/oleObject587.bin"/><Relationship Id="rId3" Type="http://schemas.openxmlformats.org/officeDocument/2006/relationships/image" Target="../media/image441.wmf"/><Relationship Id="rId21" Type="http://schemas.openxmlformats.org/officeDocument/2006/relationships/image" Target="../media/image650.emf"/><Relationship Id="rId7" Type="http://schemas.openxmlformats.org/officeDocument/2006/relationships/image" Target="../media/image638.wmf"/><Relationship Id="rId12" Type="http://schemas.openxmlformats.org/officeDocument/2006/relationships/oleObject" Target="../embeddings/oleObject584.bin"/><Relationship Id="rId17" Type="http://schemas.openxmlformats.org/officeDocument/2006/relationships/image" Target="../media/image648.emf"/><Relationship Id="rId2" Type="http://schemas.openxmlformats.org/officeDocument/2006/relationships/oleObject" Target="../embeddings/oleObject579.bin"/><Relationship Id="rId16" Type="http://schemas.openxmlformats.org/officeDocument/2006/relationships/oleObject" Target="../embeddings/oleObject586.bin"/><Relationship Id="rId20" Type="http://schemas.openxmlformats.org/officeDocument/2006/relationships/oleObject" Target="../embeddings/oleObject588.bin"/><Relationship Id="rId1" Type="http://schemas.openxmlformats.org/officeDocument/2006/relationships/slideLayout" Target="../slideLayouts/slideLayout87.xml"/><Relationship Id="rId6" Type="http://schemas.openxmlformats.org/officeDocument/2006/relationships/oleObject" Target="../embeddings/oleObject581.bin"/><Relationship Id="rId11" Type="http://schemas.openxmlformats.org/officeDocument/2006/relationships/image" Target="../media/image639.wmf"/><Relationship Id="rId5" Type="http://schemas.openxmlformats.org/officeDocument/2006/relationships/image" Target="../media/image637.wmf"/><Relationship Id="rId15" Type="http://schemas.openxmlformats.org/officeDocument/2006/relationships/image" Target="../media/image647.emf"/><Relationship Id="rId23" Type="http://schemas.openxmlformats.org/officeDocument/2006/relationships/image" Target="../media/image651.emf"/><Relationship Id="rId10" Type="http://schemas.openxmlformats.org/officeDocument/2006/relationships/oleObject" Target="../embeddings/oleObject583.bin"/><Relationship Id="rId19" Type="http://schemas.openxmlformats.org/officeDocument/2006/relationships/image" Target="../media/image649.emf"/><Relationship Id="rId4" Type="http://schemas.openxmlformats.org/officeDocument/2006/relationships/oleObject" Target="../embeddings/oleObject580.bin"/><Relationship Id="rId9" Type="http://schemas.openxmlformats.org/officeDocument/2006/relationships/image" Target="../media/image267.wmf"/><Relationship Id="rId14" Type="http://schemas.openxmlformats.org/officeDocument/2006/relationships/oleObject" Target="../embeddings/oleObject585.bin"/><Relationship Id="rId22" Type="http://schemas.openxmlformats.org/officeDocument/2006/relationships/oleObject" Target="../embeddings/oleObject589.bin"/></Relationships>
</file>

<file path=ppt/slides/_rels/slide159.xml.rels><?xml version="1.0" encoding="UTF-8" standalone="yes"?>
<Relationships xmlns="http://schemas.openxmlformats.org/package/2006/relationships"><Relationship Id="rId8" Type="http://schemas.openxmlformats.org/officeDocument/2006/relationships/oleObject" Target="../embeddings/oleObject593.bin"/><Relationship Id="rId13" Type="http://schemas.openxmlformats.org/officeDocument/2006/relationships/image" Target="../media/image640.wmf"/><Relationship Id="rId18" Type="http://schemas.openxmlformats.org/officeDocument/2006/relationships/oleObject" Target="../embeddings/oleObject598.bin"/><Relationship Id="rId26" Type="http://schemas.openxmlformats.org/officeDocument/2006/relationships/oleObject" Target="../embeddings/oleObject603.bin"/><Relationship Id="rId39" Type="http://schemas.openxmlformats.org/officeDocument/2006/relationships/image" Target="../media/image662.emf"/><Relationship Id="rId3" Type="http://schemas.openxmlformats.org/officeDocument/2006/relationships/image" Target="../media/image441.wmf"/><Relationship Id="rId21" Type="http://schemas.openxmlformats.org/officeDocument/2006/relationships/oleObject" Target="../embeddings/oleObject600.bin"/><Relationship Id="rId34" Type="http://schemas.openxmlformats.org/officeDocument/2006/relationships/oleObject" Target="../embeddings/oleObject607.bin"/><Relationship Id="rId42" Type="http://schemas.openxmlformats.org/officeDocument/2006/relationships/oleObject" Target="../embeddings/oleObject611.bin"/><Relationship Id="rId7" Type="http://schemas.openxmlformats.org/officeDocument/2006/relationships/image" Target="../media/image638.wmf"/><Relationship Id="rId12" Type="http://schemas.openxmlformats.org/officeDocument/2006/relationships/oleObject" Target="../embeddings/oleObject595.bin"/><Relationship Id="rId17" Type="http://schemas.openxmlformats.org/officeDocument/2006/relationships/image" Target="../media/image652.wmf"/><Relationship Id="rId25" Type="http://schemas.openxmlformats.org/officeDocument/2006/relationships/oleObject" Target="../embeddings/oleObject602.bin"/><Relationship Id="rId33" Type="http://schemas.openxmlformats.org/officeDocument/2006/relationships/image" Target="../media/image659.emf"/><Relationship Id="rId38" Type="http://schemas.openxmlformats.org/officeDocument/2006/relationships/oleObject" Target="../embeddings/oleObject609.bin"/><Relationship Id="rId2" Type="http://schemas.openxmlformats.org/officeDocument/2006/relationships/oleObject" Target="../embeddings/oleObject590.bin"/><Relationship Id="rId16" Type="http://schemas.openxmlformats.org/officeDocument/2006/relationships/oleObject" Target="../embeddings/oleObject597.bin"/><Relationship Id="rId20" Type="http://schemas.openxmlformats.org/officeDocument/2006/relationships/image" Target="../media/image653.wmf"/><Relationship Id="rId29" Type="http://schemas.openxmlformats.org/officeDocument/2006/relationships/image" Target="../media/image657.emf"/><Relationship Id="rId41" Type="http://schemas.openxmlformats.org/officeDocument/2006/relationships/image" Target="../media/image663.emf"/><Relationship Id="rId1" Type="http://schemas.openxmlformats.org/officeDocument/2006/relationships/slideLayout" Target="../slideLayouts/slideLayout87.xml"/><Relationship Id="rId6" Type="http://schemas.openxmlformats.org/officeDocument/2006/relationships/oleObject" Target="../embeddings/oleObject592.bin"/><Relationship Id="rId11" Type="http://schemas.openxmlformats.org/officeDocument/2006/relationships/image" Target="../media/image639.wmf"/><Relationship Id="rId24" Type="http://schemas.openxmlformats.org/officeDocument/2006/relationships/image" Target="../media/image655.wmf"/><Relationship Id="rId32" Type="http://schemas.openxmlformats.org/officeDocument/2006/relationships/oleObject" Target="../embeddings/oleObject606.bin"/><Relationship Id="rId37" Type="http://schemas.openxmlformats.org/officeDocument/2006/relationships/image" Target="../media/image661.emf"/><Relationship Id="rId40" Type="http://schemas.openxmlformats.org/officeDocument/2006/relationships/oleObject" Target="../embeddings/oleObject610.bin"/><Relationship Id="rId5" Type="http://schemas.openxmlformats.org/officeDocument/2006/relationships/image" Target="../media/image637.wmf"/><Relationship Id="rId15" Type="http://schemas.openxmlformats.org/officeDocument/2006/relationships/image" Target="../media/image641.wmf"/><Relationship Id="rId23" Type="http://schemas.openxmlformats.org/officeDocument/2006/relationships/oleObject" Target="../embeddings/oleObject601.bin"/><Relationship Id="rId28" Type="http://schemas.openxmlformats.org/officeDocument/2006/relationships/oleObject" Target="../embeddings/oleObject604.bin"/><Relationship Id="rId36" Type="http://schemas.openxmlformats.org/officeDocument/2006/relationships/oleObject" Target="../embeddings/oleObject608.bin"/><Relationship Id="rId10" Type="http://schemas.openxmlformats.org/officeDocument/2006/relationships/oleObject" Target="../embeddings/oleObject594.bin"/><Relationship Id="rId19" Type="http://schemas.openxmlformats.org/officeDocument/2006/relationships/oleObject" Target="../embeddings/oleObject599.bin"/><Relationship Id="rId31" Type="http://schemas.openxmlformats.org/officeDocument/2006/relationships/image" Target="../media/image658.emf"/><Relationship Id="rId4" Type="http://schemas.openxmlformats.org/officeDocument/2006/relationships/oleObject" Target="../embeddings/oleObject591.bin"/><Relationship Id="rId9" Type="http://schemas.openxmlformats.org/officeDocument/2006/relationships/image" Target="../media/image267.wmf"/><Relationship Id="rId14" Type="http://schemas.openxmlformats.org/officeDocument/2006/relationships/oleObject" Target="../embeddings/oleObject596.bin"/><Relationship Id="rId22" Type="http://schemas.openxmlformats.org/officeDocument/2006/relationships/image" Target="../media/image654.wmf"/><Relationship Id="rId27" Type="http://schemas.openxmlformats.org/officeDocument/2006/relationships/image" Target="../media/image656.emf"/><Relationship Id="rId30" Type="http://schemas.openxmlformats.org/officeDocument/2006/relationships/oleObject" Target="../embeddings/oleObject605.bin"/><Relationship Id="rId35" Type="http://schemas.openxmlformats.org/officeDocument/2006/relationships/image" Target="../media/image660.emf"/><Relationship Id="rId43" Type="http://schemas.openxmlformats.org/officeDocument/2006/relationships/image" Target="../media/image664.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8" Type="http://schemas.openxmlformats.org/officeDocument/2006/relationships/oleObject" Target="../embeddings/oleObject615.bin"/><Relationship Id="rId13" Type="http://schemas.openxmlformats.org/officeDocument/2006/relationships/image" Target="../media/image670.emf"/><Relationship Id="rId18" Type="http://schemas.openxmlformats.org/officeDocument/2006/relationships/oleObject" Target="../embeddings/oleObject620.bin"/><Relationship Id="rId3" Type="http://schemas.openxmlformats.org/officeDocument/2006/relationships/image" Target="../media/image665.emf"/><Relationship Id="rId21" Type="http://schemas.openxmlformats.org/officeDocument/2006/relationships/image" Target="../media/image674.emf"/><Relationship Id="rId7" Type="http://schemas.openxmlformats.org/officeDocument/2006/relationships/image" Target="../media/image667.emf"/><Relationship Id="rId12" Type="http://schemas.openxmlformats.org/officeDocument/2006/relationships/oleObject" Target="../embeddings/oleObject617.bin"/><Relationship Id="rId17" Type="http://schemas.openxmlformats.org/officeDocument/2006/relationships/image" Target="../media/image672.emf"/><Relationship Id="rId2" Type="http://schemas.openxmlformats.org/officeDocument/2006/relationships/oleObject" Target="../embeddings/oleObject612.bin"/><Relationship Id="rId16" Type="http://schemas.openxmlformats.org/officeDocument/2006/relationships/oleObject" Target="../embeddings/oleObject619.bin"/><Relationship Id="rId20" Type="http://schemas.openxmlformats.org/officeDocument/2006/relationships/oleObject" Target="../embeddings/oleObject621.bin"/><Relationship Id="rId1" Type="http://schemas.openxmlformats.org/officeDocument/2006/relationships/slideLayout" Target="../slideLayouts/slideLayout87.xml"/><Relationship Id="rId6" Type="http://schemas.openxmlformats.org/officeDocument/2006/relationships/oleObject" Target="../embeddings/oleObject614.bin"/><Relationship Id="rId11" Type="http://schemas.openxmlformats.org/officeDocument/2006/relationships/image" Target="../media/image669.emf"/><Relationship Id="rId5" Type="http://schemas.openxmlformats.org/officeDocument/2006/relationships/image" Target="../media/image666.emf"/><Relationship Id="rId15" Type="http://schemas.openxmlformats.org/officeDocument/2006/relationships/image" Target="../media/image671.emf"/><Relationship Id="rId10" Type="http://schemas.openxmlformats.org/officeDocument/2006/relationships/oleObject" Target="../embeddings/oleObject616.bin"/><Relationship Id="rId19" Type="http://schemas.openxmlformats.org/officeDocument/2006/relationships/image" Target="../media/image673.emf"/><Relationship Id="rId4" Type="http://schemas.openxmlformats.org/officeDocument/2006/relationships/oleObject" Target="../embeddings/oleObject613.bin"/><Relationship Id="rId9" Type="http://schemas.openxmlformats.org/officeDocument/2006/relationships/image" Target="../media/image668.emf"/><Relationship Id="rId14" Type="http://schemas.openxmlformats.org/officeDocument/2006/relationships/oleObject" Target="../embeddings/oleObject618.bin"/></Relationships>
</file>

<file path=ppt/slides/_rels/slide161.xml.rels><?xml version="1.0" encoding="UTF-8" standalone="yes"?>
<Relationships xmlns="http://schemas.openxmlformats.org/package/2006/relationships"><Relationship Id="rId8" Type="http://schemas.openxmlformats.org/officeDocument/2006/relationships/oleObject" Target="../embeddings/oleObject625.bin"/><Relationship Id="rId13" Type="http://schemas.openxmlformats.org/officeDocument/2006/relationships/image" Target="../media/image680.emf"/><Relationship Id="rId18" Type="http://schemas.openxmlformats.org/officeDocument/2006/relationships/oleObject" Target="../embeddings/oleObject630.bin"/><Relationship Id="rId3" Type="http://schemas.openxmlformats.org/officeDocument/2006/relationships/image" Target="../media/image675.emf"/><Relationship Id="rId7" Type="http://schemas.openxmlformats.org/officeDocument/2006/relationships/image" Target="../media/image677.emf"/><Relationship Id="rId12" Type="http://schemas.openxmlformats.org/officeDocument/2006/relationships/oleObject" Target="../embeddings/oleObject627.bin"/><Relationship Id="rId17" Type="http://schemas.openxmlformats.org/officeDocument/2006/relationships/image" Target="../media/image682.emf"/><Relationship Id="rId2" Type="http://schemas.openxmlformats.org/officeDocument/2006/relationships/oleObject" Target="../embeddings/oleObject622.bin"/><Relationship Id="rId16" Type="http://schemas.openxmlformats.org/officeDocument/2006/relationships/oleObject" Target="../embeddings/oleObject629.bin"/><Relationship Id="rId1" Type="http://schemas.openxmlformats.org/officeDocument/2006/relationships/slideLayout" Target="../slideLayouts/slideLayout87.xml"/><Relationship Id="rId6" Type="http://schemas.openxmlformats.org/officeDocument/2006/relationships/oleObject" Target="../embeddings/oleObject624.bin"/><Relationship Id="rId11" Type="http://schemas.openxmlformats.org/officeDocument/2006/relationships/image" Target="../media/image679.emf"/><Relationship Id="rId5" Type="http://schemas.openxmlformats.org/officeDocument/2006/relationships/image" Target="../media/image676.emf"/><Relationship Id="rId15" Type="http://schemas.openxmlformats.org/officeDocument/2006/relationships/image" Target="../media/image681.emf"/><Relationship Id="rId10" Type="http://schemas.openxmlformats.org/officeDocument/2006/relationships/oleObject" Target="../embeddings/oleObject626.bin"/><Relationship Id="rId19" Type="http://schemas.openxmlformats.org/officeDocument/2006/relationships/image" Target="../media/image683.emf"/><Relationship Id="rId4" Type="http://schemas.openxmlformats.org/officeDocument/2006/relationships/oleObject" Target="../embeddings/oleObject623.bin"/><Relationship Id="rId9" Type="http://schemas.openxmlformats.org/officeDocument/2006/relationships/image" Target="../media/image678.emf"/><Relationship Id="rId14" Type="http://schemas.openxmlformats.org/officeDocument/2006/relationships/oleObject" Target="../embeddings/oleObject628.bin"/></Relationships>
</file>

<file path=ppt/slides/_rels/slide162.xml.rels><?xml version="1.0" encoding="UTF-8" standalone="yes"?>
<Relationships xmlns="http://schemas.openxmlformats.org/package/2006/relationships"><Relationship Id="rId8" Type="http://schemas.openxmlformats.org/officeDocument/2006/relationships/oleObject" Target="../embeddings/oleObject634.bin"/><Relationship Id="rId3" Type="http://schemas.openxmlformats.org/officeDocument/2006/relationships/image" Target="../media/image684.emf"/><Relationship Id="rId7" Type="http://schemas.openxmlformats.org/officeDocument/2006/relationships/image" Target="../media/image686.emf"/><Relationship Id="rId2" Type="http://schemas.openxmlformats.org/officeDocument/2006/relationships/oleObject" Target="../embeddings/oleObject631.bin"/><Relationship Id="rId1" Type="http://schemas.openxmlformats.org/officeDocument/2006/relationships/slideLayout" Target="../slideLayouts/slideLayout87.xml"/><Relationship Id="rId6" Type="http://schemas.openxmlformats.org/officeDocument/2006/relationships/oleObject" Target="../embeddings/oleObject633.bin"/><Relationship Id="rId11" Type="http://schemas.openxmlformats.org/officeDocument/2006/relationships/image" Target="../media/image688.emf"/><Relationship Id="rId5" Type="http://schemas.openxmlformats.org/officeDocument/2006/relationships/image" Target="../media/image685.emf"/><Relationship Id="rId10" Type="http://schemas.openxmlformats.org/officeDocument/2006/relationships/oleObject" Target="../embeddings/oleObject635.bin"/><Relationship Id="rId4" Type="http://schemas.openxmlformats.org/officeDocument/2006/relationships/oleObject" Target="../embeddings/oleObject632.bin"/><Relationship Id="rId9" Type="http://schemas.openxmlformats.org/officeDocument/2006/relationships/image" Target="../media/image687.emf"/></Relationships>
</file>

<file path=ppt/slides/_rels/slide163.xml.rels><?xml version="1.0" encoding="UTF-8" standalone="yes"?>
<Relationships xmlns="http://schemas.openxmlformats.org/package/2006/relationships"><Relationship Id="rId8" Type="http://schemas.openxmlformats.org/officeDocument/2006/relationships/oleObject" Target="../embeddings/oleObject639.bin"/><Relationship Id="rId3" Type="http://schemas.openxmlformats.org/officeDocument/2006/relationships/image" Target="../media/image689.emf"/><Relationship Id="rId7" Type="http://schemas.openxmlformats.org/officeDocument/2006/relationships/image" Target="../media/image691.emf"/><Relationship Id="rId2" Type="http://schemas.openxmlformats.org/officeDocument/2006/relationships/oleObject" Target="../embeddings/oleObject636.bin"/><Relationship Id="rId1" Type="http://schemas.openxmlformats.org/officeDocument/2006/relationships/slideLayout" Target="../slideLayouts/slideLayout87.xml"/><Relationship Id="rId6" Type="http://schemas.openxmlformats.org/officeDocument/2006/relationships/oleObject" Target="../embeddings/oleObject638.bin"/><Relationship Id="rId11" Type="http://schemas.openxmlformats.org/officeDocument/2006/relationships/image" Target="../media/image693.emf"/><Relationship Id="rId5" Type="http://schemas.openxmlformats.org/officeDocument/2006/relationships/image" Target="../media/image690.emf"/><Relationship Id="rId10" Type="http://schemas.openxmlformats.org/officeDocument/2006/relationships/oleObject" Target="../embeddings/oleObject640.bin"/><Relationship Id="rId4" Type="http://schemas.openxmlformats.org/officeDocument/2006/relationships/oleObject" Target="../embeddings/oleObject637.bin"/><Relationship Id="rId9" Type="http://schemas.openxmlformats.org/officeDocument/2006/relationships/image" Target="../media/image692.emf"/></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65.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image" Target="../media/image314.jpeg"/><Relationship Id="rId1" Type="http://schemas.openxmlformats.org/officeDocument/2006/relationships/slideLayout" Target="../slideLayouts/slideLayout87.xml"/></Relationships>
</file>

<file path=ppt/slides/_rels/slide166.xml.rels><?xml version="1.0" encoding="UTF-8" standalone="yes"?>
<Relationships xmlns="http://schemas.openxmlformats.org/package/2006/relationships"><Relationship Id="rId2" Type="http://schemas.openxmlformats.org/officeDocument/2006/relationships/image" Target="../media/image517.jpeg"/><Relationship Id="rId1" Type="http://schemas.openxmlformats.org/officeDocument/2006/relationships/slideLayout" Target="../slideLayouts/slideLayout87.xml"/></Relationships>
</file>

<file path=ppt/slides/_rels/slide167.xml.rels><?xml version="1.0" encoding="UTF-8" standalone="yes"?>
<Relationships xmlns="http://schemas.openxmlformats.org/package/2006/relationships"><Relationship Id="rId8" Type="http://schemas.openxmlformats.org/officeDocument/2006/relationships/oleObject" Target="../embeddings/oleObject644.bin"/><Relationship Id="rId13" Type="http://schemas.openxmlformats.org/officeDocument/2006/relationships/image" Target="../media/image700.emf"/><Relationship Id="rId18" Type="http://schemas.openxmlformats.org/officeDocument/2006/relationships/oleObject" Target="../embeddings/oleObject648.bin"/><Relationship Id="rId3" Type="http://schemas.openxmlformats.org/officeDocument/2006/relationships/image" Target="../media/image694.emf"/><Relationship Id="rId7" Type="http://schemas.openxmlformats.org/officeDocument/2006/relationships/image" Target="../media/image696.emf"/><Relationship Id="rId12" Type="http://schemas.openxmlformats.org/officeDocument/2006/relationships/oleObject" Target="../embeddings/oleObject645.bin"/><Relationship Id="rId17" Type="http://schemas.openxmlformats.org/officeDocument/2006/relationships/image" Target="../media/image702.emf"/><Relationship Id="rId2" Type="http://schemas.openxmlformats.org/officeDocument/2006/relationships/oleObject" Target="../embeddings/oleObject641.bin"/><Relationship Id="rId16" Type="http://schemas.openxmlformats.org/officeDocument/2006/relationships/oleObject" Target="../embeddings/oleObject647.bin"/><Relationship Id="rId1" Type="http://schemas.openxmlformats.org/officeDocument/2006/relationships/slideLayout" Target="../slideLayouts/slideLayout87.xml"/><Relationship Id="rId6" Type="http://schemas.openxmlformats.org/officeDocument/2006/relationships/oleObject" Target="../embeddings/oleObject643.bin"/><Relationship Id="rId11" Type="http://schemas.openxmlformats.org/officeDocument/2006/relationships/image" Target="../media/image699.wmf"/><Relationship Id="rId5" Type="http://schemas.openxmlformats.org/officeDocument/2006/relationships/image" Target="../media/image695.emf"/><Relationship Id="rId15" Type="http://schemas.openxmlformats.org/officeDocument/2006/relationships/image" Target="../media/image701.emf"/><Relationship Id="rId10" Type="http://schemas.openxmlformats.org/officeDocument/2006/relationships/image" Target="../media/image698.wmf"/><Relationship Id="rId19" Type="http://schemas.openxmlformats.org/officeDocument/2006/relationships/image" Target="../media/image703.emf"/><Relationship Id="rId4" Type="http://schemas.openxmlformats.org/officeDocument/2006/relationships/oleObject" Target="../embeddings/oleObject642.bin"/><Relationship Id="rId9" Type="http://schemas.openxmlformats.org/officeDocument/2006/relationships/image" Target="../media/image697.emf"/><Relationship Id="rId14" Type="http://schemas.openxmlformats.org/officeDocument/2006/relationships/oleObject" Target="../embeddings/oleObject646.bin"/></Relationships>
</file>

<file path=ppt/slides/_rels/slide168.xml.rels><?xml version="1.0" encoding="UTF-8" standalone="yes"?>
<Relationships xmlns="http://schemas.openxmlformats.org/package/2006/relationships"><Relationship Id="rId3" Type="http://schemas.openxmlformats.org/officeDocument/2006/relationships/image" Target="../media/image704.emf"/><Relationship Id="rId7" Type="http://schemas.openxmlformats.org/officeDocument/2006/relationships/image" Target="../media/image706.emf"/><Relationship Id="rId2" Type="http://schemas.openxmlformats.org/officeDocument/2006/relationships/oleObject" Target="../embeddings/oleObject649.bin"/><Relationship Id="rId1" Type="http://schemas.openxmlformats.org/officeDocument/2006/relationships/slideLayout" Target="../slideLayouts/slideLayout87.xml"/><Relationship Id="rId6" Type="http://schemas.openxmlformats.org/officeDocument/2006/relationships/oleObject" Target="../embeddings/oleObject651.bin"/><Relationship Id="rId5" Type="http://schemas.openxmlformats.org/officeDocument/2006/relationships/image" Target="../media/image705.emf"/><Relationship Id="rId4" Type="http://schemas.openxmlformats.org/officeDocument/2006/relationships/oleObject" Target="../embeddings/oleObject650.bin"/></Relationships>
</file>

<file path=ppt/slides/_rels/slide169.xml.rels><?xml version="1.0" encoding="UTF-8" standalone="yes"?>
<Relationships xmlns="http://schemas.openxmlformats.org/package/2006/relationships"><Relationship Id="rId8" Type="http://schemas.openxmlformats.org/officeDocument/2006/relationships/oleObject" Target="../embeddings/oleObject655.bin"/><Relationship Id="rId13" Type="http://schemas.openxmlformats.org/officeDocument/2006/relationships/image" Target="../media/image712.emf"/><Relationship Id="rId3" Type="http://schemas.openxmlformats.org/officeDocument/2006/relationships/image" Target="../media/image707.emf"/><Relationship Id="rId7" Type="http://schemas.openxmlformats.org/officeDocument/2006/relationships/image" Target="../media/image709.emf"/><Relationship Id="rId12" Type="http://schemas.openxmlformats.org/officeDocument/2006/relationships/oleObject" Target="../embeddings/oleObject657.bin"/><Relationship Id="rId2" Type="http://schemas.openxmlformats.org/officeDocument/2006/relationships/oleObject" Target="../embeddings/oleObject652.bin"/><Relationship Id="rId1" Type="http://schemas.openxmlformats.org/officeDocument/2006/relationships/slideLayout" Target="../slideLayouts/slideLayout87.xml"/><Relationship Id="rId6" Type="http://schemas.openxmlformats.org/officeDocument/2006/relationships/oleObject" Target="../embeddings/oleObject654.bin"/><Relationship Id="rId11" Type="http://schemas.openxmlformats.org/officeDocument/2006/relationships/image" Target="../media/image711.emf"/><Relationship Id="rId5" Type="http://schemas.openxmlformats.org/officeDocument/2006/relationships/image" Target="../media/image708.emf"/><Relationship Id="rId10" Type="http://schemas.openxmlformats.org/officeDocument/2006/relationships/oleObject" Target="../embeddings/oleObject656.bin"/><Relationship Id="rId4" Type="http://schemas.openxmlformats.org/officeDocument/2006/relationships/oleObject" Target="../embeddings/oleObject653.bin"/><Relationship Id="rId9" Type="http://schemas.openxmlformats.org/officeDocument/2006/relationships/image" Target="../media/image710.emf"/></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172.xml.rels><?xml version="1.0" encoding="UTF-8" standalone="yes"?>
<Relationships xmlns="http://schemas.openxmlformats.org/package/2006/relationships"><Relationship Id="rId8" Type="http://schemas.openxmlformats.org/officeDocument/2006/relationships/oleObject" Target="../embeddings/oleObject661.bin"/><Relationship Id="rId13" Type="http://schemas.openxmlformats.org/officeDocument/2006/relationships/image" Target="../media/image718.emf"/><Relationship Id="rId3" Type="http://schemas.openxmlformats.org/officeDocument/2006/relationships/image" Target="../media/image713.wmf"/><Relationship Id="rId7" Type="http://schemas.openxmlformats.org/officeDocument/2006/relationships/image" Target="../media/image715.wmf"/><Relationship Id="rId12" Type="http://schemas.openxmlformats.org/officeDocument/2006/relationships/oleObject" Target="../embeddings/oleObject663.bin"/><Relationship Id="rId17" Type="http://schemas.openxmlformats.org/officeDocument/2006/relationships/image" Target="../media/image720.wmf"/><Relationship Id="rId2" Type="http://schemas.openxmlformats.org/officeDocument/2006/relationships/oleObject" Target="../embeddings/oleObject658.bin"/><Relationship Id="rId16" Type="http://schemas.openxmlformats.org/officeDocument/2006/relationships/oleObject" Target="../embeddings/oleObject665.bin"/><Relationship Id="rId1" Type="http://schemas.openxmlformats.org/officeDocument/2006/relationships/slideLayout" Target="../slideLayouts/slideLayout87.xml"/><Relationship Id="rId6" Type="http://schemas.openxmlformats.org/officeDocument/2006/relationships/oleObject" Target="../embeddings/oleObject660.bin"/><Relationship Id="rId11" Type="http://schemas.openxmlformats.org/officeDocument/2006/relationships/image" Target="../media/image717.wmf"/><Relationship Id="rId5" Type="http://schemas.openxmlformats.org/officeDocument/2006/relationships/image" Target="../media/image714.wmf"/><Relationship Id="rId15" Type="http://schemas.openxmlformats.org/officeDocument/2006/relationships/image" Target="../media/image719.wmf"/><Relationship Id="rId10" Type="http://schemas.openxmlformats.org/officeDocument/2006/relationships/oleObject" Target="../embeddings/oleObject662.bin"/><Relationship Id="rId4" Type="http://schemas.openxmlformats.org/officeDocument/2006/relationships/oleObject" Target="../embeddings/oleObject659.bin"/><Relationship Id="rId9" Type="http://schemas.openxmlformats.org/officeDocument/2006/relationships/image" Target="../media/image716.wmf"/><Relationship Id="rId14" Type="http://schemas.openxmlformats.org/officeDocument/2006/relationships/oleObject" Target="../embeddings/oleObject664.bin"/></Relationships>
</file>

<file path=ppt/slides/_rels/slide173.xml.rels><?xml version="1.0" encoding="UTF-8" standalone="yes"?>
<Relationships xmlns="http://schemas.openxmlformats.org/package/2006/relationships"><Relationship Id="rId8" Type="http://schemas.openxmlformats.org/officeDocument/2006/relationships/oleObject" Target="../embeddings/oleObject669.bin"/><Relationship Id="rId13" Type="http://schemas.openxmlformats.org/officeDocument/2006/relationships/image" Target="../media/image726.wmf"/><Relationship Id="rId3" Type="http://schemas.openxmlformats.org/officeDocument/2006/relationships/image" Target="../media/image721.wmf"/><Relationship Id="rId7" Type="http://schemas.openxmlformats.org/officeDocument/2006/relationships/image" Target="../media/image723.wmf"/><Relationship Id="rId12" Type="http://schemas.openxmlformats.org/officeDocument/2006/relationships/oleObject" Target="../embeddings/oleObject671.bin"/><Relationship Id="rId17" Type="http://schemas.openxmlformats.org/officeDocument/2006/relationships/image" Target="../media/image728.wmf"/><Relationship Id="rId2" Type="http://schemas.openxmlformats.org/officeDocument/2006/relationships/oleObject" Target="../embeddings/oleObject666.bin"/><Relationship Id="rId16" Type="http://schemas.openxmlformats.org/officeDocument/2006/relationships/oleObject" Target="../embeddings/oleObject673.bin"/><Relationship Id="rId1" Type="http://schemas.openxmlformats.org/officeDocument/2006/relationships/slideLayout" Target="../slideLayouts/slideLayout87.xml"/><Relationship Id="rId6" Type="http://schemas.openxmlformats.org/officeDocument/2006/relationships/oleObject" Target="../embeddings/oleObject668.bin"/><Relationship Id="rId11" Type="http://schemas.openxmlformats.org/officeDocument/2006/relationships/image" Target="../media/image725.wmf"/><Relationship Id="rId5" Type="http://schemas.openxmlformats.org/officeDocument/2006/relationships/image" Target="../media/image722.wmf"/><Relationship Id="rId15" Type="http://schemas.openxmlformats.org/officeDocument/2006/relationships/image" Target="../media/image727.wmf"/><Relationship Id="rId10" Type="http://schemas.openxmlformats.org/officeDocument/2006/relationships/oleObject" Target="../embeddings/oleObject670.bin"/><Relationship Id="rId4" Type="http://schemas.openxmlformats.org/officeDocument/2006/relationships/oleObject" Target="../embeddings/oleObject667.bin"/><Relationship Id="rId9" Type="http://schemas.openxmlformats.org/officeDocument/2006/relationships/image" Target="../media/image724.wmf"/><Relationship Id="rId14" Type="http://schemas.openxmlformats.org/officeDocument/2006/relationships/oleObject" Target="../embeddings/oleObject672.bin"/></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jpeg"/></Relationships>
</file>

<file path=ppt/slides/_rels/slide2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emf"/><Relationship Id="rId7" Type="http://schemas.openxmlformats.org/officeDocument/2006/relationships/image" Target="../media/image28.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xml"/><Relationship Id="rId1" Type="http://schemas.openxmlformats.org/officeDocument/2006/relationships/slideLayout" Target="../slideLayouts/slideLayout131.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openxmlformats.org/officeDocument/2006/relationships/image" Target="../media/image34.emf"/><Relationship Id="rId4" Type="http://schemas.openxmlformats.org/officeDocument/2006/relationships/oleObject" Target="../embeddings/oleObject2.bin"/></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1.xml.rels><?xml version="1.0" encoding="UTF-8" standalone="yes"?>
<Relationships xmlns="http://schemas.openxmlformats.org/package/2006/relationships"><Relationship Id="rId2" Type="http://schemas.openxmlformats.org/officeDocument/2006/relationships/slide" Target="slide24.xml"/><Relationship Id="rId1" Type="http://schemas.openxmlformats.org/officeDocument/2006/relationships/slideLayout" Target="../slideLayouts/slideLayout49.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7.xml"/><Relationship Id="rId1" Type="http://schemas.openxmlformats.org/officeDocument/2006/relationships/slideLayout" Target="../slideLayouts/slideLayout49.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8.wmf"/><Relationship Id="rId2" Type="http://schemas.openxmlformats.org/officeDocument/2006/relationships/oleObject" Target="../embeddings/oleObject4.bin"/><Relationship Id="rId1" Type="http://schemas.openxmlformats.org/officeDocument/2006/relationships/slideLayout" Target="../slideLayouts/slideLayout49.xml"/><Relationship Id="rId6" Type="http://schemas.openxmlformats.org/officeDocument/2006/relationships/oleObject" Target="../embeddings/oleObject6.bin"/><Relationship Id="rId5" Type="http://schemas.openxmlformats.org/officeDocument/2006/relationships/image" Target="../media/image37.wmf"/><Relationship Id="rId4" Type="http://schemas.openxmlformats.org/officeDocument/2006/relationships/oleObject" Target="../embeddings/oleObject5.bin"/></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8.xml"/><Relationship Id="rId1" Type="http://schemas.openxmlformats.org/officeDocument/2006/relationships/slideLayout" Target="../slideLayouts/slideLayout49.xml"/><Relationship Id="rId4" Type="http://schemas.openxmlformats.org/officeDocument/2006/relationships/image" Target="../media/image39.wmf"/></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2.wmf"/><Relationship Id="rId2" Type="http://schemas.openxmlformats.org/officeDocument/2006/relationships/notesSlide" Target="../notesSlides/notesSlide9.xml"/><Relationship Id="rId1" Type="http://schemas.openxmlformats.org/officeDocument/2006/relationships/slideLayout" Target="../slideLayouts/slideLayout49.xml"/><Relationship Id="rId6" Type="http://schemas.openxmlformats.org/officeDocument/2006/relationships/oleObject" Target="../embeddings/oleObject9.bin"/><Relationship Id="rId5" Type="http://schemas.openxmlformats.org/officeDocument/2006/relationships/image" Target="../media/image41.wmf"/><Relationship Id="rId4" Type="http://schemas.openxmlformats.org/officeDocument/2006/relationships/oleObject" Target="../embeddings/oleObject8.bin"/></Relationships>
</file>

<file path=ppt/slides/_rels/slide3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0.xml"/><Relationship Id="rId1" Type="http://schemas.openxmlformats.org/officeDocument/2006/relationships/slideLayout" Target="../slideLayouts/slideLayout49.xml"/><Relationship Id="rId5" Type="http://schemas.openxmlformats.org/officeDocument/2006/relationships/image" Target="../media/image44.wmf"/><Relationship Id="rId4" Type="http://schemas.openxmlformats.org/officeDocument/2006/relationships/oleObject" Target="../embeddings/oleObject10.bin"/></Relationships>
</file>

<file path=ppt/slides/_rels/slide37.xml.rels><?xml version="1.0" encoding="UTF-8" standalone="yes"?>
<Relationships xmlns="http://schemas.openxmlformats.org/package/2006/relationships"><Relationship Id="rId3" Type="http://schemas.openxmlformats.org/officeDocument/2006/relationships/image" Target="../media/image45.wmf"/><Relationship Id="rId7" Type="http://schemas.openxmlformats.org/officeDocument/2006/relationships/image" Target="../media/image47.wmf"/><Relationship Id="rId2" Type="http://schemas.openxmlformats.org/officeDocument/2006/relationships/oleObject" Target="../embeddings/oleObject11.bin"/><Relationship Id="rId1" Type="http://schemas.openxmlformats.org/officeDocument/2006/relationships/slideLayout" Target="../slideLayouts/slideLayout49.xml"/><Relationship Id="rId6" Type="http://schemas.openxmlformats.org/officeDocument/2006/relationships/oleObject" Target="../embeddings/oleObject13.bin"/><Relationship Id="rId5" Type="http://schemas.openxmlformats.org/officeDocument/2006/relationships/image" Target="../media/image46.wmf"/><Relationship Id="rId4" Type="http://schemas.openxmlformats.org/officeDocument/2006/relationships/oleObject" Target="../embeddings/oleObject12.bin"/></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notesSlide" Target="../notesSlides/notesSlide11.xml"/><Relationship Id="rId1" Type="http://schemas.openxmlformats.org/officeDocument/2006/relationships/slideLayout" Target="../slideLayouts/slideLayout54.xml"/><Relationship Id="rId5" Type="http://schemas.openxmlformats.org/officeDocument/2006/relationships/slide" Target="slide27.xml"/><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4.xml.rels><?xml version="1.0" encoding="UTF-8" standalone="yes"?>
<Relationships xmlns="http://schemas.openxmlformats.org/package/2006/relationships"><Relationship Id="rId3" Type="http://schemas.openxmlformats.org/officeDocument/2006/relationships/image" Target="../media/image49.wmf"/><Relationship Id="rId7" Type="http://schemas.openxmlformats.org/officeDocument/2006/relationships/image" Target="../media/image51.wmf"/><Relationship Id="rId2" Type="http://schemas.openxmlformats.org/officeDocument/2006/relationships/oleObject" Target="../embeddings/oleObject15.bin"/><Relationship Id="rId1" Type="http://schemas.openxmlformats.org/officeDocument/2006/relationships/slideLayout" Target="../slideLayouts/slideLayout49.xml"/><Relationship Id="rId6" Type="http://schemas.openxmlformats.org/officeDocument/2006/relationships/oleObject" Target="../embeddings/oleObject17.bin"/><Relationship Id="rId5" Type="http://schemas.openxmlformats.org/officeDocument/2006/relationships/image" Target="../media/image50.wmf"/><Relationship Id="rId4" Type="http://schemas.openxmlformats.org/officeDocument/2006/relationships/oleObject" Target="../embeddings/oleObject16.bin"/></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6.wmf"/><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oleObject" Target="../embeddings/oleObject19.bin"/><Relationship Id="rId5" Type="http://schemas.openxmlformats.org/officeDocument/2006/relationships/image" Target="../media/image55.wmf"/><Relationship Id="rId4" Type="http://schemas.openxmlformats.org/officeDocument/2006/relationships/oleObject" Target="../embeddings/oleObject18.bin"/></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image" Target="../media/image61.jpeg"/><Relationship Id="rId1" Type="http://schemas.openxmlformats.org/officeDocument/2006/relationships/slideLayout" Target="../slideLayouts/slideLayout2.xml"/><Relationship Id="rId4" Type="http://schemas.openxmlformats.org/officeDocument/2006/relationships/image" Target="../media/image62.wmf"/></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image" Target="../media/image63.wmf"/><Relationship Id="rId7" Type="http://schemas.openxmlformats.org/officeDocument/2006/relationships/image" Target="../media/image65.wmf"/><Relationship Id="rId2" Type="http://schemas.openxmlformats.org/officeDocument/2006/relationships/oleObject" Target="../embeddings/oleObject21.bin"/><Relationship Id="rId1" Type="http://schemas.openxmlformats.org/officeDocument/2006/relationships/slideLayout" Target="../slideLayouts/slideLayout7.xml"/><Relationship Id="rId6" Type="http://schemas.openxmlformats.org/officeDocument/2006/relationships/oleObject" Target="../embeddings/oleObject23.bin"/><Relationship Id="rId11" Type="http://schemas.openxmlformats.org/officeDocument/2006/relationships/image" Target="../media/image67.wmf"/><Relationship Id="rId5" Type="http://schemas.openxmlformats.org/officeDocument/2006/relationships/image" Target="../media/image64.wmf"/><Relationship Id="rId10" Type="http://schemas.openxmlformats.org/officeDocument/2006/relationships/oleObject" Target="../embeddings/oleObject25.bin"/><Relationship Id="rId4" Type="http://schemas.openxmlformats.org/officeDocument/2006/relationships/oleObject" Target="../embeddings/oleObject22.bin"/><Relationship Id="rId9" Type="http://schemas.openxmlformats.org/officeDocument/2006/relationships/image" Target="../media/image66.wmf"/></Relationships>
</file>

<file path=ppt/slides/_rels/slide5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29.bin"/><Relationship Id="rId13" Type="http://schemas.openxmlformats.org/officeDocument/2006/relationships/image" Target="../media/image74.wmf"/><Relationship Id="rId3" Type="http://schemas.openxmlformats.org/officeDocument/2006/relationships/image" Target="../media/image69.wmf"/><Relationship Id="rId7" Type="http://schemas.openxmlformats.org/officeDocument/2006/relationships/image" Target="../media/image71.wmf"/><Relationship Id="rId12" Type="http://schemas.openxmlformats.org/officeDocument/2006/relationships/oleObject" Target="../embeddings/oleObject31.bin"/><Relationship Id="rId17" Type="http://schemas.openxmlformats.org/officeDocument/2006/relationships/image" Target="../media/image76.wmf"/><Relationship Id="rId2" Type="http://schemas.openxmlformats.org/officeDocument/2006/relationships/oleObject" Target="../embeddings/oleObject26.bin"/><Relationship Id="rId16" Type="http://schemas.openxmlformats.org/officeDocument/2006/relationships/oleObject" Target="../embeddings/oleObject33.bin"/><Relationship Id="rId1" Type="http://schemas.openxmlformats.org/officeDocument/2006/relationships/slideLayout" Target="../slideLayouts/slideLayout7.xml"/><Relationship Id="rId6" Type="http://schemas.openxmlformats.org/officeDocument/2006/relationships/oleObject" Target="../embeddings/oleObject28.bin"/><Relationship Id="rId11" Type="http://schemas.openxmlformats.org/officeDocument/2006/relationships/image" Target="../media/image73.wmf"/><Relationship Id="rId5" Type="http://schemas.openxmlformats.org/officeDocument/2006/relationships/image" Target="../media/image70.wmf"/><Relationship Id="rId15" Type="http://schemas.openxmlformats.org/officeDocument/2006/relationships/image" Target="../media/image75.wmf"/><Relationship Id="rId10" Type="http://schemas.openxmlformats.org/officeDocument/2006/relationships/oleObject" Target="../embeddings/oleObject30.bin"/><Relationship Id="rId4" Type="http://schemas.openxmlformats.org/officeDocument/2006/relationships/oleObject" Target="../embeddings/oleObject27.bin"/><Relationship Id="rId9" Type="http://schemas.openxmlformats.org/officeDocument/2006/relationships/image" Target="../media/image72.wmf"/><Relationship Id="rId14" Type="http://schemas.openxmlformats.org/officeDocument/2006/relationships/oleObject" Target="../embeddings/oleObject32.bin"/></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36.bin"/><Relationship Id="rId13" Type="http://schemas.openxmlformats.org/officeDocument/2006/relationships/image" Target="../media/image82.wmf"/><Relationship Id="rId18" Type="http://schemas.openxmlformats.org/officeDocument/2006/relationships/oleObject" Target="../embeddings/oleObject41.bin"/><Relationship Id="rId3" Type="http://schemas.openxmlformats.org/officeDocument/2006/relationships/oleObject" Target="../embeddings/oleObject34.bin"/><Relationship Id="rId7" Type="http://schemas.openxmlformats.org/officeDocument/2006/relationships/image" Target="../media/image79.wmf"/><Relationship Id="rId12" Type="http://schemas.openxmlformats.org/officeDocument/2006/relationships/oleObject" Target="../embeddings/oleObject38.bin"/><Relationship Id="rId17" Type="http://schemas.openxmlformats.org/officeDocument/2006/relationships/image" Target="../media/image84.wmf"/><Relationship Id="rId2" Type="http://schemas.openxmlformats.org/officeDocument/2006/relationships/notesSlide" Target="../notesSlides/notesSlide12.xml"/><Relationship Id="rId16" Type="http://schemas.openxmlformats.org/officeDocument/2006/relationships/oleObject" Target="../embeddings/oleObject40.bin"/><Relationship Id="rId1" Type="http://schemas.openxmlformats.org/officeDocument/2006/relationships/slideLayout" Target="../slideLayouts/slideLayout7.xml"/><Relationship Id="rId6" Type="http://schemas.openxmlformats.org/officeDocument/2006/relationships/oleObject" Target="../embeddings/oleObject35.bin"/><Relationship Id="rId11" Type="http://schemas.openxmlformats.org/officeDocument/2006/relationships/image" Target="../media/image81.wmf"/><Relationship Id="rId5" Type="http://schemas.openxmlformats.org/officeDocument/2006/relationships/image" Target="../media/image78.jpeg"/><Relationship Id="rId15" Type="http://schemas.openxmlformats.org/officeDocument/2006/relationships/image" Target="../media/image83.wmf"/><Relationship Id="rId10" Type="http://schemas.openxmlformats.org/officeDocument/2006/relationships/oleObject" Target="../embeddings/oleObject37.bin"/><Relationship Id="rId19" Type="http://schemas.openxmlformats.org/officeDocument/2006/relationships/image" Target="../media/image85.wmf"/><Relationship Id="rId4" Type="http://schemas.openxmlformats.org/officeDocument/2006/relationships/image" Target="../media/image77.wmf"/><Relationship Id="rId9" Type="http://schemas.openxmlformats.org/officeDocument/2006/relationships/image" Target="../media/image80.wmf"/><Relationship Id="rId14" Type="http://schemas.openxmlformats.org/officeDocument/2006/relationships/oleObject" Target="../embeddings/oleObject39.bin"/></Relationships>
</file>

<file path=ppt/slides/_rels/slide55.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oleObject" Target="../embeddings/oleObject42.bin"/><Relationship Id="rId1" Type="http://schemas.openxmlformats.org/officeDocument/2006/relationships/slideLayout" Target="../slideLayouts/slideLayout7.xml"/><Relationship Id="rId5" Type="http://schemas.openxmlformats.org/officeDocument/2006/relationships/image" Target="../media/image89.wmf"/><Relationship Id="rId4" Type="http://schemas.openxmlformats.org/officeDocument/2006/relationships/oleObject" Target="../embeddings/oleObject43.bin"/></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47.bin"/><Relationship Id="rId13" Type="http://schemas.openxmlformats.org/officeDocument/2006/relationships/image" Target="../media/image95.wmf"/><Relationship Id="rId3" Type="http://schemas.openxmlformats.org/officeDocument/2006/relationships/image" Target="../media/image90.wmf"/><Relationship Id="rId7" Type="http://schemas.openxmlformats.org/officeDocument/2006/relationships/image" Target="../media/image92.wmf"/><Relationship Id="rId12" Type="http://schemas.openxmlformats.org/officeDocument/2006/relationships/oleObject" Target="../embeddings/oleObject49.bin"/><Relationship Id="rId2" Type="http://schemas.openxmlformats.org/officeDocument/2006/relationships/oleObject" Target="../embeddings/oleObject44.bin"/><Relationship Id="rId1" Type="http://schemas.openxmlformats.org/officeDocument/2006/relationships/slideLayout" Target="../slideLayouts/slideLayout7.xml"/><Relationship Id="rId6" Type="http://schemas.openxmlformats.org/officeDocument/2006/relationships/oleObject" Target="../embeddings/oleObject46.bin"/><Relationship Id="rId11" Type="http://schemas.openxmlformats.org/officeDocument/2006/relationships/image" Target="../media/image94.wmf"/><Relationship Id="rId5" Type="http://schemas.openxmlformats.org/officeDocument/2006/relationships/image" Target="../media/image91.png"/><Relationship Id="rId15" Type="http://schemas.openxmlformats.org/officeDocument/2006/relationships/image" Target="../media/image96.emf"/><Relationship Id="rId10" Type="http://schemas.openxmlformats.org/officeDocument/2006/relationships/oleObject" Target="../embeddings/oleObject48.bin"/><Relationship Id="rId4" Type="http://schemas.openxmlformats.org/officeDocument/2006/relationships/oleObject" Target="../embeddings/oleObject45.bin"/><Relationship Id="rId9" Type="http://schemas.openxmlformats.org/officeDocument/2006/relationships/image" Target="../media/image93.emf"/><Relationship Id="rId14" Type="http://schemas.openxmlformats.org/officeDocument/2006/relationships/oleObject" Target="../embeddings/oleObject50.bin"/></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8" Type="http://schemas.openxmlformats.org/officeDocument/2006/relationships/image" Target="../media/image100.wmf"/><Relationship Id="rId3" Type="http://schemas.openxmlformats.org/officeDocument/2006/relationships/image" Target="../media/image97.wmf"/><Relationship Id="rId7" Type="http://schemas.openxmlformats.org/officeDocument/2006/relationships/oleObject" Target="../embeddings/oleObject53.bin"/><Relationship Id="rId2" Type="http://schemas.openxmlformats.org/officeDocument/2006/relationships/oleObject" Target="../embeddings/oleObject51.bin"/><Relationship Id="rId1" Type="http://schemas.openxmlformats.org/officeDocument/2006/relationships/slideLayout" Target="../slideLayouts/slideLayout7.xml"/><Relationship Id="rId6" Type="http://schemas.openxmlformats.org/officeDocument/2006/relationships/image" Target="../media/image99.wmf"/><Relationship Id="rId5" Type="http://schemas.openxmlformats.org/officeDocument/2006/relationships/oleObject" Target="../embeddings/oleObject52.bin"/><Relationship Id="rId10" Type="http://schemas.openxmlformats.org/officeDocument/2006/relationships/image" Target="../media/image101.wmf"/><Relationship Id="rId4" Type="http://schemas.openxmlformats.org/officeDocument/2006/relationships/image" Target="../media/image98.png"/><Relationship Id="rId9" Type="http://schemas.openxmlformats.org/officeDocument/2006/relationships/oleObject" Target="../embeddings/oleObject54.bin"/></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3" Type="http://schemas.openxmlformats.org/officeDocument/2006/relationships/image" Target="../media/image107.wmf"/><Relationship Id="rId7" Type="http://schemas.openxmlformats.org/officeDocument/2006/relationships/image" Target="../media/image109.wmf"/><Relationship Id="rId2" Type="http://schemas.openxmlformats.org/officeDocument/2006/relationships/oleObject" Target="../embeddings/oleObject55.bin"/><Relationship Id="rId1" Type="http://schemas.openxmlformats.org/officeDocument/2006/relationships/slideLayout" Target="../slideLayouts/slideLayout20.xml"/><Relationship Id="rId6" Type="http://schemas.openxmlformats.org/officeDocument/2006/relationships/oleObject" Target="../embeddings/oleObject57.bin"/><Relationship Id="rId5" Type="http://schemas.openxmlformats.org/officeDocument/2006/relationships/image" Target="../media/image108.wmf"/><Relationship Id="rId4" Type="http://schemas.openxmlformats.org/officeDocument/2006/relationships/oleObject" Target="../embeddings/oleObject56.bin"/></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61.bin"/><Relationship Id="rId13" Type="http://schemas.openxmlformats.org/officeDocument/2006/relationships/image" Target="../media/image115.wmf"/><Relationship Id="rId18" Type="http://schemas.openxmlformats.org/officeDocument/2006/relationships/oleObject" Target="../embeddings/oleObject66.bin"/><Relationship Id="rId26" Type="http://schemas.openxmlformats.org/officeDocument/2006/relationships/oleObject" Target="../embeddings/oleObject70.bin"/><Relationship Id="rId3" Type="http://schemas.openxmlformats.org/officeDocument/2006/relationships/image" Target="../media/image110.wmf"/><Relationship Id="rId21" Type="http://schemas.openxmlformats.org/officeDocument/2006/relationships/image" Target="../media/image119.wmf"/><Relationship Id="rId7" Type="http://schemas.openxmlformats.org/officeDocument/2006/relationships/image" Target="../media/image112.wmf"/><Relationship Id="rId12" Type="http://schemas.openxmlformats.org/officeDocument/2006/relationships/oleObject" Target="../embeddings/oleObject63.bin"/><Relationship Id="rId17" Type="http://schemas.openxmlformats.org/officeDocument/2006/relationships/image" Target="../media/image117.wmf"/><Relationship Id="rId25" Type="http://schemas.openxmlformats.org/officeDocument/2006/relationships/image" Target="../media/image121.wmf"/><Relationship Id="rId33" Type="http://schemas.openxmlformats.org/officeDocument/2006/relationships/image" Target="../media/image125.wmf"/><Relationship Id="rId2" Type="http://schemas.openxmlformats.org/officeDocument/2006/relationships/oleObject" Target="../embeddings/oleObject58.bin"/><Relationship Id="rId16" Type="http://schemas.openxmlformats.org/officeDocument/2006/relationships/oleObject" Target="../embeddings/oleObject65.bin"/><Relationship Id="rId20" Type="http://schemas.openxmlformats.org/officeDocument/2006/relationships/oleObject" Target="../embeddings/oleObject67.bin"/><Relationship Id="rId29" Type="http://schemas.openxmlformats.org/officeDocument/2006/relationships/image" Target="../media/image123.emf"/><Relationship Id="rId1" Type="http://schemas.openxmlformats.org/officeDocument/2006/relationships/slideLayout" Target="../slideLayouts/slideLayout20.xml"/><Relationship Id="rId6" Type="http://schemas.openxmlformats.org/officeDocument/2006/relationships/oleObject" Target="../embeddings/oleObject60.bin"/><Relationship Id="rId11" Type="http://schemas.openxmlformats.org/officeDocument/2006/relationships/image" Target="../media/image114.wmf"/><Relationship Id="rId24" Type="http://schemas.openxmlformats.org/officeDocument/2006/relationships/oleObject" Target="../embeddings/oleObject69.bin"/><Relationship Id="rId32" Type="http://schemas.openxmlformats.org/officeDocument/2006/relationships/oleObject" Target="../embeddings/oleObject73.bin"/><Relationship Id="rId5" Type="http://schemas.openxmlformats.org/officeDocument/2006/relationships/image" Target="../media/image111.wmf"/><Relationship Id="rId15" Type="http://schemas.openxmlformats.org/officeDocument/2006/relationships/image" Target="../media/image116.wmf"/><Relationship Id="rId23" Type="http://schemas.openxmlformats.org/officeDocument/2006/relationships/image" Target="../media/image120.emf"/><Relationship Id="rId28" Type="http://schemas.openxmlformats.org/officeDocument/2006/relationships/oleObject" Target="../embeddings/oleObject71.bin"/><Relationship Id="rId10" Type="http://schemas.openxmlformats.org/officeDocument/2006/relationships/oleObject" Target="../embeddings/oleObject62.bin"/><Relationship Id="rId19" Type="http://schemas.openxmlformats.org/officeDocument/2006/relationships/image" Target="../media/image118.wmf"/><Relationship Id="rId31" Type="http://schemas.openxmlformats.org/officeDocument/2006/relationships/image" Target="../media/image124.wmf"/><Relationship Id="rId4" Type="http://schemas.openxmlformats.org/officeDocument/2006/relationships/oleObject" Target="../embeddings/oleObject59.bin"/><Relationship Id="rId9" Type="http://schemas.openxmlformats.org/officeDocument/2006/relationships/image" Target="../media/image113.wmf"/><Relationship Id="rId14" Type="http://schemas.openxmlformats.org/officeDocument/2006/relationships/oleObject" Target="../embeddings/oleObject64.bin"/><Relationship Id="rId22" Type="http://schemas.openxmlformats.org/officeDocument/2006/relationships/oleObject" Target="../embeddings/oleObject68.bin"/><Relationship Id="rId27" Type="http://schemas.openxmlformats.org/officeDocument/2006/relationships/image" Target="../media/image122.wmf"/><Relationship Id="rId30" Type="http://schemas.openxmlformats.org/officeDocument/2006/relationships/oleObject" Target="../embeddings/oleObject72.bin"/></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77.bin"/><Relationship Id="rId13" Type="http://schemas.openxmlformats.org/officeDocument/2006/relationships/image" Target="../media/image130.wmf"/><Relationship Id="rId3" Type="http://schemas.openxmlformats.org/officeDocument/2006/relationships/image" Target="../media/image126.wmf"/><Relationship Id="rId7" Type="http://schemas.openxmlformats.org/officeDocument/2006/relationships/image" Target="../media/image113.wmf"/><Relationship Id="rId12" Type="http://schemas.openxmlformats.org/officeDocument/2006/relationships/oleObject" Target="../embeddings/oleObject79.bin"/><Relationship Id="rId2" Type="http://schemas.openxmlformats.org/officeDocument/2006/relationships/oleObject" Target="../embeddings/oleObject74.bin"/><Relationship Id="rId1" Type="http://schemas.openxmlformats.org/officeDocument/2006/relationships/slideLayout" Target="../slideLayouts/slideLayout20.xml"/><Relationship Id="rId6" Type="http://schemas.openxmlformats.org/officeDocument/2006/relationships/oleObject" Target="../embeddings/oleObject76.bin"/><Relationship Id="rId11" Type="http://schemas.openxmlformats.org/officeDocument/2006/relationships/image" Target="../media/image129.wmf"/><Relationship Id="rId5" Type="http://schemas.openxmlformats.org/officeDocument/2006/relationships/image" Target="../media/image127.wmf"/><Relationship Id="rId15" Type="http://schemas.openxmlformats.org/officeDocument/2006/relationships/image" Target="../media/image131.wmf"/><Relationship Id="rId10" Type="http://schemas.openxmlformats.org/officeDocument/2006/relationships/oleObject" Target="../embeddings/oleObject78.bin"/><Relationship Id="rId4" Type="http://schemas.openxmlformats.org/officeDocument/2006/relationships/oleObject" Target="../embeddings/oleObject75.bin"/><Relationship Id="rId9" Type="http://schemas.openxmlformats.org/officeDocument/2006/relationships/image" Target="../media/image128.wmf"/><Relationship Id="rId14" Type="http://schemas.openxmlformats.org/officeDocument/2006/relationships/oleObject" Target="../embeddings/oleObject80.bin"/></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84.bin"/><Relationship Id="rId13" Type="http://schemas.openxmlformats.org/officeDocument/2006/relationships/image" Target="../media/image131.wmf"/><Relationship Id="rId18" Type="http://schemas.openxmlformats.org/officeDocument/2006/relationships/oleObject" Target="../embeddings/oleObject89.bin"/><Relationship Id="rId26" Type="http://schemas.openxmlformats.org/officeDocument/2006/relationships/oleObject" Target="../embeddings/oleObject93.bin"/><Relationship Id="rId3" Type="http://schemas.openxmlformats.org/officeDocument/2006/relationships/image" Target="../media/image130.wmf"/><Relationship Id="rId21" Type="http://schemas.openxmlformats.org/officeDocument/2006/relationships/image" Target="../media/image139.emf"/><Relationship Id="rId7" Type="http://schemas.openxmlformats.org/officeDocument/2006/relationships/image" Target="../media/image133.wmf"/><Relationship Id="rId12" Type="http://schemas.openxmlformats.org/officeDocument/2006/relationships/oleObject" Target="../embeddings/oleObject86.bin"/><Relationship Id="rId17" Type="http://schemas.openxmlformats.org/officeDocument/2006/relationships/image" Target="../media/image137.emf"/><Relationship Id="rId25" Type="http://schemas.openxmlformats.org/officeDocument/2006/relationships/image" Target="../media/image141.wmf"/><Relationship Id="rId33" Type="http://schemas.openxmlformats.org/officeDocument/2006/relationships/image" Target="../media/image145.emf"/><Relationship Id="rId2" Type="http://schemas.openxmlformats.org/officeDocument/2006/relationships/oleObject" Target="../embeddings/oleObject81.bin"/><Relationship Id="rId16" Type="http://schemas.openxmlformats.org/officeDocument/2006/relationships/oleObject" Target="../embeddings/oleObject88.bin"/><Relationship Id="rId20" Type="http://schemas.openxmlformats.org/officeDocument/2006/relationships/oleObject" Target="../embeddings/oleObject90.bin"/><Relationship Id="rId29" Type="http://schemas.openxmlformats.org/officeDocument/2006/relationships/image" Target="../media/image143.emf"/><Relationship Id="rId1" Type="http://schemas.openxmlformats.org/officeDocument/2006/relationships/slideLayout" Target="../slideLayouts/slideLayout20.xml"/><Relationship Id="rId6" Type="http://schemas.openxmlformats.org/officeDocument/2006/relationships/oleObject" Target="../embeddings/oleObject83.bin"/><Relationship Id="rId11" Type="http://schemas.openxmlformats.org/officeDocument/2006/relationships/image" Target="../media/image135.wmf"/><Relationship Id="rId24" Type="http://schemas.openxmlformats.org/officeDocument/2006/relationships/oleObject" Target="../embeddings/oleObject92.bin"/><Relationship Id="rId32" Type="http://schemas.openxmlformats.org/officeDocument/2006/relationships/oleObject" Target="../embeddings/oleObject96.bin"/><Relationship Id="rId5" Type="http://schemas.openxmlformats.org/officeDocument/2006/relationships/image" Target="../media/image132.wmf"/><Relationship Id="rId15" Type="http://schemas.openxmlformats.org/officeDocument/2006/relationships/image" Target="../media/image136.wmf"/><Relationship Id="rId23" Type="http://schemas.openxmlformats.org/officeDocument/2006/relationships/image" Target="../media/image140.wmf"/><Relationship Id="rId28" Type="http://schemas.openxmlformats.org/officeDocument/2006/relationships/oleObject" Target="../embeddings/oleObject94.bin"/><Relationship Id="rId10" Type="http://schemas.openxmlformats.org/officeDocument/2006/relationships/oleObject" Target="../embeddings/oleObject85.bin"/><Relationship Id="rId19" Type="http://schemas.openxmlformats.org/officeDocument/2006/relationships/image" Target="../media/image138.emf"/><Relationship Id="rId31" Type="http://schemas.openxmlformats.org/officeDocument/2006/relationships/image" Target="../media/image144.wmf"/><Relationship Id="rId4" Type="http://schemas.openxmlformats.org/officeDocument/2006/relationships/oleObject" Target="../embeddings/oleObject82.bin"/><Relationship Id="rId9" Type="http://schemas.openxmlformats.org/officeDocument/2006/relationships/image" Target="../media/image134.wmf"/><Relationship Id="rId14" Type="http://schemas.openxmlformats.org/officeDocument/2006/relationships/oleObject" Target="../embeddings/oleObject87.bin"/><Relationship Id="rId22" Type="http://schemas.openxmlformats.org/officeDocument/2006/relationships/oleObject" Target="../embeddings/oleObject91.bin"/><Relationship Id="rId27" Type="http://schemas.openxmlformats.org/officeDocument/2006/relationships/image" Target="../media/image142.wmf"/><Relationship Id="rId30" Type="http://schemas.openxmlformats.org/officeDocument/2006/relationships/oleObject" Target="../embeddings/oleObject95.bin"/></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100.bin"/><Relationship Id="rId13" Type="http://schemas.openxmlformats.org/officeDocument/2006/relationships/image" Target="../media/image151.wmf"/><Relationship Id="rId3" Type="http://schemas.openxmlformats.org/officeDocument/2006/relationships/image" Target="../media/image146.wmf"/><Relationship Id="rId7" Type="http://schemas.openxmlformats.org/officeDocument/2006/relationships/image" Target="../media/image148.wmf"/><Relationship Id="rId12" Type="http://schemas.openxmlformats.org/officeDocument/2006/relationships/oleObject" Target="../embeddings/oleObject102.bin"/><Relationship Id="rId2" Type="http://schemas.openxmlformats.org/officeDocument/2006/relationships/oleObject" Target="../embeddings/oleObject97.bin"/><Relationship Id="rId1" Type="http://schemas.openxmlformats.org/officeDocument/2006/relationships/slideLayout" Target="../slideLayouts/slideLayout65.xml"/><Relationship Id="rId6" Type="http://schemas.openxmlformats.org/officeDocument/2006/relationships/oleObject" Target="../embeddings/oleObject99.bin"/><Relationship Id="rId11" Type="http://schemas.openxmlformats.org/officeDocument/2006/relationships/image" Target="../media/image150.wmf"/><Relationship Id="rId5" Type="http://schemas.openxmlformats.org/officeDocument/2006/relationships/image" Target="../media/image147.wmf"/><Relationship Id="rId15" Type="http://schemas.openxmlformats.org/officeDocument/2006/relationships/image" Target="../media/image152.wmf"/><Relationship Id="rId10" Type="http://schemas.openxmlformats.org/officeDocument/2006/relationships/oleObject" Target="../embeddings/oleObject101.bin"/><Relationship Id="rId4" Type="http://schemas.openxmlformats.org/officeDocument/2006/relationships/oleObject" Target="../embeddings/oleObject98.bin"/><Relationship Id="rId9" Type="http://schemas.openxmlformats.org/officeDocument/2006/relationships/image" Target="../media/image149.wmf"/><Relationship Id="rId14" Type="http://schemas.openxmlformats.org/officeDocument/2006/relationships/oleObject" Target="../embeddings/oleObject103.bin"/></Relationships>
</file>

<file path=ppt/slides/_rels/slide71.xml.rels><?xml version="1.0" encoding="UTF-8" standalone="yes"?>
<Relationships xmlns="http://schemas.openxmlformats.org/package/2006/relationships"><Relationship Id="rId8" Type="http://schemas.openxmlformats.org/officeDocument/2006/relationships/image" Target="../media/image111.wmf"/><Relationship Id="rId3" Type="http://schemas.openxmlformats.org/officeDocument/2006/relationships/image" Target="../media/image154.wmf"/><Relationship Id="rId7" Type="http://schemas.openxmlformats.org/officeDocument/2006/relationships/image" Target="../media/image158.emf"/><Relationship Id="rId2" Type="http://schemas.openxmlformats.org/officeDocument/2006/relationships/image" Target="../media/image153.wmf"/><Relationship Id="rId1" Type="http://schemas.openxmlformats.org/officeDocument/2006/relationships/slideLayout" Target="../slideLayouts/slideLayout20.xml"/><Relationship Id="rId6" Type="http://schemas.openxmlformats.org/officeDocument/2006/relationships/image" Target="../media/image157.wmf"/><Relationship Id="rId5" Type="http://schemas.openxmlformats.org/officeDocument/2006/relationships/image" Target="../media/image156.wmf"/><Relationship Id="rId4" Type="http://schemas.openxmlformats.org/officeDocument/2006/relationships/image" Target="../media/image155.wmf"/></Relationships>
</file>

<file path=ppt/slides/_rels/slide72.xml.rels><?xml version="1.0" encoding="UTF-8" standalone="yes"?>
<Relationships xmlns="http://schemas.openxmlformats.org/package/2006/relationships"><Relationship Id="rId8" Type="http://schemas.openxmlformats.org/officeDocument/2006/relationships/image" Target="../media/image164.wmf"/><Relationship Id="rId13" Type="http://schemas.openxmlformats.org/officeDocument/2006/relationships/image" Target="../media/image169.wmf"/><Relationship Id="rId18" Type="http://schemas.openxmlformats.org/officeDocument/2006/relationships/image" Target="../media/image174.wmf"/><Relationship Id="rId3" Type="http://schemas.openxmlformats.org/officeDocument/2006/relationships/image" Target="../media/image159.wmf"/><Relationship Id="rId7" Type="http://schemas.openxmlformats.org/officeDocument/2006/relationships/image" Target="../media/image163.wmf"/><Relationship Id="rId12" Type="http://schemas.openxmlformats.org/officeDocument/2006/relationships/image" Target="../media/image168.wmf"/><Relationship Id="rId17" Type="http://schemas.openxmlformats.org/officeDocument/2006/relationships/image" Target="../media/image173.wmf"/><Relationship Id="rId2" Type="http://schemas.openxmlformats.org/officeDocument/2006/relationships/notesSlide" Target="../notesSlides/notesSlide16.xml"/><Relationship Id="rId16" Type="http://schemas.openxmlformats.org/officeDocument/2006/relationships/image" Target="../media/image172.wmf"/><Relationship Id="rId1" Type="http://schemas.openxmlformats.org/officeDocument/2006/relationships/slideLayout" Target="../slideLayouts/slideLayout20.xml"/><Relationship Id="rId6" Type="http://schemas.openxmlformats.org/officeDocument/2006/relationships/image" Target="../media/image162.wmf"/><Relationship Id="rId11" Type="http://schemas.openxmlformats.org/officeDocument/2006/relationships/image" Target="../media/image167.wmf"/><Relationship Id="rId5" Type="http://schemas.openxmlformats.org/officeDocument/2006/relationships/image" Target="../media/image161.wmf"/><Relationship Id="rId15" Type="http://schemas.openxmlformats.org/officeDocument/2006/relationships/image" Target="../media/image171.wmf"/><Relationship Id="rId10" Type="http://schemas.openxmlformats.org/officeDocument/2006/relationships/image" Target="../media/image166.emf"/><Relationship Id="rId19" Type="http://schemas.openxmlformats.org/officeDocument/2006/relationships/image" Target="../media/image175.wmf"/><Relationship Id="rId4" Type="http://schemas.openxmlformats.org/officeDocument/2006/relationships/image" Target="../media/image160.wmf"/><Relationship Id="rId9" Type="http://schemas.openxmlformats.org/officeDocument/2006/relationships/image" Target="../media/image165.emf"/><Relationship Id="rId14" Type="http://schemas.openxmlformats.org/officeDocument/2006/relationships/image" Target="../media/image170.wmf"/></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107.bin"/><Relationship Id="rId13" Type="http://schemas.openxmlformats.org/officeDocument/2006/relationships/image" Target="../media/image181.wmf"/><Relationship Id="rId18" Type="http://schemas.openxmlformats.org/officeDocument/2006/relationships/oleObject" Target="../embeddings/oleObject112.bin"/><Relationship Id="rId26" Type="http://schemas.openxmlformats.org/officeDocument/2006/relationships/oleObject" Target="../embeddings/oleObject116.bin"/><Relationship Id="rId39" Type="http://schemas.openxmlformats.org/officeDocument/2006/relationships/image" Target="../media/image194.wmf"/><Relationship Id="rId3" Type="http://schemas.openxmlformats.org/officeDocument/2006/relationships/image" Target="../media/image176.wmf"/><Relationship Id="rId21" Type="http://schemas.openxmlformats.org/officeDocument/2006/relationships/image" Target="../media/image185.wmf"/><Relationship Id="rId34" Type="http://schemas.openxmlformats.org/officeDocument/2006/relationships/oleObject" Target="../embeddings/oleObject120.bin"/><Relationship Id="rId42" Type="http://schemas.openxmlformats.org/officeDocument/2006/relationships/oleObject" Target="../embeddings/oleObject124.bin"/><Relationship Id="rId7" Type="http://schemas.openxmlformats.org/officeDocument/2006/relationships/image" Target="../media/image178.wmf"/><Relationship Id="rId12" Type="http://schemas.openxmlformats.org/officeDocument/2006/relationships/oleObject" Target="../embeddings/oleObject109.bin"/><Relationship Id="rId17" Type="http://schemas.openxmlformats.org/officeDocument/2006/relationships/image" Target="../media/image183.wmf"/><Relationship Id="rId25" Type="http://schemas.openxmlformats.org/officeDocument/2006/relationships/image" Target="../media/image187.emf"/><Relationship Id="rId33" Type="http://schemas.openxmlformats.org/officeDocument/2006/relationships/image" Target="../media/image191.wmf"/><Relationship Id="rId38" Type="http://schemas.openxmlformats.org/officeDocument/2006/relationships/oleObject" Target="../embeddings/oleObject122.bin"/><Relationship Id="rId2" Type="http://schemas.openxmlformats.org/officeDocument/2006/relationships/oleObject" Target="../embeddings/oleObject104.bin"/><Relationship Id="rId16" Type="http://schemas.openxmlformats.org/officeDocument/2006/relationships/oleObject" Target="../embeddings/oleObject111.bin"/><Relationship Id="rId20" Type="http://schemas.openxmlformats.org/officeDocument/2006/relationships/oleObject" Target="../embeddings/oleObject113.bin"/><Relationship Id="rId29" Type="http://schemas.openxmlformats.org/officeDocument/2006/relationships/image" Target="../media/image189.wmf"/><Relationship Id="rId41" Type="http://schemas.openxmlformats.org/officeDocument/2006/relationships/image" Target="../media/image195.wmf"/><Relationship Id="rId1" Type="http://schemas.openxmlformats.org/officeDocument/2006/relationships/slideLayout" Target="../slideLayouts/slideLayout20.xml"/><Relationship Id="rId6" Type="http://schemas.openxmlformats.org/officeDocument/2006/relationships/oleObject" Target="../embeddings/oleObject106.bin"/><Relationship Id="rId11" Type="http://schemas.openxmlformats.org/officeDocument/2006/relationships/image" Target="../media/image180.emf"/><Relationship Id="rId24" Type="http://schemas.openxmlformats.org/officeDocument/2006/relationships/oleObject" Target="../embeddings/oleObject115.bin"/><Relationship Id="rId32" Type="http://schemas.openxmlformats.org/officeDocument/2006/relationships/oleObject" Target="../embeddings/oleObject119.bin"/><Relationship Id="rId37" Type="http://schemas.openxmlformats.org/officeDocument/2006/relationships/image" Target="../media/image193.emf"/><Relationship Id="rId40" Type="http://schemas.openxmlformats.org/officeDocument/2006/relationships/oleObject" Target="../embeddings/oleObject123.bin"/><Relationship Id="rId5" Type="http://schemas.openxmlformats.org/officeDocument/2006/relationships/image" Target="../media/image177.wmf"/><Relationship Id="rId15" Type="http://schemas.openxmlformats.org/officeDocument/2006/relationships/image" Target="../media/image182.wmf"/><Relationship Id="rId23" Type="http://schemas.openxmlformats.org/officeDocument/2006/relationships/image" Target="../media/image186.emf"/><Relationship Id="rId28" Type="http://schemas.openxmlformats.org/officeDocument/2006/relationships/oleObject" Target="../embeddings/oleObject117.bin"/><Relationship Id="rId36" Type="http://schemas.openxmlformats.org/officeDocument/2006/relationships/oleObject" Target="../embeddings/oleObject121.bin"/><Relationship Id="rId10" Type="http://schemas.openxmlformats.org/officeDocument/2006/relationships/oleObject" Target="../embeddings/oleObject108.bin"/><Relationship Id="rId19" Type="http://schemas.openxmlformats.org/officeDocument/2006/relationships/image" Target="../media/image184.wmf"/><Relationship Id="rId31" Type="http://schemas.openxmlformats.org/officeDocument/2006/relationships/image" Target="../media/image190.wmf"/><Relationship Id="rId4" Type="http://schemas.openxmlformats.org/officeDocument/2006/relationships/oleObject" Target="../embeddings/oleObject105.bin"/><Relationship Id="rId9" Type="http://schemas.openxmlformats.org/officeDocument/2006/relationships/image" Target="../media/image179.emf"/><Relationship Id="rId14" Type="http://schemas.openxmlformats.org/officeDocument/2006/relationships/oleObject" Target="../embeddings/oleObject110.bin"/><Relationship Id="rId22" Type="http://schemas.openxmlformats.org/officeDocument/2006/relationships/oleObject" Target="../embeddings/oleObject114.bin"/><Relationship Id="rId27" Type="http://schemas.openxmlformats.org/officeDocument/2006/relationships/image" Target="../media/image188.wmf"/><Relationship Id="rId30" Type="http://schemas.openxmlformats.org/officeDocument/2006/relationships/oleObject" Target="../embeddings/oleObject118.bin"/><Relationship Id="rId35" Type="http://schemas.openxmlformats.org/officeDocument/2006/relationships/image" Target="../media/image192.wmf"/><Relationship Id="rId43" Type="http://schemas.openxmlformats.org/officeDocument/2006/relationships/image" Target="../media/image196.wmf"/></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128.bin"/><Relationship Id="rId13" Type="http://schemas.openxmlformats.org/officeDocument/2006/relationships/image" Target="../media/image202.wmf"/><Relationship Id="rId18" Type="http://schemas.openxmlformats.org/officeDocument/2006/relationships/oleObject" Target="../embeddings/oleObject133.bin"/><Relationship Id="rId26" Type="http://schemas.openxmlformats.org/officeDocument/2006/relationships/oleObject" Target="../embeddings/oleObject137.bin"/><Relationship Id="rId39" Type="http://schemas.openxmlformats.org/officeDocument/2006/relationships/image" Target="../media/image206.emf"/><Relationship Id="rId3" Type="http://schemas.openxmlformats.org/officeDocument/2006/relationships/image" Target="../media/image197.wmf"/><Relationship Id="rId21" Type="http://schemas.openxmlformats.org/officeDocument/2006/relationships/image" Target="../media/image178.wmf"/><Relationship Id="rId34" Type="http://schemas.openxmlformats.org/officeDocument/2006/relationships/oleObject" Target="../embeddings/oleObject141.bin"/><Relationship Id="rId42" Type="http://schemas.openxmlformats.org/officeDocument/2006/relationships/oleObject" Target="../embeddings/oleObject145.bin"/><Relationship Id="rId7" Type="http://schemas.openxmlformats.org/officeDocument/2006/relationships/image" Target="../media/image199.wmf"/><Relationship Id="rId12" Type="http://schemas.openxmlformats.org/officeDocument/2006/relationships/oleObject" Target="../embeddings/oleObject130.bin"/><Relationship Id="rId17" Type="http://schemas.openxmlformats.org/officeDocument/2006/relationships/image" Target="../media/image176.wmf"/><Relationship Id="rId25" Type="http://schemas.openxmlformats.org/officeDocument/2006/relationships/image" Target="../media/image204.emf"/><Relationship Id="rId33" Type="http://schemas.openxmlformats.org/officeDocument/2006/relationships/image" Target="../media/image184.wmf"/><Relationship Id="rId38" Type="http://schemas.openxmlformats.org/officeDocument/2006/relationships/oleObject" Target="../embeddings/oleObject143.bin"/><Relationship Id="rId2" Type="http://schemas.openxmlformats.org/officeDocument/2006/relationships/oleObject" Target="../embeddings/oleObject125.bin"/><Relationship Id="rId16" Type="http://schemas.openxmlformats.org/officeDocument/2006/relationships/oleObject" Target="../embeddings/oleObject132.bin"/><Relationship Id="rId20" Type="http://schemas.openxmlformats.org/officeDocument/2006/relationships/oleObject" Target="../embeddings/oleObject134.bin"/><Relationship Id="rId29" Type="http://schemas.openxmlformats.org/officeDocument/2006/relationships/image" Target="../media/image182.wmf"/><Relationship Id="rId41" Type="http://schemas.openxmlformats.org/officeDocument/2006/relationships/image" Target="../media/image191.wmf"/><Relationship Id="rId1" Type="http://schemas.openxmlformats.org/officeDocument/2006/relationships/slideLayout" Target="../slideLayouts/slideLayout20.xml"/><Relationship Id="rId6" Type="http://schemas.openxmlformats.org/officeDocument/2006/relationships/oleObject" Target="../embeddings/oleObject127.bin"/><Relationship Id="rId11" Type="http://schemas.openxmlformats.org/officeDocument/2006/relationships/image" Target="../media/image201.wmf"/><Relationship Id="rId24" Type="http://schemas.openxmlformats.org/officeDocument/2006/relationships/oleObject" Target="../embeddings/oleObject136.bin"/><Relationship Id="rId32" Type="http://schemas.openxmlformats.org/officeDocument/2006/relationships/oleObject" Target="../embeddings/oleObject140.bin"/><Relationship Id="rId37" Type="http://schemas.openxmlformats.org/officeDocument/2006/relationships/image" Target="../media/image205.emf"/><Relationship Id="rId40" Type="http://schemas.openxmlformats.org/officeDocument/2006/relationships/oleObject" Target="../embeddings/oleObject144.bin"/><Relationship Id="rId45" Type="http://schemas.openxmlformats.org/officeDocument/2006/relationships/image" Target="../media/image207.emf"/><Relationship Id="rId5" Type="http://schemas.openxmlformats.org/officeDocument/2006/relationships/image" Target="../media/image198.wmf"/><Relationship Id="rId15" Type="http://schemas.openxmlformats.org/officeDocument/2006/relationships/image" Target="../media/image196.wmf"/><Relationship Id="rId23" Type="http://schemas.openxmlformats.org/officeDocument/2006/relationships/image" Target="../media/image203.emf"/><Relationship Id="rId28" Type="http://schemas.openxmlformats.org/officeDocument/2006/relationships/oleObject" Target="../embeddings/oleObject138.bin"/><Relationship Id="rId36" Type="http://schemas.openxmlformats.org/officeDocument/2006/relationships/oleObject" Target="../embeddings/oleObject142.bin"/><Relationship Id="rId10" Type="http://schemas.openxmlformats.org/officeDocument/2006/relationships/oleObject" Target="../embeddings/oleObject129.bin"/><Relationship Id="rId19" Type="http://schemas.openxmlformats.org/officeDocument/2006/relationships/image" Target="../media/image177.wmf"/><Relationship Id="rId31" Type="http://schemas.openxmlformats.org/officeDocument/2006/relationships/image" Target="../media/image183.wmf"/><Relationship Id="rId44" Type="http://schemas.openxmlformats.org/officeDocument/2006/relationships/oleObject" Target="../embeddings/oleObject146.bin"/><Relationship Id="rId4" Type="http://schemas.openxmlformats.org/officeDocument/2006/relationships/oleObject" Target="../embeddings/oleObject126.bin"/><Relationship Id="rId9" Type="http://schemas.openxmlformats.org/officeDocument/2006/relationships/image" Target="../media/image200.wmf"/><Relationship Id="rId14" Type="http://schemas.openxmlformats.org/officeDocument/2006/relationships/oleObject" Target="../embeddings/oleObject131.bin"/><Relationship Id="rId22" Type="http://schemas.openxmlformats.org/officeDocument/2006/relationships/oleObject" Target="../embeddings/oleObject135.bin"/><Relationship Id="rId27" Type="http://schemas.openxmlformats.org/officeDocument/2006/relationships/image" Target="../media/image181.wmf"/><Relationship Id="rId30" Type="http://schemas.openxmlformats.org/officeDocument/2006/relationships/oleObject" Target="../embeddings/oleObject139.bin"/><Relationship Id="rId35" Type="http://schemas.openxmlformats.org/officeDocument/2006/relationships/image" Target="../media/image185.wmf"/><Relationship Id="rId43" Type="http://schemas.openxmlformats.org/officeDocument/2006/relationships/image" Target="../media/image192.wmf"/></Relationships>
</file>

<file path=ppt/slides/_rels/slide75.xml.rels><?xml version="1.0" encoding="UTF-8" standalone="yes"?>
<Relationships xmlns="http://schemas.openxmlformats.org/package/2006/relationships"><Relationship Id="rId3" Type="http://schemas.openxmlformats.org/officeDocument/2006/relationships/image" Target="../media/image208.emf"/><Relationship Id="rId7" Type="http://schemas.openxmlformats.org/officeDocument/2006/relationships/image" Target="../media/image210.emf"/><Relationship Id="rId2" Type="http://schemas.openxmlformats.org/officeDocument/2006/relationships/oleObject" Target="../embeddings/oleObject147.bin"/><Relationship Id="rId1" Type="http://schemas.openxmlformats.org/officeDocument/2006/relationships/slideLayout" Target="../slideLayouts/slideLayout20.xml"/><Relationship Id="rId6" Type="http://schemas.openxmlformats.org/officeDocument/2006/relationships/oleObject" Target="../embeddings/oleObject149.bin"/><Relationship Id="rId5" Type="http://schemas.openxmlformats.org/officeDocument/2006/relationships/image" Target="../media/image209.emf"/><Relationship Id="rId4" Type="http://schemas.openxmlformats.org/officeDocument/2006/relationships/oleObject" Target="../embeddings/oleObject148.bin"/></Relationships>
</file>

<file path=ppt/slides/_rels/slide76.xml.rels><?xml version="1.0" encoding="UTF-8" standalone="yes"?>
<Relationships xmlns="http://schemas.openxmlformats.org/package/2006/relationships"><Relationship Id="rId8" Type="http://schemas.openxmlformats.org/officeDocument/2006/relationships/oleObject" Target="../embeddings/oleObject153.bin"/><Relationship Id="rId13" Type="http://schemas.openxmlformats.org/officeDocument/2006/relationships/image" Target="../media/image216.emf"/><Relationship Id="rId3" Type="http://schemas.openxmlformats.org/officeDocument/2006/relationships/image" Target="../media/image211.emf"/><Relationship Id="rId7" Type="http://schemas.openxmlformats.org/officeDocument/2006/relationships/image" Target="../media/image213.emf"/><Relationship Id="rId12" Type="http://schemas.openxmlformats.org/officeDocument/2006/relationships/oleObject" Target="../embeddings/oleObject155.bin"/><Relationship Id="rId17" Type="http://schemas.openxmlformats.org/officeDocument/2006/relationships/image" Target="../media/image218.emf"/><Relationship Id="rId2" Type="http://schemas.openxmlformats.org/officeDocument/2006/relationships/oleObject" Target="../embeddings/oleObject150.bin"/><Relationship Id="rId16" Type="http://schemas.openxmlformats.org/officeDocument/2006/relationships/oleObject" Target="../embeddings/oleObject157.bin"/><Relationship Id="rId1" Type="http://schemas.openxmlformats.org/officeDocument/2006/relationships/slideLayout" Target="../slideLayouts/slideLayout20.xml"/><Relationship Id="rId6" Type="http://schemas.openxmlformats.org/officeDocument/2006/relationships/oleObject" Target="../embeddings/oleObject152.bin"/><Relationship Id="rId11" Type="http://schemas.openxmlformats.org/officeDocument/2006/relationships/image" Target="../media/image215.emf"/><Relationship Id="rId5" Type="http://schemas.openxmlformats.org/officeDocument/2006/relationships/image" Target="../media/image212.emf"/><Relationship Id="rId15" Type="http://schemas.openxmlformats.org/officeDocument/2006/relationships/image" Target="../media/image217.emf"/><Relationship Id="rId10" Type="http://schemas.openxmlformats.org/officeDocument/2006/relationships/oleObject" Target="../embeddings/oleObject154.bin"/><Relationship Id="rId4" Type="http://schemas.openxmlformats.org/officeDocument/2006/relationships/oleObject" Target="../embeddings/oleObject151.bin"/><Relationship Id="rId9" Type="http://schemas.openxmlformats.org/officeDocument/2006/relationships/image" Target="../media/image214.emf"/><Relationship Id="rId14" Type="http://schemas.openxmlformats.org/officeDocument/2006/relationships/oleObject" Target="../embeddings/oleObject156.bin"/></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161.bin"/><Relationship Id="rId3" Type="http://schemas.openxmlformats.org/officeDocument/2006/relationships/image" Target="../media/image219.emf"/><Relationship Id="rId7" Type="http://schemas.openxmlformats.org/officeDocument/2006/relationships/image" Target="../media/image221.emf"/><Relationship Id="rId2" Type="http://schemas.openxmlformats.org/officeDocument/2006/relationships/oleObject" Target="../embeddings/oleObject158.bin"/><Relationship Id="rId1" Type="http://schemas.openxmlformats.org/officeDocument/2006/relationships/slideLayout" Target="../slideLayouts/slideLayout20.xml"/><Relationship Id="rId6" Type="http://schemas.openxmlformats.org/officeDocument/2006/relationships/oleObject" Target="../embeddings/oleObject160.bin"/><Relationship Id="rId11" Type="http://schemas.openxmlformats.org/officeDocument/2006/relationships/image" Target="../media/image223.emf"/><Relationship Id="rId5" Type="http://schemas.openxmlformats.org/officeDocument/2006/relationships/image" Target="../media/image220.emf"/><Relationship Id="rId10" Type="http://schemas.openxmlformats.org/officeDocument/2006/relationships/oleObject" Target="../embeddings/oleObject162.bin"/><Relationship Id="rId4" Type="http://schemas.openxmlformats.org/officeDocument/2006/relationships/oleObject" Target="../embeddings/oleObject159.bin"/><Relationship Id="rId9" Type="http://schemas.openxmlformats.org/officeDocument/2006/relationships/image" Target="../media/image222.emf"/></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166.bin"/><Relationship Id="rId13" Type="http://schemas.openxmlformats.org/officeDocument/2006/relationships/image" Target="../media/image229.wmf"/><Relationship Id="rId18" Type="http://schemas.openxmlformats.org/officeDocument/2006/relationships/oleObject" Target="../embeddings/oleObject171.bin"/><Relationship Id="rId26" Type="http://schemas.openxmlformats.org/officeDocument/2006/relationships/oleObject" Target="../embeddings/oleObject175.bin"/><Relationship Id="rId3" Type="http://schemas.openxmlformats.org/officeDocument/2006/relationships/image" Target="../media/image224.wmf"/><Relationship Id="rId21" Type="http://schemas.openxmlformats.org/officeDocument/2006/relationships/image" Target="../media/image233.emf"/><Relationship Id="rId7" Type="http://schemas.openxmlformats.org/officeDocument/2006/relationships/image" Target="../media/image226.wmf"/><Relationship Id="rId12" Type="http://schemas.openxmlformats.org/officeDocument/2006/relationships/oleObject" Target="../embeddings/oleObject168.bin"/><Relationship Id="rId17" Type="http://schemas.openxmlformats.org/officeDocument/2006/relationships/image" Target="../media/image231.emf"/><Relationship Id="rId25" Type="http://schemas.openxmlformats.org/officeDocument/2006/relationships/image" Target="../media/image235.wmf"/><Relationship Id="rId2" Type="http://schemas.openxmlformats.org/officeDocument/2006/relationships/oleObject" Target="../embeddings/oleObject163.bin"/><Relationship Id="rId16" Type="http://schemas.openxmlformats.org/officeDocument/2006/relationships/oleObject" Target="../embeddings/oleObject170.bin"/><Relationship Id="rId20" Type="http://schemas.openxmlformats.org/officeDocument/2006/relationships/oleObject" Target="../embeddings/oleObject172.bin"/><Relationship Id="rId29" Type="http://schemas.openxmlformats.org/officeDocument/2006/relationships/image" Target="../media/image237.wmf"/><Relationship Id="rId1" Type="http://schemas.openxmlformats.org/officeDocument/2006/relationships/slideLayout" Target="../slideLayouts/slideLayout20.xml"/><Relationship Id="rId6" Type="http://schemas.openxmlformats.org/officeDocument/2006/relationships/oleObject" Target="../embeddings/oleObject165.bin"/><Relationship Id="rId11" Type="http://schemas.openxmlformats.org/officeDocument/2006/relationships/image" Target="../media/image228.wmf"/><Relationship Id="rId24" Type="http://schemas.openxmlformats.org/officeDocument/2006/relationships/oleObject" Target="../embeddings/oleObject174.bin"/><Relationship Id="rId5" Type="http://schemas.openxmlformats.org/officeDocument/2006/relationships/image" Target="../media/image225.emf"/><Relationship Id="rId15" Type="http://schemas.openxmlformats.org/officeDocument/2006/relationships/image" Target="../media/image230.wmf"/><Relationship Id="rId23" Type="http://schemas.openxmlformats.org/officeDocument/2006/relationships/image" Target="../media/image234.wmf"/><Relationship Id="rId28" Type="http://schemas.openxmlformats.org/officeDocument/2006/relationships/oleObject" Target="../embeddings/oleObject176.bin"/><Relationship Id="rId10" Type="http://schemas.openxmlformats.org/officeDocument/2006/relationships/oleObject" Target="../embeddings/oleObject167.bin"/><Relationship Id="rId19" Type="http://schemas.openxmlformats.org/officeDocument/2006/relationships/image" Target="../media/image232.wmf"/><Relationship Id="rId4" Type="http://schemas.openxmlformats.org/officeDocument/2006/relationships/oleObject" Target="../embeddings/oleObject164.bin"/><Relationship Id="rId9" Type="http://schemas.openxmlformats.org/officeDocument/2006/relationships/image" Target="../media/image227.wmf"/><Relationship Id="rId14" Type="http://schemas.openxmlformats.org/officeDocument/2006/relationships/oleObject" Target="../embeddings/oleObject169.bin"/><Relationship Id="rId22" Type="http://schemas.openxmlformats.org/officeDocument/2006/relationships/oleObject" Target="../embeddings/oleObject173.bin"/><Relationship Id="rId27" Type="http://schemas.openxmlformats.org/officeDocument/2006/relationships/image" Target="../media/image236.emf"/></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180.bin"/><Relationship Id="rId13" Type="http://schemas.openxmlformats.org/officeDocument/2006/relationships/image" Target="../media/image242.emf"/><Relationship Id="rId18" Type="http://schemas.openxmlformats.org/officeDocument/2006/relationships/oleObject" Target="../embeddings/oleObject185.bin"/><Relationship Id="rId26" Type="http://schemas.openxmlformats.org/officeDocument/2006/relationships/oleObject" Target="../embeddings/oleObject189.bin"/><Relationship Id="rId3" Type="http://schemas.openxmlformats.org/officeDocument/2006/relationships/image" Target="../media/image238.wmf"/><Relationship Id="rId21" Type="http://schemas.openxmlformats.org/officeDocument/2006/relationships/image" Target="../media/image229.wmf"/><Relationship Id="rId34" Type="http://schemas.openxmlformats.org/officeDocument/2006/relationships/oleObject" Target="../embeddings/oleObject193.bin"/><Relationship Id="rId7" Type="http://schemas.openxmlformats.org/officeDocument/2006/relationships/image" Target="../media/image240.wmf"/><Relationship Id="rId12" Type="http://schemas.openxmlformats.org/officeDocument/2006/relationships/oleObject" Target="../embeddings/oleObject182.bin"/><Relationship Id="rId17" Type="http://schemas.openxmlformats.org/officeDocument/2006/relationships/image" Target="../media/image227.wmf"/><Relationship Id="rId25" Type="http://schemas.openxmlformats.org/officeDocument/2006/relationships/image" Target="../media/image243.emf"/><Relationship Id="rId33" Type="http://schemas.openxmlformats.org/officeDocument/2006/relationships/image" Target="../media/image237.wmf"/><Relationship Id="rId2" Type="http://schemas.openxmlformats.org/officeDocument/2006/relationships/oleObject" Target="../embeddings/oleObject177.bin"/><Relationship Id="rId16" Type="http://schemas.openxmlformats.org/officeDocument/2006/relationships/oleObject" Target="../embeddings/oleObject184.bin"/><Relationship Id="rId20" Type="http://schemas.openxmlformats.org/officeDocument/2006/relationships/oleObject" Target="../embeddings/oleObject186.bin"/><Relationship Id="rId29" Type="http://schemas.openxmlformats.org/officeDocument/2006/relationships/image" Target="../media/image244.emf"/><Relationship Id="rId1" Type="http://schemas.openxmlformats.org/officeDocument/2006/relationships/slideLayout" Target="../slideLayouts/slideLayout20.xml"/><Relationship Id="rId6" Type="http://schemas.openxmlformats.org/officeDocument/2006/relationships/oleObject" Target="../embeddings/oleObject179.bin"/><Relationship Id="rId11" Type="http://schemas.openxmlformats.org/officeDocument/2006/relationships/image" Target="../media/image224.wmf"/><Relationship Id="rId24" Type="http://schemas.openxmlformats.org/officeDocument/2006/relationships/oleObject" Target="../embeddings/oleObject188.bin"/><Relationship Id="rId32" Type="http://schemas.openxmlformats.org/officeDocument/2006/relationships/oleObject" Target="../embeddings/oleObject192.bin"/><Relationship Id="rId37" Type="http://schemas.openxmlformats.org/officeDocument/2006/relationships/image" Target="../media/image247.wmf"/><Relationship Id="rId5" Type="http://schemas.openxmlformats.org/officeDocument/2006/relationships/image" Target="../media/image239.wmf"/><Relationship Id="rId15" Type="http://schemas.openxmlformats.org/officeDocument/2006/relationships/image" Target="../media/image226.wmf"/><Relationship Id="rId23" Type="http://schemas.openxmlformats.org/officeDocument/2006/relationships/image" Target="../media/image230.wmf"/><Relationship Id="rId28" Type="http://schemas.openxmlformats.org/officeDocument/2006/relationships/oleObject" Target="../embeddings/oleObject190.bin"/><Relationship Id="rId36" Type="http://schemas.openxmlformats.org/officeDocument/2006/relationships/oleObject" Target="../embeddings/oleObject194.bin"/><Relationship Id="rId10" Type="http://schemas.openxmlformats.org/officeDocument/2006/relationships/oleObject" Target="../embeddings/oleObject181.bin"/><Relationship Id="rId19" Type="http://schemas.openxmlformats.org/officeDocument/2006/relationships/image" Target="../media/image228.wmf"/><Relationship Id="rId31" Type="http://schemas.openxmlformats.org/officeDocument/2006/relationships/image" Target="../media/image245.emf"/><Relationship Id="rId4" Type="http://schemas.openxmlformats.org/officeDocument/2006/relationships/oleObject" Target="../embeddings/oleObject178.bin"/><Relationship Id="rId9" Type="http://schemas.openxmlformats.org/officeDocument/2006/relationships/image" Target="../media/image241.wmf"/><Relationship Id="rId14" Type="http://schemas.openxmlformats.org/officeDocument/2006/relationships/oleObject" Target="../embeddings/oleObject183.bin"/><Relationship Id="rId22" Type="http://schemas.openxmlformats.org/officeDocument/2006/relationships/oleObject" Target="../embeddings/oleObject187.bin"/><Relationship Id="rId27" Type="http://schemas.openxmlformats.org/officeDocument/2006/relationships/image" Target="../media/image232.wmf"/><Relationship Id="rId30" Type="http://schemas.openxmlformats.org/officeDocument/2006/relationships/oleObject" Target="../embeddings/oleObject191.bin"/><Relationship Id="rId35" Type="http://schemas.openxmlformats.org/officeDocument/2006/relationships/image" Target="../media/image246.wmf"/></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oleObject" Target="../embeddings/oleObject198.bin"/><Relationship Id="rId13" Type="http://schemas.openxmlformats.org/officeDocument/2006/relationships/image" Target="../media/image253.wmf"/><Relationship Id="rId18" Type="http://schemas.openxmlformats.org/officeDocument/2006/relationships/oleObject" Target="../embeddings/oleObject203.bin"/><Relationship Id="rId26" Type="http://schemas.openxmlformats.org/officeDocument/2006/relationships/oleObject" Target="../embeddings/oleObject207.bin"/><Relationship Id="rId39" Type="http://schemas.openxmlformats.org/officeDocument/2006/relationships/image" Target="../media/image265.wmf"/><Relationship Id="rId3" Type="http://schemas.openxmlformats.org/officeDocument/2006/relationships/image" Target="../media/image248.wmf"/><Relationship Id="rId21" Type="http://schemas.openxmlformats.org/officeDocument/2006/relationships/image" Target="../media/image256.emf"/><Relationship Id="rId34" Type="http://schemas.openxmlformats.org/officeDocument/2006/relationships/oleObject" Target="../embeddings/oleObject211.bin"/><Relationship Id="rId42" Type="http://schemas.openxmlformats.org/officeDocument/2006/relationships/oleObject" Target="../embeddings/oleObject215.bin"/><Relationship Id="rId7" Type="http://schemas.openxmlformats.org/officeDocument/2006/relationships/image" Target="../media/image250.emf"/><Relationship Id="rId12" Type="http://schemas.openxmlformats.org/officeDocument/2006/relationships/oleObject" Target="../embeddings/oleObject200.bin"/><Relationship Id="rId17" Type="http://schemas.openxmlformats.org/officeDocument/2006/relationships/image" Target="../media/image254.emf"/><Relationship Id="rId25" Type="http://schemas.openxmlformats.org/officeDocument/2006/relationships/image" Target="../media/image258.wmf"/><Relationship Id="rId33" Type="http://schemas.openxmlformats.org/officeDocument/2006/relationships/image" Target="../media/image262.wmf"/><Relationship Id="rId38" Type="http://schemas.openxmlformats.org/officeDocument/2006/relationships/oleObject" Target="../embeddings/oleObject213.bin"/><Relationship Id="rId2" Type="http://schemas.openxmlformats.org/officeDocument/2006/relationships/oleObject" Target="../embeddings/oleObject195.bin"/><Relationship Id="rId16" Type="http://schemas.openxmlformats.org/officeDocument/2006/relationships/oleObject" Target="../embeddings/oleObject202.bin"/><Relationship Id="rId20" Type="http://schemas.openxmlformats.org/officeDocument/2006/relationships/oleObject" Target="../embeddings/oleObject204.bin"/><Relationship Id="rId29" Type="http://schemas.openxmlformats.org/officeDocument/2006/relationships/image" Target="../media/image260.wmf"/><Relationship Id="rId41" Type="http://schemas.openxmlformats.org/officeDocument/2006/relationships/image" Target="../media/image266.wmf"/><Relationship Id="rId1" Type="http://schemas.openxmlformats.org/officeDocument/2006/relationships/slideLayout" Target="../slideLayouts/slideLayout20.xml"/><Relationship Id="rId6" Type="http://schemas.openxmlformats.org/officeDocument/2006/relationships/oleObject" Target="../embeddings/oleObject197.bin"/><Relationship Id="rId11" Type="http://schemas.openxmlformats.org/officeDocument/2006/relationships/image" Target="../media/image252.wmf"/><Relationship Id="rId24" Type="http://schemas.openxmlformats.org/officeDocument/2006/relationships/oleObject" Target="../embeddings/oleObject206.bin"/><Relationship Id="rId32" Type="http://schemas.openxmlformats.org/officeDocument/2006/relationships/oleObject" Target="../embeddings/oleObject210.bin"/><Relationship Id="rId37" Type="http://schemas.openxmlformats.org/officeDocument/2006/relationships/image" Target="../media/image264.wmf"/><Relationship Id="rId40" Type="http://schemas.openxmlformats.org/officeDocument/2006/relationships/oleObject" Target="../embeddings/oleObject214.bin"/><Relationship Id="rId45" Type="http://schemas.openxmlformats.org/officeDocument/2006/relationships/image" Target="../media/image268.wmf"/><Relationship Id="rId5" Type="http://schemas.openxmlformats.org/officeDocument/2006/relationships/image" Target="../media/image249.wmf"/><Relationship Id="rId15" Type="http://schemas.openxmlformats.org/officeDocument/2006/relationships/image" Target="../media/image229.wmf"/><Relationship Id="rId23" Type="http://schemas.openxmlformats.org/officeDocument/2006/relationships/image" Target="../media/image257.wmf"/><Relationship Id="rId28" Type="http://schemas.openxmlformats.org/officeDocument/2006/relationships/oleObject" Target="../embeddings/oleObject208.bin"/><Relationship Id="rId36" Type="http://schemas.openxmlformats.org/officeDocument/2006/relationships/oleObject" Target="../embeddings/oleObject212.bin"/><Relationship Id="rId10" Type="http://schemas.openxmlformats.org/officeDocument/2006/relationships/oleObject" Target="../embeddings/oleObject199.bin"/><Relationship Id="rId19" Type="http://schemas.openxmlformats.org/officeDocument/2006/relationships/image" Target="../media/image255.wmf"/><Relationship Id="rId31" Type="http://schemas.openxmlformats.org/officeDocument/2006/relationships/image" Target="../media/image261.wmf"/><Relationship Id="rId44" Type="http://schemas.openxmlformats.org/officeDocument/2006/relationships/oleObject" Target="../embeddings/oleObject216.bin"/><Relationship Id="rId4" Type="http://schemas.openxmlformats.org/officeDocument/2006/relationships/oleObject" Target="../embeddings/oleObject196.bin"/><Relationship Id="rId9" Type="http://schemas.openxmlformats.org/officeDocument/2006/relationships/image" Target="../media/image251.wmf"/><Relationship Id="rId14" Type="http://schemas.openxmlformats.org/officeDocument/2006/relationships/oleObject" Target="../embeddings/oleObject201.bin"/><Relationship Id="rId22" Type="http://schemas.openxmlformats.org/officeDocument/2006/relationships/oleObject" Target="../embeddings/oleObject205.bin"/><Relationship Id="rId27" Type="http://schemas.openxmlformats.org/officeDocument/2006/relationships/image" Target="../media/image259.emf"/><Relationship Id="rId30" Type="http://schemas.openxmlformats.org/officeDocument/2006/relationships/oleObject" Target="../embeddings/oleObject209.bin"/><Relationship Id="rId35" Type="http://schemas.openxmlformats.org/officeDocument/2006/relationships/image" Target="../media/image263.wmf"/><Relationship Id="rId43" Type="http://schemas.openxmlformats.org/officeDocument/2006/relationships/image" Target="../media/image267.wmf"/></Relationships>
</file>

<file path=ppt/slides/_rels/slide81.xml.rels><?xml version="1.0" encoding="UTF-8" standalone="yes"?>
<Relationships xmlns="http://schemas.openxmlformats.org/package/2006/relationships"><Relationship Id="rId8" Type="http://schemas.openxmlformats.org/officeDocument/2006/relationships/image" Target="../media/image272.emf"/><Relationship Id="rId13" Type="http://schemas.openxmlformats.org/officeDocument/2006/relationships/oleObject" Target="../embeddings/oleObject222.bin"/><Relationship Id="rId18" Type="http://schemas.openxmlformats.org/officeDocument/2006/relationships/image" Target="../media/image277.emf"/><Relationship Id="rId26" Type="http://schemas.openxmlformats.org/officeDocument/2006/relationships/image" Target="../media/image281.wmf"/><Relationship Id="rId3" Type="http://schemas.openxmlformats.org/officeDocument/2006/relationships/oleObject" Target="../embeddings/oleObject217.bin"/><Relationship Id="rId21" Type="http://schemas.openxmlformats.org/officeDocument/2006/relationships/oleObject" Target="../embeddings/oleObject226.bin"/><Relationship Id="rId34" Type="http://schemas.openxmlformats.org/officeDocument/2006/relationships/image" Target="../media/image285.wmf"/><Relationship Id="rId7" Type="http://schemas.openxmlformats.org/officeDocument/2006/relationships/oleObject" Target="../embeddings/oleObject219.bin"/><Relationship Id="rId12" Type="http://schemas.openxmlformats.org/officeDocument/2006/relationships/image" Target="../media/image274.wmf"/><Relationship Id="rId17" Type="http://schemas.openxmlformats.org/officeDocument/2006/relationships/oleObject" Target="../embeddings/oleObject224.bin"/><Relationship Id="rId25" Type="http://schemas.openxmlformats.org/officeDocument/2006/relationships/oleObject" Target="../embeddings/oleObject228.bin"/><Relationship Id="rId33" Type="http://schemas.openxmlformats.org/officeDocument/2006/relationships/oleObject" Target="../embeddings/oleObject232.bin"/><Relationship Id="rId38" Type="http://schemas.openxmlformats.org/officeDocument/2006/relationships/image" Target="../media/image287.emf"/><Relationship Id="rId2" Type="http://schemas.openxmlformats.org/officeDocument/2006/relationships/image" Target="../media/image269.jpeg"/><Relationship Id="rId16" Type="http://schemas.openxmlformats.org/officeDocument/2006/relationships/image" Target="../media/image276.wmf"/><Relationship Id="rId20" Type="http://schemas.openxmlformats.org/officeDocument/2006/relationships/image" Target="../media/image278.emf"/><Relationship Id="rId29" Type="http://schemas.openxmlformats.org/officeDocument/2006/relationships/oleObject" Target="../embeddings/oleObject230.bin"/><Relationship Id="rId1" Type="http://schemas.openxmlformats.org/officeDocument/2006/relationships/slideLayout" Target="../slideLayouts/slideLayout20.xml"/><Relationship Id="rId6" Type="http://schemas.openxmlformats.org/officeDocument/2006/relationships/image" Target="../media/image271.wmf"/><Relationship Id="rId11" Type="http://schemas.openxmlformats.org/officeDocument/2006/relationships/oleObject" Target="../embeddings/oleObject221.bin"/><Relationship Id="rId24" Type="http://schemas.openxmlformats.org/officeDocument/2006/relationships/image" Target="../media/image280.wmf"/><Relationship Id="rId32" Type="http://schemas.openxmlformats.org/officeDocument/2006/relationships/image" Target="../media/image284.wmf"/><Relationship Id="rId37" Type="http://schemas.openxmlformats.org/officeDocument/2006/relationships/oleObject" Target="../embeddings/oleObject234.bin"/><Relationship Id="rId5" Type="http://schemas.openxmlformats.org/officeDocument/2006/relationships/oleObject" Target="../embeddings/oleObject218.bin"/><Relationship Id="rId15" Type="http://schemas.openxmlformats.org/officeDocument/2006/relationships/oleObject" Target="../embeddings/oleObject223.bin"/><Relationship Id="rId23" Type="http://schemas.openxmlformats.org/officeDocument/2006/relationships/oleObject" Target="../embeddings/oleObject227.bin"/><Relationship Id="rId28" Type="http://schemas.openxmlformats.org/officeDocument/2006/relationships/image" Target="../media/image282.wmf"/><Relationship Id="rId36" Type="http://schemas.openxmlformats.org/officeDocument/2006/relationships/image" Target="../media/image286.emf"/><Relationship Id="rId10" Type="http://schemas.openxmlformats.org/officeDocument/2006/relationships/image" Target="../media/image273.wmf"/><Relationship Id="rId19" Type="http://schemas.openxmlformats.org/officeDocument/2006/relationships/oleObject" Target="../embeddings/oleObject225.bin"/><Relationship Id="rId31" Type="http://schemas.openxmlformats.org/officeDocument/2006/relationships/oleObject" Target="../embeddings/oleObject231.bin"/><Relationship Id="rId4" Type="http://schemas.openxmlformats.org/officeDocument/2006/relationships/image" Target="../media/image270.wmf"/><Relationship Id="rId9" Type="http://schemas.openxmlformats.org/officeDocument/2006/relationships/oleObject" Target="../embeddings/oleObject220.bin"/><Relationship Id="rId14" Type="http://schemas.openxmlformats.org/officeDocument/2006/relationships/image" Target="../media/image275.wmf"/><Relationship Id="rId22" Type="http://schemas.openxmlformats.org/officeDocument/2006/relationships/image" Target="../media/image279.emf"/><Relationship Id="rId27" Type="http://schemas.openxmlformats.org/officeDocument/2006/relationships/oleObject" Target="../embeddings/oleObject229.bin"/><Relationship Id="rId30" Type="http://schemas.openxmlformats.org/officeDocument/2006/relationships/image" Target="../media/image283.wmf"/><Relationship Id="rId35" Type="http://schemas.openxmlformats.org/officeDocument/2006/relationships/oleObject" Target="../embeddings/oleObject233.bin"/></Relationships>
</file>

<file path=ppt/slides/_rels/slide82.xml.rels><?xml version="1.0" encoding="UTF-8" standalone="yes"?>
<Relationships xmlns="http://schemas.openxmlformats.org/package/2006/relationships"><Relationship Id="rId8" Type="http://schemas.openxmlformats.org/officeDocument/2006/relationships/oleObject" Target="../embeddings/oleObject238.bin"/><Relationship Id="rId13" Type="http://schemas.openxmlformats.org/officeDocument/2006/relationships/oleObject" Target="../embeddings/oleObject240.bin"/><Relationship Id="rId18" Type="http://schemas.openxmlformats.org/officeDocument/2006/relationships/image" Target="../media/image293.emf"/><Relationship Id="rId26" Type="http://schemas.openxmlformats.org/officeDocument/2006/relationships/image" Target="../media/image285.wmf"/><Relationship Id="rId3" Type="http://schemas.openxmlformats.org/officeDocument/2006/relationships/image" Target="../media/image288.wmf"/><Relationship Id="rId21" Type="http://schemas.openxmlformats.org/officeDocument/2006/relationships/oleObject" Target="../embeddings/oleObject244.bin"/><Relationship Id="rId7" Type="http://schemas.openxmlformats.org/officeDocument/2006/relationships/image" Target="../media/image290.wmf"/><Relationship Id="rId12" Type="http://schemas.openxmlformats.org/officeDocument/2006/relationships/image" Target="../media/image275.wmf"/><Relationship Id="rId17" Type="http://schemas.openxmlformats.org/officeDocument/2006/relationships/oleObject" Target="../embeddings/oleObject242.bin"/><Relationship Id="rId25" Type="http://schemas.openxmlformats.org/officeDocument/2006/relationships/oleObject" Target="../embeddings/oleObject246.bin"/><Relationship Id="rId2" Type="http://schemas.openxmlformats.org/officeDocument/2006/relationships/oleObject" Target="../embeddings/oleObject235.bin"/><Relationship Id="rId16" Type="http://schemas.openxmlformats.org/officeDocument/2006/relationships/image" Target="../media/image292.emf"/><Relationship Id="rId20" Type="http://schemas.openxmlformats.org/officeDocument/2006/relationships/image" Target="../media/image282.wmf"/><Relationship Id="rId29" Type="http://schemas.openxmlformats.org/officeDocument/2006/relationships/oleObject" Target="../embeddings/oleObject248.bin"/><Relationship Id="rId1" Type="http://schemas.openxmlformats.org/officeDocument/2006/relationships/slideLayout" Target="../slideLayouts/slideLayout20.xml"/><Relationship Id="rId6" Type="http://schemas.openxmlformats.org/officeDocument/2006/relationships/oleObject" Target="../embeddings/oleObject237.bin"/><Relationship Id="rId11" Type="http://schemas.openxmlformats.org/officeDocument/2006/relationships/oleObject" Target="../embeddings/oleObject239.bin"/><Relationship Id="rId24" Type="http://schemas.openxmlformats.org/officeDocument/2006/relationships/image" Target="../media/image284.wmf"/><Relationship Id="rId5" Type="http://schemas.openxmlformats.org/officeDocument/2006/relationships/image" Target="../media/image289.wmf"/><Relationship Id="rId15" Type="http://schemas.openxmlformats.org/officeDocument/2006/relationships/oleObject" Target="../embeddings/oleObject241.bin"/><Relationship Id="rId23" Type="http://schemas.openxmlformats.org/officeDocument/2006/relationships/oleObject" Target="../embeddings/oleObject245.bin"/><Relationship Id="rId28" Type="http://schemas.openxmlformats.org/officeDocument/2006/relationships/image" Target="../media/image294.emf"/><Relationship Id="rId10" Type="http://schemas.openxmlformats.org/officeDocument/2006/relationships/image" Target="../media/image269.jpeg"/><Relationship Id="rId19" Type="http://schemas.openxmlformats.org/officeDocument/2006/relationships/oleObject" Target="../embeddings/oleObject243.bin"/><Relationship Id="rId4" Type="http://schemas.openxmlformats.org/officeDocument/2006/relationships/oleObject" Target="../embeddings/oleObject236.bin"/><Relationship Id="rId9" Type="http://schemas.openxmlformats.org/officeDocument/2006/relationships/image" Target="../media/image291.wmf"/><Relationship Id="rId14" Type="http://schemas.openxmlformats.org/officeDocument/2006/relationships/image" Target="../media/image276.wmf"/><Relationship Id="rId22" Type="http://schemas.openxmlformats.org/officeDocument/2006/relationships/image" Target="../media/image283.wmf"/><Relationship Id="rId27" Type="http://schemas.openxmlformats.org/officeDocument/2006/relationships/oleObject" Target="../embeddings/oleObject247.bin"/><Relationship Id="rId30" Type="http://schemas.openxmlformats.org/officeDocument/2006/relationships/image" Target="../media/image295.emf"/></Relationships>
</file>

<file path=ppt/slides/_rels/slide83.xml.rels><?xml version="1.0" encoding="UTF-8" standalone="yes"?>
<Relationships xmlns="http://schemas.openxmlformats.org/package/2006/relationships"><Relationship Id="rId8" Type="http://schemas.openxmlformats.org/officeDocument/2006/relationships/oleObject" Target="../embeddings/oleObject252.bin"/><Relationship Id="rId13" Type="http://schemas.openxmlformats.org/officeDocument/2006/relationships/image" Target="../media/image301.wmf"/><Relationship Id="rId3" Type="http://schemas.openxmlformats.org/officeDocument/2006/relationships/image" Target="../media/image296.wmf"/><Relationship Id="rId7" Type="http://schemas.openxmlformats.org/officeDocument/2006/relationships/image" Target="../media/image298.wmf"/><Relationship Id="rId12" Type="http://schemas.openxmlformats.org/officeDocument/2006/relationships/oleObject" Target="../embeddings/oleObject254.bin"/><Relationship Id="rId2" Type="http://schemas.openxmlformats.org/officeDocument/2006/relationships/oleObject" Target="../embeddings/oleObject249.bin"/><Relationship Id="rId1" Type="http://schemas.openxmlformats.org/officeDocument/2006/relationships/slideLayout" Target="../slideLayouts/slideLayout20.xml"/><Relationship Id="rId6" Type="http://schemas.openxmlformats.org/officeDocument/2006/relationships/oleObject" Target="../embeddings/oleObject251.bin"/><Relationship Id="rId11" Type="http://schemas.openxmlformats.org/officeDocument/2006/relationships/image" Target="../media/image300.wmf"/><Relationship Id="rId5" Type="http://schemas.openxmlformats.org/officeDocument/2006/relationships/image" Target="../media/image297.wmf"/><Relationship Id="rId10" Type="http://schemas.openxmlformats.org/officeDocument/2006/relationships/oleObject" Target="../embeddings/oleObject253.bin"/><Relationship Id="rId4" Type="http://schemas.openxmlformats.org/officeDocument/2006/relationships/oleObject" Target="../embeddings/oleObject250.bin"/><Relationship Id="rId9" Type="http://schemas.openxmlformats.org/officeDocument/2006/relationships/image" Target="../media/image299.wmf"/></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255.bin"/><Relationship Id="rId2" Type="http://schemas.openxmlformats.org/officeDocument/2006/relationships/image" Target="../media/image302.png"/><Relationship Id="rId1" Type="http://schemas.openxmlformats.org/officeDocument/2006/relationships/slideLayout" Target="../slideLayouts/slideLayout20.xml"/><Relationship Id="rId4" Type="http://schemas.openxmlformats.org/officeDocument/2006/relationships/image" Target="../media/image303.wmf"/></Relationships>
</file>

<file path=ppt/slides/_rels/slide85.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image" Target="../media/image304.png"/><Relationship Id="rId1" Type="http://schemas.openxmlformats.org/officeDocument/2006/relationships/slideLayout" Target="../slideLayouts/slideLayout32.xml"/><Relationship Id="rId5" Type="http://schemas.openxmlformats.org/officeDocument/2006/relationships/image" Target="../media/image21.png"/><Relationship Id="rId4" Type="http://schemas.openxmlformats.org/officeDocument/2006/relationships/image" Target="../media/image20.png"/></Relationships>
</file>

<file path=ppt/slides/_rels/slide86.xml.rels><?xml version="1.0" encoding="UTF-8" standalone="yes"?>
<Relationships xmlns="http://schemas.openxmlformats.org/package/2006/relationships"><Relationship Id="rId3" Type="http://schemas.openxmlformats.org/officeDocument/2006/relationships/image" Target="../media/image306.jpeg"/><Relationship Id="rId2" Type="http://schemas.openxmlformats.org/officeDocument/2006/relationships/notesSlide" Target="../notesSlides/notesSlide17.xml"/><Relationship Id="rId1" Type="http://schemas.openxmlformats.org/officeDocument/2006/relationships/slideLayout" Target="../slideLayouts/slideLayout98.xml"/><Relationship Id="rId6" Type="http://schemas.openxmlformats.org/officeDocument/2006/relationships/image" Target="../media/image308.wmf"/><Relationship Id="rId5" Type="http://schemas.openxmlformats.org/officeDocument/2006/relationships/oleObject" Target="../embeddings/oleObject256.bin"/><Relationship Id="rId4" Type="http://schemas.openxmlformats.org/officeDocument/2006/relationships/image" Target="../media/image307.jpe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88.xml.rels><?xml version="1.0" encoding="UTF-8" standalone="yes"?>
<Relationships xmlns="http://schemas.openxmlformats.org/package/2006/relationships"><Relationship Id="rId3" Type="http://schemas.openxmlformats.org/officeDocument/2006/relationships/image" Target="../media/image309.jpeg"/><Relationship Id="rId2" Type="http://schemas.openxmlformats.org/officeDocument/2006/relationships/notesSlide" Target="../notesSlides/notesSlide18.xml"/><Relationship Id="rId1" Type="http://schemas.openxmlformats.org/officeDocument/2006/relationships/slideLayout" Target="../slideLayouts/slideLayout98.xml"/></Relationships>
</file>

<file path=ppt/slides/_rels/slide89.xml.rels><?xml version="1.0" encoding="UTF-8" standalone="yes"?>
<Relationships xmlns="http://schemas.openxmlformats.org/package/2006/relationships"><Relationship Id="rId2" Type="http://schemas.openxmlformats.org/officeDocument/2006/relationships/image" Target="../media/image310.jpeg"/><Relationship Id="rId1" Type="http://schemas.openxmlformats.org/officeDocument/2006/relationships/slideLayout" Target="../slideLayouts/slideLayout98.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311.jpeg"/><Relationship Id="rId1" Type="http://schemas.openxmlformats.org/officeDocument/2006/relationships/slideLayout" Target="../slideLayouts/slideLayout98.xml"/></Relationships>
</file>

<file path=ppt/slides/_rels/slide91.xml.rels><?xml version="1.0" encoding="UTF-8" standalone="yes"?>
<Relationships xmlns="http://schemas.openxmlformats.org/package/2006/relationships"><Relationship Id="rId3" Type="http://schemas.openxmlformats.org/officeDocument/2006/relationships/image" Target="../media/image312.emf"/><Relationship Id="rId2" Type="http://schemas.openxmlformats.org/officeDocument/2006/relationships/oleObject" Target="../embeddings/oleObject257.bin"/><Relationship Id="rId1" Type="http://schemas.openxmlformats.org/officeDocument/2006/relationships/slideLayout" Target="../slideLayouts/slideLayout98.xml"/><Relationship Id="rId5" Type="http://schemas.openxmlformats.org/officeDocument/2006/relationships/image" Target="../media/image313.emf"/><Relationship Id="rId4" Type="http://schemas.openxmlformats.org/officeDocument/2006/relationships/oleObject" Target="../embeddings/oleObject258.bin"/></Relationships>
</file>

<file path=ppt/slides/_rels/slide92.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image" Target="../media/image314.jpeg"/><Relationship Id="rId1" Type="http://schemas.openxmlformats.org/officeDocument/2006/relationships/slideLayout" Target="../slideLayouts/slideLayout9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94.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image" Target="../media/image316.png"/><Relationship Id="rId1" Type="http://schemas.openxmlformats.org/officeDocument/2006/relationships/slideLayout" Target="../slideLayouts/slideLayout76.xml"/></Relationships>
</file>

<file path=ppt/slides/_rels/slide95.xml.rels><?xml version="1.0" encoding="UTF-8" standalone="yes"?>
<Relationships xmlns="http://schemas.openxmlformats.org/package/2006/relationships"><Relationship Id="rId2" Type="http://schemas.openxmlformats.org/officeDocument/2006/relationships/image" Target="../media/image318.png"/><Relationship Id="rId1" Type="http://schemas.openxmlformats.org/officeDocument/2006/relationships/slideLayout" Target="../slideLayouts/slideLayout76.xml"/></Relationships>
</file>

<file path=ppt/slides/_rels/slide96.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76.xml"/></Relationships>
</file>

<file path=ppt/slides/_rels/slide97.xml.rels><?xml version="1.0" encoding="UTF-8" standalone="yes"?>
<Relationships xmlns="http://schemas.openxmlformats.org/package/2006/relationships"><Relationship Id="rId8" Type="http://schemas.openxmlformats.org/officeDocument/2006/relationships/oleObject" Target="../embeddings/oleObject262.bin"/><Relationship Id="rId3" Type="http://schemas.openxmlformats.org/officeDocument/2006/relationships/oleObject" Target="../embeddings/oleObject259.bin"/><Relationship Id="rId7" Type="http://schemas.openxmlformats.org/officeDocument/2006/relationships/oleObject" Target="../embeddings/oleObject261.bin"/><Relationship Id="rId2" Type="http://schemas.openxmlformats.org/officeDocument/2006/relationships/image" Target="../media/image98.png"/><Relationship Id="rId1" Type="http://schemas.openxmlformats.org/officeDocument/2006/relationships/slideLayout" Target="../slideLayouts/slideLayout109.xml"/><Relationship Id="rId6" Type="http://schemas.openxmlformats.org/officeDocument/2006/relationships/image" Target="../media/image321.wmf"/><Relationship Id="rId5" Type="http://schemas.openxmlformats.org/officeDocument/2006/relationships/oleObject" Target="../embeddings/oleObject260.bin"/><Relationship Id="rId4" Type="http://schemas.openxmlformats.org/officeDocument/2006/relationships/image" Target="../media/image320.wmf"/><Relationship Id="rId9" Type="http://schemas.openxmlformats.org/officeDocument/2006/relationships/image" Target="../media/image322.wmf"/></Relationships>
</file>

<file path=ppt/slides/_rels/slide98.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325.wmf"/><Relationship Id="rId18" Type="http://schemas.openxmlformats.org/officeDocument/2006/relationships/oleObject" Target="../embeddings/oleObject271.bin"/><Relationship Id="rId26" Type="http://schemas.openxmlformats.org/officeDocument/2006/relationships/image" Target="../media/image332.wmf"/><Relationship Id="rId3" Type="http://schemas.openxmlformats.org/officeDocument/2006/relationships/image" Target="../media/image320.wmf"/><Relationship Id="rId21" Type="http://schemas.openxmlformats.org/officeDocument/2006/relationships/image" Target="../media/image329.wmf"/><Relationship Id="rId7" Type="http://schemas.openxmlformats.org/officeDocument/2006/relationships/image" Target="../media/image323.wmf"/><Relationship Id="rId12" Type="http://schemas.openxmlformats.org/officeDocument/2006/relationships/oleObject" Target="../embeddings/oleObject268.bin"/><Relationship Id="rId17" Type="http://schemas.openxmlformats.org/officeDocument/2006/relationships/image" Target="../media/image327.wmf"/><Relationship Id="rId25" Type="http://schemas.openxmlformats.org/officeDocument/2006/relationships/oleObject" Target="../embeddings/oleObject274.bin"/><Relationship Id="rId2" Type="http://schemas.openxmlformats.org/officeDocument/2006/relationships/oleObject" Target="../embeddings/oleObject263.bin"/><Relationship Id="rId16" Type="http://schemas.openxmlformats.org/officeDocument/2006/relationships/oleObject" Target="../embeddings/oleObject270.bin"/><Relationship Id="rId20" Type="http://schemas.openxmlformats.org/officeDocument/2006/relationships/oleObject" Target="../embeddings/oleObject272.bin"/><Relationship Id="rId29" Type="http://schemas.openxmlformats.org/officeDocument/2006/relationships/oleObject" Target="../embeddings/oleObject277.bin"/><Relationship Id="rId1" Type="http://schemas.openxmlformats.org/officeDocument/2006/relationships/slideLayout" Target="../slideLayouts/slideLayout109.xml"/><Relationship Id="rId6" Type="http://schemas.openxmlformats.org/officeDocument/2006/relationships/oleObject" Target="../embeddings/oleObject265.bin"/><Relationship Id="rId11" Type="http://schemas.openxmlformats.org/officeDocument/2006/relationships/image" Target="../media/image324.wmf"/><Relationship Id="rId24" Type="http://schemas.openxmlformats.org/officeDocument/2006/relationships/image" Target="../media/image331.png"/><Relationship Id="rId32" Type="http://schemas.openxmlformats.org/officeDocument/2006/relationships/image" Target="../media/image334.wmf"/><Relationship Id="rId5" Type="http://schemas.openxmlformats.org/officeDocument/2006/relationships/image" Target="../media/image322.wmf"/><Relationship Id="rId15" Type="http://schemas.openxmlformats.org/officeDocument/2006/relationships/image" Target="../media/image326.wmf"/><Relationship Id="rId23" Type="http://schemas.openxmlformats.org/officeDocument/2006/relationships/image" Target="../media/image330.wmf"/><Relationship Id="rId28" Type="http://schemas.openxmlformats.org/officeDocument/2006/relationships/oleObject" Target="../embeddings/oleObject276.bin"/><Relationship Id="rId10" Type="http://schemas.openxmlformats.org/officeDocument/2006/relationships/oleObject" Target="../embeddings/oleObject267.bin"/><Relationship Id="rId19" Type="http://schemas.openxmlformats.org/officeDocument/2006/relationships/image" Target="../media/image328.wmf"/><Relationship Id="rId31" Type="http://schemas.openxmlformats.org/officeDocument/2006/relationships/oleObject" Target="../embeddings/oleObject278.bin"/><Relationship Id="rId4" Type="http://schemas.openxmlformats.org/officeDocument/2006/relationships/oleObject" Target="../embeddings/oleObject264.bin"/><Relationship Id="rId9" Type="http://schemas.openxmlformats.org/officeDocument/2006/relationships/oleObject" Target="../embeddings/oleObject266.bin"/><Relationship Id="rId14" Type="http://schemas.openxmlformats.org/officeDocument/2006/relationships/oleObject" Target="../embeddings/oleObject269.bin"/><Relationship Id="rId22" Type="http://schemas.openxmlformats.org/officeDocument/2006/relationships/oleObject" Target="../embeddings/oleObject273.bin"/><Relationship Id="rId27" Type="http://schemas.openxmlformats.org/officeDocument/2006/relationships/oleObject" Target="../embeddings/oleObject275.bin"/><Relationship Id="rId30" Type="http://schemas.openxmlformats.org/officeDocument/2006/relationships/image" Target="../media/image333.emf"/></Relationships>
</file>

<file path=ppt/slides/_rels/slide99.xml.rels><?xml version="1.0" encoding="UTF-8" standalone="yes"?>
<Relationships xmlns="http://schemas.openxmlformats.org/package/2006/relationships"><Relationship Id="rId8" Type="http://schemas.openxmlformats.org/officeDocument/2006/relationships/image" Target="../media/image326.wmf"/><Relationship Id="rId13" Type="http://schemas.openxmlformats.org/officeDocument/2006/relationships/image" Target="../media/image336.wmf"/><Relationship Id="rId3" Type="http://schemas.openxmlformats.org/officeDocument/2006/relationships/image" Target="../media/image335.wmf"/><Relationship Id="rId7" Type="http://schemas.openxmlformats.org/officeDocument/2006/relationships/oleObject" Target="../embeddings/oleObject281.bin"/><Relationship Id="rId12" Type="http://schemas.openxmlformats.org/officeDocument/2006/relationships/oleObject" Target="../embeddings/oleObject283.bin"/><Relationship Id="rId17" Type="http://schemas.openxmlformats.org/officeDocument/2006/relationships/image" Target="../media/image322.wmf"/><Relationship Id="rId2" Type="http://schemas.openxmlformats.org/officeDocument/2006/relationships/oleObject" Target="../embeddings/oleObject279.bin"/><Relationship Id="rId16" Type="http://schemas.openxmlformats.org/officeDocument/2006/relationships/oleObject" Target="../embeddings/oleObject285.bin"/><Relationship Id="rId1" Type="http://schemas.openxmlformats.org/officeDocument/2006/relationships/slideLayout" Target="../slideLayouts/slideLayout109.xml"/><Relationship Id="rId6" Type="http://schemas.openxmlformats.org/officeDocument/2006/relationships/image" Target="../media/image329.wmf"/><Relationship Id="rId11" Type="http://schemas.openxmlformats.org/officeDocument/2006/relationships/image" Target="../media/image331.png"/><Relationship Id="rId5" Type="http://schemas.openxmlformats.org/officeDocument/2006/relationships/oleObject" Target="../embeddings/oleObject280.bin"/><Relationship Id="rId15" Type="http://schemas.openxmlformats.org/officeDocument/2006/relationships/image" Target="../media/image337.wmf"/><Relationship Id="rId10" Type="http://schemas.openxmlformats.org/officeDocument/2006/relationships/image" Target="../media/image332.wmf"/><Relationship Id="rId4" Type="http://schemas.openxmlformats.org/officeDocument/2006/relationships/image" Target="../media/image98.png"/><Relationship Id="rId9" Type="http://schemas.openxmlformats.org/officeDocument/2006/relationships/oleObject" Target="../embeddings/oleObject282.bin"/><Relationship Id="rId14" Type="http://schemas.openxmlformats.org/officeDocument/2006/relationships/oleObject" Target="../embeddings/oleObject28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hlinkClick r:id="rId2" action="ppaction://hlinksldjump"/>
          </p:cNvPr>
          <p:cNvSpPr>
            <a:spLocks noChangeArrowheads="1"/>
          </p:cNvSpPr>
          <p:nvPr/>
        </p:nvSpPr>
        <p:spPr bwMode="auto">
          <a:xfrm>
            <a:off x="6972300" y="5867400"/>
            <a:ext cx="533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75" name="Rectangle 3">
            <a:hlinkClick r:id="rId3" action="ppaction://hlinksldjump"/>
          </p:cNvPr>
          <p:cNvSpPr>
            <a:spLocks noChangeArrowheads="1"/>
          </p:cNvSpPr>
          <p:nvPr/>
        </p:nvSpPr>
        <p:spPr bwMode="auto">
          <a:xfrm>
            <a:off x="2286000" y="1828800"/>
            <a:ext cx="45720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124" name="WordArt 4"/>
          <p:cNvSpPr>
            <a:spLocks noChangeArrowheads="1" noChangeShapeType="1" noTextEdit="1"/>
          </p:cNvSpPr>
          <p:nvPr/>
        </p:nvSpPr>
        <p:spPr bwMode="auto">
          <a:xfrm>
            <a:off x="304800" y="228600"/>
            <a:ext cx="7861300" cy="1219200"/>
          </a:xfrm>
          <a:prstGeom prst="rect">
            <a:avLst/>
          </a:prstGeom>
        </p:spPr>
        <p:txBody>
          <a:bodyPr wrap="none" fromWordArt="1">
            <a:prstTxWarp prst="textPlain">
              <a:avLst>
                <a:gd name="adj" fmla="val 50000"/>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4800" b="1" i="0" u="none" strike="noStrike" kern="10" cap="none" spc="0" normalizeH="0" baseline="0" noProof="0" dirty="0">
                <a:ln w="19050">
                  <a:solidFill>
                    <a:srgbClr val="99CCFF"/>
                  </a:solidFill>
                  <a:round/>
                  <a:headEnd/>
                  <a:tailEnd/>
                </a:ln>
                <a:solidFill>
                  <a:srgbClr val="0066CC"/>
                </a:solidFill>
                <a:effectLst>
                  <a:outerShdw dist="35921" dir="2700000" algn="ctr" rotWithShape="0">
                    <a:srgbClr val="990000"/>
                  </a:outerShdw>
                </a:effectLst>
                <a:uLnTx/>
                <a:uFillTx/>
                <a:latin typeface="Arial Black" panose="020B0A04020102020204" pitchFamily="34" charset="0"/>
                <a:ea typeface="宋体" panose="02010600030101010101" pitchFamily="2" charset="-122"/>
                <a:cs typeface="+mn-cs"/>
              </a:rPr>
              <a:t>大学物理</a:t>
            </a:r>
            <a:r>
              <a:rPr kumimoji="0" lang="en-US" altLang="zh-CN" sz="4800" b="1" i="0" u="none" strike="noStrike" kern="10" cap="none" spc="0" normalizeH="0" baseline="0" noProof="0" dirty="0">
                <a:ln w="19050">
                  <a:solidFill>
                    <a:srgbClr val="99CCFF"/>
                  </a:solidFill>
                  <a:round/>
                  <a:headEnd/>
                  <a:tailEnd/>
                </a:ln>
                <a:solidFill>
                  <a:srgbClr val="0066CC"/>
                </a:solidFill>
                <a:effectLst>
                  <a:outerShdw dist="35921" dir="2700000" algn="ctr" rotWithShape="0">
                    <a:srgbClr val="990000"/>
                  </a:outerShdw>
                </a:effectLst>
                <a:uLnTx/>
                <a:uFillTx/>
                <a:latin typeface="Arial Black" panose="020B0A04020102020204" pitchFamily="34" charset="0"/>
                <a:ea typeface="宋体" panose="02010600030101010101" pitchFamily="2" charset="-122"/>
                <a:cs typeface="+mn-cs"/>
              </a:rPr>
              <a:t>III-2</a:t>
            </a:r>
            <a:r>
              <a:rPr kumimoji="0" lang="zh-CN" altLang="en-US" sz="4800" b="1" i="0" u="none" strike="noStrike" kern="10" cap="none" spc="0" normalizeH="0" baseline="0" noProof="0" dirty="0">
                <a:ln w="19050">
                  <a:solidFill>
                    <a:srgbClr val="99CCFF"/>
                  </a:solidFill>
                  <a:round/>
                  <a:headEnd/>
                  <a:tailEnd/>
                </a:ln>
                <a:solidFill>
                  <a:srgbClr val="0066CC"/>
                </a:solidFill>
                <a:effectLst>
                  <a:outerShdw dist="35921" dir="2700000" algn="ctr" rotWithShape="0">
                    <a:srgbClr val="990000"/>
                  </a:outerShdw>
                </a:effectLst>
                <a:uLnTx/>
                <a:uFillTx/>
                <a:latin typeface="Arial Black" panose="020B0A04020102020204" pitchFamily="34" charset="0"/>
                <a:ea typeface="宋体" panose="02010600030101010101" pitchFamily="2" charset="-122"/>
                <a:cs typeface="+mn-cs"/>
              </a:rPr>
              <a:t>电子课件</a:t>
            </a:r>
          </a:p>
        </p:txBody>
      </p:sp>
      <p:pic>
        <p:nvPicPr>
          <p:cNvPr id="3077" name="Picture 6" descr="图片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6100" y="368300"/>
            <a:ext cx="9525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66FF"/>
                </a:solidFill>
                <a:miter lim="800000"/>
                <a:headEnd/>
                <a:tailEnd/>
              </a14:hiddenLine>
            </a:ext>
          </a:extLst>
        </p:spPr>
      </p:pic>
      <p:sp>
        <p:nvSpPr>
          <p:cNvPr id="3078" name="Text Box 7"/>
          <p:cNvSpPr txBox="1">
            <a:spLocks noChangeArrowheads="1"/>
          </p:cNvSpPr>
          <p:nvPr/>
        </p:nvSpPr>
        <p:spPr bwMode="auto">
          <a:xfrm>
            <a:off x="2193925" y="5965825"/>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3079" name="Picture 11" descr="闪电击中世界最高建筑哈利法塔的罕见瞬间"/>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828800"/>
            <a:ext cx="40386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13" descr="闪电击中“世界第一高楼”迪拜哈利法塔"/>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4800" y="1828800"/>
            <a:ext cx="50292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5666115"/>
      </p:ext>
    </p:extLst>
  </p:cSld>
  <p:clrMapOvr>
    <a:masterClrMapping/>
  </p:clrMapOvr>
  <p:transition advClick="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182g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4221163"/>
            <a:ext cx="1652588"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AutoShape 3"/>
          <p:cNvSpPr>
            <a:spLocks noChangeArrowheads="1"/>
          </p:cNvSpPr>
          <p:nvPr/>
        </p:nvSpPr>
        <p:spPr bwMode="auto">
          <a:xfrm>
            <a:off x="323850" y="1557338"/>
            <a:ext cx="3744913" cy="2520950"/>
          </a:xfrm>
          <a:prstGeom prst="cloudCallout">
            <a:avLst>
              <a:gd name="adj1" fmla="val -26472"/>
              <a:gd name="adj2" fmla="val 65366"/>
            </a:avLst>
          </a:prstGeom>
          <a:solidFill>
            <a:srgbClr val="FFCC99"/>
          </a:solidFill>
          <a:ln w="9525">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1748" name="AutoShape 4"/>
          <p:cNvSpPr>
            <a:spLocks noChangeArrowheads="1"/>
          </p:cNvSpPr>
          <p:nvPr/>
        </p:nvSpPr>
        <p:spPr bwMode="auto">
          <a:xfrm>
            <a:off x="4343400" y="4191000"/>
            <a:ext cx="4248150" cy="936625"/>
          </a:xfrm>
          <a:prstGeom prst="flowChartAlternateProcess">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1749" name="AutoShape 5"/>
          <p:cNvSpPr>
            <a:spLocks noChangeArrowheads="1"/>
          </p:cNvSpPr>
          <p:nvPr/>
        </p:nvSpPr>
        <p:spPr bwMode="auto">
          <a:xfrm>
            <a:off x="4356100" y="2997200"/>
            <a:ext cx="4176713" cy="936625"/>
          </a:xfrm>
          <a:prstGeom prst="flowChartAlternateProcess">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1750" name="AutoShape 6"/>
          <p:cNvSpPr>
            <a:spLocks noChangeArrowheads="1"/>
          </p:cNvSpPr>
          <p:nvPr/>
        </p:nvSpPr>
        <p:spPr bwMode="auto">
          <a:xfrm>
            <a:off x="4356100" y="1844675"/>
            <a:ext cx="4176713" cy="936625"/>
          </a:xfrm>
          <a:prstGeom prst="flowChartAlternateProcess">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9335" name="Rectangle 7"/>
          <p:cNvSpPr>
            <a:spLocks noGrp="1" noChangeArrowheads="1"/>
          </p:cNvSpPr>
          <p:nvPr>
            <p:ph type="title"/>
          </p:nvPr>
        </p:nvSpPr>
        <p:spPr/>
        <p:txBody>
          <a:bodyPr/>
          <a:lstStyle/>
          <a:p>
            <a:pPr eaLnBrk="1" hangingPunct="1">
              <a:defRPr/>
            </a:pPr>
            <a:r>
              <a:rPr lang="zh-CN" altLang="en-US" b="1">
                <a:effectLst>
                  <a:outerShdw blurRad="38100" dist="38100" dir="2700000" algn="tl">
                    <a:srgbClr val="C0C0C0"/>
                  </a:outerShdw>
                </a:effectLst>
              </a:rPr>
              <a:t>怎样学好大学物理？</a:t>
            </a:r>
          </a:p>
        </p:txBody>
      </p:sp>
      <p:sp>
        <p:nvSpPr>
          <p:cNvPr id="31752" name="Text Box 8"/>
          <p:cNvSpPr txBox="1">
            <a:spLocks noChangeArrowheads="1"/>
          </p:cNvSpPr>
          <p:nvPr/>
        </p:nvSpPr>
        <p:spPr bwMode="auto">
          <a:xfrm>
            <a:off x="539750" y="2420938"/>
            <a:ext cx="30956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sz="3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关注三个方面：</a:t>
            </a:r>
          </a:p>
        </p:txBody>
      </p:sp>
      <p:sp>
        <p:nvSpPr>
          <p:cNvPr id="31753" name="Text Box 9"/>
          <p:cNvSpPr txBox="1">
            <a:spLocks noChangeArrowheads="1"/>
          </p:cNvSpPr>
          <p:nvPr/>
        </p:nvSpPr>
        <p:spPr bwMode="auto">
          <a:xfrm>
            <a:off x="4572000" y="2133600"/>
            <a:ext cx="35290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1</a:t>
            </a:r>
            <a:r>
              <a:rPr kumimoji="0" lang="zh-CN" altLang="en-US" sz="2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、知识与技能</a:t>
            </a:r>
          </a:p>
        </p:txBody>
      </p:sp>
      <p:sp>
        <p:nvSpPr>
          <p:cNvPr id="31754" name="Text Box 10"/>
          <p:cNvSpPr txBox="1">
            <a:spLocks noChangeArrowheads="1"/>
          </p:cNvSpPr>
          <p:nvPr/>
        </p:nvSpPr>
        <p:spPr bwMode="auto">
          <a:xfrm>
            <a:off x="4572000" y="3213100"/>
            <a:ext cx="35290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zh-CN" altLang="en-US" sz="2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、过程与方法</a:t>
            </a:r>
          </a:p>
        </p:txBody>
      </p:sp>
      <p:sp>
        <p:nvSpPr>
          <p:cNvPr id="31755" name="Text Box 11"/>
          <p:cNvSpPr txBox="1">
            <a:spLocks noChangeArrowheads="1"/>
          </p:cNvSpPr>
          <p:nvPr/>
        </p:nvSpPr>
        <p:spPr bwMode="auto">
          <a:xfrm>
            <a:off x="4572000" y="4292600"/>
            <a:ext cx="4176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3</a:t>
            </a:r>
            <a:r>
              <a:rPr kumimoji="0" lang="zh-CN" altLang="en-US" sz="2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、情感、态度与价值观</a:t>
            </a:r>
          </a:p>
        </p:txBody>
      </p:sp>
    </p:spTree>
    <p:extLst>
      <p:ext uri="{BB962C8B-B14F-4D97-AF65-F5344CB8AC3E}">
        <p14:creationId xmlns:p14="http://schemas.microsoft.com/office/powerpoint/2010/main" val="8406861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PQuestion">
            <a:extLst>
              <a:ext uri="{FF2B5EF4-FFF2-40B4-BE49-F238E27FC236}">
                <a16:creationId xmlns:a16="http://schemas.microsoft.com/office/drawing/2014/main" id="{517DF656-C043-4E60-B4E6-265403E0BDD3}"/>
              </a:ext>
            </a:extLst>
          </p:cNvPr>
          <p:cNvSpPr>
            <a:spLocks noGrp="1" noChangeArrowheads="1"/>
          </p:cNvSpPr>
          <p:nvPr>
            <p:ph type="title"/>
          </p:nvPr>
        </p:nvSpPr>
        <p:spPr/>
        <p:txBody>
          <a:bodyPr/>
          <a:lstStyle/>
          <a:p>
            <a:pPr eaLnBrk="1" hangingPunct="1"/>
            <a:r>
              <a:rPr lang="zh-CN" altLang="en-US" sz="4000">
                <a:ea typeface="宋体" panose="02010600030101010101" pitchFamily="2" charset="-122"/>
              </a:rPr>
              <a:t>思考题</a:t>
            </a:r>
            <a:r>
              <a:rPr lang="en-US" altLang="zh-CN" sz="4000">
                <a:ea typeface="宋体" panose="02010600030101010101" pitchFamily="2" charset="-122"/>
              </a:rPr>
              <a:t>: </a:t>
            </a:r>
            <a:r>
              <a:rPr lang="zh-CN" altLang="en-US" sz="4000">
                <a:ea typeface="宋体" panose="02010600030101010101" pitchFamily="2" charset="-122"/>
              </a:rPr>
              <a:t>电场强度通量</a:t>
            </a:r>
            <a:endParaRPr lang="en-US" altLang="zh-CN" sz="4000">
              <a:ea typeface="宋体" panose="02010600030101010101" pitchFamily="2" charset="-122"/>
            </a:endParaRPr>
          </a:p>
        </p:txBody>
      </p:sp>
      <p:sp>
        <p:nvSpPr>
          <p:cNvPr id="142339" name="Rectangle 4">
            <a:extLst>
              <a:ext uri="{FF2B5EF4-FFF2-40B4-BE49-F238E27FC236}">
                <a16:creationId xmlns:a16="http://schemas.microsoft.com/office/drawing/2014/main" id="{A5364DFE-90C8-4DE7-BE3F-C21136934263}"/>
              </a:ext>
            </a:extLst>
          </p:cNvPr>
          <p:cNvSpPr>
            <a:spLocks noChangeArrowheads="1"/>
          </p:cNvSpPr>
          <p:nvPr/>
        </p:nvSpPr>
        <p:spPr bwMode="auto">
          <a:xfrm>
            <a:off x="0" y="1144588"/>
            <a:ext cx="928052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600">
                <a:solidFill>
                  <a:schemeClr val="tx1"/>
                </a:solidFill>
                <a:latin typeface="Arial" panose="020B0604020202020204" pitchFamily="34" charset="0"/>
              </a:defRPr>
            </a:lvl1pPr>
            <a:lvl2pPr marL="742950" indent="-285750">
              <a:spcBef>
                <a:spcPct val="20000"/>
              </a:spcBef>
              <a:buClr>
                <a:schemeClr val="hlink"/>
              </a:buClr>
              <a:buChar char="–"/>
              <a:defRPr sz="3400">
                <a:solidFill>
                  <a:schemeClr val="tx1"/>
                </a:solidFill>
                <a:latin typeface="Arial" panose="020B0604020202020204" pitchFamily="34" charset="0"/>
              </a:defRPr>
            </a:lvl2pPr>
            <a:lvl3pPr marL="1143000" indent="-228600">
              <a:spcBef>
                <a:spcPct val="20000"/>
              </a:spcBef>
              <a:buChar char="•"/>
              <a:defRPr sz="3400">
                <a:solidFill>
                  <a:schemeClr val="tx1"/>
                </a:solidFill>
                <a:latin typeface="Arial" panose="020B0604020202020204" pitchFamily="34" charset="0"/>
              </a:defRPr>
            </a:lvl3pPr>
            <a:lvl4pPr marL="1600200" indent="-228600">
              <a:spcBef>
                <a:spcPct val="20000"/>
              </a:spcBef>
              <a:buSzPct val="75000"/>
              <a:buChar char="–"/>
              <a:defRPr sz="3200">
                <a:solidFill>
                  <a:schemeClr val="tx1"/>
                </a:solidFill>
                <a:latin typeface="Arial" panose="020B0604020202020204" pitchFamily="34" charset="0"/>
              </a:defRPr>
            </a:lvl4pPr>
            <a:lvl5pPr marL="2057400" indent="-228600">
              <a:spcBef>
                <a:spcPct val="20000"/>
              </a:spcBef>
              <a:buChar char="»"/>
              <a:defRPr sz="32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32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32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32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3200">
                <a:solidFill>
                  <a:schemeClr val="tx1"/>
                </a:solidFill>
                <a:latin typeface="Arial" panose="020B0604020202020204" pitchFamily="34" charset="0"/>
              </a:defRPr>
            </a:lvl9pPr>
          </a:lstStyle>
          <a:p>
            <a:pPr eaLnBrk="1" hangingPunct="1">
              <a:lnSpc>
                <a:spcPct val="80000"/>
              </a:lnSpc>
              <a:buFontTx/>
              <a:buNone/>
            </a:pPr>
            <a:r>
              <a:rPr lang="zh-CN" altLang="en-US" sz="3200" b="1">
                <a:solidFill>
                  <a:srgbClr val="000000"/>
                </a:solidFill>
              </a:rPr>
              <a:t>通过下面平面的电场强度通量</a:t>
            </a:r>
            <a:r>
              <a:rPr lang="en-US" altLang="zh-CN" sz="3200" b="1">
                <a:solidFill>
                  <a:srgbClr val="000000"/>
                </a:solidFill>
              </a:rPr>
              <a:t> </a:t>
            </a:r>
            <a:r>
              <a:rPr lang="en-US" altLang="zh-CN" sz="3200" b="1">
                <a:solidFill>
                  <a:srgbClr val="000000"/>
                </a:solidFill>
                <a:latin typeface="Times New Roman" panose="02020603050405020304" pitchFamily="18" charset="0"/>
                <a:cs typeface="Times New Roman" panose="02020603050405020304" pitchFamily="18" charset="0"/>
              </a:rPr>
              <a:t>(</a:t>
            </a:r>
            <a:r>
              <a:rPr lang="zh-CN" altLang="en-US" sz="3200" b="1">
                <a:solidFill>
                  <a:srgbClr val="000000"/>
                </a:solidFill>
                <a:latin typeface="Times New Roman" panose="02020603050405020304" pitchFamily="18" charset="0"/>
                <a:cs typeface="Times New Roman" panose="02020603050405020304" pitchFamily="18" charset="0"/>
              </a:rPr>
              <a:t>单位法线垂直向左</a:t>
            </a:r>
            <a:r>
              <a:rPr lang="en-US" altLang="zh-CN" sz="3200" b="1">
                <a:solidFill>
                  <a:srgbClr val="000000"/>
                </a:solidFill>
                <a:latin typeface="Times New Roman" panose="02020603050405020304" pitchFamily="18" charset="0"/>
                <a:cs typeface="Times New Roman" panose="02020603050405020304" pitchFamily="18" charset="0"/>
              </a:rPr>
              <a:t>) :</a:t>
            </a:r>
          </a:p>
        </p:txBody>
      </p:sp>
      <p:sp>
        <p:nvSpPr>
          <p:cNvPr id="12295" name="Rectangle 5">
            <a:extLst>
              <a:ext uri="{FF2B5EF4-FFF2-40B4-BE49-F238E27FC236}">
                <a16:creationId xmlns:a16="http://schemas.microsoft.com/office/drawing/2014/main" id="{1E098807-046F-4F3E-AE79-402D46783D75}"/>
              </a:ext>
            </a:extLst>
          </p:cNvPr>
          <p:cNvSpPr>
            <a:spLocks noChangeArrowheads="1"/>
          </p:cNvSpPr>
          <p:nvPr/>
        </p:nvSpPr>
        <p:spPr bwMode="auto">
          <a:xfrm>
            <a:off x="0" y="0"/>
            <a:ext cx="9144000" cy="0"/>
          </a:xfrm>
          <a:prstGeom prst="rect">
            <a:avLst/>
          </a:prstGeom>
          <a:noFill/>
          <a:ln>
            <a:noFill/>
          </a:ln>
        </p:spPr>
        <p:txBody>
          <a:bodyPr wrap="none" anchor="ctr">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20000"/>
              </a:spcBef>
              <a:spcAft>
                <a:spcPct val="0"/>
              </a:spcAft>
              <a:defRPr sz="2800">
                <a:solidFill>
                  <a:schemeClr val="tx1"/>
                </a:solidFill>
                <a:latin typeface="Arial" panose="020B0604020202020204" pitchFamily="34" charset="0"/>
              </a:defRPr>
            </a:lvl6pPr>
            <a:lvl7pPr marL="2971800" indent="-228600" eaLnBrk="0" fontAlgn="base" hangingPunct="0">
              <a:spcBef>
                <a:spcPct val="20000"/>
              </a:spcBef>
              <a:spcAft>
                <a:spcPct val="0"/>
              </a:spcAft>
              <a:defRPr sz="2800">
                <a:solidFill>
                  <a:schemeClr val="tx1"/>
                </a:solidFill>
                <a:latin typeface="Arial" panose="020B0604020202020204" pitchFamily="34" charset="0"/>
              </a:defRPr>
            </a:lvl7pPr>
            <a:lvl8pPr marL="3429000" indent="-228600" eaLnBrk="0" fontAlgn="base" hangingPunct="0">
              <a:spcBef>
                <a:spcPct val="20000"/>
              </a:spcBef>
              <a:spcAft>
                <a:spcPct val="0"/>
              </a:spcAft>
              <a:defRPr sz="2800">
                <a:solidFill>
                  <a:schemeClr val="tx1"/>
                </a:solidFill>
                <a:latin typeface="Arial" panose="020B0604020202020204" pitchFamily="34" charset="0"/>
              </a:defRPr>
            </a:lvl8pPr>
            <a:lvl9pPr marL="3886200" indent="-228600" eaLnBrk="0" fontAlgn="base" hangingPunct="0">
              <a:spcBef>
                <a:spcPct val="20000"/>
              </a:spcBef>
              <a:spcAft>
                <a:spcPct val="0"/>
              </a:spcAft>
              <a:defRPr sz="2800">
                <a:solidFill>
                  <a:schemeClr val="tx1"/>
                </a:solidFill>
                <a:latin typeface="Arial" panose="020B0604020202020204" pitchFamily="34" charset="0"/>
              </a:defRPr>
            </a:lvl9pPr>
          </a:lstStyle>
          <a:p>
            <a:pPr eaLnBrk="1" hangingPunct="1">
              <a:spcBef>
                <a:spcPct val="20000"/>
              </a:spcBef>
              <a:defRPr/>
            </a:pPr>
            <a:endParaRPr lang="zh-CN" altLang="zh-CN">
              <a:solidFill>
                <a:srgbClr val="000000"/>
              </a:solidFill>
              <a:ea typeface="+mn-ea"/>
            </a:endParaRPr>
          </a:p>
        </p:txBody>
      </p:sp>
      <p:grpSp>
        <p:nvGrpSpPr>
          <p:cNvPr id="142341" name="Group 16">
            <a:extLst>
              <a:ext uri="{FF2B5EF4-FFF2-40B4-BE49-F238E27FC236}">
                <a16:creationId xmlns:a16="http://schemas.microsoft.com/office/drawing/2014/main" id="{E2CD75D4-0B51-42F0-BA1E-B024E2C903B4}"/>
              </a:ext>
            </a:extLst>
          </p:cNvPr>
          <p:cNvGrpSpPr>
            <a:grpSpLocks/>
          </p:cNvGrpSpPr>
          <p:nvPr/>
        </p:nvGrpSpPr>
        <p:grpSpPr bwMode="auto">
          <a:xfrm>
            <a:off x="2209800" y="2019300"/>
            <a:ext cx="3657600" cy="2628900"/>
            <a:chOff x="240" y="648"/>
            <a:chExt cx="2304" cy="1656"/>
          </a:xfrm>
        </p:grpSpPr>
        <p:sp>
          <p:nvSpPr>
            <p:cNvPr id="12301" name="AutoShape 11">
              <a:extLst>
                <a:ext uri="{FF2B5EF4-FFF2-40B4-BE49-F238E27FC236}">
                  <a16:creationId xmlns:a16="http://schemas.microsoft.com/office/drawing/2014/main" id="{56BF9FE3-EFD4-44C3-BA3C-46E9173D9996}"/>
                </a:ext>
              </a:extLst>
            </p:cNvPr>
            <p:cNvSpPr>
              <a:spLocks noChangeArrowheads="1"/>
            </p:cNvSpPr>
            <p:nvPr/>
          </p:nvSpPr>
          <p:spPr bwMode="auto">
            <a:xfrm rot="5400000" flipH="1" flipV="1">
              <a:off x="636" y="1188"/>
              <a:ext cx="1656" cy="576"/>
            </a:xfrm>
            <a:prstGeom prst="parallelogram">
              <a:avLst>
                <a:gd name="adj" fmla="val 80859"/>
              </a:avLst>
            </a:prstGeom>
            <a:solidFill>
              <a:srgbClr val="FFFFFF"/>
            </a:solidFill>
            <a:ln w="9525">
              <a:solidFill>
                <a:srgbClr val="000000"/>
              </a:solidFill>
              <a:miter lim="800000"/>
              <a:headEnd/>
              <a:tailEnd/>
            </a:ln>
          </p:spPr>
          <p:txBody>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20000"/>
                </a:spcBef>
                <a:spcAft>
                  <a:spcPct val="0"/>
                </a:spcAft>
                <a:defRPr sz="2800">
                  <a:solidFill>
                    <a:schemeClr val="tx1"/>
                  </a:solidFill>
                  <a:latin typeface="Arial" panose="020B0604020202020204" pitchFamily="34" charset="0"/>
                </a:defRPr>
              </a:lvl6pPr>
              <a:lvl7pPr marL="2971800" indent="-228600" eaLnBrk="0" fontAlgn="base" hangingPunct="0">
                <a:spcBef>
                  <a:spcPct val="20000"/>
                </a:spcBef>
                <a:spcAft>
                  <a:spcPct val="0"/>
                </a:spcAft>
                <a:defRPr sz="2800">
                  <a:solidFill>
                    <a:schemeClr val="tx1"/>
                  </a:solidFill>
                  <a:latin typeface="Arial" panose="020B0604020202020204" pitchFamily="34" charset="0"/>
                </a:defRPr>
              </a:lvl7pPr>
              <a:lvl8pPr marL="3429000" indent="-228600" eaLnBrk="0" fontAlgn="base" hangingPunct="0">
                <a:spcBef>
                  <a:spcPct val="20000"/>
                </a:spcBef>
                <a:spcAft>
                  <a:spcPct val="0"/>
                </a:spcAft>
                <a:defRPr sz="2800">
                  <a:solidFill>
                    <a:schemeClr val="tx1"/>
                  </a:solidFill>
                  <a:latin typeface="Arial" panose="020B0604020202020204" pitchFamily="34" charset="0"/>
                </a:defRPr>
              </a:lvl8pPr>
              <a:lvl9pPr marL="3886200" indent="-228600" eaLnBrk="0" fontAlgn="base" hangingPunct="0">
                <a:spcBef>
                  <a:spcPct val="20000"/>
                </a:spcBef>
                <a:spcAft>
                  <a:spcPct val="0"/>
                </a:spcAft>
                <a:defRPr sz="2800">
                  <a:solidFill>
                    <a:schemeClr val="tx1"/>
                  </a:solidFill>
                  <a:latin typeface="Arial" panose="020B0604020202020204" pitchFamily="34" charset="0"/>
                </a:defRPr>
              </a:lvl9pPr>
            </a:lstStyle>
            <a:p>
              <a:pPr eaLnBrk="1" hangingPunct="1">
                <a:spcBef>
                  <a:spcPct val="20000"/>
                </a:spcBef>
                <a:defRPr/>
              </a:pPr>
              <a:endParaRPr lang="zh-CN" altLang="zh-CN">
                <a:solidFill>
                  <a:srgbClr val="000000"/>
                </a:solidFill>
                <a:ea typeface="+mn-ea"/>
              </a:endParaRPr>
            </a:p>
          </p:txBody>
        </p:sp>
        <p:sp>
          <p:nvSpPr>
            <p:cNvPr id="142344" name="Oval 12">
              <a:extLst>
                <a:ext uri="{FF2B5EF4-FFF2-40B4-BE49-F238E27FC236}">
                  <a16:creationId xmlns:a16="http://schemas.microsoft.com/office/drawing/2014/main" id="{12A41AF9-2300-4CE1-8CFF-C00A0F1F8671}"/>
                </a:ext>
              </a:extLst>
            </p:cNvPr>
            <p:cNvSpPr>
              <a:spLocks noChangeArrowheads="1"/>
            </p:cNvSpPr>
            <p:nvPr/>
          </p:nvSpPr>
          <p:spPr bwMode="auto">
            <a:xfrm>
              <a:off x="240" y="1182"/>
              <a:ext cx="432" cy="474"/>
            </a:xfrm>
            <a:prstGeom prst="ellipse">
              <a:avLst/>
            </a:prstGeom>
            <a:solidFill>
              <a:srgbClr val="FF6600">
                <a:alpha val="30196"/>
              </a:srgbClr>
            </a:solidFill>
            <a:ln w="9525">
              <a:solidFill>
                <a:srgbClr val="000000"/>
              </a:solidFill>
              <a:round/>
              <a:headEnd/>
              <a:tailEnd/>
            </a:ln>
          </p:spPr>
          <p:txBody>
            <a:bodyPr lIns="0" tIns="0" rIns="0" bIns="0"/>
            <a:lstStyle>
              <a:lvl1pPr>
                <a:spcBef>
                  <a:spcPct val="20000"/>
                </a:spcBef>
                <a:buChar char="•"/>
                <a:defRPr sz="3600">
                  <a:solidFill>
                    <a:schemeClr val="tx1"/>
                  </a:solidFill>
                  <a:latin typeface="Arial" panose="020B0604020202020204" pitchFamily="34" charset="0"/>
                </a:defRPr>
              </a:lvl1pPr>
              <a:lvl2pPr marL="742950" indent="-285750">
                <a:spcBef>
                  <a:spcPct val="20000"/>
                </a:spcBef>
                <a:buClr>
                  <a:schemeClr val="hlink"/>
                </a:buClr>
                <a:buChar char="–"/>
                <a:defRPr sz="3400">
                  <a:solidFill>
                    <a:schemeClr val="tx1"/>
                  </a:solidFill>
                  <a:latin typeface="Arial" panose="020B0604020202020204" pitchFamily="34" charset="0"/>
                </a:defRPr>
              </a:lvl2pPr>
              <a:lvl3pPr marL="1143000" indent="-228600">
                <a:spcBef>
                  <a:spcPct val="20000"/>
                </a:spcBef>
                <a:buChar char="•"/>
                <a:defRPr sz="3400">
                  <a:solidFill>
                    <a:schemeClr val="tx1"/>
                  </a:solidFill>
                  <a:latin typeface="Arial" panose="020B0604020202020204" pitchFamily="34" charset="0"/>
                </a:defRPr>
              </a:lvl3pPr>
              <a:lvl4pPr marL="1600200" indent="-228600">
                <a:spcBef>
                  <a:spcPct val="20000"/>
                </a:spcBef>
                <a:buSzPct val="75000"/>
                <a:buChar char="–"/>
                <a:defRPr sz="3200">
                  <a:solidFill>
                    <a:schemeClr val="tx1"/>
                  </a:solidFill>
                  <a:latin typeface="Arial" panose="020B0604020202020204" pitchFamily="34" charset="0"/>
                </a:defRPr>
              </a:lvl4pPr>
              <a:lvl5pPr marL="2057400" indent="-228600">
                <a:spcBef>
                  <a:spcPct val="20000"/>
                </a:spcBef>
                <a:buChar char="»"/>
                <a:defRPr sz="32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32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32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32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3200">
                  <a:solidFill>
                    <a:schemeClr val="tx1"/>
                  </a:solidFill>
                  <a:latin typeface="Arial" panose="020B0604020202020204" pitchFamily="34" charset="0"/>
                </a:defRPr>
              </a:lvl9pPr>
            </a:lstStyle>
            <a:p>
              <a:pPr algn="ctr" eaLnBrk="1" hangingPunct="1">
                <a:buFontTx/>
                <a:buNone/>
              </a:pPr>
              <a:r>
                <a:rPr lang="en-US" altLang="zh-CN" sz="2800">
                  <a:solidFill>
                    <a:srgbClr val="000000"/>
                  </a:solidFill>
                  <a:latin typeface="Times New Roman" panose="02020603050405020304" pitchFamily="18" charset="0"/>
                </a:rPr>
                <a:t>+q</a:t>
              </a:r>
              <a:endParaRPr lang="en-US" altLang="zh-CN" sz="2800">
                <a:solidFill>
                  <a:srgbClr val="000000"/>
                </a:solidFill>
              </a:endParaRPr>
            </a:p>
          </p:txBody>
        </p:sp>
        <p:sp>
          <p:nvSpPr>
            <p:cNvPr id="142345" name="Oval 13">
              <a:extLst>
                <a:ext uri="{FF2B5EF4-FFF2-40B4-BE49-F238E27FC236}">
                  <a16:creationId xmlns:a16="http://schemas.microsoft.com/office/drawing/2014/main" id="{6A135FE9-1627-4B19-81B5-852591D76B14}"/>
                </a:ext>
              </a:extLst>
            </p:cNvPr>
            <p:cNvSpPr>
              <a:spLocks noChangeArrowheads="1"/>
            </p:cNvSpPr>
            <p:nvPr/>
          </p:nvSpPr>
          <p:spPr bwMode="auto">
            <a:xfrm>
              <a:off x="2112" y="1206"/>
              <a:ext cx="432" cy="474"/>
            </a:xfrm>
            <a:prstGeom prst="ellipse">
              <a:avLst/>
            </a:prstGeom>
            <a:solidFill>
              <a:srgbClr val="0000FF">
                <a:alpha val="39999"/>
              </a:srgbClr>
            </a:solidFill>
            <a:ln w="9525">
              <a:solidFill>
                <a:srgbClr val="000000"/>
              </a:solidFill>
              <a:round/>
              <a:headEnd/>
              <a:tailEnd/>
            </a:ln>
          </p:spPr>
          <p:txBody>
            <a:bodyPr lIns="0" tIns="0" rIns="0" bIns="0"/>
            <a:lstStyle>
              <a:lvl1pPr>
                <a:spcBef>
                  <a:spcPct val="20000"/>
                </a:spcBef>
                <a:buChar char="•"/>
                <a:defRPr sz="3600">
                  <a:solidFill>
                    <a:schemeClr val="tx1"/>
                  </a:solidFill>
                  <a:latin typeface="Arial" panose="020B0604020202020204" pitchFamily="34" charset="0"/>
                </a:defRPr>
              </a:lvl1pPr>
              <a:lvl2pPr marL="742950" indent="-285750">
                <a:spcBef>
                  <a:spcPct val="20000"/>
                </a:spcBef>
                <a:buClr>
                  <a:schemeClr val="hlink"/>
                </a:buClr>
                <a:buChar char="–"/>
                <a:defRPr sz="3400">
                  <a:solidFill>
                    <a:schemeClr val="tx1"/>
                  </a:solidFill>
                  <a:latin typeface="Arial" panose="020B0604020202020204" pitchFamily="34" charset="0"/>
                </a:defRPr>
              </a:lvl2pPr>
              <a:lvl3pPr marL="1143000" indent="-228600">
                <a:spcBef>
                  <a:spcPct val="20000"/>
                </a:spcBef>
                <a:buChar char="•"/>
                <a:defRPr sz="3400">
                  <a:solidFill>
                    <a:schemeClr val="tx1"/>
                  </a:solidFill>
                  <a:latin typeface="Arial" panose="020B0604020202020204" pitchFamily="34" charset="0"/>
                </a:defRPr>
              </a:lvl3pPr>
              <a:lvl4pPr marL="1600200" indent="-228600">
                <a:spcBef>
                  <a:spcPct val="20000"/>
                </a:spcBef>
                <a:buSzPct val="75000"/>
                <a:buChar char="–"/>
                <a:defRPr sz="3200">
                  <a:solidFill>
                    <a:schemeClr val="tx1"/>
                  </a:solidFill>
                  <a:latin typeface="Arial" panose="020B0604020202020204" pitchFamily="34" charset="0"/>
                </a:defRPr>
              </a:lvl4pPr>
              <a:lvl5pPr marL="2057400" indent="-228600">
                <a:spcBef>
                  <a:spcPct val="20000"/>
                </a:spcBef>
                <a:buChar char="»"/>
                <a:defRPr sz="32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32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32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32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3200">
                  <a:solidFill>
                    <a:schemeClr val="tx1"/>
                  </a:solidFill>
                  <a:latin typeface="Arial" panose="020B0604020202020204" pitchFamily="34" charset="0"/>
                </a:defRPr>
              </a:lvl9pPr>
            </a:lstStyle>
            <a:p>
              <a:pPr algn="ctr" eaLnBrk="1" hangingPunct="1">
                <a:buFontTx/>
                <a:buNone/>
              </a:pPr>
              <a:r>
                <a:rPr lang="en-US" altLang="zh-CN" sz="2800">
                  <a:solidFill>
                    <a:srgbClr val="000000"/>
                  </a:solidFill>
                  <a:latin typeface="Times New Roman" panose="02020603050405020304" pitchFamily="18" charset="0"/>
                </a:rPr>
                <a:t>-q</a:t>
              </a:r>
              <a:endParaRPr lang="en-US" altLang="zh-CN" sz="2800">
                <a:solidFill>
                  <a:srgbClr val="000000"/>
                </a:solidFill>
              </a:endParaRPr>
            </a:p>
          </p:txBody>
        </p:sp>
        <p:sp>
          <p:nvSpPr>
            <p:cNvPr id="12304" name="Line 14">
              <a:extLst>
                <a:ext uri="{FF2B5EF4-FFF2-40B4-BE49-F238E27FC236}">
                  <a16:creationId xmlns:a16="http://schemas.microsoft.com/office/drawing/2014/main" id="{1D167219-F8C8-4D33-9F04-C6086E9684EA}"/>
                </a:ext>
              </a:extLst>
            </p:cNvPr>
            <p:cNvSpPr>
              <a:spLocks noChangeShapeType="1"/>
            </p:cNvSpPr>
            <p:nvPr/>
          </p:nvSpPr>
          <p:spPr bwMode="auto">
            <a:xfrm flipH="1">
              <a:off x="888" y="1440"/>
              <a:ext cx="576" cy="1"/>
            </a:xfrm>
            <a:prstGeom prst="line">
              <a:avLst/>
            </a:prstGeom>
            <a:noFill/>
            <a:ln w="63500">
              <a:solidFill>
                <a:srgbClr val="000000"/>
              </a:solidFill>
              <a:round/>
              <a:headEnd/>
              <a:tailEnd type="triangle" w="med" len="med"/>
            </a:ln>
          </p:spPr>
          <p:txBody>
            <a:bodyPr/>
            <a:lstStyle/>
            <a:p>
              <a:pPr eaLnBrk="1" hangingPunct="1">
                <a:spcBef>
                  <a:spcPct val="20000"/>
                </a:spcBef>
                <a:defRPr/>
              </a:pPr>
              <a:endParaRPr lang="zh-CN" altLang="en-US" sz="2800">
                <a:solidFill>
                  <a:srgbClr val="000000"/>
                </a:solidFill>
                <a:ea typeface="+mn-ea"/>
              </a:endParaRPr>
            </a:p>
          </p:txBody>
        </p:sp>
        <p:graphicFrame>
          <p:nvGraphicFramePr>
            <p:cNvPr id="142347" name="Object 3">
              <a:extLst>
                <a:ext uri="{FF2B5EF4-FFF2-40B4-BE49-F238E27FC236}">
                  <a16:creationId xmlns:a16="http://schemas.microsoft.com/office/drawing/2014/main" id="{4476ACBC-36C6-4BBD-93B5-9C331E5E5603}"/>
                </a:ext>
              </a:extLst>
            </p:cNvPr>
            <p:cNvGraphicFramePr>
              <a:graphicFrameLocks noChangeAspect="1"/>
            </p:cNvGraphicFramePr>
            <p:nvPr/>
          </p:nvGraphicFramePr>
          <p:xfrm>
            <a:off x="816" y="1008"/>
            <a:ext cx="318" cy="438"/>
          </p:xfrm>
          <a:graphic>
            <a:graphicData uri="http://schemas.openxmlformats.org/presentationml/2006/ole">
              <mc:AlternateContent xmlns:mc="http://schemas.openxmlformats.org/markup-compatibility/2006">
                <mc:Choice xmlns:v="urn:schemas-microsoft-com:vml" Requires="v">
                  <p:oleObj name="Equation" r:id="rId5" imgW="126725" imgH="177415" progId="Equation.DSMT4">
                    <p:embed/>
                  </p:oleObj>
                </mc:Choice>
                <mc:Fallback>
                  <p:oleObj name="Equation" r:id="rId5" imgW="126725" imgH="177415"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 y="1008"/>
                          <a:ext cx="318"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42342" name="TPAnswers">
            <a:extLst>
              <a:ext uri="{FF2B5EF4-FFF2-40B4-BE49-F238E27FC236}">
                <a16:creationId xmlns:a16="http://schemas.microsoft.com/office/drawing/2014/main" id="{E1737603-4DE1-401F-9021-340D8E44638D}"/>
              </a:ext>
            </a:extLst>
          </p:cNvPr>
          <p:cNvSpPr>
            <a:spLocks noGrp="1" noChangeArrowheads="1"/>
          </p:cNvSpPr>
          <p:nvPr>
            <p:ph type="body" sz="half" idx="2"/>
            <p:custDataLst>
              <p:tags r:id="rId2"/>
            </p:custDataLst>
          </p:nvPr>
        </p:nvSpPr>
        <p:spPr>
          <a:xfrm>
            <a:off x="381000" y="4343400"/>
            <a:ext cx="7061200" cy="2057400"/>
          </a:xfrm>
        </p:spPr>
        <p:txBody>
          <a:bodyPr/>
          <a:lstStyle/>
          <a:p>
            <a:pPr marL="609600" indent="-609600" eaLnBrk="1" hangingPunct="1">
              <a:spcAft>
                <a:spcPts val="13"/>
              </a:spcAft>
              <a:buFontTx/>
              <a:buAutoNum type="arabicPeriod"/>
            </a:pPr>
            <a:r>
              <a:rPr lang="zh-CN" altLang="en-US" sz="3200">
                <a:latin typeface="Times New Roman" panose="02020603050405020304" pitchFamily="18" charset="0"/>
                <a:ea typeface="宋体" panose="02010600030101010101" pitchFamily="2" charset="-122"/>
                <a:cs typeface="Times New Roman" panose="02020603050405020304" pitchFamily="18" charset="0"/>
              </a:rPr>
              <a:t>电通量为正</a:t>
            </a:r>
            <a:r>
              <a:rPr lang="en-US" altLang="zh-CN" sz="3200">
                <a:latin typeface="Times New Roman" panose="02020603050405020304" pitchFamily="18" charset="0"/>
                <a:ea typeface="宋体" panose="02010600030101010101" pitchFamily="2" charset="-122"/>
                <a:cs typeface="Times New Roman" panose="02020603050405020304" pitchFamily="18" charset="0"/>
              </a:rPr>
              <a:t>.</a:t>
            </a:r>
          </a:p>
          <a:p>
            <a:pPr marL="609600" indent="-609600" eaLnBrk="1" hangingPunct="1">
              <a:spcAft>
                <a:spcPts val="13"/>
              </a:spcAft>
              <a:buFontTx/>
              <a:buAutoNum type="arabicPeriod"/>
            </a:pPr>
            <a:r>
              <a:rPr lang="zh-CN" altLang="en-US" sz="3200">
                <a:latin typeface="Times New Roman" panose="02020603050405020304" pitchFamily="18" charset="0"/>
                <a:ea typeface="宋体" panose="02010600030101010101" pitchFamily="2" charset="-122"/>
                <a:cs typeface="Times New Roman" panose="02020603050405020304" pitchFamily="18" charset="0"/>
              </a:rPr>
              <a:t>电通量为负</a:t>
            </a:r>
            <a:r>
              <a:rPr lang="en-US" altLang="zh-CN" sz="3200">
                <a:latin typeface="Times New Roman" panose="02020603050405020304" pitchFamily="18" charset="0"/>
                <a:ea typeface="宋体" panose="02010600030101010101" pitchFamily="2" charset="-122"/>
                <a:cs typeface="Times New Roman" panose="02020603050405020304" pitchFamily="18" charset="0"/>
              </a:rPr>
              <a:t>.</a:t>
            </a:r>
          </a:p>
          <a:p>
            <a:pPr marL="609600" indent="-609600" eaLnBrk="1" hangingPunct="1">
              <a:spcAft>
                <a:spcPts val="13"/>
              </a:spcAft>
              <a:buFontTx/>
              <a:buAutoNum type="arabicPeriod"/>
            </a:pPr>
            <a:r>
              <a:rPr lang="zh-CN" altLang="en-US" sz="3200">
                <a:latin typeface="Times New Roman" panose="02020603050405020304" pitchFamily="18" charset="0"/>
                <a:ea typeface="宋体" panose="02010600030101010101" pitchFamily="2" charset="-122"/>
                <a:cs typeface="Times New Roman" panose="02020603050405020304" pitchFamily="18" charset="0"/>
              </a:rPr>
              <a:t>为零</a:t>
            </a:r>
            <a:r>
              <a:rPr lang="en-US" altLang="zh-CN" sz="3200">
                <a:latin typeface="Times New Roman" panose="02020603050405020304" pitchFamily="18" charset="0"/>
                <a:ea typeface="宋体" panose="02010600030101010101" pitchFamily="2" charset="-122"/>
                <a:cs typeface="Times New Roman" panose="02020603050405020304" pitchFamily="18" charset="0"/>
              </a:rPr>
              <a:t>.</a:t>
            </a:r>
          </a:p>
          <a:p>
            <a:pPr marL="609600" indent="-609600" eaLnBrk="1" hangingPunct="1">
              <a:spcAft>
                <a:spcPts val="13"/>
              </a:spcAft>
              <a:buFontTx/>
              <a:buAutoNum type="arabicPeriod"/>
            </a:pPr>
            <a:r>
              <a:rPr lang="zh-CN" altLang="en-US" sz="3200">
                <a:latin typeface="Times New Roman" panose="02020603050405020304" pitchFamily="18" charset="0"/>
                <a:ea typeface="宋体" panose="02010600030101010101" pitchFamily="2" charset="-122"/>
                <a:cs typeface="Times New Roman" panose="02020603050405020304" pitchFamily="18" charset="0"/>
              </a:rPr>
              <a:t>无法确定</a:t>
            </a:r>
            <a:endParaRPr lang="en-US" altLang="zh-CN" sz="3200">
              <a:latin typeface="Times New Roman" panose="02020603050405020304" pitchFamily="18" charset="0"/>
              <a:ea typeface="宋体" panose="02010600030101010101" pitchFamily="2" charset="-122"/>
              <a:cs typeface="Times New Roman" panose="02020603050405020304" pitchFamily="18" charset="0"/>
            </a:endParaRPr>
          </a:p>
        </p:txBody>
      </p:sp>
    </p:spTree>
    <p:custDataLst>
      <p:tags r:id="rId1"/>
    </p:custData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a:extLst>
              <a:ext uri="{FF2B5EF4-FFF2-40B4-BE49-F238E27FC236}">
                <a16:creationId xmlns:a16="http://schemas.microsoft.com/office/drawing/2014/main" id="{89B8B28B-AC7E-41FF-BA59-7BB17E6FD176}"/>
              </a:ext>
            </a:extLst>
          </p:cNvPr>
          <p:cNvSpPr>
            <a:spLocks noGrp="1" noChangeArrowheads="1"/>
          </p:cNvSpPr>
          <p:nvPr>
            <p:ph type="title"/>
          </p:nvPr>
        </p:nvSpPr>
        <p:spPr/>
        <p:txBody>
          <a:bodyPr/>
          <a:lstStyle/>
          <a:p>
            <a:pPr eaLnBrk="1" hangingPunct="1"/>
            <a:r>
              <a:rPr lang="zh-CN" altLang="en-US" sz="4000">
                <a:ea typeface="宋体" panose="02010600030101010101" pitchFamily="2" charset="-122"/>
              </a:rPr>
              <a:t>答案</a:t>
            </a:r>
            <a:r>
              <a:rPr lang="en-US" altLang="zh-CN" sz="4000">
                <a:ea typeface="宋体" panose="02010600030101010101" pitchFamily="2" charset="-122"/>
              </a:rPr>
              <a:t>: </a:t>
            </a:r>
            <a:r>
              <a:rPr lang="zh-CN" altLang="en-US" sz="4000">
                <a:ea typeface="宋体" panose="02010600030101010101" pitchFamily="2" charset="-122"/>
              </a:rPr>
              <a:t>电通量</a:t>
            </a:r>
            <a:endParaRPr lang="en-US" altLang="zh-CN" sz="4000">
              <a:ea typeface="宋体" panose="02010600030101010101" pitchFamily="2" charset="-122"/>
            </a:endParaRPr>
          </a:p>
        </p:txBody>
      </p:sp>
      <p:sp>
        <p:nvSpPr>
          <p:cNvPr id="144387" name="Rectangle 3">
            <a:extLst>
              <a:ext uri="{FF2B5EF4-FFF2-40B4-BE49-F238E27FC236}">
                <a16:creationId xmlns:a16="http://schemas.microsoft.com/office/drawing/2014/main" id="{82CABA22-F896-4533-8AB5-A10DB41124A3}"/>
              </a:ext>
            </a:extLst>
          </p:cNvPr>
          <p:cNvSpPr>
            <a:spLocks noGrp="1" noChangeArrowheads="1"/>
          </p:cNvSpPr>
          <p:nvPr>
            <p:ph type="body" sz="half" idx="2"/>
          </p:nvPr>
        </p:nvSpPr>
        <p:spPr>
          <a:xfrm>
            <a:off x="838200" y="5102225"/>
            <a:ext cx="7696200" cy="1600200"/>
          </a:xfrm>
        </p:spPr>
        <p:txBody>
          <a:bodyPr/>
          <a:lstStyle/>
          <a:p>
            <a:pPr marL="1588" indent="-1588" eaLnBrk="1" hangingPunct="1">
              <a:lnSpc>
                <a:spcPct val="90000"/>
              </a:lnSpc>
              <a:buFontTx/>
              <a:buNone/>
            </a:pPr>
            <a:r>
              <a:rPr lang="zh-CN" altLang="en-US" sz="3200" b="1">
                <a:ea typeface="宋体" panose="02010600030101010101" pitchFamily="2" charset="-122"/>
              </a:rPr>
              <a:t>电场线从左向右，而法线方向向左。</a:t>
            </a:r>
            <a:endParaRPr lang="en-US" altLang="zh-CN" sz="3200" b="1">
              <a:ea typeface="宋体" panose="02010600030101010101" pitchFamily="2" charset="-122"/>
            </a:endParaRPr>
          </a:p>
        </p:txBody>
      </p:sp>
      <p:sp>
        <p:nvSpPr>
          <p:cNvPr id="144388" name="Rectangle 4">
            <a:extLst>
              <a:ext uri="{FF2B5EF4-FFF2-40B4-BE49-F238E27FC236}">
                <a16:creationId xmlns:a16="http://schemas.microsoft.com/office/drawing/2014/main" id="{97460464-EABF-4747-84D5-5B8FA23314CD}"/>
              </a:ext>
            </a:extLst>
          </p:cNvPr>
          <p:cNvSpPr>
            <a:spLocks noChangeArrowheads="1"/>
          </p:cNvSpPr>
          <p:nvPr/>
        </p:nvSpPr>
        <p:spPr bwMode="auto">
          <a:xfrm>
            <a:off x="152400" y="1412875"/>
            <a:ext cx="89154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600">
                <a:solidFill>
                  <a:schemeClr val="tx1"/>
                </a:solidFill>
                <a:latin typeface="Arial" panose="020B0604020202020204" pitchFamily="34" charset="0"/>
              </a:defRPr>
            </a:lvl1pPr>
            <a:lvl2pPr marL="742950" indent="-285750">
              <a:spcBef>
                <a:spcPct val="20000"/>
              </a:spcBef>
              <a:buClr>
                <a:schemeClr val="hlink"/>
              </a:buClr>
              <a:buChar char="–"/>
              <a:defRPr sz="3400">
                <a:solidFill>
                  <a:schemeClr val="tx1"/>
                </a:solidFill>
                <a:latin typeface="Arial" panose="020B0604020202020204" pitchFamily="34" charset="0"/>
              </a:defRPr>
            </a:lvl2pPr>
            <a:lvl3pPr marL="1143000" indent="-228600">
              <a:spcBef>
                <a:spcPct val="20000"/>
              </a:spcBef>
              <a:buChar char="•"/>
              <a:defRPr sz="3400">
                <a:solidFill>
                  <a:schemeClr val="tx1"/>
                </a:solidFill>
                <a:latin typeface="Arial" panose="020B0604020202020204" pitchFamily="34" charset="0"/>
              </a:defRPr>
            </a:lvl3pPr>
            <a:lvl4pPr marL="1600200" indent="-228600">
              <a:spcBef>
                <a:spcPct val="20000"/>
              </a:spcBef>
              <a:buSzPct val="75000"/>
              <a:buChar char="–"/>
              <a:defRPr sz="3200">
                <a:solidFill>
                  <a:schemeClr val="tx1"/>
                </a:solidFill>
                <a:latin typeface="Arial" panose="020B0604020202020204" pitchFamily="34" charset="0"/>
              </a:defRPr>
            </a:lvl4pPr>
            <a:lvl5pPr marL="2057400" indent="-228600">
              <a:spcBef>
                <a:spcPct val="20000"/>
              </a:spcBef>
              <a:buChar char="»"/>
              <a:defRPr sz="32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32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32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32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3200">
                <a:solidFill>
                  <a:schemeClr val="tx1"/>
                </a:solidFill>
                <a:latin typeface="Arial" panose="020B0604020202020204" pitchFamily="34" charset="0"/>
              </a:defRPr>
            </a:lvl9pPr>
          </a:lstStyle>
          <a:p>
            <a:pPr eaLnBrk="1" hangingPunct="1">
              <a:lnSpc>
                <a:spcPct val="80000"/>
              </a:lnSpc>
              <a:buFontTx/>
              <a:buNone/>
            </a:pPr>
            <a:r>
              <a:rPr lang="zh-CN" altLang="en-US" sz="3200" b="1">
                <a:solidFill>
                  <a:srgbClr val="FF0000"/>
                </a:solidFill>
                <a:latin typeface="Times New Roman" panose="02020603050405020304" pitchFamily="18" charset="0"/>
                <a:cs typeface="Times New Roman" panose="02020603050405020304" pitchFamily="18" charset="0"/>
              </a:rPr>
              <a:t>答案</a:t>
            </a:r>
            <a:r>
              <a:rPr lang="en-US" altLang="zh-CN" sz="3200" b="1">
                <a:solidFill>
                  <a:srgbClr val="FF0000"/>
                </a:solidFill>
                <a:latin typeface="Times New Roman" panose="02020603050405020304" pitchFamily="18" charset="0"/>
                <a:cs typeface="Times New Roman" panose="02020603050405020304" pitchFamily="18" charset="0"/>
              </a:rPr>
              <a:t>: 2. </a:t>
            </a:r>
            <a:r>
              <a:rPr lang="zh-CN" altLang="en-US" sz="3200" b="1">
                <a:solidFill>
                  <a:srgbClr val="FF0000"/>
                </a:solidFill>
                <a:latin typeface="Times New Roman" panose="02020603050405020304" pitchFamily="18" charset="0"/>
                <a:cs typeface="Times New Roman" panose="02020603050405020304" pitchFamily="18" charset="0"/>
              </a:rPr>
              <a:t>电通量为负</a:t>
            </a:r>
            <a:r>
              <a:rPr lang="en-US" altLang="zh-CN" sz="3200" b="1">
                <a:solidFill>
                  <a:srgbClr val="FF0000"/>
                </a:solidFill>
                <a:latin typeface="Times New Roman" panose="02020603050405020304" pitchFamily="18" charset="0"/>
                <a:cs typeface="Times New Roman" panose="02020603050405020304" pitchFamily="18" charset="0"/>
              </a:rPr>
              <a:t> </a:t>
            </a:r>
          </a:p>
        </p:txBody>
      </p:sp>
      <p:sp>
        <p:nvSpPr>
          <p:cNvPr id="13320" name="Rectangle 5">
            <a:extLst>
              <a:ext uri="{FF2B5EF4-FFF2-40B4-BE49-F238E27FC236}">
                <a16:creationId xmlns:a16="http://schemas.microsoft.com/office/drawing/2014/main" id="{59B11AEE-C2AD-4DD0-9708-9E5C316F3096}"/>
              </a:ext>
            </a:extLst>
          </p:cNvPr>
          <p:cNvSpPr>
            <a:spLocks noChangeArrowheads="1"/>
          </p:cNvSpPr>
          <p:nvPr/>
        </p:nvSpPr>
        <p:spPr bwMode="auto">
          <a:xfrm>
            <a:off x="0" y="0"/>
            <a:ext cx="9144000" cy="0"/>
          </a:xfrm>
          <a:prstGeom prst="rect">
            <a:avLst/>
          </a:prstGeom>
          <a:noFill/>
          <a:ln>
            <a:noFill/>
          </a:ln>
        </p:spPr>
        <p:txBody>
          <a:bodyPr wrap="none" anchor="ctr">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20000"/>
              </a:spcBef>
              <a:spcAft>
                <a:spcPct val="0"/>
              </a:spcAft>
              <a:defRPr sz="2800">
                <a:solidFill>
                  <a:schemeClr val="tx1"/>
                </a:solidFill>
                <a:latin typeface="Arial" panose="020B0604020202020204" pitchFamily="34" charset="0"/>
              </a:defRPr>
            </a:lvl6pPr>
            <a:lvl7pPr marL="2971800" indent="-228600" eaLnBrk="0" fontAlgn="base" hangingPunct="0">
              <a:spcBef>
                <a:spcPct val="20000"/>
              </a:spcBef>
              <a:spcAft>
                <a:spcPct val="0"/>
              </a:spcAft>
              <a:defRPr sz="2800">
                <a:solidFill>
                  <a:schemeClr val="tx1"/>
                </a:solidFill>
                <a:latin typeface="Arial" panose="020B0604020202020204" pitchFamily="34" charset="0"/>
              </a:defRPr>
            </a:lvl7pPr>
            <a:lvl8pPr marL="3429000" indent="-228600" eaLnBrk="0" fontAlgn="base" hangingPunct="0">
              <a:spcBef>
                <a:spcPct val="20000"/>
              </a:spcBef>
              <a:spcAft>
                <a:spcPct val="0"/>
              </a:spcAft>
              <a:defRPr sz="2800">
                <a:solidFill>
                  <a:schemeClr val="tx1"/>
                </a:solidFill>
                <a:latin typeface="Arial" panose="020B0604020202020204" pitchFamily="34" charset="0"/>
              </a:defRPr>
            </a:lvl8pPr>
            <a:lvl9pPr marL="3886200" indent="-228600" eaLnBrk="0" fontAlgn="base" hangingPunct="0">
              <a:spcBef>
                <a:spcPct val="20000"/>
              </a:spcBef>
              <a:spcAft>
                <a:spcPct val="0"/>
              </a:spcAft>
              <a:defRPr sz="2800">
                <a:solidFill>
                  <a:schemeClr val="tx1"/>
                </a:solidFill>
                <a:latin typeface="Arial" panose="020B0604020202020204" pitchFamily="34" charset="0"/>
              </a:defRPr>
            </a:lvl9pPr>
          </a:lstStyle>
          <a:p>
            <a:pPr eaLnBrk="1" hangingPunct="1">
              <a:spcBef>
                <a:spcPct val="20000"/>
              </a:spcBef>
              <a:defRPr/>
            </a:pPr>
            <a:endParaRPr lang="zh-CN" altLang="zh-CN">
              <a:solidFill>
                <a:srgbClr val="000000"/>
              </a:solidFill>
              <a:ea typeface="+mn-ea"/>
            </a:endParaRPr>
          </a:p>
        </p:txBody>
      </p:sp>
      <p:grpSp>
        <p:nvGrpSpPr>
          <p:cNvPr id="144390" name="Group 12">
            <a:extLst>
              <a:ext uri="{FF2B5EF4-FFF2-40B4-BE49-F238E27FC236}">
                <a16:creationId xmlns:a16="http://schemas.microsoft.com/office/drawing/2014/main" id="{30D0E633-813B-4447-B7EC-714C035AF564}"/>
              </a:ext>
            </a:extLst>
          </p:cNvPr>
          <p:cNvGrpSpPr>
            <a:grpSpLocks noChangeAspect="1"/>
          </p:cNvGrpSpPr>
          <p:nvPr/>
        </p:nvGrpSpPr>
        <p:grpSpPr bwMode="auto">
          <a:xfrm>
            <a:off x="1143000" y="1485900"/>
            <a:ext cx="5943600" cy="3543300"/>
            <a:chOff x="1440" y="8201"/>
            <a:chExt cx="9360" cy="5580"/>
          </a:xfrm>
        </p:grpSpPr>
        <p:sp>
          <p:nvSpPr>
            <p:cNvPr id="13322" name="AutoShape 13">
              <a:extLst>
                <a:ext uri="{FF2B5EF4-FFF2-40B4-BE49-F238E27FC236}">
                  <a16:creationId xmlns:a16="http://schemas.microsoft.com/office/drawing/2014/main" id="{BE6C1026-2828-43C6-BFEC-5FE242E06E6B}"/>
                </a:ext>
              </a:extLst>
            </p:cNvPr>
            <p:cNvSpPr>
              <a:spLocks noChangeAspect="1" noChangeArrowheads="1"/>
            </p:cNvSpPr>
            <p:nvPr/>
          </p:nvSpPr>
          <p:spPr bwMode="auto">
            <a:xfrm>
              <a:off x="1440" y="8201"/>
              <a:ext cx="9360" cy="5580"/>
            </a:xfrm>
            <a:prstGeom prst="rect">
              <a:avLst/>
            </a:prstGeom>
            <a:noFill/>
            <a:ln>
              <a:noFill/>
            </a:ln>
          </p:spPr>
          <p:txBody>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20000"/>
                </a:spcBef>
                <a:spcAft>
                  <a:spcPct val="0"/>
                </a:spcAft>
                <a:defRPr sz="2800">
                  <a:solidFill>
                    <a:schemeClr val="tx1"/>
                  </a:solidFill>
                  <a:latin typeface="Arial" panose="020B0604020202020204" pitchFamily="34" charset="0"/>
                </a:defRPr>
              </a:lvl6pPr>
              <a:lvl7pPr marL="2971800" indent="-228600" eaLnBrk="0" fontAlgn="base" hangingPunct="0">
                <a:spcBef>
                  <a:spcPct val="20000"/>
                </a:spcBef>
                <a:spcAft>
                  <a:spcPct val="0"/>
                </a:spcAft>
                <a:defRPr sz="2800">
                  <a:solidFill>
                    <a:schemeClr val="tx1"/>
                  </a:solidFill>
                  <a:latin typeface="Arial" panose="020B0604020202020204" pitchFamily="34" charset="0"/>
                </a:defRPr>
              </a:lvl7pPr>
              <a:lvl8pPr marL="3429000" indent="-228600" eaLnBrk="0" fontAlgn="base" hangingPunct="0">
                <a:spcBef>
                  <a:spcPct val="20000"/>
                </a:spcBef>
                <a:spcAft>
                  <a:spcPct val="0"/>
                </a:spcAft>
                <a:defRPr sz="2800">
                  <a:solidFill>
                    <a:schemeClr val="tx1"/>
                  </a:solidFill>
                  <a:latin typeface="Arial" panose="020B0604020202020204" pitchFamily="34" charset="0"/>
                </a:defRPr>
              </a:lvl8pPr>
              <a:lvl9pPr marL="3886200" indent="-228600" eaLnBrk="0" fontAlgn="base" hangingPunct="0">
                <a:spcBef>
                  <a:spcPct val="20000"/>
                </a:spcBef>
                <a:spcAft>
                  <a:spcPct val="0"/>
                </a:spcAft>
                <a:defRPr sz="2800">
                  <a:solidFill>
                    <a:schemeClr val="tx1"/>
                  </a:solidFill>
                  <a:latin typeface="Arial" panose="020B0604020202020204" pitchFamily="34" charset="0"/>
                </a:defRPr>
              </a:lvl9pPr>
            </a:lstStyle>
            <a:p>
              <a:pPr eaLnBrk="1" hangingPunct="1">
                <a:spcBef>
                  <a:spcPct val="20000"/>
                </a:spcBef>
                <a:defRPr/>
              </a:pPr>
              <a:endParaRPr lang="zh-CN" altLang="zh-CN">
                <a:solidFill>
                  <a:srgbClr val="000000"/>
                </a:solidFill>
                <a:ea typeface="+mn-ea"/>
              </a:endParaRPr>
            </a:p>
          </p:txBody>
        </p:sp>
        <p:sp>
          <p:nvSpPr>
            <p:cNvPr id="13323" name="AutoShape 14">
              <a:extLst>
                <a:ext uri="{FF2B5EF4-FFF2-40B4-BE49-F238E27FC236}">
                  <a16:creationId xmlns:a16="http://schemas.microsoft.com/office/drawing/2014/main" id="{55757CA6-D521-48F6-A3F6-03105DB163B5}"/>
                </a:ext>
              </a:extLst>
            </p:cNvPr>
            <p:cNvSpPr>
              <a:spLocks noChangeArrowheads="1"/>
            </p:cNvSpPr>
            <p:nvPr/>
          </p:nvSpPr>
          <p:spPr bwMode="auto">
            <a:xfrm rot="5400000" flipH="1" flipV="1">
              <a:off x="3870" y="10271"/>
              <a:ext cx="4140" cy="1440"/>
            </a:xfrm>
            <a:prstGeom prst="parallelogram">
              <a:avLst>
                <a:gd name="adj" fmla="val 80898"/>
              </a:avLst>
            </a:prstGeom>
            <a:solidFill>
              <a:srgbClr val="FFFFFF"/>
            </a:solidFill>
            <a:ln w="9525">
              <a:solidFill>
                <a:srgbClr val="000000"/>
              </a:solidFill>
              <a:miter lim="800000"/>
              <a:headEnd/>
              <a:tailEnd/>
            </a:ln>
          </p:spPr>
          <p:txBody>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20000"/>
                </a:spcBef>
                <a:spcAft>
                  <a:spcPct val="0"/>
                </a:spcAft>
                <a:defRPr sz="2800">
                  <a:solidFill>
                    <a:schemeClr val="tx1"/>
                  </a:solidFill>
                  <a:latin typeface="Arial" panose="020B0604020202020204" pitchFamily="34" charset="0"/>
                </a:defRPr>
              </a:lvl6pPr>
              <a:lvl7pPr marL="2971800" indent="-228600" eaLnBrk="0" fontAlgn="base" hangingPunct="0">
                <a:spcBef>
                  <a:spcPct val="20000"/>
                </a:spcBef>
                <a:spcAft>
                  <a:spcPct val="0"/>
                </a:spcAft>
                <a:defRPr sz="2800">
                  <a:solidFill>
                    <a:schemeClr val="tx1"/>
                  </a:solidFill>
                  <a:latin typeface="Arial" panose="020B0604020202020204" pitchFamily="34" charset="0"/>
                </a:defRPr>
              </a:lvl7pPr>
              <a:lvl8pPr marL="3429000" indent="-228600" eaLnBrk="0" fontAlgn="base" hangingPunct="0">
                <a:spcBef>
                  <a:spcPct val="20000"/>
                </a:spcBef>
                <a:spcAft>
                  <a:spcPct val="0"/>
                </a:spcAft>
                <a:defRPr sz="2800">
                  <a:solidFill>
                    <a:schemeClr val="tx1"/>
                  </a:solidFill>
                  <a:latin typeface="Arial" panose="020B0604020202020204" pitchFamily="34" charset="0"/>
                </a:defRPr>
              </a:lvl8pPr>
              <a:lvl9pPr marL="3886200" indent="-228600" eaLnBrk="0" fontAlgn="base" hangingPunct="0">
                <a:spcBef>
                  <a:spcPct val="20000"/>
                </a:spcBef>
                <a:spcAft>
                  <a:spcPct val="0"/>
                </a:spcAft>
                <a:defRPr sz="2800">
                  <a:solidFill>
                    <a:schemeClr val="tx1"/>
                  </a:solidFill>
                  <a:latin typeface="Arial" panose="020B0604020202020204" pitchFamily="34" charset="0"/>
                </a:defRPr>
              </a:lvl9pPr>
            </a:lstStyle>
            <a:p>
              <a:pPr eaLnBrk="1" hangingPunct="1">
                <a:spcBef>
                  <a:spcPct val="20000"/>
                </a:spcBef>
                <a:defRPr/>
              </a:pPr>
              <a:endParaRPr lang="zh-CN" altLang="zh-CN">
                <a:solidFill>
                  <a:srgbClr val="000000"/>
                </a:solidFill>
                <a:ea typeface="+mn-ea"/>
              </a:endParaRPr>
            </a:p>
          </p:txBody>
        </p:sp>
        <p:sp>
          <p:nvSpPr>
            <p:cNvPr id="144393" name="Oval 15">
              <a:extLst>
                <a:ext uri="{FF2B5EF4-FFF2-40B4-BE49-F238E27FC236}">
                  <a16:creationId xmlns:a16="http://schemas.microsoft.com/office/drawing/2014/main" id="{EAC17F81-C805-4AC2-8AD2-D02600AAD6E9}"/>
                </a:ext>
              </a:extLst>
            </p:cNvPr>
            <p:cNvSpPr>
              <a:spLocks noChangeArrowheads="1"/>
            </p:cNvSpPr>
            <p:nvPr/>
          </p:nvSpPr>
          <p:spPr bwMode="auto">
            <a:xfrm>
              <a:off x="2160" y="10257"/>
              <a:ext cx="1080" cy="1184"/>
            </a:xfrm>
            <a:prstGeom prst="ellipse">
              <a:avLst/>
            </a:prstGeom>
            <a:solidFill>
              <a:srgbClr val="FF6600">
                <a:alpha val="30196"/>
              </a:srgbClr>
            </a:solidFill>
            <a:ln w="9525">
              <a:solidFill>
                <a:srgbClr val="000000"/>
              </a:solidFill>
              <a:round/>
              <a:headEnd/>
              <a:tailEnd/>
            </a:ln>
          </p:spPr>
          <p:txBody>
            <a:bodyPr lIns="0" tIns="0" rIns="0" bIns="0"/>
            <a:lstStyle>
              <a:lvl1pPr>
                <a:spcBef>
                  <a:spcPct val="20000"/>
                </a:spcBef>
                <a:buChar char="•"/>
                <a:defRPr sz="3600">
                  <a:solidFill>
                    <a:schemeClr val="tx1"/>
                  </a:solidFill>
                  <a:latin typeface="Arial" panose="020B0604020202020204" pitchFamily="34" charset="0"/>
                </a:defRPr>
              </a:lvl1pPr>
              <a:lvl2pPr marL="742950" indent="-285750">
                <a:spcBef>
                  <a:spcPct val="20000"/>
                </a:spcBef>
                <a:buClr>
                  <a:schemeClr val="hlink"/>
                </a:buClr>
                <a:buChar char="–"/>
                <a:defRPr sz="3400">
                  <a:solidFill>
                    <a:schemeClr val="tx1"/>
                  </a:solidFill>
                  <a:latin typeface="Arial" panose="020B0604020202020204" pitchFamily="34" charset="0"/>
                </a:defRPr>
              </a:lvl2pPr>
              <a:lvl3pPr marL="1143000" indent="-228600">
                <a:spcBef>
                  <a:spcPct val="20000"/>
                </a:spcBef>
                <a:buChar char="•"/>
                <a:defRPr sz="3400">
                  <a:solidFill>
                    <a:schemeClr val="tx1"/>
                  </a:solidFill>
                  <a:latin typeface="Arial" panose="020B0604020202020204" pitchFamily="34" charset="0"/>
                </a:defRPr>
              </a:lvl3pPr>
              <a:lvl4pPr marL="1600200" indent="-228600">
                <a:spcBef>
                  <a:spcPct val="20000"/>
                </a:spcBef>
                <a:buSzPct val="75000"/>
                <a:buChar char="–"/>
                <a:defRPr sz="3200">
                  <a:solidFill>
                    <a:schemeClr val="tx1"/>
                  </a:solidFill>
                  <a:latin typeface="Arial" panose="020B0604020202020204" pitchFamily="34" charset="0"/>
                </a:defRPr>
              </a:lvl4pPr>
              <a:lvl5pPr marL="2057400" indent="-228600">
                <a:spcBef>
                  <a:spcPct val="20000"/>
                </a:spcBef>
                <a:buChar char="»"/>
                <a:defRPr sz="32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32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32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32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3200">
                  <a:solidFill>
                    <a:schemeClr val="tx1"/>
                  </a:solidFill>
                  <a:latin typeface="Arial" panose="020B0604020202020204" pitchFamily="34" charset="0"/>
                </a:defRPr>
              </a:lvl9pPr>
            </a:lstStyle>
            <a:p>
              <a:pPr algn="ctr" eaLnBrk="1" hangingPunct="1">
                <a:buFontTx/>
                <a:buNone/>
              </a:pPr>
              <a:r>
                <a:rPr lang="en-US" altLang="zh-CN" sz="2800">
                  <a:solidFill>
                    <a:srgbClr val="000000"/>
                  </a:solidFill>
                  <a:latin typeface="Times New Roman" panose="02020603050405020304" pitchFamily="18" charset="0"/>
                </a:rPr>
                <a:t>+q</a:t>
              </a:r>
              <a:endParaRPr lang="en-US" altLang="zh-CN" sz="2800">
                <a:solidFill>
                  <a:srgbClr val="000000"/>
                </a:solidFill>
              </a:endParaRPr>
            </a:p>
          </p:txBody>
        </p:sp>
        <p:sp>
          <p:nvSpPr>
            <p:cNvPr id="144394" name="Oval 16">
              <a:extLst>
                <a:ext uri="{FF2B5EF4-FFF2-40B4-BE49-F238E27FC236}">
                  <a16:creationId xmlns:a16="http://schemas.microsoft.com/office/drawing/2014/main" id="{C60A5E73-2A00-4C2E-BC7B-3F8314A541D9}"/>
                </a:ext>
              </a:extLst>
            </p:cNvPr>
            <p:cNvSpPr>
              <a:spLocks noChangeArrowheads="1"/>
            </p:cNvSpPr>
            <p:nvPr/>
          </p:nvSpPr>
          <p:spPr bwMode="auto">
            <a:xfrm>
              <a:off x="8460" y="10317"/>
              <a:ext cx="1080" cy="1184"/>
            </a:xfrm>
            <a:prstGeom prst="ellipse">
              <a:avLst/>
            </a:prstGeom>
            <a:solidFill>
              <a:srgbClr val="0000FF">
                <a:alpha val="39999"/>
              </a:srgbClr>
            </a:solidFill>
            <a:ln w="9525">
              <a:solidFill>
                <a:srgbClr val="000000"/>
              </a:solidFill>
              <a:round/>
              <a:headEnd/>
              <a:tailEnd/>
            </a:ln>
          </p:spPr>
          <p:txBody>
            <a:bodyPr lIns="0" tIns="0" rIns="0" bIns="0"/>
            <a:lstStyle>
              <a:lvl1pPr>
                <a:spcBef>
                  <a:spcPct val="20000"/>
                </a:spcBef>
                <a:buChar char="•"/>
                <a:defRPr sz="3600">
                  <a:solidFill>
                    <a:schemeClr val="tx1"/>
                  </a:solidFill>
                  <a:latin typeface="Arial" panose="020B0604020202020204" pitchFamily="34" charset="0"/>
                </a:defRPr>
              </a:lvl1pPr>
              <a:lvl2pPr marL="742950" indent="-285750">
                <a:spcBef>
                  <a:spcPct val="20000"/>
                </a:spcBef>
                <a:buClr>
                  <a:schemeClr val="hlink"/>
                </a:buClr>
                <a:buChar char="–"/>
                <a:defRPr sz="3400">
                  <a:solidFill>
                    <a:schemeClr val="tx1"/>
                  </a:solidFill>
                  <a:latin typeface="Arial" panose="020B0604020202020204" pitchFamily="34" charset="0"/>
                </a:defRPr>
              </a:lvl2pPr>
              <a:lvl3pPr marL="1143000" indent="-228600">
                <a:spcBef>
                  <a:spcPct val="20000"/>
                </a:spcBef>
                <a:buChar char="•"/>
                <a:defRPr sz="3400">
                  <a:solidFill>
                    <a:schemeClr val="tx1"/>
                  </a:solidFill>
                  <a:latin typeface="Arial" panose="020B0604020202020204" pitchFamily="34" charset="0"/>
                </a:defRPr>
              </a:lvl3pPr>
              <a:lvl4pPr marL="1600200" indent="-228600">
                <a:spcBef>
                  <a:spcPct val="20000"/>
                </a:spcBef>
                <a:buSzPct val="75000"/>
                <a:buChar char="–"/>
                <a:defRPr sz="3200">
                  <a:solidFill>
                    <a:schemeClr val="tx1"/>
                  </a:solidFill>
                  <a:latin typeface="Arial" panose="020B0604020202020204" pitchFamily="34" charset="0"/>
                </a:defRPr>
              </a:lvl4pPr>
              <a:lvl5pPr marL="2057400" indent="-228600">
                <a:spcBef>
                  <a:spcPct val="20000"/>
                </a:spcBef>
                <a:buChar char="»"/>
                <a:defRPr sz="32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32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32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32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3200">
                  <a:solidFill>
                    <a:schemeClr val="tx1"/>
                  </a:solidFill>
                  <a:latin typeface="Arial" panose="020B0604020202020204" pitchFamily="34" charset="0"/>
                </a:defRPr>
              </a:lvl9pPr>
            </a:lstStyle>
            <a:p>
              <a:pPr algn="ctr" eaLnBrk="1" hangingPunct="1">
                <a:buFontTx/>
                <a:buNone/>
              </a:pPr>
              <a:r>
                <a:rPr lang="en-US" altLang="zh-CN" sz="2800">
                  <a:solidFill>
                    <a:srgbClr val="000000"/>
                  </a:solidFill>
                  <a:latin typeface="Times New Roman" panose="02020603050405020304" pitchFamily="18" charset="0"/>
                </a:rPr>
                <a:t>-q</a:t>
              </a:r>
              <a:endParaRPr lang="en-US" altLang="zh-CN" sz="2800">
                <a:solidFill>
                  <a:srgbClr val="000000"/>
                </a:solidFill>
              </a:endParaRPr>
            </a:p>
          </p:txBody>
        </p:sp>
        <p:sp>
          <p:nvSpPr>
            <p:cNvPr id="13326" name="Line 17">
              <a:extLst>
                <a:ext uri="{FF2B5EF4-FFF2-40B4-BE49-F238E27FC236}">
                  <a16:creationId xmlns:a16="http://schemas.microsoft.com/office/drawing/2014/main" id="{C66B528C-0625-415E-9220-CDD64F63E185}"/>
                </a:ext>
              </a:extLst>
            </p:cNvPr>
            <p:cNvSpPr>
              <a:spLocks noChangeShapeType="1"/>
            </p:cNvSpPr>
            <p:nvPr/>
          </p:nvSpPr>
          <p:spPr bwMode="auto">
            <a:xfrm flipH="1">
              <a:off x="4500" y="10901"/>
              <a:ext cx="1440" cy="0"/>
            </a:xfrm>
            <a:prstGeom prst="line">
              <a:avLst/>
            </a:prstGeom>
            <a:noFill/>
            <a:ln w="63500">
              <a:solidFill>
                <a:srgbClr val="000000"/>
              </a:solidFill>
              <a:round/>
              <a:headEnd/>
              <a:tailEnd type="triangle" w="med" len="med"/>
            </a:ln>
          </p:spPr>
          <p:txBody>
            <a:bodyPr/>
            <a:lstStyle/>
            <a:p>
              <a:pPr eaLnBrk="1" hangingPunct="1">
                <a:spcBef>
                  <a:spcPct val="20000"/>
                </a:spcBef>
                <a:defRPr/>
              </a:pPr>
              <a:endParaRPr lang="zh-CN" altLang="en-US" sz="2800">
                <a:solidFill>
                  <a:srgbClr val="000000"/>
                </a:solidFill>
                <a:ea typeface="+mn-ea"/>
              </a:endParaRPr>
            </a:p>
          </p:txBody>
        </p:sp>
        <p:graphicFrame>
          <p:nvGraphicFramePr>
            <p:cNvPr id="144396" name="Object 2">
              <a:extLst>
                <a:ext uri="{FF2B5EF4-FFF2-40B4-BE49-F238E27FC236}">
                  <a16:creationId xmlns:a16="http://schemas.microsoft.com/office/drawing/2014/main" id="{8D1F8CA2-6E3A-41D8-916C-72000C48293B}"/>
                </a:ext>
              </a:extLst>
            </p:cNvPr>
            <p:cNvGraphicFramePr>
              <a:graphicFrameLocks noChangeAspect="1"/>
            </p:cNvGraphicFramePr>
            <p:nvPr/>
          </p:nvGraphicFramePr>
          <p:xfrm>
            <a:off x="4320" y="9821"/>
            <a:ext cx="796" cy="1094"/>
          </p:xfrm>
          <a:graphic>
            <a:graphicData uri="http://schemas.openxmlformats.org/presentationml/2006/ole">
              <mc:AlternateContent xmlns:mc="http://schemas.openxmlformats.org/markup-compatibility/2006">
                <mc:Choice xmlns:v="urn:schemas-microsoft-com:vml" Requires="v">
                  <p:oleObj name="Equation" r:id="rId4" imgW="126725" imgH="177415" progId="Equation.DSMT4">
                    <p:embed/>
                  </p:oleObj>
                </mc:Choice>
                <mc:Fallback>
                  <p:oleObj name="Equation" r:id="rId4" imgW="126725" imgH="177415"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0" y="9821"/>
                          <a:ext cx="796" cy="1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27" name="Line 19">
              <a:extLst>
                <a:ext uri="{FF2B5EF4-FFF2-40B4-BE49-F238E27FC236}">
                  <a16:creationId xmlns:a16="http://schemas.microsoft.com/office/drawing/2014/main" id="{0074FE31-EAB2-4BAF-9752-E93F5455DDBE}"/>
                </a:ext>
              </a:extLst>
            </p:cNvPr>
            <p:cNvSpPr>
              <a:spLocks noChangeShapeType="1"/>
            </p:cNvSpPr>
            <p:nvPr/>
          </p:nvSpPr>
          <p:spPr bwMode="auto">
            <a:xfrm>
              <a:off x="6120" y="10901"/>
              <a:ext cx="1800" cy="0"/>
            </a:xfrm>
            <a:prstGeom prst="line">
              <a:avLst/>
            </a:prstGeom>
            <a:noFill/>
            <a:ln w="63500" cap="rnd">
              <a:solidFill>
                <a:srgbClr val="000080"/>
              </a:solidFill>
              <a:prstDash val="sysDot"/>
              <a:round/>
              <a:headEnd/>
              <a:tailEnd type="triangle" w="med" len="med"/>
            </a:ln>
          </p:spPr>
          <p:txBody>
            <a:bodyPr/>
            <a:lstStyle/>
            <a:p>
              <a:pPr eaLnBrk="1" hangingPunct="1">
                <a:spcBef>
                  <a:spcPct val="20000"/>
                </a:spcBef>
                <a:defRPr/>
              </a:pPr>
              <a:endParaRPr lang="zh-CN" altLang="en-US" sz="2800">
                <a:solidFill>
                  <a:srgbClr val="000000"/>
                </a:solidFill>
                <a:ea typeface="+mn-ea"/>
              </a:endParaRPr>
            </a:p>
          </p:txBody>
        </p:sp>
        <p:sp>
          <p:nvSpPr>
            <p:cNvPr id="13328" name="Line 20">
              <a:extLst>
                <a:ext uri="{FF2B5EF4-FFF2-40B4-BE49-F238E27FC236}">
                  <a16:creationId xmlns:a16="http://schemas.microsoft.com/office/drawing/2014/main" id="{E5524400-7662-4378-BE00-C8050A129B4F}"/>
                </a:ext>
              </a:extLst>
            </p:cNvPr>
            <p:cNvSpPr>
              <a:spLocks noChangeShapeType="1"/>
            </p:cNvSpPr>
            <p:nvPr/>
          </p:nvSpPr>
          <p:spPr bwMode="auto">
            <a:xfrm>
              <a:off x="6660" y="10901"/>
              <a:ext cx="1080" cy="0"/>
            </a:xfrm>
            <a:prstGeom prst="line">
              <a:avLst/>
            </a:prstGeom>
            <a:noFill/>
            <a:ln w="63500">
              <a:solidFill>
                <a:srgbClr val="003366"/>
              </a:solidFill>
              <a:round/>
              <a:headEnd/>
              <a:tailEnd/>
            </a:ln>
          </p:spPr>
          <p:txBody>
            <a:bodyPr/>
            <a:lstStyle/>
            <a:p>
              <a:pPr eaLnBrk="1" hangingPunct="1">
                <a:spcBef>
                  <a:spcPct val="20000"/>
                </a:spcBef>
                <a:defRPr/>
              </a:pPr>
              <a:endParaRPr lang="zh-CN" altLang="en-US" sz="2800">
                <a:solidFill>
                  <a:srgbClr val="000000"/>
                </a:solidFill>
                <a:ea typeface="+mn-ea"/>
              </a:endParaRPr>
            </a:p>
          </p:txBody>
        </p:sp>
        <p:graphicFrame>
          <p:nvGraphicFramePr>
            <p:cNvPr id="144399" name="Object 3">
              <a:extLst>
                <a:ext uri="{FF2B5EF4-FFF2-40B4-BE49-F238E27FC236}">
                  <a16:creationId xmlns:a16="http://schemas.microsoft.com/office/drawing/2014/main" id="{7CA6706C-1808-475A-B25C-F0DBBE9CFDA2}"/>
                </a:ext>
              </a:extLst>
            </p:cNvPr>
            <p:cNvGraphicFramePr>
              <a:graphicFrameLocks noChangeAspect="1"/>
            </p:cNvGraphicFramePr>
            <p:nvPr/>
          </p:nvGraphicFramePr>
          <p:xfrm>
            <a:off x="6840" y="9461"/>
            <a:ext cx="955" cy="1255"/>
          </p:xfrm>
          <a:graphic>
            <a:graphicData uri="http://schemas.openxmlformats.org/presentationml/2006/ole">
              <mc:AlternateContent xmlns:mc="http://schemas.openxmlformats.org/markup-compatibility/2006">
                <mc:Choice xmlns:v="urn:schemas-microsoft-com:vml" Requires="v">
                  <p:oleObj name="Equation" r:id="rId6" imgW="152334" imgH="190417" progId="Equation.DSMT4">
                    <p:embed/>
                  </p:oleObj>
                </mc:Choice>
                <mc:Fallback>
                  <p:oleObj name="Equation" r:id="rId6" imgW="152334" imgH="190417"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40" y="9461"/>
                          <a:ext cx="955" cy="1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ustDataLst>
      <p:tags r:id="rId1"/>
    </p:custData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CAD09715-996A-4CE3-9B16-4B37A4961B02}"/>
              </a:ext>
            </a:extLst>
          </p:cNvPr>
          <p:cNvGrpSpPr>
            <a:grpSpLocks/>
          </p:cNvGrpSpPr>
          <p:nvPr/>
        </p:nvGrpSpPr>
        <p:grpSpPr bwMode="auto">
          <a:xfrm>
            <a:off x="4729163" y="1268413"/>
            <a:ext cx="4432300" cy="3511550"/>
            <a:chOff x="0" y="0"/>
            <a:chExt cx="6840" cy="5077"/>
          </a:xfrm>
        </p:grpSpPr>
        <p:grpSp>
          <p:nvGrpSpPr>
            <p:cNvPr id="146448" name="Group 5">
              <a:extLst>
                <a:ext uri="{FF2B5EF4-FFF2-40B4-BE49-F238E27FC236}">
                  <a16:creationId xmlns:a16="http://schemas.microsoft.com/office/drawing/2014/main" id="{B8287873-2EA5-4256-9237-C78B45440486}"/>
                </a:ext>
              </a:extLst>
            </p:cNvPr>
            <p:cNvGrpSpPr>
              <a:grpSpLocks/>
            </p:cNvGrpSpPr>
            <p:nvPr/>
          </p:nvGrpSpPr>
          <p:grpSpPr bwMode="auto">
            <a:xfrm>
              <a:off x="0" y="0"/>
              <a:ext cx="6840" cy="5040"/>
              <a:chOff x="0" y="0"/>
              <a:chExt cx="2736" cy="2016"/>
            </a:xfrm>
          </p:grpSpPr>
          <p:sp>
            <p:nvSpPr>
              <p:cNvPr id="82" name="Rectangle 6">
                <a:extLst>
                  <a:ext uri="{FF2B5EF4-FFF2-40B4-BE49-F238E27FC236}">
                    <a16:creationId xmlns:a16="http://schemas.microsoft.com/office/drawing/2014/main" id="{BBA08D1B-9797-4B18-B08D-A90ECDC343BC}"/>
                  </a:ext>
                </a:extLst>
              </p:cNvPr>
              <p:cNvSpPr>
                <a:spLocks noChangeArrowheads="1"/>
              </p:cNvSpPr>
              <p:nvPr/>
            </p:nvSpPr>
            <p:spPr bwMode="auto">
              <a:xfrm>
                <a:off x="0" y="0"/>
                <a:ext cx="2736" cy="2016"/>
              </a:xfrm>
              <a:prstGeom prst="rect">
                <a:avLst/>
              </a:prstGeom>
              <a:solidFill>
                <a:srgbClr val="FFFFFF"/>
              </a:solidFill>
              <a:ln w="38100">
                <a:solidFill>
                  <a:srgbClr val="006666"/>
                </a:solidFill>
                <a:miter lim="800000"/>
                <a:headEnd/>
                <a:tailEnd/>
              </a:ln>
            </p:spPr>
            <p:txBody>
              <a:bodyPr wrap="none" anchor="ctr"/>
              <a:lstStyle/>
              <a:p>
                <a:pPr eaLnBrk="1" fontAlgn="auto" hangingPunct="1">
                  <a:spcBef>
                    <a:spcPts val="0"/>
                  </a:spcBef>
                  <a:spcAft>
                    <a:spcPts val="0"/>
                  </a:spcAft>
                  <a:defRPr/>
                </a:pPr>
                <a:endParaRPr lang="zh-CN" altLang="zh-CN" kern="0">
                  <a:solidFill>
                    <a:sysClr val="windowText" lastClr="000000"/>
                  </a:solidFill>
                  <a:latin typeface="Calibri" pitchFamily="34" charset="0"/>
                </a:endParaRPr>
              </a:p>
            </p:txBody>
          </p:sp>
          <p:sp>
            <p:nvSpPr>
              <p:cNvPr id="83" name="AutoShape 7">
                <a:extLst>
                  <a:ext uri="{FF2B5EF4-FFF2-40B4-BE49-F238E27FC236}">
                    <a16:creationId xmlns:a16="http://schemas.microsoft.com/office/drawing/2014/main" id="{61B7844F-B45C-451B-9D76-D9B02998092F}"/>
                  </a:ext>
                </a:extLst>
              </p:cNvPr>
              <p:cNvSpPr>
                <a:spLocks noChangeArrowheads="1"/>
              </p:cNvSpPr>
              <p:nvPr/>
            </p:nvSpPr>
            <p:spPr bwMode="auto">
              <a:xfrm>
                <a:off x="624" y="720"/>
                <a:ext cx="1246" cy="816"/>
              </a:xfrm>
              <a:prstGeom prst="rtTriangle">
                <a:avLst/>
              </a:prstGeom>
              <a:noFill/>
              <a:ln w="28575">
                <a:solidFill>
                  <a:srgbClr val="000000"/>
                </a:solidFill>
                <a:miter lim="800000"/>
                <a:headEnd/>
                <a:tailEnd/>
              </a:ln>
            </p:spPr>
            <p:txBody>
              <a:bodyPr wrap="none" anchor="ctr"/>
              <a:lstStyle/>
              <a:p>
                <a:pPr eaLnBrk="1" fontAlgn="auto" hangingPunct="1">
                  <a:spcBef>
                    <a:spcPts val="0"/>
                  </a:spcBef>
                  <a:spcAft>
                    <a:spcPts val="0"/>
                  </a:spcAft>
                  <a:defRPr/>
                </a:pPr>
                <a:endParaRPr lang="zh-CN" altLang="zh-CN" kern="0">
                  <a:solidFill>
                    <a:sysClr val="windowText" lastClr="000000"/>
                  </a:solidFill>
                  <a:latin typeface="Calibri" pitchFamily="34" charset="0"/>
                </a:endParaRPr>
              </a:p>
            </p:txBody>
          </p:sp>
          <p:sp>
            <p:nvSpPr>
              <p:cNvPr id="84" name="Line 8">
                <a:extLst>
                  <a:ext uri="{FF2B5EF4-FFF2-40B4-BE49-F238E27FC236}">
                    <a16:creationId xmlns:a16="http://schemas.microsoft.com/office/drawing/2014/main" id="{9504C405-B06B-4AFA-830D-B9337CF9F430}"/>
                  </a:ext>
                </a:extLst>
              </p:cNvPr>
              <p:cNvSpPr>
                <a:spLocks noChangeShapeType="1"/>
              </p:cNvSpPr>
              <p:nvPr/>
            </p:nvSpPr>
            <p:spPr bwMode="auto">
              <a:xfrm>
                <a:off x="894" y="1248"/>
                <a:ext cx="1698" cy="0"/>
              </a:xfrm>
              <a:prstGeom prst="line">
                <a:avLst/>
              </a:prstGeom>
              <a:noFill/>
              <a:ln w="19050">
                <a:solidFill>
                  <a:srgbClr val="000000"/>
                </a:solidFill>
                <a:round/>
                <a:headEnd/>
                <a:tailEnd type="triangle" w="sm" len="lg"/>
              </a:ln>
            </p:spPr>
            <p:txBody>
              <a:bodyPr wrap="none"/>
              <a:lstStyle/>
              <a:p>
                <a:pPr eaLnBrk="1" fontAlgn="auto" hangingPunct="1">
                  <a:spcBef>
                    <a:spcPts val="0"/>
                  </a:spcBef>
                  <a:spcAft>
                    <a:spcPts val="0"/>
                  </a:spcAft>
                  <a:defRPr/>
                </a:pPr>
                <a:endParaRPr lang="zh-CN" altLang="en-US" kern="0">
                  <a:solidFill>
                    <a:sysClr val="windowText" lastClr="000000"/>
                  </a:solidFill>
                </a:endParaRPr>
              </a:p>
            </p:txBody>
          </p:sp>
          <p:sp>
            <p:nvSpPr>
              <p:cNvPr id="85" name="Line 9">
                <a:extLst>
                  <a:ext uri="{FF2B5EF4-FFF2-40B4-BE49-F238E27FC236}">
                    <a16:creationId xmlns:a16="http://schemas.microsoft.com/office/drawing/2014/main" id="{7217790B-B222-4A3A-AA2A-7355ED6AFF2C}"/>
                  </a:ext>
                </a:extLst>
              </p:cNvPr>
              <p:cNvSpPr>
                <a:spLocks noChangeShapeType="1"/>
              </p:cNvSpPr>
              <p:nvPr/>
            </p:nvSpPr>
            <p:spPr bwMode="auto">
              <a:xfrm flipH="1">
                <a:off x="288" y="1248"/>
                <a:ext cx="607" cy="624"/>
              </a:xfrm>
              <a:prstGeom prst="line">
                <a:avLst/>
              </a:prstGeom>
              <a:noFill/>
              <a:ln w="19050">
                <a:solidFill>
                  <a:srgbClr val="000000"/>
                </a:solidFill>
                <a:round/>
                <a:headEnd/>
                <a:tailEnd type="triangle" w="sm" len="lg"/>
              </a:ln>
            </p:spPr>
            <p:txBody>
              <a:bodyPr wrap="none"/>
              <a:lstStyle/>
              <a:p>
                <a:pPr eaLnBrk="1" fontAlgn="auto" hangingPunct="1">
                  <a:spcBef>
                    <a:spcPts val="0"/>
                  </a:spcBef>
                  <a:spcAft>
                    <a:spcPts val="0"/>
                  </a:spcAft>
                  <a:defRPr/>
                </a:pPr>
                <a:endParaRPr lang="zh-CN" altLang="en-US" kern="0">
                  <a:solidFill>
                    <a:sysClr val="windowText" lastClr="000000"/>
                  </a:solidFill>
                </a:endParaRPr>
              </a:p>
            </p:txBody>
          </p:sp>
          <p:sp>
            <p:nvSpPr>
              <p:cNvPr id="86" name="Line 10">
                <a:extLst>
                  <a:ext uri="{FF2B5EF4-FFF2-40B4-BE49-F238E27FC236}">
                    <a16:creationId xmlns:a16="http://schemas.microsoft.com/office/drawing/2014/main" id="{DEBAE37E-8F14-40D8-915B-E19A93895515}"/>
                  </a:ext>
                </a:extLst>
              </p:cNvPr>
              <p:cNvSpPr>
                <a:spLocks noChangeShapeType="1"/>
              </p:cNvSpPr>
              <p:nvPr/>
            </p:nvSpPr>
            <p:spPr bwMode="auto">
              <a:xfrm>
                <a:off x="912" y="432"/>
                <a:ext cx="1246" cy="813"/>
              </a:xfrm>
              <a:prstGeom prst="line">
                <a:avLst/>
              </a:prstGeom>
              <a:noFill/>
              <a:ln w="28575">
                <a:solidFill>
                  <a:srgbClr val="000000"/>
                </a:solidFill>
                <a:round/>
                <a:headEnd/>
                <a:tailEnd/>
              </a:ln>
            </p:spPr>
            <p:txBody>
              <a:bodyPr wrap="none"/>
              <a:lstStyle/>
              <a:p>
                <a:pPr eaLnBrk="1" fontAlgn="auto" hangingPunct="1">
                  <a:spcBef>
                    <a:spcPts val="0"/>
                  </a:spcBef>
                  <a:spcAft>
                    <a:spcPts val="0"/>
                  </a:spcAft>
                  <a:defRPr/>
                </a:pPr>
                <a:endParaRPr lang="zh-CN" altLang="en-US" kern="0">
                  <a:solidFill>
                    <a:sysClr val="windowText" lastClr="000000"/>
                  </a:solidFill>
                </a:endParaRPr>
              </a:p>
            </p:txBody>
          </p:sp>
          <p:sp>
            <p:nvSpPr>
              <p:cNvPr id="87" name="Line 11">
                <a:extLst>
                  <a:ext uri="{FF2B5EF4-FFF2-40B4-BE49-F238E27FC236}">
                    <a16:creationId xmlns:a16="http://schemas.microsoft.com/office/drawing/2014/main" id="{9CDD6A0E-EB52-4052-8954-7BBFAB0A2572}"/>
                  </a:ext>
                </a:extLst>
              </p:cNvPr>
              <p:cNvSpPr>
                <a:spLocks noChangeShapeType="1"/>
              </p:cNvSpPr>
              <p:nvPr/>
            </p:nvSpPr>
            <p:spPr bwMode="auto">
              <a:xfrm flipH="1">
                <a:off x="624" y="432"/>
                <a:ext cx="288" cy="286"/>
              </a:xfrm>
              <a:prstGeom prst="line">
                <a:avLst/>
              </a:prstGeom>
              <a:noFill/>
              <a:ln w="28575">
                <a:solidFill>
                  <a:srgbClr val="000000"/>
                </a:solidFill>
                <a:round/>
                <a:headEnd/>
                <a:tailEnd/>
              </a:ln>
            </p:spPr>
            <p:txBody>
              <a:bodyPr wrap="none"/>
              <a:lstStyle/>
              <a:p>
                <a:pPr eaLnBrk="1" fontAlgn="auto" hangingPunct="1">
                  <a:spcBef>
                    <a:spcPts val="0"/>
                  </a:spcBef>
                  <a:spcAft>
                    <a:spcPts val="0"/>
                  </a:spcAft>
                  <a:defRPr/>
                </a:pPr>
                <a:endParaRPr lang="zh-CN" altLang="en-US" kern="0">
                  <a:solidFill>
                    <a:sysClr val="windowText" lastClr="000000"/>
                  </a:solidFill>
                </a:endParaRPr>
              </a:p>
            </p:txBody>
          </p:sp>
          <p:sp>
            <p:nvSpPr>
              <p:cNvPr id="88" name="Line 12">
                <a:extLst>
                  <a:ext uri="{FF2B5EF4-FFF2-40B4-BE49-F238E27FC236}">
                    <a16:creationId xmlns:a16="http://schemas.microsoft.com/office/drawing/2014/main" id="{EDA775FD-39E6-4643-B547-56AED31FD6BF}"/>
                  </a:ext>
                </a:extLst>
              </p:cNvPr>
              <p:cNvSpPr>
                <a:spLocks noChangeShapeType="1"/>
              </p:cNvSpPr>
              <p:nvPr/>
            </p:nvSpPr>
            <p:spPr bwMode="auto">
              <a:xfrm flipH="1">
                <a:off x="1872" y="1248"/>
                <a:ext cx="271" cy="288"/>
              </a:xfrm>
              <a:prstGeom prst="line">
                <a:avLst/>
              </a:prstGeom>
              <a:noFill/>
              <a:ln w="28575">
                <a:solidFill>
                  <a:srgbClr val="000000"/>
                </a:solidFill>
                <a:round/>
                <a:headEnd/>
                <a:tailEnd/>
              </a:ln>
            </p:spPr>
            <p:txBody>
              <a:bodyPr wrap="none"/>
              <a:lstStyle/>
              <a:p>
                <a:pPr eaLnBrk="1" fontAlgn="auto" hangingPunct="1">
                  <a:spcBef>
                    <a:spcPts val="0"/>
                  </a:spcBef>
                  <a:spcAft>
                    <a:spcPts val="0"/>
                  </a:spcAft>
                  <a:defRPr/>
                </a:pPr>
                <a:endParaRPr lang="zh-CN" altLang="en-US" kern="0">
                  <a:solidFill>
                    <a:sysClr val="windowText" lastClr="000000"/>
                  </a:solidFill>
                </a:endParaRPr>
              </a:p>
            </p:txBody>
          </p:sp>
          <p:graphicFrame>
            <p:nvGraphicFramePr>
              <p:cNvPr id="146473" name="Object 13">
                <a:extLst>
                  <a:ext uri="{FF2B5EF4-FFF2-40B4-BE49-F238E27FC236}">
                    <a16:creationId xmlns:a16="http://schemas.microsoft.com/office/drawing/2014/main" id="{2ADF0530-49F5-40C5-8C09-00C9834AB74E}"/>
                  </a:ext>
                </a:extLst>
              </p:cNvPr>
              <p:cNvGraphicFramePr>
                <a:graphicFrameLocks noChangeAspect="1"/>
              </p:cNvGraphicFramePr>
              <p:nvPr/>
            </p:nvGraphicFramePr>
            <p:xfrm>
              <a:off x="2431" y="1248"/>
              <a:ext cx="305" cy="336"/>
            </p:xfrm>
            <a:graphic>
              <a:graphicData uri="http://schemas.openxmlformats.org/presentationml/2006/ole">
                <mc:AlternateContent xmlns:mc="http://schemas.openxmlformats.org/markup-compatibility/2006">
                  <mc:Choice xmlns:v="urn:schemas-microsoft-com:vml" Requires="v">
                    <p:oleObj r:id="rId3" imgW="127554" imgH="140309" progId="Equation.3">
                      <p:embed/>
                    </p:oleObj>
                  </mc:Choice>
                  <mc:Fallback>
                    <p:oleObj r:id="rId3" imgW="127554" imgH="140309" progId="Equation.3">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1" y="1248"/>
                            <a:ext cx="305"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6474" name="Object 14">
                <a:extLst>
                  <a:ext uri="{FF2B5EF4-FFF2-40B4-BE49-F238E27FC236}">
                    <a16:creationId xmlns:a16="http://schemas.microsoft.com/office/drawing/2014/main" id="{94D3AACA-1BF1-4DF0-95CB-56D4239A9206}"/>
                  </a:ext>
                </a:extLst>
              </p:cNvPr>
              <p:cNvGraphicFramePr>
                <a:graphicFrameLocks noChangeAspect="1"/>
              </p:cNvGraphicFramePr>
              <p:nvPr/>
            </p:nvGraphicFramePr>
            <p:xfrm>
              <a:off x="624" y="92"/>
              <a:ext cx="288" cy="340"/>
            </p:xfrm>
            <a:graphic>
              <a:graphicData uri="http://schemas.openxmlformats.org/presentationml/2006/ole">
                <mc:AlternateContent xmlns:mc="http://schemas.openxmlformats.org/markup-compatibility/2006">
                  <mc:Choice xmlns:v="urn:schemas-microsoft-com:vml" Requires="v">
                    <p:oleObj r:id="rId5" imgW="140309" imgH="165820" progId="Equation.3">
                      <p:embed/>
                    </p:oleObj>
                  </mc:Choice>
                  <mc:Fallback>
                    <p:oleObj r:id="rId5" imgW="140309" imgH="165820" progId="Equation.3">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 y="92"/>
                            <a:ext cx="288"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6475" name="Object 15">
                <a:extLst>
                  <a:ext uri="{FF2B5EF4-FFF2-40B4-BE49-F238E27FC236}">
                    <a16:creationId xmlns:a16="http://schemas.microsoft.com/office/drawing/2014/main" id="{4AB01128-367F-4A9C-9B8D-0E0F3932FF33}"/>
                  </a:ext>
                </a:extLst>
              </p:cNvPr>
              <p:cNvGraphicFramePr>
                <a:graphicFrameLocks noChangeAspect="1"/>
              </p:cNvGraphicFramePr>
              <p:nvPr/>
            </p:nvGraphicFramePr>
            <p:xfrm>
              <a:off x="96" y="1496"/>
              <a:ext cx="328" cy="328"/>
            </p:xfrm>
            <a:graphic>
              <a:graphicData uri="http://schemas.openxmlformats.org/presentationml/2006/ole">
                <mc:AlternateContent xmlns:mc="http://schemas.openxmlformats.org/markup-compatibility/2006">
                  <mc:Choice xmlns:v="urn:schemas-microsoft-com:vml" Requires="v">
                    <p:oleObj r:id="rId7" imgW="127721" imgH="127721" progId="Equation.3">
                      <p:embed/>
                    </p:oleObj>
                  </mc:Choice>
                  <mc:Fallback>
                    <p:oleObj r:id="rId7" imgW="127721" imgH="127721" progId="Equation.3">
                      <p:embed/>
                      <p:pic>
                        <p:nvPicPr>
                          <p:cNvPr id="0"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 y="1496"/>
                            <a:ext cx="328"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 name="Line 16">
                <a:extLst>
                  <a:ext uri="{FF2B5EF4-FFF2-40B4-BE49-F238E27FC236}">
                    <a16:creationId xmlns:a16="http://schemas.microsoft.com/office/drawing/2014/main" id="{C32A3F77-A124-465E-8A8D-D93747EC76DD}"/>
                  </a:ext>
                </a:extLst>
              </p:cNvPr>
              <p:cNvSpPr>
                <a:spLocks noChangeShapeType="1"/>
              </p:cNvSpPr>
              <p:nvPr/>
            </p:nvSpPr>
            <p:spPr bwMode="auto">
              <a:xfrm>
                <a:off x="336" y="672"/>
                <a:ext cx="336" cy="0"/>
              </a:xfrm>
              <a:prstGeom prst="line">
                <a:avLst/>
              </a:prstGeom>
              <a:noFill/>
              <a:ln w="28575">
                <a:solidFill>
                  <a:srgbClr val="FF0000"/>
                </a:solidFill>
                <a:round/>
                <a:headEnd/>
                <a:tailEnd/>
              </a:ln>
            </p:spPr>
            <p:txBody>
              <a:bodyPr wrap="none"/>
              <a:lstStyle/>
              <a:p>
                <a:pPr eaLnBrk="1" fontAlgn="auto" hangingPunct="1">
                  <a:spcBef>
                    <a:spcPts val="0"/>
                  </a:spcBef>
                  <a:spcAft>
                    <a:spcPts val="0"/>
                  </a:spcAft>
                  <a:defRPr/>
                </a:pPr>
                <a:endParaRPr lang="zh-CN" altLang="en-US" kern="0">
                  <a:solidFill>
                    <a:sysClr val="windowText" lastClr="000000"/>
                  </a:solidFill>
                </a:endParaRPr>
              </a:p>
            </p:txBody>
          </p:sp>
          <p:sp>
            <p:nvSpPr>
              <p:cNvPr id="93" name="Line 17">
                <a:extLst>
                  <a:ext uri="{FF2B5EF4-FFF2-40B4-BE49-F238E27FC236}">
                    <a16:creationId xmlns:a16="http://schemas.microsoft.com/office/drawing/2014/main" id="{4D0880AA-1C7D-4739-9203-ACD3DE57F945}"/>
                  </a:ext>
                </a:extLst>
              </p:cNvPr>
              <p:cNvSpPr>
                <a:spLocks noChangeShapeType="1"/>
              </p:cNvSpPr>
              <p:nvPr/>
            </p:nvSpPr>
            <p:spPr bwMode="auto">
              <a:xfrm>
                <a:off x="336" y="1008"/>
                <a:ext cx="288" cy="0"/>
              </a:xfrm>
              <a:prstGeom prst="line">
                <a:avLst/>
              </a:prstGeom>
              <a:noFill/>
              <a:ln w="28575">
                <a:solidFill>
                  <a:srgbClr val="FF0000"/>
                </a:solidFill>
                <a:round/>
                <a:headEnd/>
                <a:tailEnd/>
              </a:ln>
            </p:spPr>
            <p:txBody>
              <a:bodyPr wrap="none"/>
              <a:lstStyle/>
              <a:p>
                <a:pPr eaLnBrk="1" fontAlgn="auto" hangingPunct="1">
                  <a:spcBef>
                    <a:spcPts val="0"/>
                  </a:spcBef>
                  <a:spcAft>
                    <a:spcPts val="0"/>
                  </a:spcAft>
                  <a:defRPr/>
                </a:pPr>
                <a:endParaRPr lang="zh-CN" altLang="en-US" kern="0">
                  <a:solidFill>
                    <a:sysClr val="windowText" lastClr="000000"/>
                  </a:solidFill>
                </a:endParaRPr>
              </a:p>
            </p:txBody>
          </p:sp>
          <p:sp>
            <p:nvSpPr>
              <p:cNvPr id="94" name="Line 18">
                <a:extLst>
                  <a:ext uri="{FF2B5EF4-FFF2-40B4-BE49-F238E27FC236}">
                    <a16:creationId xmlns:a16="http://schemas.microsoft.com/office/drawing/2014/main" id="{88FF31A6-9A04-49C9-81C4-49871EE1B4F3}"/>
                  </a:ext>
                </a:extLst>
              </p:cNvPr>
              <p:cNvSpPr>
                <a:spLocks noChangeShapeType="1"/>
              </p:cNvSpPr>
              <p:nvPr/>
            </p:nvSpPr>
            <p:spPr bwMode="auto">
              <a:xfrm>
                <a:off x="336" y="1344"/>
                <a:ext cx="288" cy="0"/>
              </a:xfrm>
              <a:prstGeom prst="line">
                <a:avLst/>
              </a:prstGeom>
              <a:noFill/>
              <a:ln w="28575">
                <a:solidFill>
                  <a:srgbClr val="FF0000"/>
                </a:solidFill>
                <a:round/>
                <a:headEnd/>
                <a:tailEnd/>
              </a:ln>
            </p:spPr>
            <p:txBody>
              <a:bodyPr wrap="none"/>
              <a:lstStyle/>
              <a:p>
                <a:pPr eaLnBrk="1" fontAlgn="auto" hangingPunct="1">
                  <a:spcBef>
                    <a:spcPts val="0"/>
                  </a:spcBef>
                  <a:spcAft>
                    <a:spcPts val="0"/>
                  </a:spcAft>
                  <a:defRPr/>
                </a:pPr>
                <a:endParaRPr lang="zh-CN" altLang="en-US" kern="0">
                  <a:solidFill>
                    <a:sysClr val="windowText" lastClr="000000"/>
                  </a:solidFill>
                </a:endParaRPr>
              </a:p>
            </p:txBody>
          </p:sp>
          <p:sp>
            <p:nvSpPr>
              <p:cNvPr id="95" name="Line 19">
                <a:extLst>
                  <a:ext uri="{FF2B5EF4-FFF2-40B4-BE49-F238E27FC236}">
                    <a16:creationId xmlns:a16="http://schemas.microsoft.com/office/drawing/2014/main" id="{DDCE4309-423F-48BB-BEE9-92F7B36B0A53}"/>
                  </a:ext>
                </a:extLst>
              </p:cNvPr>
              <p:cNvSpPr>
                <a:spLocks noChangeShapeType="1"/>
              </p:cNvSpPr>
              <p:nvPr/>
            </p:nvSpPr>
            <p:spPr bwMode="auto">
              <a:xfrm>
                <a:off x="1248" y="672"/>
                <a:ext cx="1002" cy="0"/>
              </a:xfrm>
              <a:prstGeom prst="line">
                <a:avLst/>
              </a:prstGeom>
              <a:noFill/>
              <a:ln w="28575">
                <a:solidFill>
                  <a:srgbClr val="FF0000"/>
                </a:solidFill>
                <a:round/>
                <a:headEnd/>
                <a:tailEnd type="triangle" w="sm" len="lg"/>
              </a:ln>
            </p:spPr>
            <p:txBody>
              <a:bodyPr wrap="none"/>
              <a:lstStyle/>
              <a:p>
                <a:pPr eaLnBrk="1" fontAlgn="auto" hangingPunct="1">
                  <a:spcBef>
                    <a:spcPts val="0"/>
                  </a:spcBef>
                  <a:spcAft>
                    <a:spcPts val="0"/>
                  </a:spcAft>
                  <a:defRPr/>
                </a:pPr>
                <a:endParaRPr lang="zh-CN" altLang="en-US" kern="0">
                  <a:solidFill>
                    <a:sysClr val="windowText" lastClr="000000"/>
                  </a:solidFill>
                </a:endParaRPr>
              </a:p>
            </p:txBody>
          </p:sp>
          <p:sp>
            <p:nvSpPr>
              <p:cNvPr id="96" name="Line 20">
                <a:extLst>
                  <a:ext uri="{FF2B5EF4-FFF2-40B4-BE49-F238E27FC236}">
                    <a16:creationId xmlns:a16="http://schemas.microsoft.com/office/drawing/2014/main" id="{E7C46EEC-0530-47D4-B66D-92F709DA9238}"/>
                  </a:ext>
                </a:extLst>
              </p:cNvPr>
              <p:cNvSpPr>
                <a:spLocks noChangeShapeType="1"/>
              </p:cNvSpPr>
              <p:nvPr/>
            </p:nvSpPr>
            <p:spPr bwMode="auto">
              <a:xfrm>
                <a:off x="1440" y="1008"/>
                <a:ext cx="816" cy="0"/>
              </a:xfrm>
              <a:prstGeom prst="line">
                <a:avLst/>
              </a:prstGeom>
              <a:noFill/>
              <a:ln w="28575">
                <a:solidFill>
                  <a:srgbClr val="FF0000"/>
                </a:solidFill>
                <a:round/>
                <a:headEnd/>
                <a:tailEnd type="triangle" w="sm" len="lg"/>
              </a:ln>
            </p:spPr>
            <p:txBody>
              <a:bodyPr wrap="none"/>
              <a:lstStyle/>
              <a:p>
                <a:pPr eaLnBrk="1" fontAlgn="auto" hangingPunct="1">
                  <a:spcBef>
                    <a:spcPts val="0"/>
                  </a:spcBef>
                  <a:spcAft>
                    <a:spcPts val="0"/>
                  </a:spcAft>
                  <a:defRPr/>
                </a:pPr>
                <a:endParaRPr lang="zh-CN" altLang="en-US" kern="0">
                  <a:solidFill>
                    <a:sysClr val="windowText" lastClr="000000"/>
                  </a:solidFill>
                </a:endParaRPr>
              </a:p>
            </p:txBody>
          </p:sp>
          <p:sp>
            <p:nvSpPr>
              <p:cNvPr id="97" name="Line 21">
                <a:extLst>
                  <a:ext uri="{FF2B5EF4-FFF2-40B4-BE49-F238E27FC236}">
                    <a16:creationId xmlns:a16="http://schemas.microsoft.com/office/drawing/2014/main" id="{6FB10C60-B1E4-44F0-9848-E74720DFA7FC}"/>
                  </a:ext>
                </a:extLst>
              </p:cNvPr>
              <p:cNvSpPr>
                <a:spLocks noChangeShapeType="1"/>
              </p:cNvSpPr>
              <p:nvPr/>
            </p:nvSpPr>
            <p:spPr bwMode="auto">
              <a:xfrm>
                <a:off x="1632" y="1344"/>
                <a:ext cx="576" cy="0"/>
              </a:xfrm>
              <a:prstGeom prst="line">
                <a:avLst/>
              </a:prstGeom>
              <a:noFill/>
              <a:ln w="28575">
                <a:solidFill>
                  <a:srgbClr val="FF0000"/>
                </a:solidFill>
                <a:round/>
                <a:headEnd/>
                <a:tailEnd type="triangle" w="sm" len="lg"/>
              </a:ln>
            </p:spPr>
            <p:txBody>
              <a:bodyPr wrap="none"/>
              <a:lstStyle/>
              <a:p>
                <a:pPr eaLnBrk="1" fontAlgn="auto" hangingPunct="1">
                  <a:spcBef>
                    <a:spcPts val="0"/>
                  </a:spcBef>
                  <a:spcAft>
                    <a:spcPts val="0"/>
                  </a:spcAft>
                  <a:defRPr/>
                </a:pPr>
                <a:endParaRPr lang="zh-CN" altLang="en-US" kern="0">
                  <a:solidFill>
                    <a:sysClr val="windowText" lastClr="000000"/>
                  </a:solidFill>
                </a:endParaRPr>
              </a:p>
            </p:txBody>
          </p:sp>
          <p:sp>
            <p:nvSpPr>
              <p:cNvPr id="98" name="Line 22">
                <a:extLst>
                  <a:ext uri="{FF2B5EF4-FFF2-40B4-BE49-F238E27FC236}">
                    <a16:creationId xmlns:a16="http://schemas.microsoft.com/office/drawing/2014/main" id="{05E4E5FD-497F-4C5B-815A-AA40786084AE}"/>
                  </a:ext>
                </a:extLst>
              </p:cNvPr>
              <p:cNvSpPr>
                <a:spLocks noChangeShapeType="1"/>
              </p:cNvSpPr>
              <p:nvPr/>
            </p:nvSpPr>
            <p:spPr bwMode="auto">
              <a:xfrm>
                <a:off x="720" y="672"/>
                <a:ext cx="480" cy="0"/>
              </a:xfrm>
              <a:prstGeom prst="line">
                <a:avLst/>
              </a:prstGeom>
              <a:noFill/>
              <a:ln w="28575">
                <a:solidFill>
                  <a:srgbClr val="FF0000"/>
                </a:solidFill>
                <a:prstDash val="dash"/>
                <a:round/>
                <a:headEnd/>
                <a:tailEnd/>
              </a:ln>
            </p:spPr>
            <p:txBody>
              <a:bodyPr wrap="none"/>
              <a:lstStyle/>
              <a:p>
                <a:pPr eaLnBrk="1" fontAlgn="auto" hangingPunct="1">
                  <a:spcBef>
                    <a:spcPts val="0"/>
                  </a:spcBef>
                  <a:spcAft>
                    <a:spcPts val="0"/>
                  </a:spcAft>
                  <a:defRPr/>
                </a:pPr>
                <a:endParaRPr lang="zh-CN" altLang="en-US" kern="0">
                  <a:solidFill>
                    <a:sysClr val="windowText" lastClr="000000"/>
                  </a:solidFill>
                </a:endParaRPr>
              </a:p>
            </p:txBody>
          </p:sp>
          <p:sp>
            <p:nvSpPr>
              <p:cNvPr id="99" name="Line 23">
                <a:extLst>
                  <a:ext uri="{FF2B5EF4-FFF2-40B4-BE49-F238E27FC236}">
                    <a16:creationId xmlns:a16="http://schemas.microsoft.com/office/drawing/2014/main" id="{064765DF-862A-494C-8330-5A432677A449}"/>
                  </a:ext>
                </a:extLst>
              </p:cNvPr>
              <p:cNvSpPr>
                <a:spLocks noChangeShapeType="1"/>
              </p:cNvSpPr>
              <p:nvPr/>
            </p:nvSpPr>
            <p:spPr bwMode="auto">
              <a:xfrm>
                <a:off x="672" y="1344"/>
                <a:ext cx="953" cy="0"/>
              </a:xfrm>
              <a:prstGeom prst="line">
                <a:avLst/>
              </a:prstGeom>
              <a:noFill/>
              <a:ln w="28575">
                <a:solidFill>
                  <a:srgbClr val="FF0000"/>
                </a:solidFill>
                <a:prstDash val="dash"/>
                <a:round/>
                <a:headEnd/>
                <a:tailEnd/>
              </a:ln>
            </p:spPr>
            <p:txBody>
              <a:bodyPr wrap="none"/>
              <a:lstStyle/>
              <a:p>
                <a:pPr eaLnBrk="1" fontAlgn="auto" hangingPunct="1">
                  <a:spcBef>
                    <a:spcPts val="0"/>
                  </a:spcBef>
                  <a:spcAft>
                    <a:spcPts val="0"/>
                  </a:spcAft>
                  <a:defRPr/>
                </a:pPr>
                <a:endParaRPr lang="zh-CN" altLang="en-US" kern="0">
                  <a:solidFill>
                    <a:sysClr val="windowText" lastClr="000000"/>
                  </a:solidFill>
                </a:endParaRPr>
              </a:p>
            </p:txBody>
          </p:sp>
          <p:sp>
            <p:nvSpPr>
              <p:cNvPr id="100" name="Line 24">
                <a:extLst>
                  <a:ext uri="{FF2B5EF4-FFF2-40B4-BE49-F238E27FC236}">
                    <a16:creationId xmlns:a16="http://schemas.microsoft.com/office/drawing/2014/main" id="{779FD2C8-4CFF-49B0-BCD0-F873DAA9B273}"/>
                  </a:ext>
                </a:extLst>
              </p:cNvPr>
              <p:cNvSpPr>
                <a:spLocks noChangeShapeType="1"/>
              </p:cNvSpPr>
              <p:nvPr/>
            </p:nvSpPr>
            <p:spPr bwMode="auto">
              <a:xfrm>
                <a:off x="624" y="1008"/>
                <a:ext cx="757" cy="0"/>
              </a:xfrm>
              <a:prstGeom prst="line">
                <a:avLst/>
              </a:prstGeom>
              <a:noFill/>
              <a:ln w="28575">
                <a:solidFill>
                  <a:srgbClr val="FF0000"/>
                </a:solidFill>
                <a:prstDash val="dash"/>
                <a:round/>
                <a:headEnd/>
                <a:tailEnd/>
              </a:ln>
            </p:spPr>
            <p:txBody>
              <a:bodyPr wrap="none"/>
              <a:lstStyle/>
              <a:p>
                <a:pPr eaLnBrk="1" fontAlgn="auto" hangingPunct="1">
                  <a:spcBef>
                    <a:spcPts val="0"/>
                  </a:spcBef>
                  <a:spcAft>
                    <a:spcPts val="0"/>
                  </a:spcAft>
                  <a:defRPr/>
                </a:pPr>
                <a:endParaRPr lang="zh-CN" altLang="en-US" kern="0">
                  <a:solidFill>
                    <a:sysClr val="windowText" lastClr="000000"/>
                  </a:solidFill>
                </a:endParaRPr>
              </a:p>
            </p:txBody>
          </p:sp>
          <p:graphicFrame>
            <p:nvGraphicFramePr>
              <p:cNvPr id="146485" name="Object 25">
                <a:extLst>
                  <a:ext uri="{FF2B5EF4-FFF2-40B4-BE49-F238E27FC236}">
                    <a16:creationId xmlns:a16="http://schemas.microsoft.com/office/drawing/2014/main" id="{148119D3-D0D8-436E-846E-08C446B12A52}"/>
                  </a:ext>
                </a:extLst>
              </p:cNvPr>
              <p:cNvGraphicFramePr>
                <a:graphicFrameLocks noChangeAspect="1"/>
              </p:cNvGraphicFramePr>
              <p:nvPr/>
            </p:nvGraphicFramePr>
            <p:xfrm>
              <a:off x="2256" y="769"/>
              <a:ext cx="346" cy="431"/>
            </p:xfrm>
            <a:graphic>
              <a:graphicData uri="http://schemas.openxmlformats.org/presentationml/2006/ole">
                <mc:AlternateContent xmlns:mc="http://schemas.openxmlformats.org/markup-compatibility/2006">
                  <mc:Choice xmlns:v="urn:schemas-microsoft-com:vml" Requires="v">
                    <p:oleObj r:id="rId9" imgW="171383" imgH="247823" progId="Equation.DSMT4">
                      <p:embed/>
                    </p:oleObj>
                  </mc:Choice>
                  <mc:Fallback>
                    <p:oleObj r:id="rId9" imgW="171383" imgH="247823" progId="Equation.DSMT4">
                      <p:embed/>
                      <p:pic>
                        <p:nvPicPr>
                          <p:cNvPr id="0" name="Object 2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56" y="769"/>
                            <a:ext cx="346" cy="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6486" name="Object 26">
                <a:extLst>
                  <a:ext uri="{FF2B5EF4-FFF2-40B4-BE49-F238E27FC236}">
                    <a16:creationId xmlns:a16="http://schemas.microsoft.com/office/drawing/2014/main" id="{EF4E5F37-9421-45EA-9D61-6B2753B0E342}"/>
                  </a:ext>
                </a:extLst>
              </p:cNvPr>
              <p:cNvGraphicFramePr>
                <a:graphicFrameLocks noChangeAspect="1"/>
              </p:cNvGraphicFramePr>
              <p:nvPr/>
            </p:nvGraphicFramePr>
            <p:xfrm>
              <a:off x="874" y="1008"/>
              <a:ext cx="278" cy="305"/>
            </p:xfrm>
            <a:graphic>
              <a:graphicData uri="http://schemas.openxmlformats.org/presentationml/2006/ole">
                <mc:AlternateContent xmlns:mc="http://schemas.openxmlformats.org/markup-compatibility/2006">
                  <mc:Choice xmlns:v="urn:schemas-microsoft-com:vml" Requires="v">
                    <p:oleObj r:id="rId11" imgW="127276" imgH="140004" progId="Equation.3">
                      <p:embed/>
                    </p:oleObj>
                  </mc:Choice>
                  <mc:Fallback>
                    <p:oleObj r:id="rId11" imgW="127276" imgH="140004" progId="Equation.3">
                      <p:embed/>
                      <p:pic>
                        <p:nvPicPr>
                          <p:cNvPr id="0" name="Object 2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4" y="1008"/>
                            <a:ext cx="278"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6487" name="Object 27">
                <a:extLst>
                  <a:ext uri="{FF2B5EF4-FFF2-40B4-BE49-F238E27FC236}">
                    <a16:creationId xmlns:a16="http://schemas.microsoft.com/office/drawing/2014/main" id="{7B03E3FD-62A5-469F-A802-E1029F4F5E48}"/>
                  </a:ext>
                </a:extLst>
              </p:cNvPr>
              <p:cNvGraphicFramePr>
                <a:graphicFrameLocks noChangeAspect="1"/>
              </p:cNvGraphicFramePr>
              <p:nvPr/>
            </p:nvGraphicFramePr>
            <p:xfrm>
              <a:off x="982" y="240"/>
              <a:ext cx="266" cy="288"/>
            </p:xfrm>
            <a:graphic>
              <a:graphicData uri="http://schemas.openxmlformats.org/presentationml/2006/ole">
                <mc:AlternateContent xmlns:mc="http://schemas.openxmlformats.org/markup-compatibility/2006">
                  <mc:Choice xmlns:v="urn:schemas-microsoft-com:vml" Requires="v">
                    <p:oleObj r:id="rId13" imgW="153064" imgH="165820" progId="Equation.3">
                      <p:embed/>
                    </p:oleObj>
                  </mc:Choice>
                  <mc:Fallback>
                    <p:oleObj r:id="rId13" imgW="153064" imgH="165820" progId="Equation.3">
                      <p:embed/>
                      <p:pic>
                        <p:nvPicPr>
                          <p:cNvPr id="0" name="Object 2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82" y="240"/>
                            <a:ext cx="26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4" name="Line 28">
                <a:extLst>
                  <a:ext uri="{FF2B5EF4-FFF2-40B4-BE49-F238E27FC236}">
                    <a16:creationId xmlns:a16="http://schemas.microsoft.com/office/drawing/2014/main" id="{D7B7D9D9-C960-442F-865F-6493E413CF31}"/>
                  </a:ext>
                </a:extLst>
              </p:cNvPr>
              <p:cNvSpPr>
                <a:spLocks noChangeShapeType="1"/>
              </p:cNvSpPr>
              <p:nvPr/>
            </p:nvSpPr>
            <p:spPr bwMode="auto">
              <a:xfrm flipV="1">
                <a:off x="912" y="96"/>
                <a:ext cx="0" cy="1149"/>
              </a:xfrm>
              <a:prstGeom prst="line">
                <a:avLst/>
              </a:prstGeom>
              <a:noFill/>
              <a:ln w="19050">
                <a:solidFill>
                  <a:srgbClr val="000000"/>
                </a:solidFill>
                <a:round/>
                <a:headEnd/>
                <a:tailEnd type="triangle" w="sm" len="lg"/>
              </a:ln>
            </p:spPr>
            <p:txBody>
              <a:bodyPr wrap="none"/>
              <a:lstStyle/>
              <a:p>
                <a:pPr eaLnBrk="1" fontAlgn="auto" hangingPunct="1">
                  <a:spcBef>
                    <a:spcPts val="0"/>
                  </a:spcBef>
                  <a:spcAft>
                    <a:spcPts val="0"/>
                  </a:spcAft>
                  <a:defRPr/>
                </a:pPr>
                <a:endParaRPr lang="zh-CN" altLang="en-US" kern="0">
                  <a:solidFill>
                    <a:sysClr val="windowText" lastClr="000000"/>
                  </a:solidFill>
                </a:endParaRPr>
              </a:p>
            </p:txBody>
          </p:sp>
          <p:graphicFrame>
            <p:nvGraphicFramePr>
              <p:cNvPr id="146489" name="Object 29">
                <a:extLst>
                  <a:ext uri="{FF2B5EF4-FFF2-40B4-BE49-F238E27FC236}">
                    <a16:creationId xmlns:a16="http://schemas.microsoft.com/office/drawing/2014/main" id="{1F148CEA-4FD2-40CE-B54C-B12E591EC5E5}"/>
                  </a:ext>
                </a:extLst>
              </p:cNvPr>
              <p:cNvGraphicFramePr>
                <a:graphicFrameLocks noChangeAspect="1"/>
              </p:cNvGraphicFramePr>
              <p:nvPr/>
            </p:nvGraphicFramePr>
            <p:xfrm>
              <a:off x="1776" y="1503"/>
              <a:ext cx="266" cy="355"/>
            </p:xfrm>
            <a:graphic>
              <a:graphicData uri="http://schemas.openxmlformats.org/presentationml/2006/ole">
                <mc:AlternateContent xmlns:mc="http://schemas.openxmlformats.org/markup-compatibility/2006">
                  <mc:Choice xmlns:v="urn:schemas-microsoft-com:vml" Requires="v">
                    <p:oleObj r:id="rId15" imgW="152798" imgH="203731" progId="Equation.3">
                      <p:embed/>
                    </p:oleObj>
                  </mc:Choice>
                  <mc:Fallback>
                    <p:oleObj r:id="rId15" imgW="152798" imgH="203731" progId="Equation.3">
                      <p:embed/>
                      <p:pic>
                        <p:nvPicPr>
                          <p:cNvPr id="0" name="Object 2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76" y="1503"/>
                            <a:ext cx="266"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6490" name="Object 30">
                <a:extLst>
                  <a:ext uri="{FF2B5EF4-FFF2-40B4-BE49-F238E27FC236}">
                    <a16:creationId xmlns:a16="http://schemas.microsoft.com/office/drawing/2014/main" id="{A6B69010-1E4A-4B17-A2E9-FBE911CD1FA7}"/>
                  </a:ext>
                </a:extLst>
              </p:cNvPr>
              <p:cNvGraphicFramePr>
                <a:graphicFrameLocks noChangeAspect="1"/>
              </p:cNvGraphicFramePr>
              <p:nvPr/>
            </p:nvGraphicFramePr>
            <p:xfrm>
              <a:off x="2160" y="1200"/>
              <a:ext cx="266" cy="288"/>
            </p:xfrm>
            <a:graphic>
              <a:graphicData uri="http://schemas.openxmlformats.org/presentationml/2006/ole">
                <mc:AlternateContent xmlns:mc="http://schemas.openxmlformats.org/markup-compatibility/2006">
                  <mc:Choice xmlns:v="urn:schemas-microsoft-com:vml" Requires="v">
                    <p:oleObj r:id="rId17" imgW="152798" imgH="165531" progId="Equation.3">
                      <p:embed/>
                    </p:oleObj>
                  </mc:Choice>
                  <mc:Fallback>
                    <p:oleObj r:id="rId17" imgW="152798" imgH="165531" progId="Equation.3">
                      <p:embed/>
                      <p:pic>
                        <p:nvPicPr>
                          <p:cNvPr id="0" name="Object 3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160" y="1200"/>
                            <a:ext cx="26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6491" name="Object 31">
                <a:extLst>
                  <a:ext uri="{FF2B5EF4-FFF2-40B4-BE49-F238E27FC236}">
                    <a16:creationId xmlns:a16="http://schemas.microsoft.com/office/drawing/2014/main" id="{076BF98A-0C90-4434-A587-CEE4CD05808B}"/>
                  </a:ext>
                </a:extLst>
              </p:cNvPr>
              <p:cNvGraphicFramePr>
                <a:graphicFrameLocks noChangeAspect="1"/>
              </p:cNvGraphicFramePr>
              <p:nvPr/>
            </p:nvGraphicFramePr>
            <p:xfrm>
              <a:off x="336" y="650"/>
              <a:ext cx="310" cy="310"/>
            </p:xfrm>
            <a:graphic>
              <a:graphicData uri="http://schemas.openxmlformats.org/presentationml/2006/ole">
                <mc:AlternateContent xmlns:mc="http://schemas.openxmlformats.org/markup-compatibility/2006">
                  <mc:Choice xmlns:v="urn:schemas-microsoft-com:vml" Requires="v">
                    <p:oleObj r:id="rId19" imgW="178109" imgH="178109" progId="Equation.3">
                      <p:embed/>
                    </p:oleObj>
                  </mc:Choice>
                  <mc:Fallback>
                    <p:oleObj r:id="rId19" imgW="178109" imgH="178109" progId="Equation.3">
                      <p:embed/>
                      <p:pic>
                        <p:nvPicPr>
                          <p:cNvPr id="0" name="Object 3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36" y="650"/>
                            <a:ext cx="31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6492" name="Object 32">
                <a:extLst>
                  <a:ext uri="{FF2B5EF4-FFF2-40B4-BE49-F238E27FC236}">
                    <a16:creationId xmlns:a16="http://schemas.microsoft.com/office/drawing/2014/main" id="{0182EE21-A885-406E-A377-A454F8034483}"/>
                  </a:ext>
                </a:extLst>
              </p:cNvPr>
              <p:cNvGraphicFramePr>
                <a:graphicFrameLocks noChangeAspect="1"/>
              </p:cNvGraphicFramePr>
              <p:nvPr/>
            </p:nvGraphicFramePr>
            <p:xfrm>
              <a:off x="576" y="1536"/>
              <a:ext cx="355" cy="288"/>
            </p:xfrm>
            <a:graphic>
              <a:graphicData uri="http://schemas.openxmlformats.org/presentationml/2006/ole">
                <mc:AlternateContent xmlns:mc="http://schemas.openxmlformats.org/markup-compatibility/2006">
                  <mc:Choice xmlns:v="urn:schemas-microsoft-com:vml" Requires="v">
                    <p:oleObj r:id="rId21" imgW="203642" imgH="165459" progId="Equation.3">
                      <p:embed/>
                    </p:oleObj>
                  </mc:Choice>
                  <mc:Fallback>
                    <p:oleObj r:id="rId21" imgW="203642" imgH="165459" progId="Equation.3">
                      <p:embed/>
                      <p:pic>
                        <p:nvPicPr>
                          <p:cNvPr id="0" name="Object 3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76" y="1536"/>
                            <a:ext cx="3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46449" name="Group 35">
              <a:extLst>
                <a:ext uri="{FF2B5EF4-FFF2-40B4-BE49-F238E27FC236}">
                  <a16:creationId xmlns:a16="http://schemas.microsoft.com/office/drawing/2014/main" id="{23170C8E-036E-43E2-8267-39AF3ADB3922}"/>
                </a:ext>
              </a:extLst>
            </p:cNvPr>
            <p:cNvGrpSpPr>
              <a:grpSpLocks/>
            </p:cNvGrpSpPr>
            <p:nvPr/>
          </p:nvGrpSpPr>
          <p:grpSpPr bwMode="auto">
            <a:xfrm>
              <a:off x="240" y="445"/>
              <a:ext cx="5400" cy="4632"/>
              <a:chOff x="0" y="0"/>
              <a:chExt cx="2160" cy="1853"/>
            </a:xfrm>
          </p:grpSpPr>
          <p:grpSp>
            <p:nvGrpSpPr>
              <p:cNvPr id="146450" name="Group 36">
                <a:extLst>
                  <a:ext uri="{FF2B5EF4-FFF2-40B4-BE49-F238E27FC236}">
                    <a16:creationId xmlns:a16="http://schemas.microsoft.com/office/drawing/2014/main" id="{2F81833F-192C-4000-9291-CA146DA345BB}"/>
                  </a:ext>
                </a:extLst>
              </p:cNvPr>
              <p:cNvGrpSpPr>
                <a:grpSpLocks/>
              </p:cNvGrpSpPr>
              <p:nvPr/>
            </p:nvGrpSpPr>
            <p:grpSpPr bwMode="auto">
              <a:xfrm>
                <a:off x="0" y="0"/>
                <a:ext cx="2160" cy="1853"/>
                <a:chOff x="0" y="0"/>
                <a:chExt cx="2160" cy="1853"/>
              </a:xfrm>
            </p:grpSpPr>
            <p:grpSp>
              <p:nvGrpSpPr>
                <p:cNvPr id="146454" name="Group 37">
                  <a:extLst>
                    <a:ext uri="{FF2B5EF4-FFF2-40B4-BE49-F238E27FC236}">
                      <a16:creationId xmlns:a16="http://schemas.microsoft.com/office/drawing/2014/main" id="{EF099383-1FE3-4BD3-A5BD-B71469F4101E}"/>
                    </a:ext>
                  </a:extLst>
                </p:cNvPr>
                <p:cNvGrpSpPr>
                  <a:grpSpLocks/>
                </p:cNvGrpSpPr>
                <p:nvPr/>
              </p:nvGrpSpPr>
              <p:grpSpPr bwMode="auto">
                <a:xfrm>
                  <a:off x="1200" y="1166"/>
                  <a:ext cx="415" cy="687"/>
                  <a:chOff x="0" y="0"/>
                  <a:chExt cx="415" cy="687"/>
                </a:xfrm>
              </p:grpSpPr>
              <p:grpSp>
                <p:nvGrpSpPr>
                  <p:cNvPr id="146462" name="Group 38">
                    <a:extLst>
                      <a:ext uri="{FF2B5EF4-FFF2-40B4-BE49-F238E27FC236}">
                        <a16:creationId xmlns:a16="http://schemas.microsoft.com/office/drawing/2014/main" id="{E5544928-F681-4922-A2DE-B41A7F9CF0D2}"/>
                      </a:ext>
                    </a:extLst>
                  </p:cNvPr>
                  <p:cNvGrpSpPr>
                    <a:grpSpLocks/>
                  </p:cNvGrpSpPr>
                  <p:nvPr/>
                </p:nvGrpSpPr>
                <p:grpSpPr bwMode="auto">
                  <a:xfrm>
                    <a:off x="0" y="0"/>
                    <a:ext cx="0" cy="480"/>
                    <a:chOff x="0" y="0"/>
                    <a:chExt cx="0" cy="480"/>
                  </a:xfrm>
                </p:grpSpPr>
                <p:sp>
                  <p:nvSpPr>
                    <p:cNvPr id="80" name="Line 39">
                      <a:extLst>
                        <a:ext uri="{FF2B5EF4-FFF2-40B4-BE49-F238E27FC236}">
                          <a16:creationId xmlns:a16="http://schemas.microsoft.com/office/drawing/2014/main" id="{D8D918C4-BAEE-41B5-8CF8-790DFFB71613}"/>
                        </a:ext>
                      </a:extLst>
                    </p:cNvPr>
                    <p:cNvSpPr>
                      <a:spLocks noChangeShapeType="1"/>
                    </p:cNvSpPr>
                    <p:nvPr/>
                  </p:nvSpPr>
                  <p:spPr bwMode="auto">
                    <a:xfrm>
                      <a:off x="-2147483648" y="192"/>
                      <a:ext cx="0" cy="288"/>
                    </a:xfrm>
                    <a:prstGeom prst="line">
                      <a:avLst/>
                    </a:prstGeom>
                    <a:noFill/>
                    <a:ln w="28575">
                      <a:solidFill>
                        <a:srgbClr val="0000FF"/>
                      </a:solidFill>
                      <a:round/>
                      <a:headEnd/>
                      <a:tailEnd type="triangle" w="sm" len="lg"/>
                    </a:ln>
                  </p:spPr>
                  <p:txBody>
                    <a:bodyPr wrap="none"/>
                    <a:lstStyle/>
                    <a:p>
                      <a:pPr eaLnBrk="1" fontAlgn="auto" hangingPunct="1">
                        <a:spcBef>
                          <a:spcPts val="0"/>
                        </a:spcBef>
                        <a:spcAft>
                          <a:spcPts val="0"/>
                        </a:spcAft>
                        <a:defRPr/>
                      </a:pPr>
                      <a:endParaRPr lang="zh-CN" altLang="en-US" kern="0">
                        <a:solidFill>
                          <a:sysClr val="windowText" lastClr="000000"/>
                        </a:solidFill>
                      </a:endParaRPr>
                    </a:p>
                  </p:txBody>
                </p:sp>
                <p:sp>
                  <p:nvSpPr>
                    <p:cNvPr id="81" name="Line 40">
                      <a:extLst>
                        <a:ext uri="{FF2B5EF4-FFF2-40B4-BE49-F238E27FC236}">
                          <a16:creationId xmlns:a16="http://schemas.microsoft.com/office/drawing/2014/main" id="{6CAA6B07-D282-4607-A6CA-F33DD30C6209}"/>
                        </a:ext>
                      </a:extLst>
                    </p:cNvPr>
                    <p:cNvSpPr>
                      <a:spLocks noChangeShapeType="1"/>
                    </p:cNvSpPr>
                    <p:nvPr/>
                  </p:nvSpPr>
                  <p:spPr bwMode="auto">
                    <a:xfrm flipV="1">
                      <a:off x="-2147483648" y="0"/>
                      <a:ext cx="0" cy="192"/>
                    </a:xfrm>
                    <a:prstGeom prst="line">
                      <a:avLst/>
                    </a:prstGeom>
                    <a:noFill/>
                    <a:ln w="28575">
                      <a:solidFill>
                        <a:srgbClr val="0000FF"/>
                      </a:solidFill>
                      <a:prstDash val="sysDot"/>
                      <a:round/>
                      <a:headEnd/>
                      <a:tailEnd/>
                    </a:ln>
                  </p:spPr>
                  <p:txBody>
                    <a:bodyPr wrap="none"/>
                    <a:lstStyle/>
                    <a:p>
                      <a:pPr eaLnBrk="1" fontAlgn="auto" hangingPunct="1">
                        <a:spcBef>
                          <a:spcPts val="0"/>
                        </a:spcBef>
                        <a:spcAft>
                          <a:spcPts val="0"/>
                        </a:spcAft>
                        <a:defRPr/>
                      </a:pPr>
                      <a:endParaRPr lang="zh-CN" altLang="en-US" kern="0">
                        <a:solidFill>
                          <a:sysClr val="windowText" lastClr="000000"/>
                        </a:solidFill>
                      </a:endParaRPr>
                    </a:p>
                  </p:txBody>
                </p:sp>
              </p:grpSp>
              <p:graphicFrame>
                <p:nvGraphicFramePr>
                  <p:cNvPr id="146463" name="Object 39">
                    <a:extLst>
                      <a:ext uri="{FF2B5EF4-FFF2-40B4-BE49-F238E27FC236}">
                        <a16:creationId xmlns:a16="http://schemas.microsoft.com/office/drawing/2014/main" id="{B039FFED-0CE1-44CE-BA0B-7B7F7F7BEFB9}"/>
                      </a:ext>
                    </a:extLst>
                  </p:cNvPr>
                  <p:cNvGraphicFramePr>
                    <a:graphicFrameLocks noChangeAspect="1"/>
                  </p:cNvGraphicFramePr>
                  <p:nvPr/>
                </p:nvGraphicFramePr>
                <p:xfrm>
                  <a:off x="48" y="178"/>
                  <a:ext cx="367" cy="509"/>
                </p:xfrm>
                <a:graphic>
                  <a:graphicData uri="http://schemas.openxmlformats.org/presentationml/2006/ole">
                    <mc:AlternateContent xmlns:mc="http://schemas.openxmlformats.org/markup-compatibility/2006">
                      <mc:Choice xmlns:v="urn:schemas-microsoft-com:vml" Requires="v">
                        <p:oleObj r:id="rId23" imgW="200126" imgH="323717" progId="Equation.DSMT4">
                          <p:embed/>
                        </p:oleObj>
                      </mc:Choice>
                      <mc:Fallback>
                        <p:oleObj r:id="rId23" imgW="200126" imgH="323717" progId="Equation.DSMT4">
                          <p:embed/>
                          <p:pic>
                            <p:nvPicPr>
                              <p:cNvPr id="0" name="Object 3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8" y="178"/>
                                <a:ext cx="367"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46455" name="Group 42">
                  <a:extLst>
                    <a:ext uri="{FF2B5EF4-FFF2-40B4-BE49-F238E27FC236}">
                      <a16:creationId xmlns:a16="http://schemas.microsoft.com/office/drawing/2014/main" id="{3DD585C0-F07B-4B8D-B776-06ED903C0D04}"/>
                    </a:ext>
                  </a:extLst>
                </p:cNvPr>
                <p:cNvGrpSpPr>
                  <a:grpSpLocks/>
                </p:cNvGrpSpPr>
                <p:nvPr/>
              </p:nvGrpSpPr>
              <p:grpSpPr bwMode="auto">
                <a:xfrm>
                  <a:off x="0" y="864"/>
                  <a:ext cx="720" cy="508"/>
                  <a:chOff x="0" y="0"/>
                  <a:chExt cx="720" cy="508"/>
                </a:xfrm>
              </p:grpSpPr>
              <p:sp>
                <p:nvSpPr>
                  <p:cNvPr id="75" name="Line 43">
                    <a:extLst>
                      <a:ext uri="{FF2B5EF4-FFF2-40B4-BE49-F238E27FC236}">
                        <a16:creationId xmlns:a16="http://schemas.microsoft.com/office/drawing/2014/main" id="{09076FF5-19C4-4CBC-AE3D-D29BAAE5D6A7}"/>
                      </a:ext>
                    </a:extLst>
                  </p:cNvPr>
                  <p:cNvSpPr>
                    <a:spLocks noChangeShapeType="1"/>
                  </p:cNvSpPr>
                  <p:nvPr/>
                </p:nvSpPr>
                <p:spPr bwMode="auto">
                  <a:xfrm flipH="1">
                    <a:off x="144" y="62"/>
                    <a:ext cx="384" cy="0"/>
                  </a:xfrm>
                  <a:prstGeom prst="line">
                    <a:avLst/>
                  </a:prstGeom>
                  <a:noFill/>
                  <a:ln w="28575">
                    <a:solidFill>
                      <a:srgbClr val="0000FF"/>
                    </a:solidFill>
                    <a:round/>
                    <a:headEnd/>
                    <a:tailEnd type="triangle" w="sm" len="lg"/>
                  </a:ln>
                </p:spPr>
                <p:txBody>
                  <a:bodyPr wrap="none"/>
                  <a:lstStyle/>
                  <a:p>
                    <a:pPr eaLnBrk="1" fontAlgn="auto" hangingPunct="1">
                      <a:spcBef>
                        <a:spcPts val="0"/>
                      </a:spcBef>
                      <a:spcAft>
                        <a:spcPts val="0"/>
                      </a:spcAft>
                      <a:defRPr/>
                    </a:pPr>
                    <a:endParaRPr lang="zh-CN" altLang="en-US" kern="0">
                      <a:solidFill>
                        <a:sysClr val="windowText" lastClr="000000"/>
                      </a:solidFill>
                    </a:endParaRPr>
                  </a:p>
                </p:txBody>
              </p:sp>
              <p:sp>
                <p:nvSpPr>
                  <p:cNvPr id="76" name="Line 44">
                    <a:extLst>
                      <a:ext uri="{FF2B5EF4-FFF2-40B4-BE49-F238E27FC236}">
                        <a16:creationId xmlns:a16="http://schemas.microsoft.com/office/drawing/2014/main" id="{DA07F950-B1FC-4535-81C3-CBF100751752}"/>
                      </a:ext>
                    </a:extLst>
                  </p:cNvPr>
                  <p:cNvSpPr>
                    <a:spLocks noChangeShapeType="1"/>
                  </p:cNvSpPr>
                  <p:nvPr/>
                </p:nvSpPr>
                <p:spPr bwMode="auto">
                  <a:xfrm flipV="1">
                    <a:off x="528" y="62"/>
                    <a:ext cx="192" cy="0"/>
                  </a:xfrm>
                  <a:prstGeom prst="line">
                    <a:avLst/>
                  </a:prstGeom>
                  <a:noFill/>
                  <a:ln w="28575">
                    <a:solidFill>
                      <a:srgbClr val="0000FF"/>
                    </a:solidFill>
                    <a:prstDash val="sysDot"/>
                    <a:round/>
                    <a:headEnd/>
                    <a:tailEnd/>
                  </a:ln>
                </p:spPr>
                <p:txBody>
                  <a:bodyPr wrap="none"/>
                  <a:lstStyle/>
                  <a:p>
                    <a:pPr eaLnBrk="1" fontAlgn="auto" hangingPunct="1">
                      <a:spcBef>
                        <a:spcPts val="0"/>
                      </a:spcBef>
                      <a:spcAft>
                        <a:spcPts val="0"/>
                      </a:spcAft>
                      <a:defRPr/>
                    </a:pPr>
                    <a:endParaRPr lang="zh-CN" altLang="en-US" kern="0">
                      <a:solidFill>
                        <a:sysClr val="windowText" lastClr="000000"/>
                      </a:solidFill>
                    </a:endParaRPr>
                  </a:p>
                </p:txBody>
              </p:sp>
              <p:graphicFrame>
                <p:nvGraphicFramePr>
                  <p:cNvPr id="146461" name="Object 43">
                    <a:extLst>
                      <a:ext uri="{FF2B5EF4-FFF2-40B4-BE49-F238E27FC236}">
                        <a16:creationId xmlns:a16="http://schemas.microsoft.com/office/drawing/2014/main" id="{32FEAACD-7FA4-40C8-8A88-C86B45D993A5}"/>
                      </a:ext>
                    </a:extLst>
                  </p:cNvPr>
                  <p:cNvGraphicFramePr>
                    <a:graphicFrameLocks noChangeAspect="1"/>
                  </p:cNvGraphicFramePr>
                  <p:nvPr/>
                </p:nvGraphicFramePr>
                <p:xfrm>
                  <a:off x="0" y="0"/>
                  <a:ext cx="367" cy="508"/>
                </p:xfrm>
                <a:graphic>
                  <a:graphicData uri="http://schemas.openxmlformats.org/presentationml/2006/ole">
                    <mc:AlternateContent xmlns:mc="http://schemas.openxmlformats.org/markup-compatibility/2006">
                      <mc:Choice xmlns:v="urn:schemas-microsoft-com:vml" Requires="v">
                        <p:oleObj r:id="rId25" imgW="200126" imgH="323717" progId="Equation.DSMT4">
                          <p:embed/>
                        </p:oleObj>
                      </mc:Choice>
                      <mc:Fallback>
                        <p:oleObj r:id="rId25" imgW="200126" imgH="323717" progId="Equation.DSMT4">
                          <p:embed/>
                          <p:pic>
                            <p:nvPicPr>
                              <p:cNvPr id="0" name="Object 4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0" y="0"/>
                                <a:ext cx="367" cy="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46456" name="Group 46">
                  <a:extLst>
                    <a:ext uri="{FF2B5EF4-FFF2-40B4-BE49-F238E27FC236}">
                      <a16:creationId xmlns:a16="http://schemas.microsoft.com/office/drawing/2014/main" id="{CB90CDD0-2232-4A35-AA55-E0D75F4C574D}"/>
                    </a:ext>
                  </a:extLst>
                </p:cNvPr>
                <p:cNvGrpSpPr>
                  <a:grpSpLocks/>
                </p:cNvGrpSpPr>
                <p:nvPr/>
              </p:nvGrpSpPr>
              <p:grpSpPr bwMode="auto">
                <a:xfrm>
                  <a:off x="1344" y="0"/>
                  <a:ext cx="816" cy="830"/>
                  <a:chOff x="0" y="0"/>
                  <a:chExt cx="816" cy="830"/>
                </a:xfrm>
              </p:grpSpPr>
              <p:sp>
                <p:nvSpPr>
                  <p:cNvPr id="73" name="Line 47">
                    <a:extLst>
                      <a:ext uri="{FF2B5EF4-FFF2-40B4-BE49-F238E27FC236}">
                        <a16:creationId xmlns:a16="http://schemas.microsoft.com/office/drawing/2014/main" id="{742D6027-B7B7-41C4-B145-653C79639CCF}"/>
                      </a:ext>
                    </a:extLst>
                  </p:cNvPr>
                  <p:cNvSpPr>
                    <a:spLocks noChangeShapeType="1"/>
                  </p:cNvSpPr>
                  <p:nvPr/>
                </p:nvSpPr>
                <p:spPr bwMode="auto">
                  <a:xfrm flipV="1">
                    <a:off x="0" y="254"/>
                    <a:ext cx="432" cy="576"/>
                  </a:xfrm>
                  <a:prstGeom prst="line">
                    <a:avLst/>
                  </a:prstGeom>
                  <a:noFill/>
                  <a:ln w="28575">
                    <a:solidFill>
                      <a:srgbClr val="0000FF"/>
                    </a:solidFill>
                    <a:round/>
                    <a:headEnd/>
                    <a:tailEnd type="triangle" w="sm" len="lg"/>
                  </a:ln>
                </p:spPr>
                <p:txBody>
                  <a:bodyPr wrap="none"/>
                  <a:lstStyle/>
                  <a:p>
                    <a:pPr eaLnBrk="1" fontAlgn="auto" hangingPunct="1">
                      <a:spcBef>
                        <a:spcPts val="0"/>
                      </a:spcBef>
                      <a:spcAft>
                        <a:spcPts val="0"/>
                      </a:spcAft>
                      <a:defRPr/>
                    </a:pPr>
                    <a:endParaRPr lang="zh-CN" altLang="en-US" kern="0">
                      <a:solidFill>
                        <a:sysClr val="windowText" lastClr="000000"/>
                      </a:solidFill>
                    </a:endParaRPr>
                  </a:p>
                </p:txBody>
              </p:sp>
              <p:graphicFrame>
                <p:nvGraphicFramePr>
                  <p:cNvPr id="146458" name="Object 46">
                    <a:extLst>
                      <a:ext uri="{FF2B5EF4-FFF2-40B4-BE49-F238E27FC236}">
                        <a16:creationId xmlns:a16="http://schemas.microsoft.com/office/drawing/2014/main" id="{1FB2894B-494E-4FB8-AFAC-4B5E73E42F5B}"/>
                      </a:ext>
                    </a:extLst>
                  </p:cNvPr>
                  <p:cNvGraphicFramePr>
                    <a:graphicFrameLocks noChangeAspect="1"/>
                  </p:cNvGraphicFramePr>
                  <p:nvPr/>
                </p:nvGraphicFramePr>
                <p:xfrm>
                  <a:off x="449" y="0"/>
                  <a:ext cx="367" cy="509"/>
                </p:xfrm>
                <a:graphic>
                  <a:graphicData uri="http://schemas.openxmlformats.org/presentationml/2006/ole">
                    <mc:AlternateContent xmlns:mc="http://schemas.openxmlformats.org/markup-compatibility/2006">
                      <mc:Choice xmlns:v="urn:schemas-microsoft-com:vml" Requires="v">
                        <p:oleObj r:id="rId27" imgW="200126" imgH="323717" progId="Equation.DSMT4">
                          <p:embed/>
                        </p:oleObj>
                      </mc:Choice>
                      <mc:Fallback>
                        <p:oleObj r:id="rId27" imgW="200126" imgH="323717" progId="Equation.DSMT4">
                          <p:embed/>
                          <p:pic>
                            <p:nvPicPr>
                              <p:cNvPr id="0" name="Object 46"/>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49" y="0"/>
                                <a:ext cx="367"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grpSp>
            <p:nvGrpSpPr>
              <p:cNvPr id="146451" name="Group 49">
                <a:extLst>
                  <a:ext uri="{FF2B5EF4-FFF2-40B4-BE49-F238E27FC236}">
                    <a16:creationId xmlns:a16="http://schemas.microsoft.com/office/drawing/2014/main" id="{30B72EB6-F1A8-426D-80E7-B41AB5F54174}"/>
                  </a:ext>
                </a:extLst>
              </p:cNvPr>
              <p:cNvGrpSpPr>
                <a:grpSpLocks/>
              </p:cNvGrpSpPr>
              <p:nvPr/>
            </p:nvGrpSpPr>
            <p:grpSpPr bwMode="auto">
              <a:xfrm>
                <a:off x="1536" y="446"/>
                <a:ext cx="376" cy="392"/>
                <a:chOff x="0" y="0"/>
                <a:chExt cx="376" cy="392"/>
              </a:xfrm>
            </p:grpSpPr>
            <p:sp>
              <p:nvSpPr>
                <p:cNvPr id="68" name="Freeform 50">
                  <a:extLst>
                    <a:ext uri="{FF2B5EF4-FFF2-40B4-BE49-F238E27FC236}">
                      <a16:creationId xmlns:a16="http://schemas.microsoft.com/office/drawing/2014/main" id="{888270D2-7DEF-4981-BBD6-343ECF425734}"/>
                    </a:ext>
                  </a:extLst>
                </p:cNvPr>
                <p:cNvSpPr>
                  <a:spLocks/>
                </p:cNvSpPr>
                <p:nvPr/>
              </p:nvSpPr>
              <p:spPr bwMode="auto">
                <a:xfrm>
                  <a:off x="0" y="144"/>
                  <a:ext cx="144" cy="240"/>
                </a:xfrm>
                <a:custGeom>
                  <a:avLst/>
                  <a:gdLst>
                    <a:gd name="T0" fmla="*/ 0 w 144"/>
                    <a:gd name="T1" fmla="*/ 0 h 240"/>
                    <a:gd name="T2" fmla="*/ 96 w 144"/>
                    <a:gd name="T3" fmla="*/ 96 h 240"/>
                    <a:gd name="T4" fmla="*/ 144 w 144"/>
                    <a:gd name="T5" fmla="*/ 240 h 240"/>
                    <a:gd name="T6" fmla="*/ 0 60000 65536"/>
                    <a:gd name="T7" fmla="*/ 0 60000 65536"/>
                    <a:gd name="T8" fmla="*/ 0 60000 65536"/>
                    <a:gd name="T9" fmla="*/ 0 w 144"/>
                    <a:gd name="T10" fmla="*/ 0 h 240"/>
                    <a:gd name="T11" fmla="*/ 144 w 144"/>
                    <a:gd name="T12" fmla="*/ 240 h 240"/>
                  </a:gdLst>
                  <a:ahLst/>
                  <a:cxnLst>
                    <a:cxn ang="T6">
                      <a:pos x="T0" y="T1"/>
                    </a:cxn>
                    <a:cxn ang="T7">
                      <a:pos x="T2" y="T3"/>
                    </a:cxn>
                    <a:cxn ang="T8">
                      <a:pos x="T4" y="T5"/>
                    </a:cxn>
                  </a:cxnLst>
                  <a:rect l="T9" t="T10" r="T11" b="T12"/>
                  <a:pathLst>
                    <a:path w="144" h="240">
                      <a:moveTo>
                        <a:pt x="0" y="0"/>
                      </a:moveTo>
                      <a:cubicBezTo>
                        <a:pt x="36" y="28"/>
                        <a:pt x="72" y="56"/>
                        <a:pt x="96" y="96"/>
                      </a:cubicBezTo>
                      <a:cubicBezTo>
                        <a:pt x="120" y="136"/>
                        <a:pt x="132" y="188"/>
                        <a:pt x="144" y="240"/>
                      </a:cubicBezTo>
                    </a:path>
                  </a:pathLst>
                </a:custGeom>
                <a:noFill/>
                <a:ln w="28575">
                  <a:solidFill>
                    <a:srgbClr val="33CC33"/>
                  </a:solidFill>
                  <a:miter lim="800000"/>
                  <a:headEnd/>
                  <a:tailEnd/>
                </a:ln>
              </p:spPr>
              <p:txBody>
                <a:bodyPr wrap="none"/>
                <a:lstStyle/>
                <a:p>
                  <a:pPr eaLnBrk="1" fontAlgn="auto" hangingPunct="1">
                    <a:spcBef>
                      <a:spcPts val="0"/>
                    </a:spcBef>
                    <a:spcAft>
                      <a:spcPts val="0"/>
                    </a:spcAft>
                    <a:defRPr/>
                  </a:pPr>
                  <a:endParaRPr lang="zh-CN" altLang="en-US" kern="0">
                    <a:solidFill>
                      <a:sysClr val="windowText" lastClr="000000"/>
                    </a:solidFill>
                  </a:endParaRPr>
                </a:p>
              </p:txBody>
            </p:sp>
            <p:graphicFrame>
              <p:nvGraphicFramePr>
                <p:cNvPr id="146453" name="Object 49">
                  <a:extLst>
                    <a:ext uri="{FF2B5EF4-FFF2-40B4-BE49-F238E27FC236}">
                      <a16:creationId xmlns:a16="http://schemas.microsoft.com/office/drawing/2014/main" id="{00F77D7D-0516-4881-809F-8687383EEDFB}"/>
                    </a:ext>
                  </a:extLst>
                </p:cNvPr>
                <p:cNvGraphicFramePr>
                  <a:graphicFrameLocks noChangeAspect="1"/>
                </p:cNvGraphicFramePr>
                <p:nvPr/>
              </p:nvGraphicFramePr>
              <p:xfrm>
                <a:off x="96" y="0"/>
                <a:ext cx="280" cy="392"/>
              </p:xfrm>
              <a:graphic>
                <a:graphicData uri="http://schemas.openxmlformats.org/presentationml/2006/ole">
                  <mc:AlternateContent xmlns:mc="http://schemas.openxmlformats.org/markup-compatibility/2006">
                    <mc:Choice xmlns:v="urn:schemas-microsoft-com:vml" Requires="v">
                      <p:oleObj r:id="rId29" imgW="123956" imgH="219048" progId="Equation.3">
                        <p:embed/>
                      </p:oleObj>
                    </mc:Choice>
                    <mc:Fallback>
                      <p:oleObj r:id="rId29" imgW="123956" imgH="219048" progId="Equation.3">
                        <p:embed/>
                        <p:pic>
                          <p:nvPicPr>
                            <p:cNvPr id="0" name="Object 49"/>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6" y="0"/>
                              <a:ext cx="280"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grpSp>
      <p:graphicFrame>
        <p:nvGraphicFramePr>
          <p:cNvPr id="62" name="Object 3">
            <a:extLst>
              <a:ext uri="{FF2B5EF4-FFF2-40B4-BE49-F238E27FC236}">
                <a16:creationId xmlns:a16="http://schemas.microsoft.com/office/drawing/2014/main" id="{E8DF184C-030E-4B1D-8993-C7A054A35777}"/>
              </a:ext>
            </a:extLst>
          </p:cNvPr>
          <p:cNvGraphicFramePr>
            <a:graphicFrameLocks noChangeAspect="1"/>
          </p:cNvGraphicFramePr>
          <p:nvPr/>
        </p:nvGraphicFramePr>
        <p:xfrm>
          <a:off x="609600" y="1600200"/>
          <a:ext cx="4135438" cy="1311275"/>
        </p:xfrm>
        <a:graphic>
          <a:graphicData uri="http://schemas.openxmlformats.org/presentationml/2006/ole">
            <mc:AlternateContent xmlns:mc="http://schemas.openxmlformats.org/markup-compatibility/2006">
              <mc:Choice xmlns:v="urn:schemas-microsoft-com:vml" Requires="v">
                <p:oleObj name="Equation" r:id="rId31" imgW="1524000" imgH="482600" progId="Equation.DSMT4">
                  <p:embed/>
                </p:oleObj>
              </mc:Choice>
              <mc:Fallback>
                <p:oleObj name="Equation" r:id="rId31" imgW="1524000" imgH="482600" progId="Equation.DSMT4">
                  <p:embed/>
                  <p:pic>
                    <p:nvPicPr>
                      <p:cNvPr id="0" name="Object 3"/>
                      <p:cNvPicPr>
                        <a:picLocks noChangeAspect="1" noChangeArrowheads="1"/>
                      </p:cNvPicPr>
                      <p:nvPr/>
                    </p:nvPicPr>
                    <p:blipFill>
                      <a:blip r:embed="rId32">
                        <a:lum bright="100000" contrast="100000"/>
                        <a:extLst>
                          <a:ext uri="{28A0092B-C50C-407E-A947-70E740481C1C}">
                            <a14:useLocalDpi xmlns:a14="http://schemas.microsoft.com/office/drawing/2010/main" val="0"/>
                          </a:ext>
                        </a:extLst>
                      </a:blip>
                      <a:srcRect/>
                      <a:stretch>
                        <a:fillRect/>
                      </a:stretch>
                    </p:blipFill>
                    <p:spPr bwMode="auto">
                      <a:xfrm>
                        <a:off x="609600" y="1600200"/>
                        <a:ext cx="4135438"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6436" name="Text Box 33">
            <a:extLst>
              <a:ext uri="{FF2B5EF4-FFF2-40B4-BE49-F238E27FC236}">
                <a16:creationId xmlns:a16="http://schemas.microsoft.com/office/drawing/2014/main" id="{F93D59B2-271B-4849-8892-A01571BC2D6E}"/>
              </a:ext>
            </a:extLst>
          </p:cNvPr>
          <p:cNvSpPr txBox="1">
            <a:spLocks noChangeArrowheads="1"/>
          </p:cNvSpPr>
          <p:nvPr/>
        </p:nvSpPr>
        <p:spPr bwMode="auto">
          <a:xfrm>
            <a:off x="228600" y="1219200"/>
            <a:ext cx="1117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800" b="1">
                <a:solidFill>
                  <a:srgbClr val="FF0000"/>
                </a:solidFill>
                <a:latin typeface="华文中宋" panose="02010600040101010101" pitchFamily="2" charset="-122"/>
                <a:ea typeface="华文中宋" panose="02010600040101010101" pitchFamily="2" charset="-122"/>
              </a:rPr>
              <a:t>解：</a:t>
            </a:r>
          </a:p>
        </p:txBody>
      </p:sp>
      <p:graphicFrame>
        <p:nvGraphicFramePr>
          <p:cNvPr id="109" name="Object 50">
            <a:extLst>
              <a:ext uri="{FF2B5EF4-FFF2-40B4-BE49-F238E27FC236}">
                <a16:creationId xmlns:a16="http://schemas.microsoft.com/office/drawing/2014/main" id="{61AA5C7B-2C10-4DD5-B648-9C05F35D75BF}"/>
              </a:ext>
            </a:extLst>
          </p:cNvPr>
          <p:cNvGraphicFramePr>
            <a:graphicFrameLocks noChangeAspect="1"/>
          </p:cNvGraphicFramePr>
          <p:nvPr/>
        </p:nvGraphicFramePr>
        <p:xfrm>
          <a:off x="463550" y="2886075"/>
          <a:ext cx="3041650" cy="655638"/>
        </p:xfrm>
        <a:graphic>
          <a:graphicData uri="http://schemas.openxmlformats.org/presentationml/2006/ole">
            <mc:AlternateContent xmlns:mc="http://schemas.openxmlformats.org/markup-compatibility/2006">
              <mc:Choice xmlns:v="urn:schemas-microsoft-com:vml" Requires="v">
                <p:oleObj name="Equation" r:id="rId33" imgW="1117600" imgH="241300" progId="Equation.DSMT4">
                  <p:embed/>
                </p:oleObj>
              </mc:Choice>
              <mc:Fallback>
                <p:oleObj name="Equation" r:id="rId33" imgW="1117600" imgH="241300" progId="Equation.DSMT4">
                  <p:embed/>
                  <p:pic>
                    <p:nvPicPr>
                      <p:cNvPr id="0" name="Object 50"/>
                      <p:cNvPicPr>
                        <a:picLocks noChangeAspect="1" noChangeArrowheads="1"/>
                      </p:cNvPicPr>
                      <p:nvPr/>
                    </p:nvPicPr>
                    <p:blipFill>
                      <a:blip r:embed="rId34">
                        <a:lum bright="100000" contrast="100000"/>
                        <a:extLst>
                          <a:ext uri="{28A0092B-C50C-407E-A947-70E740481C1C}">
                            <a14:useLocalDpi xmlns:a14="http://schemas.microsoft.com/office/drawing/2010/main" val="0"/>
                          </a:ext>
                        </a:extLst>
                      </a:blip>
                      <a:srcRect/>
                      <a:stretch>
                        <a:fillRect/>
                      </a:stretch>
                    </p:blipFill>
                    <p:spPr bwMode="auto">
                      <a:xfrm>
                        <a:off x="463550" y="2886075"/>
                        <a:ext cx="3041650"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0" name="Object 51">
            <a:extLst>
              <a:ext uri="{FF2B5EF4-FFF2-40B4-BE49-F238E27FC236}">
                <a16:creationId xmlns:a16="http://schemas.microsoft.com/office/drawing/2014/main" id="{74725510-3484-49FD-933C-4295112E6595}"/>
              </a:ext>
            </a:extLst>
          </p:cNvPr>
          <p:cNvGraphicFramePr>
            <a:graphicFrameLocks noChangeAspect="1"/>
          </p:cNvGraphicFramePr>
          <p:nvPr/>
        </p:nvGraphicFramePr>
        <p:xfrm>
          <a:off x="1303338" y="3570288"/>
          <a:ext cx="1830387" cy="550862"/>
        </p:xfrm>
        <a:graphic>
          <a:graphicData uri="http://schemas.openxmlformats.org/presentationml/2006/ole">
            <mc:AlternateContent xmlns:mc="http://schemas.openxmlformats.org/markup-compatibility/2006">
              <mc:Choice xmlns:v="urn:schemas-microsoft-com:vml" Requires="v">
                <p:oleObj name="Equation" r:id="rId35" imgW="672808" imgH="203112" progId="Equation.DSMT4">
                  <p:embed/>
                </p:oleObj>
              </mc:Choice>
              <mc:Fallback>
                <p:oleObj name="Equation" r:id="rId35" imgW="672808" imgH="203112" progId="Equation.DSMT4">
                  <p:embed/>
                  <p:pic>
                    <p:nvPicPr>
                      <p:cNvPr id="0" name="Object 51"/>
                      <p:cNvPicPr>
                        <a:picLocks noChangeAspect="1" noChangeArrowheads="1"/>
                      </p:cNvPicPr>
                      <p:nvPr/>
                    </p:nvPicPr>
                    <p:blipFill>
                      <a:blip r:embed="rId36">
                        <a:lum bright="100000" contrast="100000"/>
                        <a:extLst>
                          <a:ext uri="{28A0092B-C50C-407E-A947-70E740481C1C}">
                            <a14:useLocalDpi xmlns:a14="http://schemas.microsoft.com/office/drawing/2010/main" val="0"/>
                          </a:ext>
                        </a:extLst>
                      </a:blip>
                      <a:srcRect/>
                      <a:stretch>
                        <a:fillRect/>
                      </a:stretch>
                    </p:blipFill>
                    <p:spPr bwMode="auto">
                      <a:xfrm>
                        <a:off x="1303338" y="3570288"/>
                        <a:ext cx="1830387" cy="55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1" name="Object 52">
            <a:extLst>
              <a:ext uri="{FF2B5EF4-FFF2-40B4-BE49-F238E27FC236}">
                <a16:creationId xmlns:a16="http://schemas.microsoft.com/office/drawing/2014/main" id="{0A7E866C-EE4E-4C9E-832D-F36776B457BB}"/>
              </a:ext>
            </a:extLst>
          </p:cNvPr>
          <p:cNvGraphicFramePr>
            <a:graphicFrameLocks noChangeAspect="1"/>
          </p:cNvGraphicFramePr>
          <p:nvPr/>
        </p:nvGraphicFramePr>
        <p:xfrm>
          <a:off x="515938" y="4648200"/>
          <a:ext cx="5668962" cy="657225"/>
        </p:xfrm>
        <a:graphic>
          <a:graphicData uri="http://schemas.openxmlformats.org/presentationml/2006/ole">
            <mc:AlternateContent xmlns:mc="http://schemas.openxmlformats.org/markup-compatibility/2006">
              <mc:Choice xmlns:v="urn:schemas-microsoft-com:vml" Requires="v">
                <p:oleObj name="Equation" r:id="rId37" imgW="2082800" imgH="241300" progId="Equation.DSMT4">
                  <p:embed/>
                </p:oleObj>
              </mc:Choice>
              <mc:Fallback>
                <p:oleObj name="Equation" r:id="rId37" imgW="2082800" imgH="241300" progId="Equation.DSMT4">
                  <p:embed/>
                  <p:pic>
                    <p:nvPicPr>
                      <p:cNvPr id="0" name="Object 52"/>
                      <p:cNvPicPr>
                        <a:picLocks noChangeAspect="1" noChangeArrowheads="1"/>
                      </p:cNvPicPr>
                      <p:nvPr/>
                    </p:nvPicPr>
                    <p:blipFill>
                      <a:blip r:embed="rId38">
                        <a:lum bright="100000" contrast="100000"/>
                        <a:extLst>
                          <a:ext uri="{28A0092B-C50C-407E-A947-70E740481C1C}">
                            <a14:useLocalDpi xmlns:a14="http://schemas.microsoft.com/office/drawing/2010/main" val="0"/>
                          </a:ext>
                        </a:extLst>
                      </a:blip>
                      <a:srcRect/>
                      <a:stretch>
                        <a:fillRect/>
                      </a:stretch>
                    </p:blipFill>
                    <p:spPr bwMode="auto">
                      <a:xfrm>
                        <a:off x="515938" y="4648200"/>
                        <a:ext cx="566896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2" name="Object 53">
            <a:extLst>
              <a:ext uri="{FF2B5EF4-FFF2-40B4-BE49-F238E27FC236}">
                <a16:creationId xmlns:a16="http://schemas.microsoft.com/office/drawing/2014/main" id="{530B9B7E-93DE-4B2B-9FBE-2E78466FE559}"/>
              </a:ext>
            </a:extLst>
          </p:cNvPr>
          <p:cNvGraphicFramePr>
            <a:graphicFrameLocks noChangeAspect="1"/>
          </p:cNvGraphicFramePr>
          <p:nvPr/>
        </p:nvGraphicFramePr>
        <p:xfrm>
          <a:off x="611188" y="5354638"/>
          <a:ext cx="5391150" cy="657225"/>
        </p:xfrm>
        <a:graphic>
          <a:graphicData uri="http://schemas.openxmlformats.org/presentationml/2006/ole">
            <mc:AlternateContent xmlns:mc="http://schemas.openxmlformats.org/markup-compatibility/2006">
              <mc:Choice xmlns:v="urn:schemas-microsoft-com:vml" Requires="v">
                <p:oleObj name="Equation" r:id="rId39" imgW="1981200" imgH="241300" progId="Equation.DSMT4">
                  <p:embed/>
                </p:oleObj>
              </mc:Choice>
              <mc:Fallback>
                <p:oleObj name="Equation" r:id="rId39" imgW="1981200" imgH="241300" progId="Equation.DSMT4">
                  <p:embed/>
                  <p:pic>
                    <p:nvPicPr>
                      <p:cNvPr id="0" name="Object 53"/>
                      <p:cNvPicPr>
                        <a:picLocks noChangeAspect="1" noChangeArrowheads="1"/>
                      </p:cNvPicPr>
                      <p:nvPr/>
                    </p:nvPicPr>
                    <p:blipFill>
                      <a:blip r:embed="rId40">
                        <a:lum bright="100000" contrast="100000"/>
                        <a:extLst>
                          <a:ext uri="{28A0092B-C50C-407E-A947-70E740481C1C}">
                            <a14:useLocalDpi xmlns:a14="http://schemas.microsoft.com/office/drawing/2010/main" val="0"/>
                          </a:ext>
                        </a:extLst>
                      </a:blip>
                      <a:srcRect/>
                      <a:stretch>
                        <a:fillRect/>
                      </a:stretch>
                    </p:blipFill>
                    <p:spPr bwMode="auto">
                      <a:xfrm>
                        <a:off x="611188" y="5354638"/>
                        <a:ext cx="5391150"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3" name="AutoShape 56">
            <a:extLst>
              <a:ext uri="{FF2B5EF4-FFF2-40B4-BE49-F238E27FC236}">
                <a16:creationId xmlns:a16="http://schemas.microsoft.com/office/drawing/2014/main" id="{E8DE4219-AB59-4B03-AB66-2F6FF0322EB2}"/>
              </a:ext>
            </a:extLst>
          </p:cNvPr>
          <p:cNvSpPr>
            <a:spLocks/>
          </p:cNvSpPr>
          <p:nvPr/>
        </p:nvSpPr>
        <p:spPr bwMode="auto">
          <a:xfrm>
            <a:off x="304800" y="3146425"/>
            <a:ext cx="233363" cy="2738438"/>
          </a:xfrm>
          <a:prstGeom prst="leftBrace">
            <a:avLst>
              <a:gd name="adj1" fmla="val 91650"/>
              <a:gd name="adj2" fmla="val 50000"/>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latin typeface="Calibri" panose="020F0502020204030204" pitchFamily="34" charset="0"/>
            </a:endParaRPr>
          </a:p>
        </p:txBody>
      </p:sp>
      <p:grpSp>
        <p:nvGrpSpPr>
          <p:cNvPr id="11" name="Group 57">
            <a:extLst>
              <a:ext uri="{FF2B5EF4-FFF2-40B4-BE49-F238E27FC236}">
                <a16:creationId xmlns:a16="http://schemas.microsoft.com/office/drawing/2014/main" id="{5702E262-EEC2-4C0E-B5DE-B96BD12D2E78}"/>
              </a:ext>
            </a:extLst>
          </p:cNvPr>
          <p:cNvGrpSpPr>
            <a:grpSpLocks/>
          </p:cNvGrpSpPr>
          <p:nvPr/>
        </p:nvGrpSpPr>
        <p:grpSpPr bwMode="auto">
          <a:xfrm>
            <a:off x="512763" y="6080125"/>
            <a:ext cx="7035800" cy="657225"/>
            <a:chOff x="0" y="-10"/>
            <a:chExt cx="4343" cy="380"/>
          </a:xfrm>
        </p:grpSpPr>
        <p:graphicFrame>
          <p:nvGraphicFramePr>
            <p:cNvPr id="146446" name="Object 56">
              <a:extLst>
                <a:ext uri="{FF2B5EF4-FFF2-40B4-BE49-F238E27FC236}">
                  <a16:creationId xmlns:a16="http://schemas.microsoft.com/office/drawing/2014/main" id="{FA5BDBAE-9054-4E11-9927-E567BF0D03B8}"/>
                </a:ext>
              </a:extLst>
            </p:cNvPr>
            <p:cNvGraphicFramePr>
              <a:graphicFrameLocks noChangeAspect="1"/>
            </p:cNvGraphicFramePr>
            <p:nvPr/>
          </p:nvGraphicFramePr>
          <p:xfrm>
            <a:off x="587" y="-10"/>
            <a:ext cx="3756" cy="380"/>
          </p:xfrm>
          <a:graphic>
            <a:graphicData uri="http://schemas.openxmlformats.org/presentationml/2006/ole">
              <mc:AlternateContent xmlns:mc="http://schemas.openxmlformats.org/markup-compatibility/2006">
                <mc:Choice xmlns:v="urn:schemas-microsoft-com:vml" Requires="v">
                  <p:oleObj name="Equation" r:id="rId41" imgW="2387600" imgH="241300" progId="Equation.DSMT4">
                    <p:embed/>
                  </p:oleObj>
                </mc:Choice>
                <mc:Fallback>
                  <p:oleObj name="Equation" r:id="rId41" imgW="2387600" imgH="241300" progId="Equation.DSMT4">
                    <p:embed/>
                    <p:pic>
                      <p:nvPicPr>
                        <p:cNvPr id="0" name="Object 56"/>
                        <p:cNvPicPr>
                          <a:picLocks noChangeAspect="1" noChangeArrowheads="1"/>
                        </p:cNvPicPr>
                        <p:nvPr/>
                      </p:nvPicPr>
                      <p:blipFill>
                        <a:blip r:embed="rId42">
                          <a:lum bright="100000" contrast="100000"/>
                          <a:extLst>
                            <a:ext uri="{28A0092B-C50C-407E-A947-70E740481C1C}">
                              <a14:useLocalDpi xmlns:a14="http://schemas.microsoft.com/office/drawing/2010/main" val="0"/>
                            </a:ext>
                          </a:extLst>
                        </a:blip>
                        <a:srcRect/>
                        <a:stretch>
                          <a:fillRect/>
                        </a:stretch>
                      </p:blipFill>
                      <p:spPr bwMode="auto">
                        <a:xfrm>
                          <a:off x="587" y="-10"/>
                          <a:ext cx="3756" cy="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6" name="AutoShape 59">
              <a:extLst>
                <a:ext uri="{FF2B5EF4-FFF2-40B4-BE49-F238E27FC236}">
                  <a16:creationId xmlns:a16="http://schemas.microsoft.com/office/drawing/2014/main" id="{B82486FD-D627-4EC2-8823-7D3CA3B797FB}"/>
                </a:ext>
              </a:extLst>
            </p:cNvPr>
            <p:cNvSpPr>
              <a:spLocks noChangeArrowheads="1"/>
            </p:cNvSpPr>
            <p:nvPr/>
          </p:nvSpPr>
          <p:spPr bwMode="auto">
            <a:xfrm>
              <a:off x="0" y="81"/>
              <a:ext cx="589" cy="181"/>
            </a:xfrm>
            <a:prstGeom prst="rightArrow">
              <a:avLst>
                <a:gd name="adj1" fmla="val 50000"/>
                <a:gd name="adj2" fmla="val 81354"/>
              </a:avLst>
            </a:prstGeom>
            <a:solidFill>
              <a:srgbClr val="00CC99"/>
            </a:solidFill>
            <a:ln w="9525">
              <a:solidFill>
                <a:srgbClr val="000000"/>
              </a:solidFill>
              <a:miter lim="800000"/>
              <a:headEnd/>
              <a:tailEnd/>
            </a:ln>
          </p:spPr>
          <p:txBody>
            <a:bodyPr wrap="none" anchor="ctr"/>
            <a:lstStyle/>
            <a:p>
              <a:pPr eaLnBrk="1" fontAlgn="auto" hangingPunct="1">
                <a:spcBef>
                  <a:spcPts val="0"/>
                </a:spcBef>
                <a:spcAft>
                  <a:spcPts val="0"/>
                </a:spcAft>
                <a:defRPr/>
              </a:pPr>
              <a:endParaRPr lang="zh-CN" altLang="zh-CN" kern="0">
                <a:solidFill>
                  <a:sysClr val="windowText" lastClr="000000"/>
                </a:solidFill>
                <a:latin typeface="Calibri" pitchFamily="34" charset="0"/>
              </a:endParaRPr>
            </a:p>
          </p:txBody>
        </p:sp>
      </p:grpSp>
      <p:grpSp>
        <p:nvGrpSpPr>
          <p:cNvPr id="146443" name="Group 63">
            <a:extLst>
              <a:ext uri="{FF2B5EF4-FFF2-40B4-BE49-F238E27FC236}">
                <a16:creationId xmlns:a16="http://schemas.microsoft.com/office/drawing/2014/main" id="{A447DC2E-C070-4B4B-92DC-089F3A31A072}"/>
              </a:ext>
            </a:extLst>
          </p:cNvPr>
          <p:cNvGrpSpPr>
            <a:grpSpLocks/>
          </p:cNvGrpSpPr>
          <p:nvPr/>
        </p:nvGrpSpPr>
        <p:grpSpPr bwMode="auto">
          <a:xfrm>
            <a:off x="268288" y="188913"/>
            <a:ext cx="8596312" cy="946150"/>
            <a:chOff x="169" y="119"/>
            <a:chExt cx="5415" cy="596"/>
          </a:xfrm>
        </p:grpSpPr>
        <p:sp>
          <p:nvSpPr>
            <p:cNvPr id="146444" name="Text Box 4">
              <a:extLst>
                <a:ext uri="{FF2B5EF4-FFF2-40B4-BE49-F238E27FC236}">
                  <a16:creationId xmlns:a16="http://schemas.microsoft.com/office/drawing/2014/main" id="{507673F0-B65D-4C48-9186-5A00CA233DF4}"/>
                </a:ext>
              </a:extLst>
            </p:cNvPr>
            <p:cNvSpPr txBox="1">
              <a:spLocks noChangeArrowheads="1"/>
            </p:cNvSpPr>
            <p:nvPr/>
          </p:nvSpPr>
          <p:spPr bwMode="auto">
            <a:xfrm>
              <a:off x="169" y="119"/>
              <a:ext cx="5415"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800" b="1">
                  <a:solidFill>
                    <a:srgbClr val="FF0000"/>
                  </a:solidFill>
                  <a:latin typeface="Calibri" panose="020F0502020204030204" pitchFamily="34" charset="0"/>
                  <a:ea typeface="华文中宋" panose="02010600040101010101" pitchFamily="2" charset="-122"/>
                </a:rPr>
                <a:t>例  </a:t>
              </a:r>
              <a:r>
                <a:rPr lang="zh-CN" altLang="en-US" sz="2800">
                  <a:solidFill>
                    <a:srgbClr val="FFFFFF"/>
                  </a:solidFill>
                  <a:latin typeface="Calibri" panose="020F0502020204030204" pitchFamily="34" charset="0"/>
                  <a:ea typeface="华文中宋" panose="02010600040101010101" pitchFamily="2" charset="-122"/>
                </a:rPr>
                <a:t>如图所示 ，有一个三棱柱体放置在电场强度为     的匀强电场中。求通过此三棱柱体的电场强度通量。</a:t>
              </a:r>
            </a:p>
          </p:txBody>
        </p:sp>
        <p:graphicFrame>
          <p:nvGraphicFramePr>
            <p:cNvPr id="146445" name="Object 60">
              <a:extLst>
                <a:ext uri="{FF2B5EF4-FFF2-40B4-BE49-F238E27FC236}">
                  <a16:creationId xmlns:a16="http://schemas.microsoft.com/office/drawing/2014/main" id="{7CAB8B19-A707-4E62-A52E-19DF6BE515F8}"/>
                </a:ext>
              </a:extLst>
            </p:cNvPr>
            <p:cNvGraphicFramePr>
              <a:graphicFrameLocks noChangeAspect="1"/>
            </p:cNvGraphicFramePr>
            <p:nvPr/>
          </p:nvGraphicFramePr>
          <p:xfrm>
            <a:off x="5088" y="144"/>
            <a:ext cx="265" cy="327"/>
          </p:xfrm>
          <a:graphic>
            <a:graphicData uri="http://schemas.openxmlformats.org/presentationml/2006/ole">
              <mc:AlternateContent xmlns:mc="http://schemas.openxmlformats.org/markup-compatibility/2006">
                <mc:Choice xmlns:v="urn:schemas-microsoft-com:vml" Requires="v">
                  <p:oleObj r:id="rId43" imgW="165459" imgH="190914" progId="Equation.DSMT4">
                    <p:embed/>
                  </p:oleObj>
                </mc:Choice>
                <mc:Fallback>
                  <p:oleObj r:id="rId43" imgW="165459" imgH="190914" progId="Equation.DSMT4">
                    <p:embed/>
                    <p:pic>
                      <p:nvPicPr>
                        <p:cNvPr id="0" name="Object 60"/>
                        <p:cNvPicPr>
                          <a:picLocks noChangeAspect="1" noChangeArrowheads="1"/>
                        </p:cNvPicPr>
                        <p:nvPr/>
                      </p:nvPicPr>
                      <p:blipFill>
                        <a:blip r:embed="rId44">
                          <a:lum bright="100000" contrast="100000"/>
                          <a:extLst>
                            <a:ext uri="{28A0092B-C50C-407E-A947-70E740481C1C}">
                              <a14:useLocalDpi xmlns:a14="http://schemas.microsoft.com/office/drawing/2010/main" val="0"/>
                            </a:ext>
                          </a:extLst>
                        </a:blip>
                        <a:srcRect/>
                        <a:stretch>
                          <a:fillRect/>
                        </a:stretch>
                      </p:blipFill>
                      <p:spPr bwMode="auto">
                        <a:xfrm>
                          <a:off x="5088" y="144"/>
                          <a:ext cx="2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blinds(horizontal)">
                                      <p:cBhvr>
                                        <p:cTn id="13" dur="500"/>
                                        <p:tgtEl>
                                          <p:spTgt spid="6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13"/>
                                        </p:tgtEl>
                                        <p:attrNameLst>
                                          <p:attrName>style.visibility</p:attrName>
                                        </p:attrNameLst>
                                      </p:cBhvr>
                                      <p:to>
                                        <p:strVal val="visible"/>
                                      </p:to>
                                    </p:set>
                                    <p:animEffect transition="in" filter="blinds(horizontal)">
                                      <p:cBhvr>
                                        <p:cTn id="18" dur="500"/>
                                        <p:tgtEl>
                                          <p:spTgt spid="11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109"/>
                                        </p:tgtEl>
                                        <p:attrNameLst>
                                          <p:attrName>style.visibility</p:attrName>
                                        </p:attrNameLst>
                                      </p:cBhvr>
                                      <p:to>
                                        <p:strVal val="visible"/>
                                      </p:to>
                                    </p:set>
                                    <p:animEffect transition="in" filter="blinds(horizontal)">
                                      <p:cBhvr>
                                        <p:cTn id="23" dur="500"/>
                                        <p:tgtEl>
                                          <p:spTgt spid="10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110"/>
                                        </p:tgtEl>
                                        <p:attrNameLst>
                                          <p:attrName>style.visibility</p:attrName>
                                        </p:attrNameLst>
                                      </p:cBhvr>
                                      <p:to>
                                        <p:strVal val="visible"/>
                                      </p:to>
                                    </p:set>
                                    <p:animEffect transition="in" filter="blinds(horizontal)">
                                      <p:cBhvr>
                                        <p:cTn id="28" dur="500"/>
                                        <p:tgtEl>
                                          <p:spTgt spid="110"/>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nodeType="clickEffect">
                                  <p:stCondLst>
                                    <p:cond delay="0"/>
                                  </p:stCondLst>
                                  <p:childTnLst>
                                    <p:set>
                                      <p:cBhvr>
                                        <p:cTn id="32" dur="1" fill="hold">
                                          <p:stCondLst>
                                            <p:cond delay="0"/>
                                          </p:stCondLst>
                                        </p:cTn>
                                        <p:tgtEl>
                                          <p:spTgt spid="111"/>
                                        </p:tgtEl>
                                        <p:attrNameLst>
                                          <p:attrName>style.visibility</p:attrName>
                                        </p:attrNameLst>
                                      </p:cBhvr>
                                      <p:to>
                                        <p:strVal val="visible"/>
                                      </p:to>
                                    </p:set>
                                    <p:animEffect transition="in" filter="blinds(horizontal)">
                                      <p:cBhvr>
                                        <p:cTn id="33" dur="500"/>
                                        <p:tgtEl>
                                          <p:spTgt spid="111"/>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nodeType="clickEffect">
                                  <p:stCondLst>
                                    <p:cond delay="0"/>
                                  </p:stCondLst>
                                  <p:childTnLst>
                                    <p:set>
                                      <p:cBhvr>
                                        <p:cTn id="37" dur="1" fill="hold">
                                          <p:stCondLst>
                                            <p:cond delay="0"/>
                                          </p:stCondLst>
                                        </p:cTn>
                                        <p:tgtEl>
                                          <p:spTgt spid="112"/>
                                        </p:tgtEl>
                                        <p:attrNameLst>
                                          <p:attrName>style.visibility</p:attrName>
                                        </p:attrNameLst>
                                      </p:cBhvr>
                                      <p:to>
                                        <p:strVal val="visible"/>
                                      </p:to>
                                    </p:set>
                                    <p:animEffect transition="in" filter="blinds(horizontal)">
                                      <p:cBhvr>
                                        <p:cTn id="38" dur="500"/>
                                        <p:tgtEl>
                                          <p:spTgt spid="112"/>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ipe(left)">
                                      <p:cBhvr>
                                        <p:cTn id="4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autoUpdateAnimBg="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灯片编号占位符 1">
            <a:extLst>
              <a:ext uri="{FF2B5EF4-FFF2-40B4-BE49-F238E27FC236}">
                <a16:creationId xmlns:a16="http://schemas.microsoft.com/office/drawing/2014/main" id="{773E20C1-7165-4AB3-B00A-D909862D088D}"/>
              </a:ext>
            </a:extLst>
          </p:cNvPr>
          <p:cNvSpPr txBox="1">
            <a:spLocks noGrp="1" noChangeArrowheads="1"/>
          </p:cNvSpPr>
          <p:nvPr/>
        </p:nvSpPr>
        <p:spPr bwMode="auto">
          <a:xfrm>
            <a:off x="6673850" y="6473825"/>
            <a:ext cx="21336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Tx/>
              <a:buNone/>
            </a:pPr>
            <a:fld id="{D2D710CC-6E2D-4354-B682-8A7325499638}" type="slidenum">
              <a:rPr lang="en-US" altLang="zh-CN" sz="1400">
                <a:solidFill>
                  <a:srgbClr val="000000"/>
                </a:solidFill>
              </a:rPr>
              <a:pPr algn="r" eaLnBrk="1" hangingPunct="1">
                <a:spcBef>
                  <a:spcPct val="0"/>
                </a:spcBef>
                <a:buClrTx/>
                <a:buSzTx/>
                <a:buFontTx/>
                <a:buNone/>
              </a:pPr>
              <a:t>103</a:t>
            </a:fld>
            <a:endParaRPr lang="en-US" altLang="zh-CN" sz="1400">
              <a:solidFill>
                <a:srgbClr val="000000"/>
              </a:solidFill>
            </a:endParaRPr>
          </a:p>
        </p:txBody>
      </p:sp>
      <p:sp>
        <p:nvSpPr>
          <p:cNvPr id="148483" name="Text Box 5">
            <a:extLst>
              <a:ext uri="{FF2B5EF4-FFF2-40B4-BE49-F238E27FC236}">
                <a16:creationId xmlns:a16="http://schemas.microsoft.com/office/drawing/2014/main" id="{D96E61EE-2943-4BD8-94FF-624A0B52AD82}"/>
              </a:ext>
            </a:extLst>
          </p:cNvPr>
          <p:cNvSpPr txBox="1">
            <a:spLocks noChangeArrowheads="1"/>
          </p:cNvSpPr>
          <p:nvPr/>
        </p:nvSpPr>
        <p:spPr bwMode="auto">
          <a:xfrm>
            <a:off x="1403350" y="1412875"/>
            <a:ext cx="5334000"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b="1">
                <a:solidFill>
                  <a:srgbClr val="FFFF00"/>
                </a:solidFill>
                <a:latin typeface="Times New Roman" panose="02020603050405020304" pitchFamily="18" charset="0"/>
                <a:cs typeface="Times New Roman" panose="02020603050405020304" pitchFamily="18" charset="0"/>
              </a:rPr>
              <a:t>高斯 </a:t>
            </a:r>
            <a:r>
              <a:rPr lang="en-US" altLang="zh-CN" sz="2800" b="1">
                <a:solidFill>
                  <a:srgbClr val="FFFF00"/>
                </a:solidFill>
                <a:latin typeface="Times New Roman" panose="02020603050405020304" pitchFamily="18" charset="0"/>
                <a:cs typeface="Times New Roman" panose="02020603050405020304" pitchFamily="18" charset="0"/>
              </a:rPr>
              <a:t>(C.F.Gauss  1777-1855</a:t>
            </a:r>
            <a:r>
              <a:rPr lang="zh-CN" altLang="en-US" sz="2800" b="1">
                <a:solidFill>
                  <a:srgbClr val="FFFF00"/>
                </a:solidFill>
                <a:latin typeface="Times New Roman" panose="02020603050405020304" pitchFamily="18" charset="0"/>
                <a:cs typeface="Times New Roman" panose="02020603050405020304" pitchFamily="18" charset="0"/>
              </a:rPr>
              <a:t>）</a:t>
            </a:r>
          </a:p>
        </p:txBody>
      </p:sp>
      <p:sp>
        <p:nvSpPr>
          <p:cNvPr id="10" name="Text Box 6">
            <a:extLst>
              <a:ext uri="{FF2B5EF4-FFF2-40B4-BE49-F238E27FC236}">
                <a16:creationId xmlns:a16="http://schemas.microsoft.com/office/drawing/2014/main" id="{119B28DC-28F0-47AF-AFC7-FA85A57245C5}"/>
              </a:ext>
            </a:extLst>
          </p:cNvPr>
          <p:cNvSpPr txBox="1">
            <a:spLocks noChangeArrowheads="1"/>
          </p:cNvSpPr>
          <p:nvPr/>
        </p:nvSpPr>
        <p:spPr bwMode="auto">
          <a:xfrm>
            <a:off x="3994150" y="2251075"/>
            <a:ext cx="4648200" cy="4194175"/>
          </a:xfrm>
          <a:prstGeom prst="rect">
            <a:avLst/>
          </a:prstGeom>
          <a:gradFill rotWithShape="0">
            <a:gsLst>
              <a:gs pos="0">
                <a:srgbClr val="00CC99"/>
              </a:gs>
              <a:gs pos="50000">
                <a:srgbClr val="FFFFFF"/>
              </a:gs>
              <a:gs pos="100000">
                <a:srgbClr val="00CC99"/>
              </a:gs>
            </a:gsLst>
            <a:lin ang="5400000" scaled="1"/>
          </a:gradFill>
          <a:ln w="9525" cmpd="sng">
            <a:solidFill>
              <a:srgbClr val="000000"/>
            </a:solidFill>
            <a:miter lim="800000"/>
            <a:headEnd/>
            <a:tailEnd/>
          </a:ln>
        </p:spPr>
        <p:txBody>
          <a:bodyPr>
            <a:spAutoFit/>
          </a:bodyPr>
          <a:lstStyle/>
          <a:p>
            <a:pPr eaLnBrk="1" fontAlgn="auto" hangingPunct="1">
              <a:lnSpc>
                <a:spcPct val="120000"/>
              </a:lnSpc>
              <a:spcBef>
                <a:spcPts val="0"/>
              </a:spcBef>
              <a:spcAft>
                <a:spcPts val="0"/>
              </a:spcAft>
              <a:defRPr/>
            </a:pPr>
            <a:r>
              <a:rPr lang="en-US" altLang="zh-CN" sz="2800" b="1" kern="0">
                <a:solidFill>
                  <a:sysClr val="windowText" lastClr="000000"/>
                </a:solidFill>
                <a:latin typeface="宋体" pitchFamily="2" charset="-122"/>
              </a:rPr>
              <a:t>    </a:t>
            </a:r>
            <a:r>
              <a:rPr lang="zh-CN" altLang="en-US" sz="3200" b="1" kern="0">
                <a:solidFill>
                  <a:sysClr val="windowText" lastClr="000000"/>
                </a:solidFill>
                <a:latin typeface="宋体" pitchFamily="2" charset="-122"/>
              </a:rPr>
              <a:t>德国数学家、天文学家和物理学家，有</a:t>
            </a:r>
            <a:r>
              <a:rPr lang="zh-CN" altLang="en-US" sz="3200" b="1" kern="0">
                <a:solidFill>
                  <a:sysClr val="windowText" lastClr="000000"/>
                </a:solidFill>
                <a:latin typeface="Arial"/>
              </a:rPr>
              <a:t>“</a:t>
            </a:r>
            <a:r>
              <a:rPr lang="zh-CN" altLang="en-US" sz="3200" b="1" kern="0">
                <a:solidFill>
                  <a:sysClr val="windowText" lastClr="000000"/>
                </a:solidFill>
                <a:latin typeface="宋体" pitchFamily="2" charset="-122"/>
              </a:rPr>
              <a:t>数学王子</a:t>
            </a:r>
            <a:r>
              <a:rPr lang="zh-CN" altLang="en-US" sz="3200" b="1" kern="0">
                <a:solidFill>
                  <a:sysClr val="windowText" lastClr="000000"/>
                </a:solidFill>
                <a:latin typeface="Arial"/>
              </a:rPr>
              <a:t>”</a:t>
            </a:r>
            <a:r>
              <a:rPr lang="zh-CN" altLang="en-US" sz="3200" b="1" kern="0">
                <a:solidFill>
                  <a:sysClr val="windowText" lastClr="000000"/>
                </a:solidFill>
                <a:latin typeface="宋体" pitchFamily="2" charset="-122"/>
              </a:rPr>
              <a:t>美称，他与韦伯制成了第一台有线电报机和建立了地磁观测台，高斯还创立了电磁量的绝对单位制。</a:t>
            </a:r>
          </a:p>
        </p:txBody>
      </p:sp>
      <p:pic>
        <p:nvPicPr>
          <p:cNvPr id="148485" name="Picture 7" descr="gauss 2">
            <a:extLst>
              <a:ext uri="{FF2B5EF4-FFF2-40B4-BE49-F238E27FC236}">
                <a16:creationId xmlns:a16="http://schemas.microsoft.com/office/drawing/2014/main" id="{0614DC0F-C81B-4992-AF51-8C8C8B4FFCA0}"/>
              </a:ext>
            </a:extLst>
          </p:cNvPr>
          <p:cNvPicPr>
            <a:picLocks noChangeAspect="1" noChangeArrowheads="1"/>
          </p:cNvPicPr>
          <p:nvPr/>
        </p:nvPicPr>
        <p:blipFill>
          <a:blip r:embed="rId2">
            <a:lum bright="18000"/>
            <a:extLst>
              <a:ext uri="{28A0092B-C50C-407E-A947-70E740481C1C}">
                <a14:useLocalDpi xmlns:a14="http://schemas.microsoft.com/office/drawing/2010/main" val="0"/>
              </a:ext>
            </a:extLst>
          </a:blip>
          <a:srcRect/>
          <a:stretch>
            <a:fillRect/>
          </a:stretch>
        </p:blipFill>
        <p:spPr bwMode="auto">
          <a:xfrm>
            <a:off x="793750" y="2351088"/>
            <a:ext cx="2973388"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Line 6">
            <a:extLst>
              <a:ext uri="{FF2B5EF4-FFF2-40B4-BE49-F238E27FC236}">
                <a16:creationId xmlns:a16="http://schemas.microsoft.com/office/drawing/2014/main" id="{7B8033E9-7F43-432D-9CDE-F5FA8FAB076F}"/>
              </a:ext>
            </a:extLst>
          </p:cNvPr>
          <p:cNvSpPr>
            <a:spLocks noChangeShapeType="1"/>
          </p:cNvSpPr>
          <p:nvPr/>
        </p:nvSpPr>
        <p:spPr bwMode="auto">
          <a:xfrm flipV="1">
            <a:off x="288925" y="914400"/>
            <a:ext cx="8397875" cy="9525"/>
          </a:xfrm>
          <a:prstGeom prst="line">
            <a:avLst/>
          </a:prstGeom>
          <a:noFill/>
          <a:ln w="57150" cmpd="thickThin">
            <a:solidFill>
              <a:schemeClr val="tx1"/>
            </a:solid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48487" name="TextBox 1">
            <a:extLst>
              <a:ext uri="{FF2B5EF4-FFF2-40B4-BE49-F238E27FC236}">
                <a16:creationId xmlns:a16="http://schemas.microsoft.com/office/drawing/2014/main" id="{5DA90C7C-5758-4531-A77D-B0B0C342482C}"/>
              </a:ext>
            </a:extLst>
          </p:cNvPr>
          <p:cNvSpPr txBox="1">
            <a:spLocks noChangeArrowheads="1"/>
          </p:cNvSpPr>
          <p:nvPr/>
        </p:nvSpPr>
        <p:spPr bwMode="auto">
          <a:xfrm>
            <a:off x="180975" y="142875"/>
            <a:ext cx="42386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4000" b="1">
                <a:solidFill>
                  <a:srgbClr val="FFFF00"/>
                </a:solidFill>
                <a:latin typeface="Times New Roman" panose="02020603050405020304" pitchFamily="18" charset="0"/>
              </a:rPr>
              <a:t>5.3.3</a:t>
            </a:r>
            <a:r>
              <a:rPr lang="en-US" altLang="zh-CN" sz="4000" b="1">
                <a:solidFill>
                  <a:srgbClr val="FFFF00"/>
                </a:solidFill>
                <a:latin typeface="宋体" panose="02010600030101010101" pitchFamily="2" charset="-122"/>
              </a:rPr>
              <a:t> </a:t>
            </a:r>
            <a:r>
              <a:rPr lang="en-US" altLang="zh-CN" sz="4400" b="1">
                <a:solidFill>
                  <a:srgbClr val="FFFF00"/>
                </a:solidFill>
                <a:latin typeface="宋体" panose="02010600030101010101" pitchFamily="2" charset="-122"/>
              </a:rPr>
              <a:t> </a:t>
            </a:r>
            <a:r>
              <a:rPr lang="zh-CN" altLang="en-US" sz="4400" b="1">
                <a:solidFill>
                  <a:srgbClr val="FFFF00"/>
                </a:solidFill>
                <a:latin typeface="宋体" panose="02010600030101010101" pitchFamily="2" charset="-122"/>
              </a:rPr>
              <a:t>高斯定理</a:t>
            </a:r>
            <a:endParaRPr lang="zh-CN" altLang="en-US" sz="4400" b="1">
              <a:solidFill>
                <a:srgbClr val="FFFF00"/>
              </a:solidFill>
              <a:latin typeface="黑体" panose="02010609060101010101" pitchFamily="49" charset="-122"/>
              <a:ea typeface="黑体" panose="02010609060101010101" pitchFamily="49" charset="-122"/>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9506" name="灯片编号占位符 1">
            <a:extLst>
              <a:ext uri="{FF2B5EF4-FFF2-40B4-BE49-F238E27FC236}">
                <a16:creationId xmlns:a16="http://schemas.microsoft.com/office/drawing/2014/main" id="{ACEF1E93-9846-42B0-9A66-B5D96C33D70E}"/>
              </a:ext>
            </a:extLst>
          </p:cNvPr>
          <p:cNvSpPr txBox="1">
            <a:spLocks noGrp="1"/>
          </p:cNvSpPr>
          <p:nvPr/>
        </p:nvSpPr>
        <p:spPr bwMode="auto">
          <a:xfrm>
            <a:off x="6673850" y="6473825"/>
            <a:ext cx="21336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EF7BD34A-2872-4113-8D8B-88A824E17652}" type="slidenum">
              <a:rPr lang="en-US" altLang="zh-CN" sz="1400"/>
              <a:pPr algn="r" eaLnBrk="1" hangingPunct="1"/>
              <a:t>104</a:t>
            </a:fld>
            <a:endParaRPr lang="en-US" altLang="zh-CN" sz="1400"/>
          </a:p>
        </p:txBody>
      </p:sp>
      <p:sp>
        <p:nvSpPr>
          <p:cNvPr id="310276" name="Text Box 4">
            <a:extLst>
              <a:ext uri="{FF2B5EF4-FFF2-40B4-BE49-F238E27FC236}">
                <a16:creationId xmlns:a16="http://schemas.microsoft.com/office/drawing/2014/main" id="{0F43217E-7303-40A5-A194-31FE4DA03FF5}"/>
              </a:ext>
            </a:extLst>
          </p:cNvPr>
          <p:cNvSpPr txBox="1">
            <a:spLocks noChangeArrowheads="1"/>
          </p:cNvSpPr>
          <p:nvPr/>
        </p:nvSpPr>
        <p:spPr bwMode="auto">
          <a:xfrm>
            <a:off x="914400" y="1752600"/>
            <a:ext cx="7391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zh-CN" altLang="en-US" sz="3200" b="1">
                <a:latin typeface="Times New Roman" panose="02020603050405020304" pitchFamily="18" charset="0"/>
              </a:rPr>
              <a:t>在点电荷</a:t>
            </a:r>
            <a:r>
              <a:rPr lang="en-US" altLang="zh-CN" sz="3200" i="1">
                <a:latin typeface="Times New Roman" panose="02020603050405020304" pitchFamily="18" charset="0"/>
              </a:rPr>
              <a:t>q</a:t>
            </a:r>
            <a:r>
              <a:rPr lang="zh-CN" altLang="en-US" sz="3200" b="1">
                <a:latin typeface="Times New Roman" panose="02020603050405020304" pitchFamily="18" charset="0"/>
              </a:rPr>
              <a:t>的电场中，通过求电通量导出</a:t>
            </a:r>
            <a:r>
              <a:rPr lang="en-US" altLang="zh-CN" sz="3200" b="1">
                <a:latin typeface="Times New Roman" panose="02020603050405020304" pitchFamily="18" charset="0"/>
              </a:rPr>
              <a:t>.</a:t>
            </a:r>
            <a:endParaRPr lang="en-US" altLang="zh-CN" sz="3200" i="1" u="sng">
              <a:latin typeface="Times New Roman" panose="02020603050405020304" pitchFamily="18" charset="0"/>
            </a:endParaRPr>
          </a:p>
        </p:txBody>
      </p:sp>
      <p:sp>
        <p:nvSpPr>
          <p:cNvPr id="149508" name="Rectangle 5">
            <a:extLst>
              <a:ext uri="{FF2B5EF4-FFF2-40B4-BE49-F238E27FC236}">
                <a16:creationId xmlns:a16="http://schemas.microsoft.com/office/drawing/2014/main" id="{BD22D996-6E49-4ED2-A6E4-631FCCC98652}"/>
              </a:ext>
            </a:extLst>
          </p:cNvPr>
          <p:cNvSpPr>
            <a:spLocks noChangeArrowheads="1"/>
          </p:cNvSpPr>
          <p:nvPr/>
        </p:nvSpPr>
        <p:spPr bwMode="auto">
          <a:xfrm>
            <a:off x="762000" y="914400"/>
            <a:ext cx="34480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a:solidFill>
                  <a:srgbClr val="CC0000"/>
                </a:solidFill>
                <a:latin typeface="Times New Roman" panose="02020603050405020304" pitchFamily="18" charset="0"/>
              </a:rPr>
              <a:t>1</a:t>
            </a:r>
            <a:r>
              <a:rPr lang="en-US" altLang="zh-CN" sz="3200" b="1">
                <a:solidFill>
                  <a:srgbClr val="CC0000"/>
                </a:solidFill>
                <a:latin typeface="宋体" panose="02010600030101010101" pitchFamily="2" charset="-122"/>
              </a:rPr>
              <a:t> </a:t>
            </a:r>
            <a:r>
              <a:rPr kumimoji="1" lang="zh-CN" altLang="en-US" sz="3200" b="1">
                <a:latin typeface="宋体" panose="02010600030101010101" pitchFamily="2" charset="-122"/>
              </a:rPr>
              <a:t>高斯定理的导出</a:t>
            </a:r>
          </a:p>
        </p:txBody>
      </p:sp>
      <p:grpSp>
        <p:nvGrpSpPr>
          <p:cNvPr id="2" name="Group 6">
            <a:extLst>
              <a:ext uri="{FF2B5EF4-FFF2-40B4-BE49-F238E27FC236}">
                <a16:creationId xmlns:a16="http://schemas.microsoft.com/office/drawing/2014/main" id="{EEB11EC3-9129-41C6-BDAA-B090F07C8728}"/>
              </a:ext>
            </a:extLst>
          </p:cNvPr>
          <p:cNvGrpSpPr>
            <a:grpSpLocks/>
          </p:cNvGrpSpPr>
          <p:nvPr/>
        </p:nvGrpSpPr>
        <p:grpSpPr bwMode="auto">
          <a:xfrm>
            <a:off x="5181600" y="3368675"/>
            <a:ext cx="1952625" cy="1076325"/>
            <a:chOff x="4368" y="552"/>
            <a:chExt cx="1230" cy="678"/>
          </a:xfrm>
        </p:grpSpPr>
        <p:sp>
          <p:nvSpPr>
            <p:cNvPr id="149514" name="Rectangle 7">
              <a:extLst>
                <a:ext uri="{FF2B5EF4-FFF2-40B4-BE49-F238E27FC236}">
                  <a16:creationId xmlns:a16="http://schemas.microsoft.com/office/drawing/2014/main" id="{E1919DEC-DA5A-4DB1-BDAA-D0E4CA835B52}"/>
                </a:ext>
              </a:extLst>
            </p:cNvPr>
            <p:cNvSpPr>
              <a:spLocks noChangeArrowheads="1"/>
            </p:cNvSpPr>
            <p:nvPr/>
          </p:nvSpPr>
          <p:spPr bwMode="auto">
            <a:xfrm>
              <a:off x="4896" y="552"/>
              <a:ext cx="702" cy="678"/>
            </a:xfrm>
            <a:prstGeom prst="rect">
              <a:avLst/>
            </a:prstGeom>
            <a:solidFill>
              <a:srgbClr val="F9F0FE"/>
            </a:solidFill>
            <a:ln w="9525">
              <a:solidFill>
                <a:srgbClr val="CC00CC"/>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3200" b="1">
                  <a:latin typeface="宋体" panose="02010600030101010101" pitchFamily="2" charset="-122"/>
                </a:rPr>
                <a:t>高斯</a:t>
              </a:r>
            </a:p>
            <a:p>
              <a:pPr algn="ctr" eaLnBrk="1" hangingPunct="1"/>
              <a:r>
                <a:rPr kumimoji="1" lang="zh-CN" altLang="en-US" sz="3200" b="1">
                  <a:latin typeface="宋体" panose="02010600030101010101" pitchFamily="2" charset="-122"/>
                </a:rPr>
                <a:t>定理</a:t>
              </a:r>
            </a:p>
          </p:txBody>
        </p:sp>
        <p:sp>
          <p:nvSpPr>
            <p:cNvPr id="149515" name="AutoShape 8">
              <a:extLst>
                <a:ext uri="{FF2B5EF4-FFF2-40B4-BE49-F238E27FC236}">
                  <a16:creationId xmlns:a16="http://schemas.microsoft.com/office/drawing/2014/main" id="{6A0B7711-26B7-4E9E-8A5B-FB01808B4CBE}"/>
                </a:ext>
              </a:extLst>
            </p:cNvPr>
            <p:cNvSpPr>
              <a:spLocks noChangeArrowheads="1"/>
            </p:cNvSpPr>
            <p:nvPr/>
          </p:nvSpPr>
          <p:spPr bwMode="auto">
            <a:xfrm>
              <a:off x="4368" y="681"/>
              <a:ext cx="432" cy="279"/>
            </a:xfrm>
            <a:prstGeom prst="notchedRightArrow">
              <a:avLst>
                <a:gd name="adj1" fmla="val 51972"/>
                <a:gd name="adj2" fmla="val 60480"/>
              </a:avLst>
            </a:prstGeom>
            <a:gradFill rotWithShape="0">
              <a:gsLst>
                <a:gs pos="0">
                  <a:schemeClr val="bg1"/>
                </a:gs>
                <a:gs pos="100000">
                  <a:srgbClr val="FF0000"/>
                </a:gs>
              </a:gsLst>
              <a:lin ang="0" scaled="1"/>
            </a:gradFill>
            <a:ln w="38100">
              <a:solidFill>
                <a:srgbClr val="FF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3" name="Group 9">
            <a:extLst>
              <a:ext uri="{FF2B5EF4-FFF2-40B4-BE49-F238E27FC236}">
                <a16:creationId xmlns:a16="http://schemas.microsoft.com/office/drawing/2014/main" id="{D99312AE-2AEB-43CD-A3C6-796F87E13880}"/>
              </a:ext>
            </a:extLst>
          </p:cNvPr>
          <p:cNvGrpSpPr>
            <a:grpSpLocks/>
          </p:cNvGrpSpPr>
          <p:nvPr/>
        </p:nvGrpSpPr>
        <p:grpSpPr bwMode="auto">
          <a:xfrm>
            <a:off x="1219200" y="3216275"/>
            <a:ext cx="4114800" cy="1279525"/>
            <a:chOff x="2400" y="528"/>
            <a:chExt cx="2592" cy="806"/>
          </a:xfrm>
        </p:grpSpPr>
        <p:sp>
          <p:nvSpPr>
            <p:cNvPr id="149511" name="Text Box 10">
              <a:extLst>
                <a:ext uri="{FF2B5EF4-FFF2-40B4-BE49-F238E27FC236}">
                  <a16:creationId xmlns:a16="http://schemas.microsoft.com/office/drawing/2014/main" id="{40BB1A57-8809-4F8A-807E-199A5945742A}"/>
                </a:ext>
              </a:extLst>
            </p:cNvPr>
            <p:cNvSpPr txBox="1">
              <a:spLocks noChangeArrowheads="1"/>
            </p:cNvSpPr>
            <p:nvPr/>
          </p:nvSpPr>
          <p:spPr bwMode="auto">
            <a:xfrm>
              <a:off x="2592" y="528"/>
              <a:ext cx="139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3200" b="1">
                  <a:latin typeface="宋体" panose="02010600030101010101" pitchFamily="2" charset="-122"/>
                </a:rPr>
                <a:t>库仑定律</a:t>
              </a:r>
            </a:p>
          </p:txBody>
        </p:sp>
        <p:sp>
          <p:nvSpPr>
            <p:cNvPr id="149512" name="AutoShape 11">
              <a:extLst>
                <a:ext uri="{FF2B5EF4-FFF2-40B4-BE49-F238E27FC236}">
                  <a16:creationId xmlns:a16="http://schemas.microsoft.com/office/drawing/2014/main" id="{D2C865D3-F852-4D0B-8B0C-83BF3D6EF86E}"/>
                </a:ext>
              </a:extLst>
            </p:cNvPr>
            <p:cNvSpPr>
              <a:spLocks/>
            </p:cNvSpPr>
            <p:nvPr/>
          </p:nvSpPr>
          <p:spPr bwMode="auto">
            <a:xfrm>
              <a:off x="2400" y="681"/>
              <a:ext cx="144" cy="480"/>
            </a:xfrm>
            <a:prstGeom prst="leftBrace">
              <a:avLst>
                <a:gd name="adj1" fmla="val 27778"/>
                <a:gd name="adj2" fmla="val 50000"/>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9513" name="Rectangle 12">
              <a:extLst>
                <a:ext uri="{FF2B5EF4-FFF2-40B4-BE49-F238E27FC236}">
                  <a16:creationId xmlns:a16="http://schemas.microsoft.com/office/drawing/2014/main" id="{10AC7F91-0C07-4D1D-A432-0C549A738308}"/>
                </a:ext>
              </a:extLst>
            </p:cNvPr>
            <p:cNvSpPr>
              <a:spLocks noChangeArrowheads="1"/>
            </p:cNvSpPr>
            <p:nvPr/>
          </p:nvSpPr>
          <p:spPr bwMode="auto">
            <a:xfrm>
              <a:off x="2588" y="969"/>
              <a:ext cx="240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3200" b="1">
                  <a:latin typeface="宋体" panose="02010600030101010101" pitchFamily="2" charset="-122"/>
                </a:rPr>
                <a:t>电场强度叠加原理</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10276"/>
                                        </p:tgtEl>
                                        <p:attrNameLst>
                                          <p:attrName>style.visibility</p:attrName>
                                        </p:attrNameLst>
                                      </p:cBhvr>
                                      <p:to>
                                        <p:strVal val="visible"/>
                                      </p:to>
                                    </p:set>
                                    <p:animEffect transition="in" filter="blinds(vertical)">
                                      <p:cBhvr>
                                        <p:cTn id="7" dur="500"/>
                                        <p:tgtEl>
                                          <p:spTgt spid="3102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vertical)">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7"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ppt_x</p:attrName>
                                        </p:attrNameLst>
                                      </p:cBhvr>
                                      <p:tavLst>
                                        <p:tav tm="0">
                                          <p:val>
                                            <p:strVal val="#ppt_x-#ppt_w/2"/>
                                          </p:val>
                                        </p:tav>
                                        <p:tav tm="100000">
                                          <p:val>
                                            <p:strVal val="#ppt_x"/>
                                          </p:val>
                                        </p:tav>
                                      </p:tavLst>
                                    </p:anim>
                                    <p:anim calcmode="lin" valueType="num">
                                      <p:cBhvr>
                                        <p:cTn id="18" dur="500" fill="hold"/>
                                        <p:tgtEl>
                                          <p:spTgt spid="2"/>
                                        </p:tgtEl>
                                        <p:attrNameLst>
                                          <p:attrName>ppt_y</p:attrName>
                                        </p:attrNameLst>
                                      </p:cBhvr>
                                      <p:tavLst>
                                        <p:tav tm="0">
                                          <p:val>
                                            <p:strVal val="#ppt_y"/>
                                          </p:val>
                                        </p:tav>
                                        <p:tav tm="100000">
                                          <p:val>
                                            <p:strVal val="#ppt_y"/>
                                          </p:val>
                                        </p:tav>
                                      </p:tavLst>
                                    </p:anim>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276" grpId="0" autoUpdateAnimBg="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灯片编号占位符 1">
            <a:extLst>
              <a:ext uri="{FF2B5EF4-FFF2-40B4-BE49-F238E27FC236}">
                <a16:creationId xmlns:a16="http://schemas.microsoft.com/office/drawing/2014/main" id="{5BC6D120-2BDC-4001-A251-AA788DDF270D}"/>
              </a:ext>
            </a:extLst>
          </p:cNvPr>
          <p:cNvSpPr txBox="1">
            <a:spLocks noGrp="1" noChangeArrowheads="1"/>
          </p:cNvSpPr>
          <p:nvPr/>
        </p:nvSpPr>
        <p:spPr bwMode="auto">
          <a:xfrm>
            <a:off x="6673850" y="6473825"/>
            <a:ext cx="21336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Tx/>
              <a:buNone/>
            </a:pPr>
            <a:fld id="{8AB2C630-52D1-4EC9-AD51-255EECBA038D}" type="slidenum">
              <a:rPr lang="en-US" altLang="zh-CN" sz="1400">
                <a:solidFill>
                  <a:srgbClr val="000000"/>
                </a:solidFill>
              </a:rPr>
              <a:pPr algn="r" eaLnBrk="1" hangingPunct="1">
                <a:spcBef>
                  <a:spcPct val="0"/>
                </a:spcBef>
                <a:buClrTx/>
                <a:buSzTx/>
                <a:buFontTx/>
                <a:buNone/>
              </a:pPr>
              <a:t>105</a:t>
            </a:fld>
            <a:endParaRPr lang="en-US" altLang="zh-CN" sz="1400">
              <a:solidFill>
                <a:srgbClr val="000000"/>
              </a:solidFill>
            </a:endParaRPr>
          </a:p>
        </p:txBody>
      </p:sp>
      <p:sp>
        <p:nvSpPr>
          <p:cNvPr id="57" name="Rectangle 2">
            <a:extLst>
              <a:ext uri="{FF2B5EF4-FFF2-40B4-BE49-F238E27FC236}">
                <a16:creationId xmlns:a16="http://schemas.microsoft.com/office/drawing/2014/main" id="{7F2004B8-0F79-4D18-8E77-0B9C5F5BA769}"/>
              </a:ext>
            </a:extLst>
          </p:cNvPr>
          <p:cNvSpPr>
            <a:spLocks noChangeArrowheads="1"/>
          </p:cNvSpPr>
          <p:nvPr/>
        </p:nvSpPr>
        <p:spPr bwMode="auto">
          <a:xfrm>
            <a:off x="4559300" y="2133600"/>
            <a:ext cx="3886200" cy="3886200"/>
          </a:xfrm>
          <a:prstGeom prst="rect">
            <a:avLst/>
          </a:prstGeom>
          <a:solidFill>
            <a:srgbClr val="FFFFFF"/>
          </a:solidFill>
          <a:ln w="9525">
            <a:solidFill>
              <a:srgbClr val="006666"/>
            </a:solidFill>
            <a:miter lim="800000"/>
            <a:headEnd/>
            <a:tailEnd/>
          </a:ln>
        </p:spPr>
        <p:txBody>
          <a:bodyPr wrap="none" anchor="ctr"/>
          <a:lstStyle/>
          <a:p>
            <a:pPr eaLnBrk="1" fontAlgn="auto" hangingPunct="1">
              <a:spcBef>
                <a:spcPts val="0"/>
              </a:spcBef>
              <a:spcAft>
                <a:spcPts val="0"/>
              </a:spcAft>
              <a:defRPr/>
            </a:pPr>
            <a:endParaRPr lang="zh-CN" altLang="zh-CN" kern="0">
              <a:solidFill>
                <a:sysClr val="windowText" lastClr="000000"/>
              </a:solidFill>
            </a:endParaRPr>
          </a:p>
        </p:txBody>
      </p:sp>
      <p:sp>
        <p:nvSpPr>
          <p:cNvPr id="58" name="Oval 3">
            <a:extLst>
              <a:ext uri="{FF2B5EF4-FFF2-40B4-BE49-F238E27FC236}">
                <a16:creationId xmlns:a16="http://schemas.microsoft.com/office/drawing/2014/main" id="{10B7C516-A4EE-4EE4-A042-9231EAAE0B73}"/>
              </a:ext>
            </a:extLst>
          </p:cNvPr>
          <p:cNvSpPr>
            <a:spLocks noChangeArrowheads="1"/>
          </p:cNvSpPr>
          <p:nvPr/>
        </p:nvSpPr>
        <p:spPr bwMode="auto">
          <a:xfrm>
            <a:off x="5167313" y="2897188"/>
            <a:ext cx="2590800" cy="2513012"/>
          </a:xfrm>
          <a:prstGeom prst="ellipse">
            <a:avLst/>
          </a:prstGeom>
          <a:gradFill rotWithShape="0">
            <a:gsLst>
              <a:gs pos="0">
                <a:srgbClr val="FFFFFF"/>
              </a:gs>
              <a:gs pos="100000">
                <a:srgbClr val="66CCFF"/>
              </a:gs>
            </a:gsLst>
            <a:path path="shape">
              <a:fillToRect l="50000" t="50000" r="50000" b="50000"/>
            </a:path>
          </a:gradFill>
          <a:ln w="9525">
            <a:noFill/>
            <a:round/>
            <a:headEnd/>
            <a:tailEnd/>
          </a:ln>
        </p:spPr>
        <p:txBody>
          <a:bodyPr wrap="none" anchor="ctr"/>
          <a:lstStyle/>
          <a:p>
            <a:pPr eaLnBrk="1" fontAlgn="auto" hangingPunct="1">
              <a:spcBef>
                <a:spcPts val="0"/>
              </a:spcBef>
              <a:spcAft>
                <a:spcPts val="0"/>
              </a:spcAft>
              <a:defRPr/>
            </a:pPr>
            <a:endParaRPr lang="zh-CN" altLang="zh-CN" kern="0">
              <a:solidFill>
                <a:sysClr val="windowText" lastClr="000000"/>
              </a:solidFill>
            </a:endParaRPr>
          </a:p>
        </p:txBody>
      </p:sp>
      <p:grpSp>
        <p:nvGrpSpPr>
          <p:cNvPr id="150533" name="Group 4">
            <a:extLst>
              <a:ext uri="{FF2B5EF4-FFF2-40B4-BE49-F238E27FC236}">
                <a16:creationId xmlns:a16="http://schemas.microsoft.com/office/drawing/2014/main" id="{0684B3C8-B182-4D03-8CF1-B4CA2D498047}"/>
              </a:ext>
            </a:extLst>
          </p:cNvPr>
          <p:cNvGrpSpPr>
            <a:grpSpLocks/>
          </p:cNvGrpSpPr>
          <p:nvPr/>
        </p:nvGrpSpPr>
        <p:grpSpPr bwMode="auto">
          <a:xfrm>
            <a:off x="4800600" y="2438400"/>
            <a:ext cx="3429000" cy="3276600"/>
            <a:chOff x="0" y="0"/>
            <a:chExt cx="2160" cy="2064"/>
          </a:xfrm>
        </p:grpSpPr>
        <p:grpSp>
          <p:nvGrpSpPr>
            <p:cNvPr id="150552" name="Group 5">
              <a:extLst>
                <a:ext uri="{FF2B5EF4-FFF2-40B4-BE49-F238E27FC236}">
                  <a16:creationId xmlns:a16="http://schemas.microsoft.com/office/drawing/2014/main" id="{DAF49581-8019-4615-BD13-16DE41B61ABF}"/>
                </a:ext>
              </a:extLst>
            </p:cNvPr>
            <p:cNvGrpSpPr>
              <a:grpSpLocks/>
            </p:cNvGrpSpPr>
            <p:nvPr/>
          </p:nvGrpSpPr>
          <p:grpSpPr bwMode="auto">
            <a:xfrm>
              <a:off x="0" y="1043"/>
              <a:ext cx="2160" cy="57"/>
              <a:chOff x="0" y="0"/>
              <a:chExt cx="2448" cy="68"/>
            </a:xfrm>
          </p:grpSpPr>
          <p:sp>
            <p:nvSpPr>
              <p:cNvPr id="89" name="Line 6">
                <a:extLst>
                  <a:ext uri="{FF2B5EF4-FFF2-40B4-BE49-F238E27FC236}">
                    <a16:creationId xmlns:a16="http://schemas.microsoft.com/office/drawing/2014/main" id="{40547CFE-29AA-4EEB-B77D-8B1660DC3067}"/>
                  </a:ext>
                </a:extLst>
              </p:cNvPr>
              <p:cNvSpPr>
                <a:spLocks noChangeShapeType="1"/>
              </p:cNvSpPr>
              <p:nvPr/>
            </p:nvSpPr>
            <p:spPr bwMode="auto">
              <a:xfrm flipH="1">
                <a:off x="66" y="35"/>
                <a:ext cx="2319" cy="0"/>
              </a:xfrm>
              <a:prstGeom prst="line">
                <a:avLst/>
              </a:prstGeom>
              <a:noFill/>
              <a:ln w="12700">
                <a:solidFill>
                  <a:srgbClr val="FF0000"/>
                </a:solid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90" name="Freeform 7">
                <a:extLst>
                  <a:ext uri="{FF2B5EF4-FFF2-40B4-BE49-F238E27FC236}">
                    <a16:creationId xmlns:a16="http://schemas.microsoft.com/office/drawing/2014/main" id="{EB5956A4-531E-4FB5-9785-10529889C658}"/>
                  </a:ext>
                </a:extLst>
              </p:cNvPr>
              <p:cNvSpPr>
                <a:spLocks/>
              </p:cNvSpPr>
              <p:nvPr/>
            </p:nvSpPr>
            <p:spPr bwMode="auto">
              <a:xfrm>
                <a:off x="2349" y="1"/>
                <a:ext cx="99" cy="67"/>
              </a:xfrm>
              <a:custGeom>
                <a:avLst/>
                <a:gdLst>
                  <a:gd name="T0" fmla="*/ 0 w 99"/>
                  <a:gd name="T1" fmla="*/ 67 h 67"/>
                  <a:gd name="T2" fmla="*/ 99 w 99"/>
                  <a:gd name="T3" fmla="*/ 33 h 67"/>
                  <a:gd name="T4" fmla="*/ 0 w 99"/>
                  <a:gd name="T5" fmla="*/ 0 h 67"/>
                  <a:gd name="T6" fmla="*/ 31 w 99"/>
                  <a:gd name="T7" fmla="*/ 33 h 67"/>
                  <a:gd name="T8" fmla="*/ 0 w 99"/>
                  <a:gd name="T9" fmla="*/ 67 h 67"/>
                  <a:gd name="T10" fmla="*/ 0 60000 65536"/>
                  <a:gd name="T11" fmla="*/ 0 60000 65536"/>
                  <a:gd name="T12" fmla="*/ 0 60000 65536"/>
                  <a:gd name="T13" fmla="*/ 0 60000 65536"/>
                  <a:gd name="T14" fmla="*/ 0 60000 65536"/>
                  <a:gd name="T15" fmla="*/ 0 w 99"/>
                  <a:gd name="T16" fmla="*/ 0 h 67"/>
                  <a:gd name="T17" fmla="*/ 99 w 99"/>
                  <a:gd name="T18" fmla="*/ 67 h 67"/>
                </a:gdLst>
                <a:ahLst/>
                <a:cxnLst>
                  <a:cxn ang="T10">
                    <a:pos x="T0" y="T1"/>
                  </a:cxn>
                  <a:cxn ang="T11">
                    <a:pos x="T2" y="T3"/>
                  </a:cxn>
                  <a:cxn ang="T12">
                    <a:pos x="T4" y="T5"/>
                  </a:cxn>
                  <a:cxn ang="T13">
                    <a:pos x="T6" y="T7"/>
                  </a:cxn>
                  <a:cxn ang="T14">
                    <a:pos x="T8" y="T9"/>
                  </a:cxn>
                </a:cxnLst>
                <a:rect l="T15" t="T16" r="T17" b="T18"/>
                <a:pathLst>
                  <a:path w="99" h="67">
                    <a:moveTo>
                      <a:pt x="0" y="67"/>
                    </a:moveTo>
                    <a:lnTo>
                      <a:pt x="99" y="33"/>
                    </a:lnTo>
                    <a:lnTo>
                      <a:pt x="0" y="0"/>
                    </a:lnTo>
                    <a:lnTo>
                      <a:pt x="31" y="33"/>
                    </a:lnTo>
                    <a:lnTo>
                      <a:pt x="0" y="67"/>
                    </a:lnTo>
                    <a:close/>
                  </a:path>
                </a:pathLst>
              </a:custGeom>
              <a:solidFill>
                <a:srgbClr val="FF0000"/>
              </a:solidFill>
              <a:ln w="9525">
                <a:solidFill>
                  <a:srgbClr val="FF0000"/>
                </a:solidFill>
                <a:bevel/>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91" name="Freeform 8">
                <a:extLst>
                  <a:ext uri="{FF2B5EF4-FFF2-40B4-BE49-F238E27FC236}">
                    <a16:creationId xmlns:a16="http://schemas.microsoft.com/office/drawing/2014/main" id="{D5546185-42E4-4C02-AAA2-11E4D389A5D8}"/>
                  </a:ext>
                </a:extLst>
              </p:cNvPr>
              <p:cNvSpPr>
                <a:spLocks/>
              </p:cNvSpPr>
              <p:nvPr/>
            </p:nvSpPr>
            <p:spPr bwMode="auto">
              <a:xfrm>
                <a:off x="0" y="0"/>
                <a:ext cx="99" cy="67"/>
              </a:xfrm>
              <a:custGeom>
                <a:avLst/>
                <a:gdLst>
                  <a:gd name="T0" fmla="*/ 99 w 99"/>
                  <a:gd name="T1" fmla="*/ 0 h 67"/>
                  <a:gd name="T2" fmla="*/ 0 w 99"/>
                  <a:gd name="T3" fmla="*/ 34 h 67"/>
                  <a:gd name="T4" fmla="*/ 99 w 99"/>
                  <a:gd name="T5" fmla="*/ 67 h 67"/>
                  <a:gd name="T6" fmla="*/ 68 w 99"/>
                  <a:gd name="T7" fmla="*/ 34 h 67"/>
                  <a:gd name="T8" fmla="*/ 99 w 99"/>
                  <a:gd name="T9" fmla="*/ 0 h 67"/>
                  <a:gd name="T10" fmla="*/ 0 60000 65536"/>
                  <a:gd name="T11" fmla="*/ 0 60000 65536"/>
                  <a:gd name="T12" fmla="*/ 0 60000 65536"/>
                  <a:gd name="T13" fmla="*/ 0 60000 65536"/>
                  <a:gd name="T14" fmla="*/ 0 60000 65536"/>
                  <a:gd name="T15" fmla="*/ 0 w 99"/>
                  <a:gd name="T16" fmla="*/ 0 h 67"/>
                  <a:gd name="T17" fmla="*/ 99 w 99"/>
                  <a:gd name="T18" fmla="*/ 67 h 67"/>
                </a:gdLst>
                <a:ahLst/>
                <a:cxnLst>
                  <a:cxn ang="T10">
                    <a:pos x="T0" y="T1"/>
                  </a:cxn>
                  <a:cxn ang="T11">
                    <a:pos x="T2" y="T3"/>
                  </a:cxn>
                  <a:cxn ang="T12">
                    <a:pos x="T4" y="T5"/>
                  </a:cxn>
                  <a:cxn ang="T13">
                    <a:pos x="T6" y="T7"/>
                  </a:cxn>
                  <a:cxn ang="T14">
                    <a:pos x="T8" y="T9"/>
                  </a:cxn>
                </a:cxnLst>
                <a:rect l="T15" t="T16" r="T17" b="T18"/>
                <a:pathLst>
                  <a:path w="99" h="67">
                    <a:moveTo>
                      <a:pt x="99" y="0"/>
                    </a:moveTo>
                    <a:lnTo>
                      <a:pt x="0" y="34"/>
                    </a:lnTo>
                    <a:lnTo>
                      <a:pt x="99" y="67"/>
                    </a:lnTo>
                    <a:lnTo>
                      <a:pt x="68" y="34"/>
                    </a:lnTo>
                    <a:lnTo>
                      <a:pt x="99" y="0"/>
                    </a:lnTo>
                    <a:close/>
                  </a:path>
                </a:pathLst>
              </a:custGeom>
              <a:solidFill>
                <a:srgbClr val="FF0000"/>
              </a:solidFill>
              <a:ln w="9525">
                <a:solidFill>
                  <a:srgbClr val="FF0000"/>
                </a:solidFill>
                <a:bevel/>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grpSp>
        <p:grpSp>
          <p:nvGrpSpPr>
            <p:cNvPr id="150553" name="Group 9">
              <a:extLst>
                <a:ext uri="{FF2B5EF4-FFF2-40B4-BE49-F238E27FC236}">
                  <a16:creationId xmlns:a16="http://schemas.microsoft.com/office/drawing/2014/main" id="{6FFA74C8-FB13-4BC3-9DAC-886483B0ECD9}"/>
                </a:ext>
              </a:extLst>
            </p:cNvPr>
            <p:cNvGrpSpPr>
              <a:grpSpLocks/>
            </p:cNvGrpSpPr>
            <p:nvPr/>
          </p:nvGrpSpPr>
          <p:grpSpPr bwMode="auto">
            <a:xfrm>
              <a:off x="42" y="685"/>
              <a:ext cx="2003" cy="774"/>
              <a:chOff x="0" y="0"/>
              <a:chExt cx="2270" cy="918"/>
            </a:xfrm>
          </p:grpSpPr>
          <p:sp>
            <p:nvSpPr>
              <p:cNvPr id="86" name="Line 10">
                <a:extLst>
                  <a:ext uri="{FF2B5EF4-FFF2-40B4-BE49-F238E27FC236}">
                    <a16:creationId xmlns:a16="http://schemas.microsoft.com/office/drawing/2014/main" id="{62BED3D8-D255-4C8A-9F0F-F57D657E7766}"/>
                  </a:ext>
                </a:extLst>
              </p:cNvPr>
              <p:cNvSpPr>
                <a:spLocks noChangeShapeType="1"/>
              </p:cNvSpPr>
              <p:nvPr/>
            </p:nvSpPr>
            <p:spPr bwMode="auto">
              <a:xfrm flipH="1" flipV="1">
                <a:off x="61" y="25"/>
                <a:ext cx="2148" cy="868"/>
              </a:xfrm>
              <a:prstGeom prst="line">
                <a:avLst/>
              </a:prstGeom>
              <a:noFill/>
              <a:ln w="12700">
                <a:solidFill>
                  <a:srgbClr val="FF0000"/>
                </a:solid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87" name="Freeform 11">
                <a:extLst>
                  <a:ext uri="{FF2B5EF4-FFF2-40B4-BE49-F238E27FC236}">
                    <a16:creationId xmlns:a16="http://schemas.microsoft.com/office/drawing/2014/main" id="{485F088D-945A-4067-87C7-4157511998F0}"/>
                  </a:ext>
                </a:extLst>
              </p:cNvPr>
              <p:cNvSpPr>
                <a:spLocks/>
              </p:cNvSpPr>
              <p:nvPr/>
            </p:nvSpPr>
            <p:spPr bwMode="auto">
              <a:xfrm>
                <a:off x="2165" y="852"/>
                <a:ext cx="105" cy="66"/>
              </a:xfrm>
              <a:custGeom>
                <a:avLst/>
                <a:gdLst>
                  <a:gd name="T0" fmla="*/ 0 w 105"/>
                  <a:gd name="T1" fmla="*/ 62 h 67"/>
                  <a:gd name="T2" fmla="*/ 105 w 105"/>
                  <a:gd name="T3" fmla="*/ 67 h 67"/>
                  <a:gd name="T4" fmla="*/ 25 w 105"/>
                  <a:gd name="T5" fmla="*/ 0 h 67"/>
                  <a:gd name="T6" fmla="*/ 42 w 105"/>
                  <a:gd name="T7" fmla="*/ 42 h 67"/>
                  <a:gd name="T8" fmla="*/ 0 w 105"/>
                  <a:gd name="T9" fmla="*/ 62 h 67"/>
                  <a:gd name="T10" fmla="*/ 0 60000 65536"/>
                  <a:gd name="T11" fmla="*/ 0 60000 65536"/>
                  <a:gd name="T12" fmla="*/ 0 60000 65536"/>
                  <a:gd name="T13" fmla="*/ 0 60000 65536"/>
                  <a:gd name="T14" fmla="*/ 0 60000 65536"/>
                  <a:gd name="T15" fmla="*/ 0 w 105"/>
                  <a:gd name="T16" fmla="*/ 0 h 67"/>
                  <a:gd name="T17" fmla="*/ 105 w 105"/>
                  <a:gd name="T18" fmla="*/ 67 h 67"/>
                </a:gdLst>
                <a:ahLst/>
                <a:cxnLst>
                  <a:cxn ang="T10">
                    <a:pos x="T0" y="T1"/>
                  </a:cxn>
                  <a:cxn ang="T11">
                    <a:pos x="T2" y="T3"/>
                  </a:cxn>
                  <a:cxn ang="T12">
                    <a:pos x="T4" y="T5"/>
                  </a:cxn>
                  <a:cxn ang="T13">
                    <a:pos x="T6" y="T7"/>
                  </a:cxn>
                  <a:cxn ang="T14">
                    <a:pos x="T8" y="T9"/>
                  </a:cxn>
                </a:cxnLst>
                <a:rect l="T15" t="T16" r="T17" b="T18"/>
                <a:pathLst>
                  <a:path w="105" h="67">
                    <a:moveTo>
                      <a:pt x="0" y="62"/>
                    </a:moveTo>
                    <a:lnTo>
                      <a:pt x="105" y="67"/>
                    </a:lnTo>
                    <a:lnTo>
                      <a:pt x="25" y="0"/>
                    </a:lnTo>
                    <a:lnTo>
                      <a:pt x="42" y="42"/>
                    </a:lnTo>
                    <a:lnTo>
                      <a:pt x="0" y="62"/>
                    </a:lnTo>
                    <a:close/>
                  </a:path>
                </a:pathLst>
              </a:custGeom>
              <a:solidFill>
                <a:srgbClr val="FF0000"/>
              </a:solidFill>
              <a:ln w="9525">
                <a:solidFill>
                  <a:srgbClr val="FF0000"/>
                </a:solidFill>
                <a:bevel/>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88" name="Freeform 12">
                <a:extLst>
                  <a:ext uri="{FF2B5EF4-FFF2-40B4-BE49-F238E27FC236}">
                    <a16:creationId xmlns:a16="http://schemas.microsoft.com/office/drawing/2014/main" id="{1B2C11A7-AC86-443C-A29A-80EF43ED2FD4}"/>
                  </a:ext>
                </a:extLst>
              </p:cNvPr>
              <p:cNvSpPr>
                <a:spLocks/>
              </p:cNvSpPr>
              <p:nvPr/>
            </p:nvSpPr>
            <p:spPr bwMode="auto">
              <a:xfrm>
                <a:off x="0" y="0"/>
                <a:ext cx="105" cy="66"/>
              </a:xfrm>
              <a:custGeom>
                <a:avLst/>
                <a:gdLst>
                  <a:gd name="T0" fmla="*/ 105 w 105"/>
                  <a:gd name="T1" fmla="*/ 5 h 67"/>
                  <a:gd name="T2" fmla="*/ 0 w 105"/>
                  <a:gd name="T3" fmla="*/ 0 h 67"/>
                  <a:gd name="T4" fmla="*/ 80 w 105"/>
                  <a:gd name="T5" fmla="*/ 67 h 67"/>
                  <a:gd name="T6" fmla="*/ 63 w 105"/>
                  <a:gd name="T7" fmla="*/ 25 h 67"/>
                  <a:gd name="T8" fmla="*/ 105 w 105"/>
                  <a:gd name="T9" fmla="*/ 5 h 67"/>
                  <a:gd name="T10" fmla="*/ 0 60000 65536"/>
                  <a:gd name="T11" fmla="*/ 0 60000 65536"/>
                  <a:gd name="T12" fmla="*/ 0 60000 65536"/>
                  <a:gd name="T13" fmla="*/ 0 60000 65536"/>
                  <a:gd name="T14" fmla="*/ 0 60000 65536"/>
                  <a:gd name="T15" fmla="*/ 0 w 105"/>
                  <a:gd name="T16" fmla="*/ 0 h 67"/>
                  <a:gd name="T17" fmla="*/ 105 w 105"/>
                  <a:gd name="T18" fmla="*/ 67 h 67"/>
                </a:gdLst>
                <a:ahLst/>
                <a:cxnLst>
                  <a:cxn ang="T10">
                    <a:pos x="T0" y="T1"/>
                  </a:cxn>
                  <a:cxn ang="T11">
                    <a:pos x="T2" y="T3"/>
                  </a:cxn>
                  <a:cxn ang="T12">
                    <a:pos x="T4" y="T5"/>
                  </a:cxn>
                  <a:cxn ang="T13">
                    <a:pos x="T6" y="T7"/>
                  </a:cxn>
                  <a:cxn ang="T14">
                    <a:pos x="T8" y="T9"/>
                  </a:cxn>
                </a:cxnLst>
                <a:rect l="T15" t="T16" r="T17" b="T18"/>
                <a:pathLst>
                  <a:path w="105" h="67">
                    <a:moveTo>
                      <a:pt x="105" y="5"/>
                    </a:moveTo>
                    <a:lnTo>
                      <a:pt x="0" y="0"/>
                    </a:lnTo>
                    <a:lnTo>
                      <a:pt x="80" y="67"/>
                    </a:lnTo>
                    <a:lnTo>
                      <a:pt x="63" y="25"/>
                    </a:lnTo>
                    <a:lnTo>
                      <a:pt x="105" y="5"/>
                    </a:lnTo>
                    <a:close/>
                  </a:path>
                </a:pathLst>
              </a:custGeom>
              <a:solidFill>
                <a:srgbClr val="FF0000"/>
              </a:solidFill>
              <a:ln w="9525">
                <a:solidFill>
                  <a:srgbClr val="FF0000"/>
                </a:solidFill>
                <a:bevel/>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grpSp>
        <p:grpSp>
          <p:nvGrpSpPr>
            <p:cNvPr id="150554" name="Group 13">
              <a:extLst>
                <a:ext uri="{FF2B5EF4-FFF2-40B4-BE49-F238E27FC236}">
                  <a16:creationId xmlns:a16="http://schemas.microsoft.com/office/drawing/2014/main" id="{B72CDEF1-6009-4A5A-9EE2-1C922857141D}"/>
                </a:ext>
              </a:extLst>
            </p:cNvPr>
            <p:cNvGrpSpPr>
              <a:grpSpLocks/>
            </p:cNvGrpSpPr>
            <p:nvPr/>
          </p:nvGrpSpPr>
          <p:grpSpPr bwMode="auto">
            <a:xfrm>
              <a:off x="254" y="356"/>
              <a:ext cx="1581" cy="1424"/>
              <a:chOff x="0" y="0"/>
              <a:chExt cx="1792" cy="1689"/>
            </a:xfrm>
          </p:grpSpPr>
          <p:sp>
            <p:nvSpPr>
              <p:cNvPr id="83" name="Line 14">
                <a:extLst>
                  <a:ext uri="{FF2B5EF4-FFF2-40B4-BE49-F238E27FC236}">
                    <a16:creationId xmlns:a16="http://schemas.microsoft.com/office/drawing/2014/main" id="{B4F25D50-EB62-4F0A-969E-1ECC0F869F7C}"/>
                  </a:ext>
                </a:extLst>
              </p:cNvPr>
              <p:cNvSpPr>
                <a:spLocks noChangeShapeType="1"/>
              </p:cNvSpPr>
              <p:nvPr/>
            </p:nvSpPr>
            <p:spPr bwMode="auto">
              <a:xfrm flipH="1" flipV="1">
                <a:off x="46" y="45"/>
                <a:ext cx="1699" cy="1599"/>
              </a:xfrm>
              <a:prstGeom prst="line">
                <a:avLst/>
              </a:prstGeom>
              <a:noFill/>
              <a:ln w="12700">
                <a:solidFill>
                  <a:srgbClr val="FF0000"/>
                </a:solid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84" name="Freeform 15">
                <a:extLst>
                  <a:ext uri="{FF2B5EF4-FFF2-40B4-BE49-F238E27FC236}">
                    <a16:creationId xmlns:a16="http://schemas.microsoft.com/office/drawing/2014/main" id="{0375AE43-DA79-4E03-B894-339C60F64C1F}"/>
                  </a:ext>
                </a:extLst>
              </p:cNvPr>
              <p:cNvSpPr>
                <a:spLocks/>
              </p:cNvSpPr>
              <p:nvPr/>
            </p:nvSpPr>
            <p:spPr bwMode="auto">
              <a:xfrm>
                <a:off x="1697" y="1596"/>
                <a:ext cx="95" cy="93"/>
              </a:xfrm>
              <a:custGeom>
                <a:avLst/>
                <a:gdLst>
                  <a:gd name="T0" fmla="*/ 0 w 95"/>
                  <a:gd name="T1" fmla="*/ 48 h 92"/>
                  <a:gd name="T2" fmla="*/ 95 w 95"/>
                  <a:gd name="T3" fmla="*/ 92 h 92"/>
                  <a:gd name="T4" fmla="*/ 46 w 95"/>
                  <a:gd name="T5" fmla="*/ 0 h 92"/>
                  <a:gd name="T6" fmla="*/ 46 w 95"/>
                  <a:gd name="T7" fmla="*/ 45 h 92"/>
                  <a:gd name="T8" fmla="*/ 0 w 95"/>
                  <a:gd name="T9" fmla="*/ 48 h 92"/>
                  <a:gd name="T10" fmla="*/ 0 60000 65536"/>
                  <a:gd name="T11" fmla="*/ 0 60000 65536"/>
                  <a:gd name="T12" fmla="*/ 0 60000 65536"/>
                  <a:gd name="T13" fmla="*/ 0 60000 65536"/>
                  <a:gd name="T14" fmla="*/ 0 60000 65536"/>
                  <a:gd name="T15" fmla="*/ 0 w 95"/>
                  <a:gd name="T16" fmla="*/ 0 h 92"/>
                  <a:gd name="T17" fmla="*/ 95 w 95"/>
                  <a:gd name="T18" fmla="*/ 92 h 92"/>
                </a:gdLst>
                <a:ahLst/>
                <a:cxnLst>
                  <a:cxn ang="T10">
                    <a:pos x="T0" y="T1"/>
                  </a:cxn>
                  <a:cxn ang="T11">
                    <a:pos x="T2" y="T3"/>
                  </a:cxn>
                  <a:cxn ang="T12">
                    <a:pos x="T4" y="T5"/>
                  </a:cxn>
                  <a:cxn ang="T13">
                    <a:pos x="T6" y="T7"/>
                  </a:cxn>
                  <a:cxn ang="T14">
                    <a:pos x="T8" y="T9"/>
                  </a:cxn>
                </a:cxnLst>
                <a:rect l="T15" t="T16" r="T17" b="T18"/>
                <a:pathLst>
                  <a:path w="95" h="92">
                    <a:moveTo>
                      <a:pt x="0" y="48"/>
                    </a:moveTo>
                    <a:lnTo>
                      <a:pt x="95" y="92"/>
                    </a:lnTo>
                    <a:lnTo>
                      <a:pt x="46" y="0"/>
                    </a:lnTo>
                    <a:lnTo>
                      <a:pt x="46" y="45"/>
                    </a:lnTo>
                    <a:lnTo>
                      <a:pt x="0" y="48"/>
                    </a:lnTo>
                    <a:close/>
                  </a:path>
                </a:pathLst>
              </a:custGeom>
              <a:solidFill>
                <a:srgbClr val="FF0000"/>
              </a:solidFill>
              <a:ln w="9525">
                <a:solidFill>
                  <a:srgbClr val="FF0000"/>
                </a:solidFill>
                <a:bevel/>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85" name="Freeform 16">
                <a:extLst>
                  <a:ext uri="{FF2B5EF4-FFF2-40B4-BE49-F238E27FC236}">
                    <a16:creationId xmlns:a16="http://schemas.microsoft.com/office/drawing/2014/main" id="{C6E9DB9D-8780-4C08-875E-6FEF2BCF1333}"/>
                  </a:ext>
                </a:extLst>
              </p:cNvPr>
              <p:cNvSpPr>
                <a:spLocks/>
              </p:cNvSpPr>
              <p:nvPr/>
            </p:nvSpPr>
            <p:spPr bwMode="auto">
              <a:xfrm>
                <a:off x="0" y="0"/>
                <a:ext cx="95" cy="93"/>
              </a:xfrm>
              <a:custGeom>
                <a:avLst/>
                <a:gdLst>
                  <a:gd name="T0" fmla="*/ 95 w 95"/>
                  <a:gd name="T1" fmla="*/ 44 h 92"/>
                  <a:gd name="T2" fmla="*/ 0 w 95"/>
                  <a:gd name="T3" fmla="*/ 0 h 92"/>
                  <a:gd name="T4" fmla="*/ 49 w 95"/>
                  <a:gd name="T5" fmla="*/ 92 h 92"/>
                  <a:gd name="T6" fmla="*/ 49 w 95"/>
                  <a:gd name="T7" fmla="*/ 47 h 92"/>
                  <a:gd name="T8" fmla="*/ 95 w 95"/>
                  <a:gd name="T9" fmla="*/ 44 h 92"/>
                  <a:gd name="T10" fmla="*/ 0 60000 65536"/>
                  <a:gd name="T11" fmla="*/ 0 60000 65536"/>
                  <a:gd name="T12" fmla="*/ 0 60000 65536"/>
                  <a:gd name="T13" fmla="*/ 0 60000 65536"/>
                  <a:gd name="T14" fmla="*/ 0 60000 65536"/>
                  <a:gd name="T15" fmla="*/ 0 w 95"/>
                  <a:gd name="T16" fmla="*/ 0 h 92"/>
                  <a:gd name="T17" fmla="*/ 95 w 95"/>
                  <a:gd name="T18" fmla="*/ 92 h 92"/>
                </a:gdLst>
                <a:ahLst/>
                <a:cxnLst>
                  <a:cxn ang="T10">
                    <a:pos x="T0" y="T1"/>
                  </a:cxn>
                  <a:cxn ang="T11">
                    <a:pos x="T2" y="T3"/>
                  </a:cxn>
                  <a:cxn ang="T12">
                    <a:pos x="T4" y="T5"/>
                  </a:cxn>
                  <a:cxn ang="T13">
                    <a:pos x="T6" y="T7"/>
                  </a:cxn>
                  <a:cxn ang="T14">
                    <a:pos x="T8" y="T9"/>
                  </a:cxn>
                </a:cxnLst>
                <a:rect l="T15" t="T16" r="T17" b="T18"/>
                <a:pathLst>
                  <a:path w="95" h="92">
                    <a:moveTo>
                      <a:pt x="95" y="44"/>
                    </a:moveTo>
                    <a:lnTo>
                      <a:pt x="0" y="0"/>
                    </a:lnTo>
                    <a:lnTo>
                      <a:pt x="49" y="92"/>
                    </a:lnTo>
                    <a:lnTo>
                      <a:pt x="49" y="47"/>
                    </a:lnTo>
                    <a:lnTo>
                      <a:pt x="95" y="44"/>
                    </a:lnTo>
                    <a:close/>
                  </a:path>
                </a:pathLst>
              </a:custGeom>
              <a:solidFill>
                <a:srgbClr val="FF0000"/>
              </a:solidFill>
              <a:ln w="9525">
                <a:solidFill>
                  <a:srgbClr val="FF0000"/>
                </a:solidFill>
                <a:bevel/>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grpSp>
        <p:grpSp>
          <p:nvGrpSpPr>
            <p:cNvPr id="150555" name="Group 17">
              <a:extLst>
                <a:ext uri="{FF2B5EF4-FFF2-40B4-BE49-F238E27FC236}">
                  <a16:creationId xmlns:a16="http://schemas.microsoft.com/office/drawing/2014/main" id="{845C3225-EB83-43AA-AC4F-AC7EDCE596CD}"/>
                </a:ext>
              </a:extLst>
            </p:cNvPr>
            <p:cNvGrpSpPr>
              <a:grpSpLocks/>
            </p:cNvGrpSpPr>
            <p:nvPr/>
          </p:nvGrpSpPr>
          <p:grpSpPr bwMode="auto">
            <a:xfrm>
              <a:off x="641" y="98"/>
              <a:ext cx="854" cy="1876"/>
              <a:chOff x="0" y="0"/>
              <a:chExt cx="968" cy="2225"/>
            </a:xfrm>
          </p:grpSpPr>
          <p:sp>
            <p:nvSpPr>
              <p:cNvPr id="80" name="Line 18">
                <a:extLst>
                  <a:ext uri="{FF2B5EF4-FFF2-40B4-BE49-F238E27FC236}">
                    <a16:creationId xmlns:a16="http://schemas.microsoft.com/office/drawing/2014/main" id="{09783127-F9B8-4285-B7F9-23C74DCCA5AC}"/>
                  </a:ext>
                </a:extLst>
              </p:cNvPr>
              <p:cNvSpPr>
                <a:spLocks noChangeShapeType="1"/>
              </p:cNvSpPr>
              <p:nvPr/>
            </p:nvSpPr>
            <p:spPr bwMode="auto">
              <a:xfrm flipH="1">
                <a:off x="27" y="60"/>
                <a:ext cx="914" cy="2104"/>
              </a:xfrm>
              <a:prstGeom prst="line">
                <a:avLst/>
              </a:prstGeom>
              <a:noFill/>
              <a:ln w="12700">
                <a:solidFill>
                  <a:srgbClr val="FF0000"/>
                </a:solid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81" name="Freeform 19">
                <a:extLst>
                  <a:ext uri="{FF2B5EF4-FFF2-40B4-BE49-F238E27FC236}">
                    <a16:creationId xmlns:a16="http://schemas.microsoft.com/office/drawing/2014/main" id="{12313484-7D55-497D-88CD-05AC2119DE38}"/>
                  </a:ext>
                </a:extLst>
              </p:cNvPr>
              <p:cNvSpPr>
                <a:spLocks/>
              </p:cNvSpPr>
              <p:nvPr/>
            </p:nvSpPr>
            <p:spPr bwMode="auto">
              <a:xfrm>
                <a:off x="898" y="0"/>
                <a:ext cx="70" cy="104"/>
              </a:xfrm>
              <a:custGeom>
                <a:avLst/>
                <a:gdLst>
                  <a:gd name="T0" fmla="*/ 62 w 70"/>
                  <a:gd name="T1" fmla="*/ 104 h 104"/>
                  <a:gd name="T2" fmla="*/ 70 w 70"/>
                  <a:gd name="T3" fmla="*/ 0 h 104"/>
                  <a:gd name="T4" fmla="*/ 0 w 70"/>
                  <a:gd name="T5" fmla="*/ 78 h 104"/>
                  <a:gd name="T6" fmla="*/ 43 w 70"/>
                  <a:gd name="T7" fmla="*/ 62 h 104"/>
                  <a:gd name="T8" fmla="*/ 62 w 70"/>
                  <a:gd name="T9" fmla="*/ 104 h 104"/>
                  <a:gd name="T10" fmla="*/ 0 60000 65536"/>
                  <a:gd name="T11" fmla="*/ 0 60000 65536"/>
                  <a:gd name="T12" fmla="*/ 0 60000 65536"/>
                  <a:gd name="T13" fmla="*/ 0 60000 65536"/>
                  <a:gd name="T14" fmla="*/ 0 60000 65536"/>
                  <a:gd name="T15" fmla="*/ 0 w 70"/>
                  <a:gd name="T16" fmla="*/ 0 h 104"/>
                  <a:gd name="T17" fmla="*/ 70 w 70"/>
                  <a:gd name="T18" fmla="*/ 104 h 104"/>
                </a:gdLst>
                <a:ahLst/>
                <a:cxnLst>
                  <a:cxn ang="T10">
                    <a:pos x="T0" y="T1"/>
                  </a:cxn>
                  <a:cxn ang="T11">
                    <a:pos x="T2" y="T3"/>
                  </a:cxn>
                  <a:cxn ang="T12">
                    <a:pos x="T4" y="T5"/>
                  </a:cxn>
                  <a:cxn ang="T13">
                    <a:pos x="T6" y="T7"/>
                  </a:cxn>
                  <a:cxn ang="T14">
                    <a:pos x="T8" y="T9"/>
                  </a:cxn>
                </a:cxnLst>
                <a:rect l="T15" t="T16" r="T17" b="T18"/>
                <a:pathLst>
                  <a:path w="70" h="104">
                    <a:moveTo>
                      <a:pt x="62" y="104"/>
                    </a:moveTo>
                    <a:lnTo>
                      <a:pt x="70" y="0"/>
                    </a:lnTo>
                    <a:lnTo>
                      <a:pt x="0" y="78"/>
                    </a:lnTo>
                    <a:lnTo>
                      <a:pt x="43" y="62"/>
                    </a:lnTo>
                    <a:lnTo>
                      <a:pt x="62" y="104"/>
                    </a:lnTo>
                    <a:close/>
                  </a:path>
                </a:pathLst>
              </a:custGeom>
              <a:solidFill>
                <a:srgbClr val="FF0000"/>
              </a:solidFill>
              <a:ln w="9525">
                <a:solidFill>
                  <a:srgbClr val="FF0000"/>
                </a:solidFill>
                <a:bevel/>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82" name="Freeform 20">
                <a:extLst>
                  <a:ext uri="{FF2B5EF4-FFF2-40B4-BE49-F238E27FC236}">
                    <a16:creationId xmlns:a16="http://schemas.microsoft.com/office/drawing/2014/main" id="{65F707E1-E25E-42B1-955C-8589B9B60BF4}"/>
                  </a:ext>
                </a:extLst>
              </p:cNvPr>
              <p:cNvSpPr>
                <a:spLocks/>
              </p:cNvSpPr>
              <p:nvPr/>
            </p:nvSpPr>
            <p:spPr bwMode="auto">
              <a:xfrm>
                <a:off x="0" y="2121"/>
                <a:ext cx="70" cy="104"/>
              </a:xfrm>
              <a:custGeom>
                <a:avLst/>
                <a:gdLst>
                  <a:gd name="T0" fmla="*/ 8 w 70"/>
                  <a:gd name="T1" fmla="*/ 0 h 104"/>
                  <a:gd name="T2" fmla="*/ 0 w 70"/>
                  <a:gd name="T3" fmla="*/ 104 h 104"/>
                  <a:gd name="T4" fmla="*/ 70 w 70"/>
                  <a:gd name="T5" fmla="*/ 26 h 104"/>
                  <a:gd name="T6" fmla="*/ 27 w 70"/>
                  <a:gd name="T7" fmla="*/ 42 h 104"/>
                  <a:gd name="T8" fmla="*/ 8 w 70"/>
                  <a:gd name="T9" fmla="*/ 0 h 104"/>
                  <a:gd name="T10" fmla="*/ 0 60000 65536"/>
                  <a:gd name="T11" fmla="*/ 0 60000 65536"/>
                  <a:gd name="T12" fmla="*/ 0 60000 65536"/>
                  <a:gd name="T13" fmla="*/ 0 60000 65536"/>
                  <a:gd name="T14" fmla="*/ 0 60000 65536"/>
                  <a:gd name="T15" fmla="*/ 0 w 70"/>
                  <a:gd name="T16" fmla="*/ 0 h 104"/>
                  <a:gd name="T17" fmla="*/ 70 w 70"/>
                  <a:gd name="T18" fmla="*/ 104 h 104"/>
                </a:gdLst>
                <a:ahLst/>
                <a:cxnLst>
                  <a:cxn ang="T10">
                    <a:pos x="T0" y="T1"/>
                  </a:cxn>
                  <a:cxn ang="T11">
                    <a:pos x="T2" y="T3"/>
                  </a:cxn>
                  <a:cxn ang="T12">
                    <a:pos x="T4" y="T5"/>
                  </a:cxn>
                  <a:cxn ang="T13">
                    <a:pos x="T6" y="T7"/>
                  </a:cxn>
                  <a:cxn ang="T14">
                    <a:pos x="T8" y="T9"/>
                  </a:cxn>
                </a:cxnLst>
                <a:rect l="T15" t="T16" r="T17" b="T18"/>
                <a:pathLst>
                  <a:path w="70" h="104">
                    <a:moveTo>
                      <a:pt x="8" y="0"/>
                    </a:moveTo>
                    <a:lnTo>
                      <a:pt x="0" y="104"/>
                    </a:lnTo>
                    <a:lnTo>
                      <a:pt x="70" y="26"/>
                    </a:lnTo>
                    <a:lnTo>
                      <a:pt x="27" y="42"/>
                    </a:lnTo>
                    <a:lnTo>
                      <a:pt x="8" y="0"/>
                    </a:lnTo>
                    <a:close/>
                  </a:path>
                </a:pathLst>
              </a:custGeom>
              <a:solidFill>
                <a:srgbClr val="FF0000"/>
              </a:solidFill>
              <a:ln w="9525">
                <a:solidFill>
                  <a:srgbClr val="FF0000"/>
                </a:solidFill>
                <a:bevel/>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grpSp>
        <p:grpSp>
          <p:nvGrpSpPr>
            <p:cNvPr id="150556" name="Group 21">
              <a:extLst>
                <a:ext uri="{FF2B5EF4-FFF2-40B4-BE49-F238E27FC236}">
                  <a16:creationId xmlns:a16="http://schemas.microsoft.com/office/drawing/2014/main" id="{874C020D-DD1E-4191-A778-9C109B124B4D}"/>
                </a:ext>
              </a:extLst>
            </p:cNvPr>
            <p:cNvGrpSpPr>
              <a:grpSpLocks/>
            </p:cNvGrpSpPr>
            <p:nvPr/>
          </p:nvGrpSpPr>
          <p:grpSpPr bwMode="auto">
            <a:xfrm>
              <a:off x="66" y="719"/>
              <a:ext cx="2030" cy="705"/>
              <a:chOff x="0" y="0"/>
              <a:chExt cx="2300" cy="836"/>
            </a:xfrm>
          </p:grpSpPr>
          <p:sp>
            <p:nvSpPr>
              <p:cNvPr id="77" name="Line 22">
                <a:extLst>
                  <a:ext uri="{FF2B5EF4-FFF2-40B4-BE49-F238E27FC236}">
                    <a16:creationId xmlns:a16="http://schemas.microsoft.com/office/drawing/2014/main" id="{6B22DD7D-3919-4F3A-A2F9-A598DDD006DE}"/>
                  </a:ext>
                </a:extLst>
              </p:cNvPr>
              <p:cNvSpPr>
                <a:spLocks noChangeShapeType="1"/>
              </p:cNvSpPr>
              <p:nvPr/>
            </p:nvSpPr>
            <p:spPr bwMode="auto">
              <a:xfrm flipH="1">
                <a:off x="62" y="23"/>
                <a:ext cx="2174" cy="791"/>
              </a:xfrm>
              <a:prstGeom prst="line">
                <a:avLst/>
              </a:prstGeom>
              <a:noFill/>
              <a:ln w="12700">
                <a:solidFill>
                  <a:srgbClr val="FF0000"/>
                </a:solid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78" name="Freeform 23">
                <a:extLst>
                  <a:ext uri="{FF2B5EF4-FFF2-40B4-BE49-F238E27FC236}">
                    <a16:creationId xmlns:a16="http://schemas.microsoft.com/office/drawing/2014/main" id="{48FB1627-F5A5-4125-AB80-F50CAE6028AF}"/>
                  </a:ext>
                </a:extLst>
              </p:cNvPr>
              <p:cNvSpPr>
                <a:spLocks/>
              </p:cNvSpPr>
              <p:nvPr/>
            </p:nvSpPr>
            <p:spPr bwMode="auto">
              <a:xfrm>
                <a:off x="2196" y="0"/>
                <a:ext cx="104" cy="65"/>
              </a:xfrm>
              <a:custGeom>
                <a:avLst/>
                <a:gdLst>
                  <a:gd name="T0" fmla="*/ 22 w 104"/>
                  <a:gd name="T1" fmla="*/ 65 h 65"/>
                  <a:gd name="T2" fmla="*/ 104 w 104"/>
                  <a:gd name="T3" fmla="*/ 0 h 65"/>
                  <a:gd name="T4" fmla="*/ 0 w 104"/>
                  <a:gd name="T5" fmla="*/ 2 h 65"/>
                  <a:gd name="T6" fmla="*/ 40 w 104"/>
                  <a:gd name="T7" fmla="*/ 23 h 65"/>
                  <a:gd name="T8" fmla="*/ 22 w 104"/>
                  <a:gd name="T9" fmla="*/ 65 h 65"/>
                  <a:gd name="T10" fmla="*/ 0 60000 65536"/>
                  <a:gd name="T11" fmla="*/ 0 60000 65536"/>
                  <a:gd name="T12" fmla="*/ 0 60000 65536"/>
                  <a:gd name="T13" fmla="*/ 0 60000 65536"/>
                  <a:gd name="T14" fmla="*/ 0 60000 65536"/>
                  <a:gd name="T15" fmla="*/ 0 w 104"/>
                  <a:gd name="T16" fmla="*/ 0 h 65"/>
                  <a:gd name="T17" fmla="*/ 104 w 104"/>
                  <a:gd name="T18" fmla="*/ 65 h 65"/>
                </a:gdLst>
                <a:ahLst/>
                <a:cxnLst>
                  <a:cxn ang="T10">
                    <a:pos x="T0" y="T1"/>
                  </a:cxn>
                  <a:cxn ang="T11">
                    <a:pos x="T2" y="T3"/>
                  </a:cxn>
                  <a:cxn ang="T12">
                    <a:pos x="T4" y="T5"/>
                  </a:cxn>
                  <a:cxn ang="T13">
                    <a:pos x="T6" y="T7"/>
                  </a:cxn>
                  <a:cxn ang="T14">
                    <a:pos x="T8" y="T9"/>
                  </a:cxn>
                </a:cxnLst>
                <a:rect l="T15" t="T16" r="T17" b="T18"/>
                <a:pathLst>
                  <a:path w="104" h="65">
                    <a:moveTo>
                      <a:pt x="22" y="65"/>
                    </a:moveTo>
                    <a:lnTo>
                      <a:pt x="104" y="0"/>
                    </a:lnTo>
                    <a:lnTo>
                      <a:pt x="0" y="2"/>
                    </a:lnTo>
                    <a:lnTo>
                      <a:pt x="40" y="23"/>
                    </a:lnTo>
                    <a:lnTo>
                      <a:pt x="22" y="65"/>
                    </a:lnTo>
                    <a:close/>
                  </a:path>
                </a:pathLst>
              </a:custGeom>
              <a:solidFill>
                <a:srgbClr val="FF0000"/>
              </a:solidFill>
              <a:ln w="9525">
                <a:solidFill>
                  <a:srgbClr val="FF0000"/>
                </a:solidFill>
                <a:bevel/>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79" name="Freeform 24">
                <a:extLst>
                  <a:ext uri="{FF2B5EF4-FFF2-40B4-BE49-F238E27FC236}">
                    <a16:creationId xmlns:a16="http://schemas.microsoft.com/office/drawing/2014/main" id="{F54F7FE1-6F4C-45CE-B9CD-1DE42B0A92B9}"/>
                  </a:ext>
                </a:extLst>
              </p:cNvPr>
              <p:cNvSpPr>
                <a:spLocks/>
              </p:cNvSpPr>
              <p:nvPr/>
            </p:nvSpPr>
            <p:spPr bwMode="auto">
              <a:xfrm>
                <a:off x="0" y="771"/>
                <a:ext cx="104" cy="65"/>
              </a:xfrm>
              <a:custGeom>
                <a:avLst/>
                <a:gdLst>
                  <a:gd name="T0" fmla="*/ 82 w 104"/>
                  <a:gd name="T1" fmla="*/ 0 h 65"/>
                  <a:gd name="T2" fmla="*/ 0 w 104"/>
                  <a:gd name="T3" fmla="*/ 65 h 65"/>
                  <a:gd name="T4" fmla="*/ 104 w 104"/>
                  <a:gd name="T5" fmla="*/ 63 h 65"/>
                  <a:gd name="T6" fmla="*/ 64 w 104"/>
                  <a:gd name="T7" fmla="*/ 42 h 65"/>
                  <a:gd name="T8" fmla="*/ 82 w 104"/>
                  <a:gd name="T9" fmla="*/ 0 h 65"/>
                  <a:gd name="T10" fmla="*/ 0 60000 65536"/>
                  <a:gd name="T11" fmla="*/ 0 60000 65536"/>
                  <a:gd name="T12" fmla="*/ 0 60000 65536"/>
                  <a:gd name="T13" fmla="*/ 0 60000 65536"/>
                  <a:gd name="T14" fmla="*/ 0 60000 65536"/>
                  <a:gd name="T15" fmla="*/ 0 w 104"/>
                  <a:gd name="T16" fmla="*/ 0 h 65"/>
                  <a:gd name="T17" fmla="*/ 104 w 104"/>
                  <a:gd name="T18" fmla="*/ 65 h 65"/>
                </a:gdLst>
                <a:ahLst/>
                <a:cxnLst>
                  <a:cxn ang="T10">
                    <a:pos x="T0" y="T1"/>
                  </a:cxn>
                  <a:cxn ang="T11">
                    <a:pos x="T2" y="T3"/>
                  </a:cxn>
                  <a:cxn ang="T12">
                    <a:pos x="T4" y="T5"/>
                  </a:cxn>
                  <a:cxn ang="T13">
                    <a:pos x="T6" y="T7"/>
                  </a:cxn>
                  <a:cxn ang="T14">
                    <a:pos x="T8" y="T9"/>
                  </a:cxn>
                </a:cxnLst>
                <a:rect l="T15" t="T16" r="T17" b="T18"/>
                <a:pathLst>
                  <a:path w="104" h="65">
                    <a:moveTo>
                      <a:pt x="82" y="0"/>
                    </a:moveTo>
                    <a:lnTo>
                      <a:pt x="0" y="65"/>
                    </a:lnTo>
                    <a:lnTo>
                      <a:pt x="104" y="63"/>
                    </a:lnTo>
                    <a:lnTo>
                      <a:pt x="64" y="42"/>
                    </a:lnTo>
                    <a:lnTo>
                      <a:pt x="82" y="0"/>
                    </a:lnTo>
                    <a:close/>
                  </a:path>
                </a:pathLst>
              </a:custGeom>
              <a:solidFill>
                <a:srgbClr val="FF0000"/>
              </a:solidFill>
              <a:ln w="9525">
                <a:solidFill>
                  <a:srgbClr val="FF0000"/>
                </a:solidFill>
                <a:bevel/>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grpSp>
        <p:grpSp>
          <p:nvGrpSpPr>
            <p:cNvPr id="150557" name="Group 25">
              <a:extLst>
                <a:ext uri="{FF2B5EF4-FFF2-40B4-BE49-F238E27FC236}">
                  <a16:creationId xmlns:a16="http://schemas.microsoft.com/office/drawing/2014/main" id="{EDA8C544-6B3C-44C4-95AF-8C1CA65FE1E1}"/>
                </a:ext>
              </a:extLst>
            </p:cNvPr>
            <p:cNvGrpSpPr>
              <a:grpSpLocks/>
            </p:cNvGrpSpPr>
            <p:nvPr/>
          </p:nvGrpSpPr>
          <p:grpSpPr bwMode="auto">
            <a:xfrm>
              <a:off x="339" y="314"/>
              <a:ext cx="1555" cy="1434"/>
              <a:chOff x="0" y="0"/>
              <a:chExt cx="1762" cy="1700"/>
            </a:xfrm>
          </p:grpSpPr>
          <p:sp>
            <p:nvSpPr>
              <p:cNvPr id="74" name="Line 26">
                <a:extLst>
                  <a:ext uri="{FF2B5EF4-FFF2-40B4-BE49-F238E27FC236}">
                    <a16:creationId xmlns:a16="http://schemas.microsoft.com/office/drawing/2014/main" id="{21CF9228-AFAA-445F-AC0C-34522A967CFB}"/>
                  </a:ext>
                </a:extLst>
              </p:cNvPr>
              <p:cNvSpPr>
                <a:spLocks noChangeShapeType="1"/>
              </p:cNvSpPr>
              <p:nvPr/>
            </p:nvSpPr>
            <p:spPr bwMode="auto">
              <a:xfrm flipV="1">
                <a:off x="46" y="45"/>
                <a:ext cx="1669" cy="1610"/>
              </a:xfrm>
              <a:prstGeom prst="line">
                <a:avLst/>
              </a:prstGeom>
              <a:noFill/>
              <a:ln w="12700">
                <a:solidFill>
                  <a:srgbClr val="FF0000"/>
                </a:solid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75" name="Freeform 27">
                <a:extLst>
                  <a:ext uri="{FF2B5EF4-FFF2-40B4-BE49-F238E27FC236}">
                    <a16:creationId xmlns:a16="http://schemas.microsoft.com/office/drawing/2014/main" id="{015F4258-DD72-4560-B537-7B7559DF3F47}"/>
                  </a:ext>
                </a:extLst>
              </p:cNvPr>
              <p:cNvSpPr>
                <a:spLocks/>
              </p:cNvSpPr>
              <p:nvPr/>
            </p:nvSpPr>
            <p:spPr bwMode="auto">
              <a:xfrm>
                <a:off x="0" y="1608"/>
                <a:ext cx="94" cy="92"/>
              </a:xfrm>
              <a:custGeom>
                <a:avLst/>
                <a:gdLst>
                  <a:gd name="T0" fmla="*/ 48 w 94"/>
                  <a:gd name="T1" fmla="*/ 0 h 93"/>
                  <a:gd name="T2" fmla="*/ 0 w 94"/>
                  <a:gd name="T3" fmla="*/ 93 h 93"/>
                  <a:gd name="T4" fmla="*/ 94 w 94"/>
                  <a:gd name="T5" fmla="*/ 48 h 93"/>
                  <a:gd name="T6" fmla="*/ 49 w 94"/>
                  <a:gd name="T7" fmla="*/ 46 h 93"/>
                  <a:gd name="T8" fmla="*/ 48 w 94"/>
                  <a:gd name="T9" fmla="*/ 0 h 93"/>
                  <a:gd name="T10" fmla="*/ 0 60000 65536"/>
                  <a:gd name="T11" fmla="*/ 0 60000 65536"/>
                  <a:gd name="T12" fmla="*/ 0 60000 65536"/>
                  <a:gd name="T13" fmla="*/ 0 60000 65536"/>
                  <a:gd name="T14" fmla="*/ 0 60000 65536"/>
                  <a:gd name="T15" fmla="*/ 0 w 94"/>
                  <a:gd name="T16" fmla="*/ 0 h 93"/>
                  <a:gd name="T17" fmla="*/ 94 w 94"/>
                  <a:gd name="T18" fmla="*/ 93 h 93"/>
                </a:gdLst>
                <a:ahLst/>
                <a:cxnLst>
                  <a:cxn ang="T10">
                    <a:pos x="T0" y="T1"/>
                  </a:cxn>
                  <a:cxn ang="T11">
                    <a:pos x="T2" y="T3"/>
                  </a:cxn>
                  <a:cxn ang="T12">
                    <a:pos x="T4" y="T5"/>
                  </a:cxn>
                  <a:cxn ang="T13">
                    <a:pos x="T6" y="T7"/>
                  </a:cxn>
                  <a:cxn ang="T14">
                    <a:pos x="T8" y="T9"/>
                  </a:cxn>
                </a:cxnLst>
                <a:rect l="T15" t="T16" r="T17" b="T18"/>
                <a:pathLst>
                  <a:path w="94" h="93">
                    <a:moveTo>
                      <a:pt x="48" y="0"/>
                    </a:moveTo>
                    <a:lnTo>
                      <a:pt x="0" y="93"/>
                    </a:lnTo>
                    <a:lnTo>
                      <a:pt x="94" y="48"/>
                    </a:lnTo>
                    <a:lnTo>
                      <a:pt x="49" y="46"/>
                    </a:lnTo>
                    <a:lnTo>
                      <a:pt x="48" y="0"/>
                    </a:lnTo>
                    <a:close/>
                  </a:path>
                </a:pathLst>
              </a:custGeom>
              <a:solidFill>
                <a:srgbClr val="FF0000"/>
              </a:solidFill>
              <a:ln w="9525">
                <a:solidFill>
                  <a:srgbClr val="FF0000"/>
                </a:solidFill>
                <a:bevel/>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76" name="Freeform 28">
                <a:extLst>
                  <a:ext uri="{FF2B5EF4-FFF2-40B4-BE49-F238E27FC236}">
                    <a16:creationId xmlns:a16="http://schemas.microsoft.com/office/drawing/2014/main" id="{D4E3C7A0-6769-4D62-AEB1-C3B4A5B7C948}"/>
                  </a:ext>
                </a:extLst>
              </p:cNvPr>
              <p:cNvSpPr>
                <a:spLocks/>
              </p:cNvSpPr>
              <p:nvPr/>
            </p:nvSpPr>
            <p:spPr bwMode="auto">
              <a:xfrm>
                <a:off x="1668" y="0"/>
                <a:ext cx="94" cy="92"/>
              </a:xfrm>
              <a:custGeom>
                <a:avLst/>
                <a:gdLst>
                  <a:gd name="T0" fmla="*/ 46 w 94"/>
                  <a:gd name="T1" fmla="*/ 93 h 93"/>
                  <a:gd name="T2" fmla="*/ 94 w 94"/>
                  <a:gd name="T3" fmla="*/ 0 h 93"/>
                  <a:gd name="T4" fmla="*/ 0 w 94"/>
                  <a:gd name="T5" fmla="*/ 45 h 93"/>
                  <a:gd name="T6" fmla="*/ 45 w 94"/>
                  <a:gd name="T7" fmla="*/ 47 h 93"/>
                  <a:gd name="T8" fmla="*/ 46 w 94"/>
                  <a:gd name="T9" fmla="*/ 93 h 93"/>
                  <a:gd name="T10" fmla="*/ 0 60000 65536"/>
                  <a:gd name="T11" fmla="*/ 0 60000 65536"/>
                  <a:gd name="T12" fmla="*/ 0 60000 65536"/>
                  <a:gd name="T13" fmla="*/ 0 60000 65536"/>
                  <a:gd name="T14" fmla="*/ 0 60000 65536"/>
                  <a:gd name="T15" fmla="*/ 0 w 94"/>
                  <a:gd name="T16" fmla="*/ 0 h 93"/>
                  <a:gd name="T17" fmla="*/ 94 w 94"/>
                  <a:gd name="T18" fmla="*/ 93 h 93"/>
                </a:gdLst>
                <a:ahLst/>
                <a:cxnLst>
                  <a:cxn ang="T10">
                    <a:pos x="T0" y="T1"/>
                  </a:cxn>
                  <a:cxn ang="T11">
                    <a:pos x="T2" y="T3"/>
                  </a:cxn>
                  <a:cxn ang="T12">
                    <a:pos x="T4" y="T5"/>
                  </a:cxn>
                  <a:cxn ang="T13">
                    <a:pos x="T6" y="T7"/>
                  </a:cxn>
                  <a:cxn ang="T14">
                    <a:pos x="T8" y="T9"/>
                  </a:cxn>
                </a:cxnLst>
                <a:rect l="T15" t="T16" r="T17" b="T18"/>
                <a:pathLst>
                  <a:path w="94" h="93">
                    <a:moveTo>
                      <a:pt x="46" y="93"/>
                    </a:moveTo>
                    <a:lnTo>
                      <a:pt x="94" y="0"/>
                    </a:lnTo>
                    <a:lnTo>
                      <a:pt x="0" y="45"/>
                    </a:lnTo>
                    <a:lnTo>
                      <a:pt x="45" y="47"/>
                    </a:lnTo>
                    <a:lnTo>
                      <a:pt x="46" y="93"/>
                    </a:lnTo>
                    <a:close/>
                  </a:path>
                </a:pathLst>
              </a:custGeom>
              <a:solidFill>
                <a:srgbClr val="FF0000"/>
              </a:solidFill>
              <a:ln w="9525">
                <a:solidFill>
                  <a:srgbClr val="FF0000"/>
                </a:solidFill>
                <a:bevel/>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grpSp>
        <p:grpSp>
          <p:nvGrpSpPr>
            <p:cNvPr id="150558" name="Group 29">
              <a:extLst>
                <a:ext uri="{FF2B5EF4-FFF2-40B4-BE49-F238E27FC236}">
                  <a16:creationId xmlns:a16="http://schemas.microsoft.com/office/drawing/2014/main" id="{3D24DA27-2C52-41C1-B991-D2D2C9BE104E}"/>
                </a:ext>
              </a:extLst>
            </p:cNvPr>
            <p:cNvGrpSpPr>
              <a:grpSpLocks/>
            </p:cNvGrpSpPr>
            <p:nvPr/>
          </p:nvGrpSpPr>
          <p:grpSpPr bwMode="auto">
            <a:xfrm>
              <a:off x="1008" y="0"/>
              <a:ext cx="60" cy="2064"/>
              <a:chOff x="0" y="0"/>
              <a:chExt cx="68" cy="2448"/>
            </a:xfrm>
          </p:grpSpPr>
          <p:sp>
            <p:nvSpPr>
              <p:cNvPr id="71" name="Line 30">
                <a:extLst>
                  <a:ext uri="{FF2B5EF4-FFF2-40B4-BE49-F238E27FC236}">
                    <a16:creationId xmlns:a16="http://schemas.microsoft.com/office/drawing/2014/main" id="{1A3F3787-DAC5-4F35-B6A4-30477D45C96A}"/>
                  </a:ext>
                </a:extLst>
              </p:cNvPr>
              <p:cNvSpPr>
                <a:spLocks noChangeShapeType="1"/>
              </p:cNvSpPr>
              <p:nvPr/>
            </p:nvSpPr>
            <p:spPr bwMode="auto">
              <a:xfrm flipV="1">
                <a:off x="34" y="66"/>
                <a:ext cx="1" cy="2315"/>
              </a:xfrm>
              <a:prstGeom prst="line">
                <a:avLst/>
              </a:prstGeom>
              <a:noFill/>
              <a:ln w="12700">
                <a:solidFill>
                  <a:srgbClr val="FF0000"/>
                </a:solid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72" name="Freeform 31">
                <a:extLst>
                  <a:ext uri="{FF2B5EF4-FFF2-40B4-BE49-F238E27FC236}">
                    <a16:creationId xmlns:a16="http://schemas.microsoft.com/office/drawing/2014/main" id="{9222D36A-D732-4E1A-A5DB-DDF3B4ADDEFB}"/>
                  </a:ext>
                </a:extLst>
              </p:cNvPr>
              <p:cNvSpPr>
                <a:spLocks/>
              </p:cNvSpPr>
              <p:nvPr/>
            </p:nvSpPr>
            <p:spPr bwMode="auto">
              <a:xfrm>
                <a:off x="0" y="2350"/>
                <a:ext cx="67" cy="98"/>
              </a:xfrm>
              <a:custGeom>
                <a:avLst/>
                <a:gdLst>
                  <a:gd name="T0" fmla="*/ 0 w 67"/>
                  <a:gd name="T1" fmla="*/ 0 h 99"/>
                  <a:gd name="T2" fmla="*/ 34 w 67"/>
                  <a:gd name="T3" fmla="*/ 99 h 99"/>
                  <a:gd name="T4" fmla="*/ 67 w 67"/>
                  <a:gd name="T5" fmla="*/ 0 h 99"/>
                  <a:gd name="T6" fmla="*/ 34 w 67"/>
                  <a:gd name="T7" fmla="*/ 31 h 99"/>
                  <a:gd name="T8" fmla="*/ 0 w 67"/>
                  <a:gd name="T9" fmla="*/ 0 h 99"/>
                  <a:gd name="T10" fmla="*/ 0 60000 65536"/>
                  <a:gd name="T11" fmla="*/ 0 60000 65536"/>
                  <a:gd name="T12" fmla="*/ 0 60000 65536"/>
                  <a:gd name="T13" fmla="*/ 0 60000 65536"/>
                  <a:gd name="T14" fmla="*/ 0 60000 65536"/>
                  <a:gd name="T15" fmla="*/ 0 w 67"/>
                  <a:gd name="T16" fmla="*/ 0 h 99"/>
                  <a:gd name="T17" fmla="*/ 67 w 67"/>
                  <a:gd name="T18" fmla="*/ 99 h 99"/>
                </a:gdLst>
                <a:ahLst/>
                <a:cxnLst>
                  <a:cxn ang="T10">
                    <a:pos x="T0" y="T1"/>
                  </a:cxn>
                  <a:cxn ang="T11">
                    <a:pos x="T2" y="T3"/>
                  </a:cxn>
                  <a:cxn ang="T12">
                    <a:pos x="T4" y="T5"/>
                  </a:cxn>
                  <a:cxn ang="T13">
                    <a:pos x="T6" y="T7"/>
                  </a:cxn>
                  <a:cxn ang="T14">
                    <a:pos x="T8" y="T9"/>
                  </a:cxn>
                </a:cxnLst>
                <a:rect l="T15" t="T16" r="T17" b="T18"/>
                <a:pathLst>
                  <a:path w="67" h="99">
                    <a:moveTo>
                      <a:pt x="0" y="0"/>
                    </a:moveTo>
                    <a:lnTo>
                      <a:pt x="34" y="99"/>
                    </a:lnTo>
                    <a:lnTo>
                      <a:pt x="67" y="0"/>
                    </a:lnTo>
                    <a:lnTo>
                      <a:pt x="34" y="31"/>
                    </a:lnTo>
                    <a:lnTo>
                      <a:pt x="0" y="0"/>
                    </a:lnTo>
                    <a:close/>
                  </a:path>
                </a:pathLst>
              </a:custGeom>
              <a:solidFill>
                <a:srgbClr val="FF0000"/>
              </a:solidFill>
              <a:ln w="9525">
                <a:solidFill>
                  <a:srgbClr val="FF0000"/>
                </a:solidFill>
                <a:bevel/>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73" name="Freeform 32">
                <a:extLst>
                  <a:ext uri="{FF2B5EF4-FFF2-40B4-BE49-F238E27FC236}">
                    <a16:creationId xmlns:a16="http://schemas.microsoft.com/office/drawing/2014/main" id="{F681EFAF-F28B-4424-9D02-E4A8EA1CDEE2}"/>
                  </a:ext>
                </a:extLst>
              </p:cNvPr>
              <p:cNvSpPr>
                <a:spLocks/>
              </p:cNvSpPr>
              <p:nvPr/>
            </p:nvSpPr>
            <p:spPr bwMode="auto">
              <a:xfrm>
                <a:off x="1" y="0"/>
                <a:ext cx="67" cy="98"/>
              </a:xfrm>
              <a:custGeom>
                <a:avLst/>
                <a:gdLst>
                  <a:gd name="T0" fmla="*/ 67 w 67"/>
                  <a:gd name="T1" fmla="*/ 99 h 99"/>
                  <a:gd name="T2" fmla="*/ 33 w 67"/>
                  <a:gd name="T3" fmla="*/ 0 h 99"/>
                  <a:gd name="T4" fmla="*/ 0 w 67"/>
                  <a:gd name="T5" fmla="*/ 99 h 99"/>
                  <a:gd name="T6" fmla="*/ 33 w 67"/>
                  <a:gd name="T7" fmla="*/ 68 h 99"/>
                  <a:gd name="T8" fmla="*/ 67 w 67"/>
                  <a:gd name="T9" fmla="*/ 99 h 99"/>
                  <a:gd name="T10" fmla="*/ 0 60000 65536"/>
                  <a:gd name="T11" fmla="*/ 0 60000 65536"/>
                  <a:gd name="T12" fmla="*/ 0 60000 65536"/>
                  <a:gd name="T13" fmla="*/ 0 60000 65536"/>
                  <a:gd name="T14" fmla="*/ 0 60000 65536"/>
                  <a:gd name="T15" fmla="*/ 0 w 67"/>
                  <a:gd name="T16" fmla="*/ 0 h 99"/>
                  <a:gd name="T17" fmla="*/ 67 w 67"/>
                  <a:gd name="T18" fmla="*/ 99 h 99"/>
                </a:gdLst>
                <a:ahLst/>
                <a:cxnLst>
                  <a:cxn ang="T10">
                    <a:pos x="T0" y="T1"/>
                  </a:cxn>
                  <a:cxn ang="T11">
                    <a:pos x="T2" y="T3"/>
                  </a:cxn>
                  <a:cxn ang="T12">
                    <a:pos x="T4" y="T5"/>
                  </a:cxn>
                  <a:cxn ang="T13">
                    <a:pos x="T6" y="T7"/>
                  </a:cxn>
                  <a:cxn ang="T14">
                    <a:pos x="T8" y="T9"/>
                  </a:cxn>
                </a:cxnLst>
                <a:rect l="T15" t="T16" r="T17" b="T18"/>
                <a:pathLst>
                  <a:path w="67" h="99">
                    <a:moveTo>
                      <a:pt x="67" y="99"/>
                    </a:moveTo>
                    <a:lnTo>
                      <a:pt x="33" y="0"/>
                    </a:lnTo>
                    <a:lnTo>
                      <a:pt x="0" y="99"/>
                    </a:lnTo>
                    <a:lnTo>
                      <a:pt x="33" y="68"/>
                    </a:lnTo>
                    <a:lnTo>
                      <a:pt x="67" y="99"/>
                    </a:lnTo>
                    <a:close/>
                  </a:path>
                </a:pathLst>
              </a:custGeom>
              <a:solidFill>
                <a:srgbClr val="FF0000"/>
              </a:solidFill>
              <a:ln w="9525">
                <a:solidFill>
                  <a:srgbClr val="FF0000"/>
                </a:solidFill>
                <a:bevel/>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grpSp>
        <p:grpSp>
          <p:nvGrpSpPr>
            <p:cNvPr id="150559" name="Group 33">
              <a:extLst>
                <a:ext uri="{FF2B5EF4-FFF2-40B4-BE49-F238E27FC236}">
                  <a16:creationId xmlns:a16="http://schemas.microsoft.com/office/drawing/2014/main" id="{C430BE32-F0EA-4322-AE0C-462B77AFF829}"/>
                </a:ext>
              </a:extLst>
            </p:cNvPr>
            <p:cNvGrpSpPr>
              <a:grpSpLocks/>
            </p:cNvGrpSpPr>
            <p:nvPr/>
          </p:nvGrpSpPr>
          <p:grpSpPr bwMode="auto">
            <a:xfrm>
              <a:off x="599" y="89"/>
              <a:ext cx="879" cy="1885"/>
              <a:chOff x="0" y="0"/>
              <a:chExt cx="996" cy="2236"/>
            </a:xfrm>
          </p:grpSpPr>
          <p:sp>
            <p:nvSpPr>
              <p:cNvPr id="68" name="Line 34">
                <a:extLst>
                  <a:ext uri="{FF2B5EF4-FFF2-40B4-BE49-F238E27FC236}">
                    <a16:creationId xmlns:a16="http://schemas.microsoft.com/office/drawing/2014/main" id="{9AEC5558-A819-4153-9DCA-5480E18149E8}"/>
                  </a:ext>
                </a:extLst>
              </p:cNvPr>
              <p:cNvSpPr>
                <a:spLocks noChangeShapeType="1"/>
              </p:cNvSpPr>
              <p:nvPr/>
            </p:nvSpPr>
            <p:spPr bwMode="auto">
              <a:xfrm flipH="1" flipV="1">
                <a:off x="28" y="60"/>
                <a:ext cx="938" cy="2115"/>
              </a:xfrm>
              <a:prstGeom prst="line">
                <a:avLst/>
              </a:prstGeom>
              <a:noFill/>
              <a:ln w="12700">
                <a:solidFill>
                  <a:srgbClr val="FF0000"/>
                </a:solid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69" name="Freeform 35">
                <a:extLst>
                  <a:ext uri="{FF2B5EF4-FFF2-40B4-BE49-F238E27FC236}">
                    <a16:creationId xmlns:a16="http://schemas.microsoft.com/office/drawing/2014/main" id="{CA464111-5B3C-4780-B11D-DFC534029BA6}"/>
                  </a:ext>
                </a:extLst>
              </p:cNvPr>
              <p:cNvSpPr>
                <a:spLocks/>
              </p:cNvSpPr>
              <p:nvPr/>
            </p:nvSpPr>
            <p:spPr bwMode="auto">
              <a:xfrm>
                <a:off x="923" y="2132"/>
                <a:ext cx="73" cy="104"/>
              </a:xfrm>
              <a:custGeom>
                <a:avLst/>
                <a:gdLst>
                  <a:gd name="T0" fmla="*/ 0 w 72"/>
                  <a:gd name="T1" fmla="*/ 28 h 104"/>
                  <a:gd name="T2" fmla="*/ 72 w 72"/>
                  <a:gd name="T3" fmla="*/ 104 h 104"/>
                  <a:gd name="T4" fmla="*/ 61 w 72"/>
                  <a:gd name="T5" fmla="*/ 0 h 104"/>
                  <a:gd name="T6" fmla="*/ 44 w 72"/>
                  <a:gd name="T7" fmla="*/ 42 h 104"/>
                  <a:gd name="T8" fmla="*/ 0 w 72"/>
                  <a:gd name="T9" fmla="*/ 28 h 104"/>
                  <a:gd name="T10" fmla="*/ 0 60000 65536"/>
                  <a:gd name="T11" fmla="*/ 0 60000 65536"/>
                  <a:gd name="T12" fmla="*/ 0 60000 65536"/>
                  <a:gd name="T13" fmla="*/ 0 60000 65536"/>
                  <a:gd name="T14" fmla="*/ 0 60000 65536"/>
                  <a:gd name="T15" fmla="*/ 0 w 72"/>
                  <a:gd name="T16" fmla="*/ 0 h 104"/>
                  <a:gd name="T17" fmla="*/ 72 w 72"/>
                  <a:gd name="T18" fmla="*/ 104 h 104"/>
                </a:gdLst>
                <a:ahLst/>
                <a:cxnLst>
                  <a:cxn ang="T10">
                    <a:pos x="T0" y="T1"/>
                  </a:cxn>
                  <a:cxn ang="T11">
                    <a:pos x="T2" y="T3"/>
                  </a:cxn>
                  <a:cxn ang="T12">
                    <a:pos x="T4" y="T5"/>
                  </a:cxn>
                  <a:cxn ang="T13">
                    <a:pos x="T6" y="T7"/>
                  </a:cxn>
                  <a:cxn ang="T14">
                    <a:pos x="T8" y="T9"/>
                  </a:cxn>
                </a:cxnLst>
                <a:rect l="T15" t="T16" r="T17" b="T18"/>
                <a:pathLst>
                  <a:path w="72" h="104">
                    <a:moveTo>
                      <a:pt x="0" y="28"/>
                    </a:moveTo>
                    <a:lnTo>
                      <a:pt x="72" y="104"/>
                    </a:lnTo>
                    <a:lnTo>
                      <a:pt x="61" y="0"/>
                    </a:lnTo>
                    <a:lnTo>
                      <a:pt x="44" y="42"/>
                    </a:lnTo>
                    <a:lnTo>
                      <a:pt x="0" y="28"/>
                    </a:lnTo>
                    <a:close/>
                  </a:path>
                </a:pathLst>
              </a:custGeom>
              <a:solidFill>
                <a:srgbClr val="FF0000"/>
              </a:solidFill>
              <a:ln w="9525">
                <a:solidFill>
                  <a:srgbClr val="FF0000"/>
                </a:solidFill>
                <a:bevel/>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70" name="Freeform 36">
                <a:extLst>
                  <a:ext uri="{FF2B5EF4-FFF2-40B4-BE49-F238E27FC236}">
                    <a16:creationId xmlns:a16="http://schemas.microsoft.com/office/drawing/2014/main" id="{412AD7A9-80B3-4E60-AA32-93D787F005CA}"/>
                  </a:ext>
                </a:extLst>
              </p:cNvPr>
              <p:cNvSpPr>
                <a:spLocks/>
              </p:cNvSpPr>
              <p:nvPr/>
            </p:nvSpPr>
            <p:spPr bwMode="auto">
              <a:xfrm>
                <a:off x="0" y="0"/>
                <a:ext cx="73" cy="104"/>
              </a:xfrm>
              <a:custGeom>
                <a:avLst/>
                <a:gdLst>
                  <a:gd name="T0" fmla="*/ 72 w 72"/>
                  <a:gd name="T1" fmla="*/ 76 h 104"/>
                  <a:gd name="T2" fmla="*/ 0 w 72"/>
                  <a:gd name="T3" fmla="*/ 0 h 104"/>
                  <a:gd name="T4" fmla="*/ 11 w 72"/>
                  <a:gd name="T5" fmla="*/ 104 h 104"/>
                  <a:gd name="T6" fmla="*/ 28 w 72"/>
                  <a:gd name="T7" fmla="*/ 62 h 104"/>
                  <a:gd name="T8" fmla="*/ 72 w 72"/>
                  <a:gd name="T9" fmla="*/ 76 h 104"/>
                  <a:gd name="T10" fmla="*/ 0 60000 65536"/>
                  <a:gd name="T11" fmla="*/ 0 60000 65536"/>
                  <a:gd name="T12" fmla="*/ 0 60000 65536"/>
                  <a:gd name="T13" fmla="*/ 0 60000 65536"/>
                  <a:gd name="T14" fmla="*/ 0 60000 65536"/>
                  <a:gd name="T15" fmla="*/ 0 w 72"/>
                  <a:gd name="T16" fmla="*/ 0 h 104"/>
                  <a:gd name="T17" fmla="*/ 72 w 72"/>
                  <a:gd name="T18" fmla="*/ 104 h 104"/>
                </a:gdLst>
                <a:ahLst/>
                <a:cxnLst>
                  <a:cxn ang="T10">
                    <a:pos x="T0" y="T1"/>
                  </a:cxn>
                  <a:cxn ang="T11">
                    <a:pos x="T2" y="T3"/>
                  </a:cxn>
                  <a:cxn ang="T12">
                    <a:pos x="T4" y="T5"/>
                  </a:cxn>
                  <a:cxn ang="T13">
                    <a:pos x="T6" y="T7"/>
                  </a:cxn>
                  <a:cxn ang="T14">
                    <a:pos x="T8" y="T9"/>
                  </a:cxn>
                </a:cxnLst>
                <a:rect l="T15" t="T16" r="T17" b="T18"/>
                <a:pathLst>
                  <a:path w="72" h="104">
                    <a:moveTo>
                      <a:pt x="72" y="76"/>
                    </a:moveTo>
                    <a:lnTo>
                      <a:pt x="0" y="0"/>
                    </a:lnTo>
                    <a:lnTo>
                      <a:pt x="11" y="104"/>
                    </a:lnTo>
                    <a:lnTo>
                      <a:pt x="28" y="62"/>
                    </a:lnTo>
                    <a:lnTo>
                      <a:pt x="72" y="76"/>
                    </a:lnTo>
                    <a:close/>
                  </a:path>
                </a:pathLst>
              </a:custGeom>
              <a:solidFill>
                <a:srgbClr val="FF0000"/>
              </a:solidFill>
              <a:ln w="9525">
                <a:solidFill>
                  <a:srgbClr val="FF0000"/>
                </a:solidFill>
                <a:bevel/>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grpSp>
      </p:grpSp>
      <p:sp>
        <p:nvSpPr>
          <p:cNvPr id="92" name="Text Box 37">
            <a:extLst>
              <a:ext uri="{FF2B5EF4-FFF2-40B4-BE49-F238E27FC236}">
                <a16:creationId xmlns:a16="http://schemas.microsoft.com/office/drawing/2014/main" id="{666A253B-68E8-4D62-B95E-0793E8A1B898}"/>
              </a:ext>
            </a:extLst>
          </p:cNvPr>
          <p:cNvSpPr txBox="1">
            <a:spLocks noChangeArrowheads="1"/>
          </p:cNvSpPr>
          <p:nvPr/>
        </p:nvSpPr>
        <p:spPr bwMode="auto">
          <a:xfrm>
            <a:off x="609600" y="914400"/>
            <a:ext cx="5867400" cy="579438"/>
          </a:xfrm>
          <a:prstGeom prst="rect">
            <a:avLst/>
          </a:prstGeom>
          <a:noFill/>
          <a:ln w="9525">
            <a:noFill/>
            <a:miter lim="800000"/>
            <a:headEnd/>
            <a:tailEnd/>
          </a:ln>
        </p:spPr>
        <p:txBody>
          <a:bodyPr>
            <a:spAutoFit/>
          </a:bodyPr>
          <a:lstStyle/>
          <a:p>
            <a:pPr eaLnBrk="1" fontAlgn="auto" hangingPunct="1">
              <a:spcBef>
                <a:spcPct val="50000"/>
              </a:spcBef>
              <a:spcAft>
                <a:spcPts val="0"/>
              </a:spcAft>
              <a:buFontTx/>
              <a:buBlip>
                <a:blip r:embed="rId2"/>
              </a:buBlip>
              <a:defRPr/>
            </a:pPr>
            <a:r>
              <a:rPr lang="en-US" altLang="zh-CN" sz="3200" b="1" kern="0" dirty="0">
                <a:solidFill>
                  <a:sysClr val="windowText" lastClr="000000"/>
                </a:solidFill>
                <a:latin typeface="Times New Roman" pitchFamily="18" charset="0"/>
              </a:rPr>
              <a:t>  </a:t>
            </a:r>
            <a:r>
              <a:rPr lang="zh-CN" altLang="en-US" sz="3200" b="1" kern="0" dirty="0">
                <a:solidFill>
                  <a:srgbClr val="FFFFFF"/>
                </a:solidFill>
                <a:latin typeface="Times New Roman" pitchFamily="18" charset="0"/>
              </a:rPr>
              <a:t>点电荷位于球面中心</a:t>
            </a:r>
          </a:p>
        </p:txBody>
      </p:sp>
      <p:graphicFrame>
        <p:nvGraphicFramePr>
          <p:cNvPr id="93" name="Object 39">
            <a:extLst>
              <a:ext uri="{FF2B5EF4-FFF2-40B4-BE49-F238E27FC236}">
                <a16:creationId xmlns:a16="http://schemas.microsoft.com/office/drawing/2014/main" id="{9CBDBB60-9B64-400F-94BF-EF469EEE30EA}"/>
              </a:ext>
            </a:extLst>
          </p:cNvPr>
          <p:cNvGraphicFramePr>
            <a:graphicFrameLocks noChangeAspect="1"/>
          </p:cNvGraphicFramePr>
          <p:nvPr/>
        </p:nvGraphicFramePr>
        <p:xfrm>
          <a:off x="838200" y="1447800"/>
          <a:ext cx="2590800" cy="1235075"/>
        </p:xfrm>
        <a:graphic>
          <a:graphicData uri="http://schemas.openxmlformats.org/presentationml/2006/ole">
            <mc:AlternateContent xmlns:mc="http://schemas.openxmlformats.org/markup-compatibility/2006">
              <mc:Choice xmlns:v="urn:schemas-microsoft-com:vml" Requires="v">
                <p:oleObj name="Equation" r:id="rId3" imgW="799753" imgH="431613" progId="Equation.DSMT4">
                  <p:embed/>
                </p:oleObj>
              </mc:Choice>
              <mc:Fallback>
                <p:oleObj name="Equation" r:id="rId3" imgW="799753" imgH="431613" progId="Equation.DSMT4">
                  <p:embed/>
                  <p:pic>
                    <p:nvPicPr>
                      <p:cNvPr id="0" name="Object 39"/>
                      <p:cNvPicPr>
                        <a:picLocks noChangeAspect="1" noChangeArrowheads="1"/>
                      </p:cNvPicPr>
                      <p:nvPr/>
                    </p:nvPicPr>
                    <p:blipFill>
                      <a:blip r:embed="rId4">
                        <a:lum bright="100000" contrast="100000"/>
                        <a:extLst>
                          <a:ext uri="{28A0092B-C50C-407E-A947-70E740481C1C}">
                            <a14:useLocalDpi xmlns:a14="http://schemas.microsoft.com/office/drawing/2010/main" val="0"/>
                          </a:ext>
                        </a:extLst>
                      </a:blip>
                      <a:srcRect/>
                      <a:stretch>
                        <a:fillRect/>
                      </a:stretch>
                    </p:blipFill>
                    <p:spPr bwMode="auto">
                      <a:xfrm>
                        <a:off x="838200" y="1447800"/>
                        <a:ext cx="2590800" cy="123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4" name="Object 40">
            <a:extLst>
              <a:ext uri="{FF2B5EF4-FFF2-40B4-BE49-F238E27FC236}">
                <a16:creationId xmlns:a16="http://schemas.microsoft.com/office/drawing/2014/main" id="{043022CA-6B21-48B1-B1C4-C7661455838E}"/>
              </a:ext>
            </a:extLst>
          </p:cNvPr>
          <p:cNvGraphicFramePr>
            <a:graphicFrameLocks noChangeAspect="1"/>
          </p:cNvGraphicFramePr>
          <p:nvPr/>
        </p:nvGraphicFramePr>
        <p:xfrm>
          <a:off x="650875" y="3668713"/>
          <a:ext cx="2586038" cy="852487"/>
        </p:xfrm>
        <a:graphic>
          <a:graphicData uri="http://schemas.openxmlformats.org/presentationml/2006/ole">
            <mc:AlternateContent xmlns:mc="http://schemas.openxmlformats.org/markup-compatibility/2006">
              <mc:Choice xmlns:v="urn:schemas-microsoft-com:vml" Requires="v">
                <p:oleObj name="Equation" r:id="rId5" imgW="876300" imgH="292100" progId="Equation.DSMT4">
                  <p:embed/>
                </p:oleObj>
              </mc:Choice>
              <mc:Fallback>
                <p:oleObj name="Equation" r:id="rId5" imgW="876300" imgH="292100" progId="Equation.DSMT4">
                  <p:embed/>
                  <p:pic>
                    <p:nvPicPr>
                      <p:cNvPr id="0" name="Object 40"/>
                      <p:cNvPicPr>
                        <a:picLocks noChangeAspect="1" noChangeArrowheads="1"/>
                      </p:cNvPicPr>
                      <p:nvPr/>
                    </p:nvPicPr>
                    <p:blipFill>
                      <a:blip r:embed="rId6">
                        <a:lum bright="100000" contrast="100000"/>
                        <a:extLst>
                          <a:ext uri="{28A0092B-C50C-407E-A947-70E740481C1C}">
                            <a14:useLocalDpi xmlns:a14="http://schemas.microsoft.com/office/drawing/2010/main" val="0"/>
                          </a:ext>
                        </a:extLst>
                      </a:blip>
                      <a:srcRect/>
                      <a:stretch>
                        <a:fillRect/>
                      </a:stretch>
                    </p:blipFill>
                    <p:spPr bwMode="auto">
                      <a:xfrm>
                        <a:off x="650875" y="3668713"/>
                        <a:ext cx="2586038" cy="85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5" name="Object 41">
            <a:extLst>
              <a:ext uri="{FF2B5EF4-FFF2-40B4-BE49-F238E27FC236}">
                <a16:creationId xmlns:a16="http://schemas.microsoft.com/office/drawing/2014/main" id="{C918B936-09F5-45D8-A06F-8A9C2C071798}"/>
              </a:ext>
            </a:extLst>
          </p:cNvPr>
          <p:cNvGraphicFramePr>
            <a:graphicFrameLocks noChangeAspect="1"/>
          </p:cNvGraphicFramePr>
          <p:nvPr/>
        </p:nvGraphicFramePr>
        <p:xfrm>
          <a:off x="1295400" y="5538788"/>
          <a:ext cx="1000125" cy="1247775"/>
        </p:xfrm>
        <a:graphic>
          <a:graphicData uri="http://schemas.openxmlformats.org/presentationml/2006/ole">
            <mc:AlternateContent xmlns:mc="http://schemas.openxmlformats.org/markup-compatibility/2006">
              <mc:Choice xmlns:v="urn:schemas-microsoft-com:vml" Requires="v">
                <p:oleObj name="Equation" r:id="rId7" imgW="317225" imgH="431425" progId="Equation.DSMT4">
                  <p:embed/>
                </p:oleObj>
              </mc:Choice>
              <mc:Fallback>
                <p:oleObj name="Equation" r:id="rId7" imgW="317225" imgH="431425" progId="Equation.DSMT4">
                  <p:embed/>
                  <p:pic>
                    <p:nvPicPr>
                      <p:cNvPr id="0" name="Object 41"/>
                      <p:cNvPicPr>
                        <a:picLocks noChangeAspect="1" noChangeArrowheads="1"/>
                      </p:cNvPicPr>
                      <p:nvPr/>
                    </p:nvPicPr>
                    <p:blipFill>
                      <a:blip r:embed="rId8">
                        <a:lum bright="100000" contrast="100000"/>
                        <a:extLst>
                          <a:ext uri="{28A0092B-C50C-407E-A947-70E740481C1C}">
                            <a14:useLocalDpi xmlns:a14="http://schemas.microsoft.com/office/drawing/2010/main" val="0"/>
                          </a:ext>
                        </a:extLst>
                      </a:blip>
                      <a:srcRect/>
                      <a:stretch>
                        <a:fillRect/>
                      </a:stretch>
                    </p:blipFill>
                    <p:spPr bwMode="auto">
                      <a:xfrm>
                        <a:off x="1295400" y="5538788"/>
                        <a:ext cx="1000125"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6" name="Object 42">
            <a:extLst>
              <a:ext uri="{FF2B5EF4-FFF2-40B4-BE49-F238E27FC236}">
                <a16:creationId xmlns:a16="http://schemas.microsoft.com/office/drawing/2014/main" id="{D8499F21-0AB2-4169-A6C5-7E075FA3BAD2}"/>
              </a:ext>
            </a:extLst>
          </p:cNvPr>
          <p:cNvGraphicFramePr>
            <a:graphicFrameLocks noChangeAspect="1"/>
          </p:cNvGraphicFramePr>
          <p:nvPr/>
        </p:nvGraphicFramePr>
        <p:xfrm>
          <a:off x="1187450" y="4402138"/>
          <a:ext cx="2960688" cy="1247775"/>
        </p:xfrm>
        <a:graphic>
          <a:graphicData uri="http://schemas.openxmlformats.org/presentationml/2006/ole">
            <mc:AlternateContent xmlns:mc="http://schemas.openxmlformats.org/markup-compatibility/2006">
              <mc:Choice xmlns:v="urn:schemas-microsoft-com:vml" Requires="v">
                <p:oleObj name="Equation" r:id="rId9" imgW="1016000" imgH="431800" progId="Equation.DSMT4">
                  <p:embed/>
                </p:oleObj>
              </mc:Choice>
              <mc:Fallback>
                <p:oleObj name="Equation" r:id="rId9" imgW="1016000" imgH="431800" progId="Equation.DSMT4">
                  <p:embed/>
                  <p:pic>
                    <p:nvPicPr>
                      <p:cNvPr id="0" name="Object 42"/>
                      <p:cNvPicPr>
                        <a:picLocks noChangeAspect="1" noChangeArrowheads="1"/>
                      </p:cNvPicPr>
                      <p:nvPr/>
                    </p:nvPicPr>
                    <p:blipFill>
                      <a:blip r:embed="rId10">
                        <a:lum bright="100000" contrast="100000"/>
                        <a:extLst>
                          <a:ext uri="{28A0092B-C50C-407E-A947-70E740481C1C}">
                            <a14:useLocalDpi xmlns:a14="http://schemas.microsoft.com/office/drawing/2010/main" val="0"/>
                          </a:ext>
                        </a:extLst>
                      </a:blip>
                      <a:srcRect/>
                      <a:stretch>
                        <a:fillRect/>
                      </a:stretch>
                    </p:blipFill>
                    <p:spPr bwMode="auto">
                      <a:xfrm>
                        <a:off x="1187450" y="4402138"/>
                        <a:ext cx="2960688"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7" name="Oval 42">
            <a:extLst>
              <a:ext uri="{FF2B5EF4-FFF2-40B4-BE49-F238E27FC236}">
                <a16:creationId xmlns:a16="http://schemas.microsoft.com/office/drawing/2014/main" id="{11AACCDC-76FB-4269-A31D-CCAF8B15647F}"/>
              </a:ext>
            </a:extLst>
          </p:cNvPr>
          <p:cNvSpPr>
            <a:spLocks noChangeArrowheads="1"/>
          </p:cNvSpPr>
          <p:nvPr/>
        </p:nvSpPr>
        <p:spPr bwMode="auto">
          <a:xfrm>
            <a:off x="5181600" y="2895600"/>
            <a:ext cx="2590800" cy="2513013"/>
          </a:xfrm>
          <a:prstGeom prst="ellipse">
            <a:avLst/>
          </a:prstGeom>
          <a:solidFill>
            <a:srgbClr val="CCECFF">
              <a:alpha val="50195"/>
            </a:srgbClr>
          </a:solidFill>
          <a:ln w="0">
            <a:solidFill>
              <a:srgbClr val="000000"/>
            </a:solidFill>
            <a:round/>
            <a:headEnd/>
            <a:tailEnd/>
          </a:ln>
        </p:spPr>
        <p:txBody>
          <a:bodyPr wrap="none" anchor="ctr"/>
          <a:lstStyle/>
          <a:p>
            <a:pPr eaLnBrk="1" fontAlgn="auto" hangingPunct="1">
              <a:spcBef>
                <a:spcPts val="0"/>
              </a:spcBef>
              <a:spcAft>
                <a:spcPts val="0"/>
              </a:spcAft>
              <a:defRPr/>
            </a:pPr>
            <a:endParaRPr lang="zh-CN" altLang="zh-CN" kern="0">
              <a:solidFill>
                <a:sysClr val="windowText" lastClr="000000"/>
              </a:solidFill>
            </a:endParaRPr>
          </a:p>
        </p:txBody>
      </p:sp>
      <p:grpSp>
        <p:nvGrpSpPr>
          <p:cNvPr id="11" name="Group 43">
            <a:extLst>
              <a:ext uri="{FF2B5EF4-FFF2-40B4-BE49-F238E27FC236}">
                <a16:creationId xmlns:a16="http://schemas.microsoft.com/office/drawing/2014/main" id="{1863C1AD-1815-475B-B72B-319C9862FD0D}"/>
              </a:ext>
            </a:extLst>
          </p:cNvPr>
          <p:cNvGrpSpPr>
            <a:grpSpLocks/>
          </p:cNvGrpSpPr>
          <p:nvPr/>
        </p:nvGrpSpPr>
        <p:grpSpPr bwMode="auto">
          <a:xfrm>
            <a:off x="6477000" y="3048000"/>
            <a:ext cx="1524000" cy="1143000"/>
            <a:chOff x="0" y="0"/>
            <a:chExt cx="960" cy="720"/>
          </a:xfrm>
        </p:grpSpPr>
        <p:grpSp>
          <p:nvGrpSpPr>
            <p:cNvPr id="150545" name="Group 44">
              <a:extLst>
                <a:ext uri="{FF2B5EF4-FFF2-40B4-BE49-F238E27FC236}">
                  <a16:creationId xmlns:a16="http://schemas.microsoft.com/office/drawing/2014/main" id="{FB136007-5DB3-4BFF-A329-C4FBFC689E0D}"/>
                </a:ext>
              </a:extLst>
            </p:cNvPr>
            <p:cNvGrpSpPr>
              <a:grpSpLocks/>
            </p:cNvGrpSpPr>
            <p:nvPr/>
          </p:nvGrpSpPr>
          <p:grpSpPr bwMode="auto">
            <a:xfrm>
              <a:off x="0" y="192"/>
              <a:ext cx="515" cy="528"/>
              <a:chOff x="0" y="0"/>
              <a:chExt cx="515" cy="528"/>
            </a:xfrm>
          </p:grpSpPr>
          <p:grpSp>
            <p:nvGrpSpPr>
              <p:cNvPr id="150548" name="Group 45">
                <a:extLst>
                  <a:ext uri="{FF2B5EF4-FFF2-40B4-BE49-F238E27FC236}">
                    <a16:creationId xmlns:a16="http://schemas.microsoft.com/office/drawing/2014/main" id="{B4F513BC-9554-439F-98C9-A0D8D12E244F}"/>
                  </a:ext>
                </a:extLst>
              </p:cNvPr>
              <p:cNvGrpSpPr>
                <a:grpSpLocks/>
              </p:cNvGrpSpPr>
              <p:nvPr/>
            </p:nvGrpSpPr>
            <p:grpSpPr bwMode="auto">
              <a:xfrm>
                <a:off x="0" y="48"/>
                <a:ext cx="515" cy="480"/>
                <a:chOff x="0" y="0"/>
                <a:chExt cx="515" cy="480"/>
              </a:xfrm>
            </p:grpSpPr>
            <p:sp>
              <p:nvSpPr>
                <p:cNvPr id="104" name="Line 46">
                  <a:extLst>
                    <a:ext uri="{FF2B5EF4-FFF2-40B4-BE49-F238E27FC236}">
                      <a16:creationId xmlns:a16="http://schemas.microsoft.com/office/drawing/2014/main" id="{45C2D1D6-EB81-408E-B4F6-895C8966CA91}"/>
                    </a:ext>
                  </a:extLst>
                </p:cNvPr>
                <p:cNvSpPr>
                  <a:spLocks noChangeShapeType="1"/>
                </p:cNvSpPr>
                <p:nvPr/>
              </p:nvSpPr>
              <p:spPr bwMode="auto">
                <a:xfrm flipH="1">
                  <a:off x="0" y="0"/>
                  <a:ext cx="375" cy="480"/>
                </a:xfrm>
                <a:prstGeom prst="line">
                  <a:avLst/>
                </a:prstGeom>
                <a:noFill/>
                <a:ln w="28575" cap="rnd">
                  <a:solidFill>
                    <a:srgbClr val="3333CC"/>
                  </a:solidFill>
                  <a:prstDash val="sysDot"/>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05" name="Line 47">
                  <a:extLst>
                    <a:ext uri="{FF2B5EF4-FFF2-40B4-BE49-F238E27FC236}">
                      <a16:creationId xmlns:a16="http://schemas.microsoft.com/office/drawing/2014/main" id="{EB1C6887-EA7A-49BA-8BC1-B81DE46D5A6E}"/>
                    </a:ext>
                  </a:extLst>
                </p:cNvPr>
                <p:cNvSpPr>
                  <a:spLocks noChangeShapeType="1"/>
                </p:cNvSpPr>
                <p:nvPr/>
              </p:nvSpPr>
              <p:spPr bwMode="auto">
                <a:xfrm flipH="1">
                  <a:off x="0" y="165"/>
                  <a:ext cx="515" cy="288"/>
                </a:xfrm>
                <a:prstGeom prst="line">
                  <a:avLst/>
                </a:prstGeom>
                <a:noFill/>
                <a:ln w="28575" cap="rnd">
                  <a:solidFill>
                    <a:srgbClr val="3333CC"/>
                  </a:solidFill>
                  <a:prstDash val="sysDot"/>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grpSp>
          <p:sp>
            <p:nvSpPr>
              <p:cNvPr id="103" name="Oval 48">
                <a:extLst>
                  <a:ext uri="{FF2B5EF4-FFF2-40B4-BE49-F238E27FC236}">
                    <a16:creationId xmlns:a16="http://schemas.microsoft.com/office/drawing/2014/main" id="{770AB6D0-A95D-4771-92EF-79A1796CBCF6}"/>
                  </a:ext>
                </a:extLst>
              </p:cNvPr>
              <p:cNvSpPr>
                <a:spLocks noChangeArrowheads="1"/>
              </p:cNvSpPr>
              <p:nvPr/>
            </p:nvSpPr>
            <p:spPr bwMode="auto">
              <a:xfrm rot="-2357959">
                <a:off x="375" y="0"/>
                <a:ext cx="140" cy="240"/>
              </a:xfrm>
              <a:prstGeom prst="ellipse">
                <a:avLst/>
              </a:prstGeom>
              <a:gradFill rotWithShape="0">
                <a:gsLst>
                  <a:gs pos="0">
                    <a:srgbClr val="FFFFFF"/>
                  </a:gs>
                  <a:gs pos="100000">
                    <a:srgbClr val="82C7CC"/>
                  </a:gs>
                </a:gsLst>
                <a:path path="shape">
                  <a:fillToRect l="50000" t="50000" r="50000" b="50000"/>
                </a:path>
              </a:gradFill>
              <a:ln w="12700">
                <a:solidFill>
                  <a:srgbClr val="333399"/>
                </a:solidFill>
                <a:round/>
                <a:headEnd/>
                <a:tailEnd/>
              </a:ln>
            </p:spPr>
            <p:txBody>
              <a:bodyPr wrap="none" anchor="ctr"/>
              <a:lstStyle/>
              <a:p>
                <a:pPr eaLnBrk="1" fontAlgn="auto" hangingPunct="1">
                  <a:spcBef>
                    <a:spcPts val="0"/>
                  </a:spcBef>
                  <a:spcAft>
                    <a:spcPts val="0"/>
                  </a:spcAft>
                  <a:defRPr/>
                </a:pPr>
                <a:endParaRPr lang="zh-CN" altLang="zh-CN" kern="0">
                  <a:solidFill>
                    <a:sysClr val="windowText" lastClr="000000"/>
                  </a:solidFill>
                </a:endParaRPr>
              </a:p>
            </p:txBody>
          </p:sp>
        </p:grpSp>
        <p:sp>
          <p:nvSpPr>
            <p:cNvPr id="100" name="Line 49">
              <a:extLst>
                <a:ext uri="{FF2B5EF4-FFF2-40B4-BE49-F238E27FC236}">
                  <a16:creationId xmlns:a16="http://schemas.microsoft.com/office/drawing/2014/main" id="{9C720E0A-9415-4597-8561-8614276B5541}"/>
                </a:ext>
              </a:extLst>
            </p:cNvPr>
            <p:cNvSpPr>
              <a:spLocks noChangeShapeType="1"/>
            </p:cNvSpPr>
            <p:nvPr/>
          </p:nvSpPr>
          <p:spPr bwMode="auto">
            <a:xfrm flipV="1">
              <a:off x="447" y="75"/>
              <a:ext cx="234" cy="240"/>
            </a:xfrm>
            <a:prstGeom prst="line">
              <a:avLst/>
            </a:prstGeom>
            <a:noFill/>
            <a:ln w="38100">
              <a:solidFill>
                <a:srgbClr val="D60093"/>
              </a:solidFill>
              <a:round/>
              <a:headEnd/>
              <a:tailEnd type="triangle" w="sm" len="lg"/>
            </a:ln>
          </p:spPr>
          <p:txBody>
            <a:bodyPr wrap="none" anchor="ctr"/>
            <a:lstStyle/>
            <a:p>
              <a:pPr eaLnBrk="1" fontAlgn="auto" hangingPunct="1">
                <a:spcBef>
                  <a:spcPts val="0"/>
                </a:spcBef>
                <a:spcAft>
                  <a:spcPts val="0"/>
                </a:spcAft>
                <a:defRPr/>
              </a:pPr>
              <a:endParaRPr lang="zh-CN" altLang="en-US" kern="0">
                <a:solidFill>
                  <a:sysClr val="windowText" lastClr="000000"/>
                </a:solidFill>
              </a:endParaRPr>
            </a:p>
          </p:txBody>
        </p:sp>
        <p:graphicFrame>
          <p:nvGraphicFramePr>
            <p:cNvPr id="150547" name="Object 51">
              <a:extLst>
                <a:ext uri="{FF2B5EF4-FFF2-40B4-BE49-F238E27FC236}">
                  <a16:creationId xmlns:a16="http://schemas.microsoft.com/office/drawing/2014/main" id="{1108F91F-DDDA-4FDC-AF05-8AC17580F7DB}"/>
                </a:ext>
              </a:extLst>
            </p:cNvPr>
            <p:cNvGraphicFramePr>
              <a:graphicFrameLocks noChangeAspect="1"/>
            </p:cNvGraphicFramePr>
            <p:nvPr/>
          </p:nvGraphicFramePr>
          <p:xfrm>
            <a:off x="656" y="0"/>
            <a:ext cx="304" cy="336"/>
          </p:xfrm>
          <a:graphic>
            <a:graphicData uri="http://schemas.openxmlformats.org/presentationml/2006/ole">
              <mc:AlternateContent xmlns:mc="http://schemas.openxmlformats.org/markup-compatibility/2006">
                <mc:Choice xmlns:v="urn:schemas-microsoft-com:vml" Requires="v">
                  <p:oleObj r:id="rId11" imgW="295339" imgH="276238" progId="Equation.3">
                    <p:embed/>
                  </p:oleObj>
                </mc:Choice>
                <mc:Fallback>
                  <p:oleObj r:id="rId11" imgW="295339" imgH="276238" progId="Equation.3">
                    <p:embed/>
                    <p:pic>
                      <p:nvPicPr>
                        <p:cNvPr id="0" name="Object 5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6" y="0"/>
                          <a:ext cx="30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50541" name="Oval 51">
            <a:extLst>
              <a:ext uri="{FF2B5EF4-FFF2-40B4-BE49-F238E27FC236}">
                <a16:creationId xmlns:a16="http://schemas.microsoft.com/office/drawing/2014/main" id="{2E8B9A49-FEA8-4751-8225-B85E76490886}"/>
              </a:ext>
            </a:extLst>
          </p:cNvPr>
          <p:cNvSpPr>
            <a:spLocks noChangeArrowheads="1"/>
          </p:cNvSpPr>
          <p:nvPr/>
        </p:nvSpPr>
        <p:spPr bwMode="auto">
          <a:xfrm>
            <a:off x="6324600" y="3962400"/>
            <a:ext cx="304800" cy="304800"/>
          </a:xfrm>
          <a:prstGeom prst="ellipse">
            <a:avLst/>
          </a:prstGeom>
          <a:gradFill rotWithShape="0">
            <a:gsLst>
              <a:gs pos="0">
                <a:srgbClr val="FFFFFF"/>
              </a:gs>
              <a:gs pos="100000">
                <a:srgbClr val="FF9900"/>
              </a:gs>
            </a:gsLst>
            <a:path path="shape">
              <a:fillToRect l="50000" t="50000" r="50000" b="50000"/>
            </a:path>
          </a:gradFill>
          <a:ln w="9525">
            <a:solidFill>
              <a:srgbClr val="000066"/>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800">
                <a:solidFill>
                  <a:srgbClr val="000000"/>
                </a:solidFill>
              </a:rPr>
              <a:t>+</a:t>
            </a:r>
          </a:p>
        </p:txBody>
      </p:sp>
      <p:graphicFrame>
        <p:nvGraphicFramePr>
          <p:cNvPr id="150542" name="Object 53">
            <a:extLst>
              <a:ext uri="{FF2B5EF4-FFF2-40B4-BE49-F238E27FC236}">
                <a16:creationId xmlns:a16="http://schemas.microsoft.com/office/drawing/2014/main" id="{FB3884BF-0004-4FC2-8CBB-CC6EFEA35D2A}"/>
              </a:ext>
            </a:extLst>
          </p:cNvPr>
          <p:cNvGraphicFramePr>
            <a:graphicFrameLocks noChangeAspect="1"/>
          </p:cNvGraphicFramePr>
          <p:nvPr/>
        </p:nvGraphicFramePr>
        <p:xfrm>
          <a:off x="6858000" y="4735513"/>
          <a:ext cx="457200" cy="358775"/>
        </p:xfrm>
        <a:graphic>
          <a:graphicData uri="http://schemas.openxmlformats.org/presentationml/2006/ole">
            <mc:AlternateContent xmlns:mc="http://schemas.openxmlformats.org/markup-compatibility/2006">
              <mc:Choice xmlns:v="urn:schemas-microsoft-com:vml" Requires="v">
                <p:oleObj r:id="rId13" imgW="171383" imgH="199985" progId="Equation.3">
                  <p:embed/>
                </p:oleObj>
              </mc:Choice>
              <mc:Fallback>
                <p:oleObj r:id="rId13" imgW="171383" imgH="199985" progId="Equation.3">
                  <p:embed/>
                  <p:pic>
                    <p:nvPicPr>
                      <p:cNvPr id="0" name="Object 5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58000" y="4735513"/>
                        <a:ext cx="45720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8" name="Oval 53">
            <a:extLst>
              <a:ext uri="{FF2B5EF4-FFF2-40B4-BE49-F238E27FC236}">
                <a16:creationId xmlns:a16="http://schemas.microsoft.com/office/drawing/2014/main" id="{09C9ED2C-81D0-44EC-8879-42FF14F4EF17}"/>
              </a:ext>
            </a:extLst>
          </p:cNvPr>
          <p:cNvSpPr>
            <a:spLocks noChangeArrowheads="1"/>
          </p:cNvSpPr>
          <p:nvPr/>
        </p:nvSpPr>
        <p:spPr bwMode="auto">
          <a:xfrm>
            <a:off x="6096000" y="3810000"/>
            <a:ext cx="838200" cy="685800"/>
          </a:xfrm>
          <a:prstGeom prst="ellipse">
            <a:avLst/>
          </a:prstGeom>
          <a:solidFill>
            <a:srgbClr val="CCECFF">
              <a:alpha val="50195"/>
            </a:srgbClr>
          </a:solidFill>
          <a:ln w="9525">
            <a:noFill/>
            <a:round/>
            <a:headEnd/>
            <a:tailEnd/>
          </a:ln>
        </p:spPr>
        <p:txBody>
          <a:bodyPr wrap="none" anchor="ctr"/>
          <a:lstStyle/>
          <a:p>
            <a:pPr eaLnBrk="1" fontAlgn="auto" hangingPunct="1">
              <a:spcBef>
                <a:spcPts val="0"/>
              </a:spcBef>
              <a:spcAft>
                <a:spcPts val="0"/>
              </a:spcAft>
              <a:defRPr/>
            </a:pPr>
            <a:endParaRPr lang="zh-CN" altLang="zh-CN" kern="0">
              <a:solidFill>
                <a:sysClr val="windowText" lastClr="000000"/>
              </a:solidFill>
            </a:endParaRPr>
          </a:p>
        </p:txBody>
      </p:sp>
      <p:graphicFrame>
        <p:nvGraphicFramePr>
          <p:cNvPr id="109" name="Object 55">
            <a:extLst>
              <a:ext uri="{FF2B5EF4-FFF2-40B4-BE49-F238E27FC236}">
                <a16:creationId xmlns:a16="http://schemas.microsoft.com/office/drawing/2014/main" id="{236025E5-474A-4C24-91B6-FD5ED9E36FA1}"/>
              </a:ext>
            </a:extLst>
          </p:cNvPr>
          <p:cNvGraphicFramePr>
            <a:graphicFrameLocks noChangeAspect="1"/>
          </p:cNvGraphicFramePr>
          <p:nvPr/>
        </p:nvGraphicFramePr>
        <p:xfrm>
          <a:off x="623888" y="2794000"/>
          <a:ext cx="2233612" cy="676275"/>
        </p:xfrm>
        <a:graphic>
          <a:graphicData uri="http://schemas.openxmlformats.org/presentationml/2006/ole">
            <mc:AlternateContent xmlns:mc="http://schemas.openxmlformats.org/markup-compatibility/2006">
              <mc:Choice xmlns:v="urn:schemas-microsoft-com:vml" Requires="v">
                <p:oleObj name="Equation" r:id="rId15" imgW="787400" imgH="241300" progId="Equation.DSMT4">
                  <p:embed/>
                </p:oleObj>
              </mc:Choice>
              <mc:Fallback>
                <p:oleObj name="Equation" r:id="rId15" imgW="787400" imgH="241300" progId="Equation.DSMT4">
                  <p:embed/>
                  <p:pic>
                    <p:nvPicPr>
                      <p:cNvPr id="0" name="Object 55"/>
                      <p:cNvPicPr>
                        <a:picLocks noChangeAspect="1" noChangeArrowheads="1"/>
                      </p:cNvPicPr>
                      <p:nvPr/>
                    </p:nvPicPr>
                    <p:blipFill>
                      <a:blip r:embed="rId16">
                        <a:lum bright="100000" contrast="100000"/>
                        <a:extLst>
                          <a:ext uri="{28A0092B-C50C-407E-A947-70E740481C1C}">
                            <a14:useLocalDpi xmlns:a14="http://schemas.microsoft.com/office/drawing/2010/main" val="0"/>
                          </a:ext>
                        </a:extLst>
                      </a:blip>
                      <a:srcRect/>
                      <a:stretch>
                        <a:fillRect/>
                      </a:stretch>
                    </p:blipFill>
                    <p:spPr bwMode="auto">
                      <a:xfrm>
                        <a:off x="623888" y="2794000"/>
                        <a:ext cx="2233612"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blinds(horizontal)">
                                      <p:cBhvr>
                                        <p:cTn id="7" dur="500"/>
                                        <p:tgtEl>
                                          <p:spTgt spid="9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2" presetClass="entr" presetSubtype="0" fill="hold" nodeType="click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1000"/>
                                        <p:tgtEl>
                                          <p:spTgt spid="109"/>
                                        </p:tgtEl>
                                      </p:cBhvr>
                                    </p:animEffect>
                                    <p:anim calcmode="lin" valueType="num">
                                      <p:cBhvr>
                                        <p:cTn id="18" dur="1000" fill="hold"/>
                                        <p:tgtEl>
                                          <p:spTgt spid="109"/>
                                        </p:tgtEl>
                                        <p:attrNameLst>
                                          <p:attrName>ppt_x</p:attrName>
                                        </p:attrNameLst>
                                      </p:cBhvr>
                                      <p:tavLst>
                                        <p:tav tm="0">
                                          <p:val>
                                            <p:strVal val="#ppt_x"/>
                                          </p:val>
                                        </p:tav>
                                        <p:tav tm="100000">
                                          <p:val>
                                            <p:strVal val="#ppt_x"/>
                                          </p:val>
                                        </p:tav>
                                      </p:tavLst>
                                    </p:anim>
                                    <p:anim calcmode="lin" valueType="num">
                                      <p:cBhvr>
                                        <p:cTn id="19" dur="1000" fill="hold"/>
                                        <p:tgtEl>
                                          <p:spTgt spid="109"/>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5" fill="hold" nodeType="clickEffect">
                                  <p:stCondLst>
                                    <p:cond delay="0"/>
                                  </p:stCondLst>
                                  <p:childTnLst>
                                    <p:set>
                                      <p:cBhvr>
                                        <p:cTn id="23" dur="1" fill="hold">
                                          <p:stCondLst>
                                            <p:cond delay="0"/>
                                          </p:stCondLst>
                                        </p:cTn>
                                        <p:tgtEl>
                                          <p:spTgt spid="94"/>
                                        </p:tgtEl>
                                        <p:attrNameLst>
                                          <p:attrName>style.visibility</p:attrName>
                                        </p:attrNameLst>
                                      </p:cBhvr>
                                      <p:to>
                                        <p:strVal val="visible"/>
                                      </p:to>
                                    </p:set>
                                    <p:animEffect transition="in" filter="blinds(vertical)">
                                      <p:cBhvr>
                                        <p:cTn id="24" dur="500"/>
                                        <p:tgtEl>
                                          <p:spTgt spid="94"/>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5" fill="hold" nodeType="clickEffect">
                                  <p:stCondLst>
                                    <p:cond delay="0"/>
                                  </p:stCondLst>
                                  <p:childTnLst>
                                    <p:set>
                                      <p:cBhvr>
                                        <p:cTn id="28" dur="1" fill="hold">
                                          <p:stCondLst>
                                            <p:cond delay="0"/>
                                          </p:stCondLst>
                                        </p:cTn>
                                        <p:tgtEl>
                                          <p:spTgt spid="96"/>
                                        </p:tgtEl>
                                        <p:attrNameLst>
                                          <p:attrName>style.visibility</p:attrName>
                                        </p:attrNameLst>
                                      </p:cBhvr>
                                      <p:to>
                                        <p:strVal val="visible"/>
                                      </p:to>
                                    </p:set>
                                    <p:animEffect transition="in" filter="blinds(vertical)">
                                      <p:cBhvr>
                                        <p:cTn id="29" dur="500"/>
                                        <p:tgtEl>
                                          <p:spTgt spid="96"/>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5" fill="hold" nodeType="clickEffect">
                                  <p:stCondLst>
                                    <p:cond delay="0"/>
                                  </p:stCondLst>
                                  <p:childTnLst>
                                    <p:set>
                                      <p:cBhvr>
                                        <p:cTn id="33" dur="1" fill="hold">
                                          <p:stCondLst>
                                            <p:cond delay="0"/>
                                          </p:stCondLst>
                                        </p:cTn>
                                        <p:tgtEl>
                                          <p:spTgt spid="95"/>
                                        </p:tgtEl>
                                        <p:attrNameLst>
                                          <p:attrName>style.visibility</p:attrName>
                                        </p:attrNameLst>
                                      </p:cBhvr>
                                      <p:to>
                                        <p:strVal val="visible"/>
                                      </p:to>
                                    </p:set>
                                    <p:animEffect transition="in" filter="blinds(vertical)">
                                      <p:cBhvr>
                                        <p:cTn id="34"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2">
            <a:extLst>
              <a:ext uri="{FF2B5EF4-FFF2-40B4-BE49-F238E27FC236}">
                <a16:creationId xmlns:a16="http://schemas.microsoft.com/office/drawing/2014/main" id="{CF17FADC-9669-4490-9C61-34D66FAC1592}"/>
              </a:ext>
            </a:extLst>
          </p:cNvPr>
          <p:cNvSpPr>
            <a:spLocks noChangeArrowheads="1"/>
          </p:cNvSpPr>
          <p:nvPr/>
        </p:nvSpPr>
        <p:spPr bwMode="auto">
          <a:xfrm>
            <a:off x="5129213" y="346075"/>
            <a:ext cx="3886200" cy="3886200"/>
          </a:xfrm>
          <a:prstGeom prst="rect">
            <a:avLst/>
          </a:prstGeom>
          <a:solidFill>
            <a:srgbClr val="FFFFFF"/>
          </a:solidFill>
          <a:ln w="9525">
            <a:solidFill>
              <a:srgbClr val="006666"/>
            </a:solidFill>
            <a:miter lim="800000"/>
            <a:headEnd/>
            <a:tailEnd/>
          </a:ln>
        </p:spPr>
        <p:txBody>
          <a:bodyPr wrap="none" anchor="ctr"/>
          <a:lstStyle/>
          <a:p>
            <a:pPr fontAlgn="auto">
              <a:spcBef>
                <a:spcPts val="0"/>
              </a:spcBef>
              <a:spcAft>
                <a:spcPts val="0"/>
              </a:spcAft>
              <a:defRPr/>
            </a:pPr>
            <a:endParaRPr lang="zh-CN" altLang="zh-CN" kern="0">
              <a:solidFill>
                <a:sysClr val="windowText" lastClr="000000"/>
              </a:solidFill>
            </a:endParaRPr>
          </a:p>
        </p:txBody>
      </p:sp>
      <p:sp>
        <p:nvSpPr>
          <p:cNvPr id="61" name="Text Box 3">
            <a:extLst>
              <a:ext uri="{FF2B5EF4-FFF2-40B4-BE49-F238E27FC236}">
                <a16:creationId xmlns:a16="http://schemas.microsoft.com/office/drawing/2014/main" id="{110C885E-76D4-4111-8D33-2FA1BF44463A}"/>
              </a:ext>
            </a:extLst>
          </p:cNvPr>
          <p:cNvSpPr txBox="1">
            <a:spLocks noChangeArrowheads="1"/>
          </p:cNvSpPr>
          <p:nvPr/>
        </p:nvSpPr>
        <p:spPr bwMode="auto">
          <a:xfrm>
            <a:off x="685800" y="276225"/>
            <a:ext cx="5638800" cy="579438"/>
          </a:xfrm>
          <a:prstGeom prst="rect">
            <a:avLst/>
          </a:prstGeom>
          <a:noFill/>
          <a:ln w="9525">
            <a:noFill/>
            <a:miter lim="800000"/>
            <a:headEnd/>
            <a:tailEnd/>
          </a:ln>
        </p:spPr>
        <p:txBody>
          <a:bodyPr>
            <a:spAutoFit/>
          </a:bodyPr>
          <a:lstStyle/>
          <a:p>
            <a:pPr fontAlgn="auto">
              <a:spcBef>
                <a:spcPct val="50000"/>
              </a:spcBef>
              <a:spcAft>
                <a:spcPts val="0"/>
              </a:spcAft>
              <a:buFontTx/>
              <a:buBlip>
                <a:blip r:embed="rId2"/>
              </a:buBlip>
              <a:defRPr/>
            </a:pPr>
            <a:r>
              <a:rPr lang="en-US" altLang="zh-CN" sz="3200" b="1" kern="0">
                <a:solidFill>
                  <a:sysClr val="windowText" lastClr="000000"/>
                </a:solidFill>
                <a:latin typeface="Times New Roman" pitchFamily="18" charset="0"/>
              </a:rPr>
              <a:t>  </a:t>
            </a:r>
            <a:r>
              <a:rPr lang="zh-CN" altLang="en-US" sz="3200" b="1" kern="0">
                <a:solidFill>
                  <a:srgbClr val="FFFFFF"/>
                </a:solidFill>
                <a:latin typeface="Times New Roman" pitchFamily="18" charset="0"/>
              </a:rPr>
              <a:t>点电荷在闭合曲面内</a:t>
            </a:r>
          </a:p>
        </p:txBody>
      </p:sp>
      <p:sp>
        <p:nvSpPr>
          <p:cNvPr id="62" name="Freeform 4">
            <a:extLst>
              <a:ext uri="{FF2B5EF4-FFF2-40B4-BE49-F238E27FC236}">
                <a16:creationId xmlns:a16="http://schemas.microsoft.com/office/drawing/2014/main" id="{95CF57E3-0CE5-422A-982E-EFEB2EACE4E0}"/>
              </a:ext>
            </a:extLst>
          </p:cNvPr>
          <p:cNvSpPr>
            <a:spLocks/>
          </p:cNvSpPr>
          <p:nvPr/>
        </p:nvSpPr>
        <p:spPr bwMode="auto">
          <a:xfrm>
            <a:off x="5637213" y="1079500"/>
            <a:ext cx="2771775" cy="1933575"/>
          </a:xfrm>
          <a:custGeom>
            <a:avLst/>
            <a:gdLst>
              <a:gd name="T0" fmla="*/ 2147483647 w 1812"/>
              <a:gd name="T1" fmla="*/ 2147483647 h 1306"/>
              <a:gd name="T2" fmla="*/ 2147483647 w 1812"/>
              <a:gd name="T3" fmla="*/ 2147483647 h 1306"/>
              <a:gd name="T4" fmla="*/ 2147483647 w 1812"/>
              <a:gd name="T5" fmla="*/ 2147483647 h 1306"/>
              <a:gd name="T6" fmla="*/ 2147483647 w 1812"/>
              <a:gd name="T7" fmla="*/ 2147483647 h 1306"/>
              <a:gd name="T8" fmla="*/ 2147483647 w 1812"/>
              <a:gd name="T9" fmla="*/ 2147483647 h 1306"/>
              <a:gd name="T10" fmla="*/ 2147483647 w 1812"/>
              <a:gd name="T11" fmla="*/ 2147483647 h 1306"/>
              <a:gd name="T12" fmla="*/ 2147483647 w 1812"/>
              <a:gd name="T13" fmla="*/ 2147483647 h 1306"/>
              <a:gd name="T14" fmla="*/ 2147483647 w 1812"/>
              <a:gd name="T15" fmla="*/ 2147483647 h 1306"/>
              <a:gd name="T16" fmla="*/ 2147483647 w 1812"/>
              <a:gd name="T17" fmla="*/ 2147483647 h 1306"/>
              <a:gd name="T18" fmla="*/ 2147483647 w 1812"/>
              <a:gd name="T19" fmla="*/ 2147483647 h 1306"/>
              <a:gd name="T20" fmla="*/ 2147483647 w 1812"/>
              <a:gd name="T21" fmla="*/ 2147483647 h 1306"/>
              <a:gd name="T22" fmla="*/ 2147483647 w 1812"/>
              <a:gd name="T23" fmla="*/ 2147483647 h 1306"/>
              <a:gd name="T24" fmla="*/ 2147483647 w 1812"/>
              <a:gd name="T25" fmla="*/ 2147483647 h 1306"/>
              <a:gd name="T26" fmla="*/ 2147483647 w 1812"/>
              <a:gd name="T27" fmla="*/ 2147483647 h 1306"/>
              <a:gd name="T28" fmla="*/ 2147483647 w 1812"/>
              <a:gd name="T29" fmla="*/ 2147483647 h 1306"/>
              <a:gd name="T30" fmla="*/ 2147483647 w 1812"/>
              <a:gd name="T31" fmla="*/ 2147483647 h 1306"/>
              <a:gd name="T32" fmla="*/ 2147483647 w 1812"/>
              <a:gd name="T33" fmla="*/ 2147483647 h 1306"/>
              <a:gd name="T34" fmla="*/ 0 w 1812"/>
              <a:gd name="T35" fmla="*/ 2147483647 h 1306"/>
              <a:gd name="T36" fmla="*/ 2147483647 w 1812"/>
              <a:gd name="T37" fmla="*/ 2147483647 h 1306"/>
              <a:gd name="T38" fmla="*/ 2147483647 w 1812"/>
              <a:gd name="T39" fmla="*/ 2147483647 h 1306"/>
              <a:gd name="T40" fmla="*/ 2147483647 w 1812"/>
              <a:gd name="T41" fmla="*/ 2147483647 h 1306"/>
              <a:gd name="T42" fmla="*/ 2147483647 w 1812"/>
              <a:gd name="T43" fmla="*/ 2147483647 h 130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812"/>
              <a:gd name="T67" fmla="*/ 0 h 1306"/>
              <a:gd name="T68" fmla="*/ 1812 w 1812"/>
              <a:gd name="T69" fmla="*/ 1306 h 130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812" h="1306">
                <a:moveTo>
                  <a:pt x="245" y="652"/>
                </a:moveTo>
                <a:cubicBezTo>
                  <a:pt x="255" y="512"/>
                  <a:pt x="263" y="380"/>
                  <a:pt x="389" y="296"/>
                </a:cubicBezTo>
                <a:cubicBezTo>
                  <a:pt x="410" y="233"/>
                  <a:pt x="436" y="212"/>
                  <a:pt x="500" y="196"/>
                </a:cubicBezTo>
                <a:cubicBezTo>
                  <a:pt x="651" y="77"/>
                  <a:pt x="824" y="82"/>
                  <a:pt x="1011" y="63"/>
                </a:cubicBezTo>
                <a:cubicBezTo>
                  <a:pt x="1148" y="67"/>
                  <a:pt x="1324" y="0"/>
                  <a:pt x="1422" y="96"/>
                </a:cubicBezTo>
                <a:cubicBezTo>
                  <a:pt x="1466" y="139"/>
                  <a:pt x="1503" y="206"/>
                  <a:pt x="1556" y="241"/>
                </a:cubicBezTo>
                <a:cubicBezTo>
                  <a:pt x="1578" y="256"/>
                  <a:pt x="1601" y="270"/>
                  <a:pt x="1623" y="285"/>
                </a:cubicBezTo>
                <a:cubicBezTo>
                  <a:pt x="1634" y="292"/>
                  <a:pt x="1656" y="307"/>
                  <a:pt x="1656" y="307"/>
                </a:cubicBezTo>
                <a:cubicBezTo>
                  <a:pt x="1686" y="352"/>
                  <a:pt x="1715" y="395"/>
                  <a:pt x="1745" y="440"/>
                </a:cubicBezTo>
                <a:cubicBezTo>
                  <a:pt x="1786" y="565"/>
                  <a:pt x="1812" y="712"/>
                  <a:pt x="1734" y="829"/>
                </a:cubicBezTo>
                <a:cubicBezTo>
                  <a:pt x="1720" y="888"/>
                  <a:pt x="1699" y="942"/>
                  <a:pt x="1656" y="985"/>
                </a:cubicBezTo>
                <a:cubicBezTo>
                  <a:pt x="1601" y="1151"/>
                  <a:pt x="1408" y="1186"/>
                  <a:pt x="1256" y="1207"/>
                </a:cubicBezTo>
                <a:cubicBezTo>
                  <a:pt x="1175" y="1234"/>
                  <a:pt x="1212" y="1223"/>
                  <a:pt x="1145" y="1240"/>
                </a:cubicBezTo>
                <a:cubicBezTo>
                  <a:pt x="1017" y="1306"/>
                  <a:pt x="909" y="1213"/>
                  <a:pt x="789" y="1174"/>
                </a:cubicBezTo>
                <a:cubicBezTo>
                  <a:pt x="785" y="1173"/>
                  <a:pt x="726" y="1153"/>
                  <a:pt x="722" y="1152"/>
                </a:cubicBezTo>
                <a:cubicBezTo>
                  <a:pt x="685" y="1144"/>
                  <a:pt x="611" y="1129"/>
                  <a:pt x="611" y="1129"/>
                </a:cubicBezTo>
                <a:cubicBezTo>
                  <a:pt x="170" y="1156"/>
                  <a:pt x="359" y="1160"/>
                  <a:pt x="45" y="1140"/>
                </a:cubicBezTo>
                <a:cubicBezTo>
                  <a:pt x="32" y="1104"/>
                  <a:pt x="12" y="1076"/>
                  <a:pt x="0" y="1040"/>
                </a:cubicBezTo>
                <a:cubicBezTo>
                  <a:pt x="4" y="996"/>
                  <a:pt x="5" y="951"/>
                  <a:pt x="11" y="907"/>
                </a:cubicBezTo>
                <a:cubicBezTo>
                  <a:pt x="16" y="870"/>
                  <a:pt x="49" y="833"/>
                  <a:pt x="67" y="807"/>
                </a:cubicBezTo>
                <a:cubicBezTo>
                  <a:pt x="106" y="748"/>
                  <a:pt x="140" y="687"/>
                  <a:pt x="211" y="663"/>
                </a:cubicBezTo>
                <a:cubicBezTo>
                  <a:pt x="248" y="638"/>
                  <a:pt x="245" y="626"/>
                  <a:pt x="245" y="652"/>
                </a:cubicBezTo>
                <a:close/>
              </a:path>
            </a:pathLst>
          </a:custGeom>
          <a:gradFill rotWithShape="0">
            <a:gsLst>
              <a:gs pos="0">
                <a:srgbClr val="FFFFFF"/>
              </a:gs>
              <a:gs pos="100000">
                <a:srgbClr val="99CCFF"/>
              </a:gs>
            </a:gsLst>
            <a:path path="rect">
              <a:fillToRect l="50000" t="50000" r="50000" b="50000"/>
            </a:path>
          </a:gradFill>
          <a:ln w="19050">
            <a:solidFill>
              <a:srgbClr val="000000"/>
            </a:solidFill>
            <a:bevel/>
            <a:headEnd/>
            <a:tailEnd/>
          </a:ln>
        </p:spPr>
        <p:txBody>
          <a:bodyPr wrap="none" anchor="ctr"/>
          <a:lstStyle/>
          <a:p>
            <a:pPr fontAlgn="auto">
              <a:spcBef>
                <a:spcPts val="0"/>
              </a:spcBef>
              <a:spcAft>
                <a:spcPts val="0"/>
              </a:spcAft>
              <a:defRPr/>
            </a:pPr>
            <a:endParaRPr lang="zh-CN" altLang="en-US" kern="0">
              <a:solidFill>
                <a:sysClr val="windowText" lastClr="000000"/>
              </a:solidFill>
            </a:endParaRPr>
          </a:p>
        </p:txBody>
      </p:sp>
      <p:grpSp>
        <p:nvGrpSpPr>
          <p:cNvPr id="151557" name="Group 5">
            <a:extLst>
              <a:ext uri="{FF2B5EF4-FFF2-40B4-BE49-F238E27FC236}">
                <a16:creationId xmlns:a16="http://schemas.microsoft.com/office/drawing/2014/main" id="{832E584F-EDB4-4B25-9ACB-EC8E07B24D41}"/>
              </a:ext>
            </a:extLst>
          </p:cNvPr>
          <p:cNvGrpSpPr>
            <a:grpSpLocks/>
          </p:cNvGrpSpPr>
          <p:nvPr/>
        </p:nvGrpSpPr>
        <p:grpSpPr bwMode="auto">
          <a:xfrm>
            <a:off x="5268913" y="2363788"/>
            <a:ext cx="3744912" cy="100012"/>
            <a:chOff x="0" y="0"/>
            <a:chExt cx="2448" cy="68"/>
          </a:xfrm>
        </p:grpSpPr>
        <p:sp>
          <p:nvSpPr>
            <p:cNvPr id="64" name="Line 6">
              <a:extLst>
                <a:ext uri="{FF2B5EF4-FFF2-40B4-BE49-F238E27FC236}">
                  <a16:creationId xmlns:a16="http://schemas.microsoft.com/office/drawing/2014/main" id="{8E0FA1FE-2641-4B4C-A743-CF374A5C85AD}"/>
                </a:ext>
              </a:extLst>
            </p:cNvPr>
            <p:cNvSpPr>
              <a:spLocks noChangeShapeType="1"/>
            </p:cNvSpPr>
            <p:nvPr/>
          </p:nvSpPr>
          <p:spPr bwMode="auto">
            <a:xfrm flipH="1">
              <a:off x="66" y="35"/>
              <a:ext cx="2313" cy="0"/>
            </a:xfrm>
            <a:prstGeom prst="line">
              <a:avLst/>
            </a:prstGeom>
            <a:noFill/>
            <a:ln w="12700">
              <a:solidFill>
                <a:srgbClr val="FF0000"/>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65" name="Freeform 7">
              <a:extLst>
                <a:ext uri="{FF2B5EF4-FFF2-40B4-BE49-F238E27FC236}">
                  <a16:creationId xmlns:a16="http://schemas.microsoft.com/office/drawing/2014/main" id="{55A4755D-7358-4332-A5E5-BEC8A19B29DF}"/>
                </a:ext>
              </a:extLst>
            </p:cNvPr>
            <p:cNvSpPr>
              <a:spLocks noChangeArrowheads="1"/>
            </p:cNvSpPr>
            <p:nvPr/>
          </p:nvSpPr>
          <p:spPr bwMode="auto">
            <a:xfrm>
              <a:off x="2349" y="1"/>
              <a:ext cx="99" cy="67"/>
            </a:xfrm>
            <a:custGeom>
              <a:avLst/>
              <a:gdLst>
                <a:gd name="T0" fmla="*/ 0 w 99"/>
                <a:gd name="T1" fmla="*/ 67 h 67"/>
                <a:gd name="T2" fmla="*/ 99 w 99"/>
                <a:gd name="T3" fmla="*/ 33 h 67"/>
                <a:gd name="T4" fmla="*/ 0 w 99"/>
                <a:gd name="T5" fmla="*/ 0 h 67"/>
                <a:gd name="T6" fmla="*/ 31 w 99"/>
                <a:gd name="T7" fmla="*/ 33 h 67"/>
                <a:gd name="T8" fmla="*/ 0 w 99"/>
                <a:gd name="T9" fmla="*/ 67 h 67"/>
                <a:gd name="T10" fmla="*/ 0 60000 65536"/>
                <a:gd name="T11" fmla="*/ 0 60000 65536"/>
                <a:gd name="T12" fmla="*/ 0 60000 65536"/>
                <a:gd name="T13" fmla="*/ 0 60000 65536"/>
                <a:gd name="T14" fmla="*/ 0 60000 65536"/>
                <a:gd name="T15" fmla="*/ 0 w 99"/>
                <a:gd name="T16" fmla="*/ 0 h 67"/>
                <a:gd name="T17" fmla="*/ 99 w 99"/>
                <a:gd name="T18" fmla="*/ 67 h 67"/>
              </a:gdLst>
              <a:ahLst/>
              <a:cxnLst>
                <a:cxn ang="T10">
                  <a:pos x="T0" y="T1"/>
                </a:cxn>
                <a:cxn ang="T11">
                  <a:pos x="T2" y="T3"/>
                </a:cxn>
                <a:cxn ang="T12">
                  <a:pos x="T4" y="T5"/>
                </a:cxn>
                <a:cxn ang="T13">
                  <a:pos x="T6" y="T7"/>
                </a:cxn>
                <a:cxn ang="T14">
                  <a:pos x="T8" y="T9"/>
                </a:cxn>
              </a:cxnLst>
              <a:rect l="T15" t="T16" r="T17" b="T18"/>
              <a:pathLst>
                <a:path w="99" h="67">
                  <a:moveTo>
                    <a:pt x="0" y="67"/>
                  </a:moveTo>
                  <a:lnTo>
                    <a:pt x="99" y="33"/>
                  </a:lnTo>
                  <a:lnTo>
                    <a:pt x="0" y="0"/>
                  </a:lnTo>
                  <a:lnTo>
                    <a:pt x="31" y="33"/>
                  </a:lnTo>
                  <a:lnTo>
                    <a:pt x="0" y="67"/>
                  </a:lnTo>
                  <a:close/>
                </a:path>
              </a:pathLst>
            </a:custGeom>
            <a:solidFill>
              <a:srgbClr val="FF0000"/>
            </a:solidFill>
            <a:ln w="9525">
              <a:noFill/>
              <a:miter lim="800000"/>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66" name="Freeform 8">
              <a:extLst>
                <a:ext uri="{FF2B5EF4-FFF2-40B4-BE49-F238E27FC236}">
                  <a16:creationId xmlns:a16="http://schemas.microsoft.com/office/drawing/2014/main" id="{BA03CE40-B8A1-4A5A-B512-C5B47FC8508D}"/>
                </a:ext>
              </a:extLst>
            </p:cNvPr>
            <p:cNvSpPr>
              <a:spLocks noChangeArrowheads="1"/>
            </p:cNvSpPr>
            <p:nvPr/>
          </p:nvSpPr>
          <p:spPr bwMode="auto">
            <a:xfrm>
              <a:off x="0" y="0"/>
              <a:ext cx="99" cy="67"/>
            </a:xfrm>
            <a:custGeom>
              <a:avLst/>
              <a:gdLst>
                <a:gd name="T0" fmla="*/ 99 w 99"/>
                <a:gd name="T1" fmla="*/ 0 h 67"/>
                <a:gd name="T2" fmla="*/ 0 w 99"/>
                <a:gd name="T3" fmla="*/ 34 h 67"/>
                <a:gd name="T4" fmla="*/ 99 w 99"/>
                <a:gd name="T5" fmla="*/ 67 h 67"/>
                <a:gd name="T6" fmla="*/ 68 w 99"/>
                <a:gd name="T7" fmla="*/ 34 h 67"/>
                <a:gd name="T8" fmla="*/ 99 w 99"/>
                <a:gd name="T9" fmla="*/ 0 h 67"/>
                <a:gd name="T10" fmla="*/ 0 60000 65536"/>
                <a:gd name="T11" fmla="*/ 0 60000 65536"/>
                <a:gd name="T12" fmla="*/ 0 60000 65536"/>
                <a:gd name="T13" fmla="*/ 0 60000 65536"/>
                <a:gd name="T14" fmla="*/ 0 60000 65536"/>
                <a:gd name="T15" fmla="*/ 0 w 99"/>
                <a:gd name="T16" fmla="*/ 0 h 67"/>
                <a:gd name="T17" fmla="*/ 99 w 99"/>
                <a:gd name="T18" fmla="*/ 67 h 67"/>
              </a:gdLst>
              <a:ahLst/>
              <a:cxnLst>
                <a:cxn ang="T10">
                  <a:pos x="T0" y="T1"/>
                </a:cxn>
                <a:cxn ang="T11">
                  <a:pos x="T2" y="T3"/>
                </a:cxn>
                <a:cxn ang="T12">
                  <a:pos x="T4" y="T5"/>
                </a:cxn>
                <a:cxn ang="T13">
                  <a:pos x="T6" y="T7"/>
                </a:cxn>
                <a:cxn ang="T14">
                  <a:pos x="T8" y="T9"/>
                </a:cxn>
              </a:cxnLst>
              <a:rect l="T15" t="T16" r="T17" b="T18"/>
              <a:pathLst>
                <a:path w="99" h="67">
                  <a:moveTo>
                    <a:pt x="99" y="0"/>
                  </a:moveTo>
                  <a:lnTo>
                    <a:pt x="0" y="34"/>
                  </a:lnTo>
                  <a:lnTo>
                    <a:pt x="99" y="67"/>
                  </a:lnTo>
                  <a:lnTo>
                    <a:pt x="68" y="34"/>
                  </a:lnTo>
                  <a:lnTo>
                    <a:pt x="99" y="0"/>
                  </a:lnTo>
                  <a:close/>
                </a:path>
              </a:pathLst>
            </a:custGeom>
            <a:solidFill>
              <a:srgbClr val="FF0000"/>
            </a:solidFill>
            <a:ln w="9525">
              <a:noFill/>
              <a:miter lim="800000"/>
              <a:headEnd/>
              <a:tailEnd/>
            </a:ln>
          </p:spPr>
          <p:txBody>
            <a:bodyPr/>
            <a:lstStyle/>
            <a:p>
              <a:pPr fontAlgn="auto">
                <a:spcBef>
                  <a:spcPts val="0"/>
                </a:spcBef>
                <a:spcAft>
                  <a:spcPts val="0"/>
                </a:spcAft>
                <a:defRPr/>
              </a:pPr>
              <a:endParaRPr lang="zh-CN" altLang="en-US" kern="0">
                <a:solidFill>
                  <a:sysClr val="windowText" lastClr="000000"/>
                </a:solidFill>
              </a:endParaRPr>
            </a:p>
          </p:txBody>
        </p:sp>
      </p:grpSp>
      <p:grpSp>
        <p:nvGrpSpPr>
          <p:cNvPr id="151558" name="Group 9">
            <a:extLst>
              <a:ext uri="{FF2B5EF4-FFF2-40B4-BE49-F238E27FC236}">
                <a16:creationId xmlns:a16="http://schemas.microsoft.com/office/drawing/2014/main" id="{BD332E34-3A39-4C2B-8A1B-3E972CA5B40E}"/>
              </a:ext>
            </a:extLst>
          </p:cNvPr>
          <p:cNvGrpSpPr>
            <a:grpSpLocks/>
          </p:cNvGrpSpPr>
          <p:nvPr/>
        </p:nvGrpSpPr>
        <p:grpSpPr bwMode="auto">
          <a:xfrm>
            <a:off x="5332413" y="1733550"/>
            <a:ext cx="3471862" cy="1358900"/>
            <a:chOff x="0" y="0"/>
            <a:chExt cx="2270" cy="918"/>
          </a:xfrm>
        </p:grpSpPr>
        <p:sp>
          <p:nvSpPr>
            <p:cNvPr id="68" name="Line 10">
              <a:extLst>
                <a:ext uri="{FF2B5EF4-FFF2-40B4-BE49-F238E27FC236}">
                  <a16:creationId xmlns:a16="http://schemas.microsoft.com/office/drawing/2014/main" id="{97C418EA-FF6C-4C97-A3BD-7D598674B98A}"/>
                </a:ext>
              </a:extLst>
            </p:cNvPr>
            <p:cNvSpPr>
              <a:spLocks noChangeShapeType="1"/>
            </p:cNvSpPr>
            <p:nvPr/>
          </p:nvSpPr>
          <p:spPr bwMode="auto">
            <a:xfrm flipH="1" flipV="1">
              <a:off x="61" y="25"/>
              <a:ext cx="2148" cy="871"/>
            </a:xfrm>
            <a:prstGeom prst="line">
              <a:avLst/>
            </a:prstGeom>
            <a:noFill/>
            <a:ln w="12700">
              <a:solidFill>
                <a:srgbClr val="FF0000"/>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69" name="Freeform 11">
              <a:extLst>
                <a:ext uri="{FF2B5EF4-FFF2-40B4-BE49-F238E27FC236}">
                  <a16:creationId xmlns:a16="http://schemas.microsoft.com/office/drawing/2014/main" id="{67752D9E-8283-436A-9942-6E46C6C60F9D}"/>
                </a:ext>
              </a:extLst>
            </p:cNvPr>
            <p:cNvSpPr>
              <a:spLocks noChangeArrowheads="1"/>
            </p:cNvSpPr>
            <p:nvPr/>
          </p:nvSpPr>
          <p:spPr bwMode="auto">
            <a:xfrm>
              <a:off x="2165" y="852"/>
              <a:ext cx="105" cy="66"/>
            </a:xfrm>
            <a:custGeom>
              <a:avLst/>
              <a:gdLst>
                <a:gd name="T0" fmla="*/ 0 w 105"/>
                <a:gd name="T1" fmla="*/ 62 h 67"/>
                <a:gd name="T2" fmla="*/ 105 w 105"/>
                <a:gd name="T3" fmla="*/ 67 h 67"/>
                <a:gd name="T4" fmla="*/ 25 w 105"/>
                <a:gd name="T5" fmla="*/ 0 h 67"/>
                <a:gd name="T6" fmla="*/ 42 w 105"/>
                <a:gd name="T7" fmla="*/ 42 h 67"/>
                <a:gd name="T8" fmla="*/ 0 w 105"/>
                <a:gd name="T9" fmla="*/ 62 h 67"/>
                <a:gd name="T10" fmla="*/ 0 60000 65536"/>
                <a:gd name="T11" fmla="*/ 0 60000 65536"/>
                <a:gd name="T12" fmla="*/ 0 60000 65536"/>
                <a:gd name="T13" fmla="*/ 0 60000 65536"/>
                <a:gd name="T14" fmla="*/ 0 60000 65536"/>
                <a:gd name="T15" fmla="*/ 0 w 105"/>
                <a:gd name="T16" fmla="*/ 0 h 67"/>
                <a:gd name="T17" fmla="*/ 105 w 105"/>
                <a:gd name="T18" fmla="*/ 67 h 67"/>
              </a:gdLst>
              <a:ahLst/>
              <a:cxnLst>
                <a:cxn ang="T10">
                  <a:pos x="T0" y="T1"/>
                </a:cxn>
                <a:cxn ang="T11">
                  <a:pos x="T2" y="T3"/>
                </a:cxn>
                <a:cxn ang="T12">
                  <a:pos x="T4" y="T5"/>
                </a:cxn>
                <a:cxn ang="T13">
                  <a:pos x="T6" y="T7"/>
                </a:cxn>
                <a:cxn ang="T14">
                  <a:pos x="T8" y="T9"/>
                </a:cxn>
              </a:cxnLst>
              <a:rect l="T15" t="T16" r="T17" b="T18"/>
              <a:pathLst>
                <a:path w="105" h="67">
                  <a:moveTo>
                    <a:pt x="0" y="62"/>
                  </a:moveTo>
                  <a:lnTo>
                    <a:pt x="105" y="67"/>
                  </a:lnTo>
                  <a:lnTo>
                    <a:pt x="25" y="0"/>
                  </a:lnTo>
                  <a:lnTo>
                    <a:pt x="42" y="42"/>
                  </a:lnTo>
                  <a:lnTo>
                    <a:pt x="0" y="62"/>
                  </a:lnTo>
                  <a:close/>
                </a:path>
              </a:pathLst>
            </a:custGeom>
            <a:solidFill>
              <a:srgbClr val="FF0000"/>
            </a:solidFill>
            <a:ln w="9525">
              <a:noFill/>
              <a:miter lim="800000"/>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70" name="Freeform 12">
              <a:extLst>
                <a:ext uri="{FF2B5EF4-FFF2-40B4-BE49-F238E27FC236}">
                  <a16:creationId xmlns:a16="http://schemas.microsoft.com/office/drawing/2014/main" id="{C1DFBFDC-1A26-46FF-BF6A-A98F7FFEA7EF}"/>
                </a:ext>
              </a:extLst>
            </p:cNvPr>
            <p:cNvSpPr>
              <a:spLocks noChangeArrowheads="1"/>
            </p:cNvSpPr>
            <p:nvPr/>
          </p:nvSpPr>
          <p:spPr bwMode="auto">
            <a:xfrm>
              <a:off x="0" y="0"/>
              <a:ext cx="105" cy="66"/>
            </a:xfrm>
            <a:custGeom>
              <a:avLst/>
              <a:gdLst>
                <a:gd name="T0" fmla="*/ 105 w 105"/>
                <a:gd name="T1" fmla="*/ 5 h 67"/>
                <a:gd name="T2" fmla="*/ 0 w 105"/>
                <a:gd name="T3" fmla="*/ 0 h 67"/>
                <a:gd name="T4" fmla="*/ 80 w 105"/>
                <a:gd name="T5" fmla="*/ 67 h 67"/>
                <a:gd name="T6" fmla="*/ 63 w 105"/>
                <a:gd name="T7" fmla="*/ 25 h 67"/>
                <a:gd name="T8" fmla="*/ 105 w 105"/>
                <a:gd name="T9" fmla="*/ 5 h 67"/>
                <a:gd name="T10" fmla="*/ 0 60000 65536"/>
                <a:gd name="T11" fmla="*/ 0 60000 65536"/>
                <a:gd name="T12" fmla="*/ 0 60000 65536"/>
                <a:gd name="T13" fmla="*/ 0 60000 65536"/>
                <a:gd name="T14" fmla="*/ 0 60000 65536"/>
                <a:gd name="T15" fmla="*/ 0 w 105"/>
                <a:gd name="T16" fmla="*/ 0 h 67"/>
                <a:gd name="T17" fmla="*/ 105 w 105"/>
                <a:gd name="T18" fmla="*/ 67 h 67"/>
              </a:gdLst>
              <a:ahLst/>
              <a:cxnLst>
                <a:cxn ang="T10">
                  <a:pos x="T0" y="T1"/>
                </a:cxn>
                <a:cxn ang="T11">
                  <a:pos x="T2" y="T3"/>
                </a:cxn>
                <a:cxn ang="T12">
                  <a:pos x="T4" y="T5"/>
                </a:cxn>
                <a:cxn ang="T13">
                  <a:pos x="T6" y="T7"/>
                </a:cxn>
                <a:cxn ang="T14">
                  <a:pos x="T8" y="T9"/>
                </a:cxn>
              </a:cxnLst>
              <a:rect l="T15" t="T16" r="T17" b="T18"/>
              <a:pathLst>
                <a:path w="105" h="67">
                  <a:moveTo>
                    <a:pt x="105" y="5"/>
                  </a:moveTo>
                  <a:lnTo>
                    <a:pt x="0" y="0"/>
                  </a:lnTo>
                  <a:lnTo>
                    <a:pt x="80" y="67"/>
                  </a:lnTo>
                  <a:lnTo>
                    <a:pt x="63" y="25"/>
                  </a:lnTo>
                  <a:lnTo>
                    <a:pt x="105" y="5"/>
                  </a:lnTo>
                  <a:close/>
                </a:path>
              </a:pathLst>
            </a:custGeom>
            <a:solidFill>
              <a:srgbClr val="FF0000"/>
            </a:solidFill>
            <a:ln w="9525">
              <a:noFill/>
              <a:miter lim="800000"/>
              <a:headEnd/>
              <a:tailEnd/>
            </a:ln>
          </p:spPr>
          <p:txBody>
            <a:bodyPr/>
            <a:lstStyle/>
            <a:p>
              <a:pPr fontAlgn="auto">
                <a:spcBef>
                  <a:spcPts val="0"/>
                </a:spcBef>
                <a:spcAft>
                  <a:spcPts val="0"/>
                </a:spcAft>
                <a:defRPr/>
              </a:pPr>
              <a:endParaRPr lang="zh-CN" altLang="en-US" kern="0">
                <a:solidFill>
                  <a:sysClr val="windowText" lastClr="000000"/>
                </a:solidFill>
              </a:endParaRPr>
            </a:p>
          </p:txBody>
        </p:sp>
      </p:grpSp>
      <p:grpSp>
        <p:nvGrpSpPr>
          <p:cNvPr id="151559" name="Group 13">
            <a:extLst>
              <a:ext uri="{FF2B5EF4-FFF2-40B4-BE49-F238E27FC236}">
                <a16:creationId xmlns:a16="http://schemas.microsoft.com/office/drawing/2014/main" id="{09321C5F-815B-4181-9138-74018D62C87B}"/>
              </a:ext>
            </a:extLst>
          </p:cNvPr>
          <p:cNvGrpSpPr>
            <a:grpSpLocks/>
          </p:cNvGrpSpPr>
          <p:nvPr/>
        </p:nvGrpSpPr>
        <p:grpSpPr bwMode="auto">
          <a:xfrm>
            <a:off x="5721350" y="1157288"/>
            <a:ext cx="2741613" cy="2498725"/>
            <a:chOff x="0" y="0"/>
            <a:chExt cx="1792" cy="1689"/>
          </a:xfrm>
        </p:grpSpPr>
        <p:sp>
          <p:nvSpPr>
            <p:cNvPr id="72" name="Line 14">
              <a:extLst>
                <a:ext uri="{FF2B5EF4-FFF2-40B4-BE49-F238E27FC236}">
                  <a16:creationId xmlns:a16="http://schemas.microsoft.com/office/drawing/2014/main" id="{0C2515A6-9DEE-4976-8E5D-9086BC83C4D1}"/>
                </a:ext>
              </a:extLst>
            </p:cNvPr>
            <p:cNvSpPr>
              <a:spLocks noChangeShapeType="1"/>
            </p:cNvSpPr>
            <p:nvPr/>
          </p:nvSpPr>
          <p:spPr bwMode="auto">
            <a:xfrm flipH="1" flipV="1">
              <a:off x="47" y="45"/>
              <a:ext cx="1704" cy="1599"/>
            </a:xfrm>
            <a:prstGeom prst="line">
              <a:avLst/>
            </a:prstGeom>
            <a:noFill/>
            <a:ln w="12700">
              <a:solidFill>
                <a:srgbClr val="FF0000"/>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73" name="Freeform 15">
              <a:extLst>
                <a:ext uri="{FF2B5EF4-FFF2-40B4-BE49-F238E27FC236}">
                  <a16:creationId xmlns:a16="http://schemas.microsoft.com/office/drawing/2014/main" id="{A0214EA0-3741-4D1A-B4AA-882707B6A1A7}"/>
                </a:ext>
              </a:extLst>
            </p:cNvPr>
            <p:cNvSpPr>
              <a:spLocks noChangeArrowheads="1"/>
            </p:cNvSpPr>
            <p:nvPr/>
          </p:nvSpPr>
          <p:spPr bwMode="auto">
            <a:xfrm>
              <a:off x="1697" y="1597"/>
              <a:ext cx="95" cy="92"/>
            </a:xfrm>
            <a:custGeom>
              <a:avLst/>
              <a:gdLst>
                <a:gd name="T0" fmla="*/ 0 w 95"/>
                <a:gd name="T1" fmla="*/ 48 h 92"/>
                <a:gd name="T2" fmla="*/ 95 w 95"/>
                <a:gd name="T3" fmla="*/ 92 h 92"/>
                <a:gd name="T4" fmla="*/ 46 w 95"/>
                <a:gd name="T5" fmla="*/ 0 h 92"/>
                <a:gd name="T6" fmla="*/ 46 w 95"/>
                <a:gd name="T7" fmla="*/ 45 h 92"/>
                <a:gd name="T8" fmla="*/ 0 w 95"/>
                <a:gd name="T9" fmla="*/ 48 h 92"/>
                <a:gd name="T10" fmla="*/ 0 60000 65536"/>
                <a:gd name="T11" fmla="*/ 0 60000 65536"/>
                <a:gd name="T12" fmla="*/ 0 60000 65536"/>
                <a:gd name="T13" fmla="*/ 0 60000 65536"/>
                <a:gd name="T14" fmla="*/ 0 60000 65536"/>
                <a:gd name="T15" fmla="*/ 0 w 95"/>
                <a:gd name="T16" fmla="*/ 0 h 92"/>
                <a:gd name="T17" fmla="*/ 95 w 95"/>
                <a:gd name="T18" fmla="*/ 92 h 92"/>
              </a:gdLst>
              <a:ahLst/>
              <a:cxnLst>
                <a:cxn ang="T10">
                  <a:pos x="T0" y="T1"/>
                </a:cxn>
                <a:cxn ang="T11">
                  <a:pos x="T2" y="T3"/>
                </a:cxn>
                <a:cxn ang="T12">
                  <a:pos x="T4" y="T5"/>
                </a:cxn>
                <a:cxn ang="T13">
                  <a:pos x="T6" y="T7"/>
                </a:cxn>
                <a:cxn ang="T14">
                  <a:pos x="T8" y="T9"/>
                </a:cxn>
              </a:cxnLst>
              <a:rect l="T15" t="T16" r="T17" b="T18"/>
              <a:pathLst>
                <a:path w="95" h="92">
                  <a:moveTo>
                    <a:pt x="0" y="48"/>
                  </a:moveTo>
                  <a:lnTo>
                    <a:pt x="95" y="92"/>
                  </a:lnTo>
                  <a:lnTo>
                    <a:pt x="46" y="0"/>
                  </a:lnTo>
                  <a:lnTo>
                    <a:pt x="46" y="45"/>
                  </a:lnTo>
                  <a:lnTo>
                    <a:pt x="0" y="48"/>
                  </a:lnTo>
                  <a:close/>
                </a:path>
              </a:pathLst>
            </a:custGeom>
            <a:solidFill>
              <a:srgbClr val="FF0000"/>
            </a:solidFill>
            <a:ln w="9525">
              <a:noFill/>
              <a:miter lim="800000"/>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74" name="Freeform 16">
              <a:extLst>
                <a:ext uri="{FF2B5EF4-FFF2-40B4-BE49-F238E27FC236}">
                  <a16:creationId xmlns:a16="http://schemas.microsoft.com/office/drawing/2014/main" id="{1F292C47-398E-436A-8378-6C9747392892}"/>
                </a:ext>
              </a:extLst>
            </p:cNvPr>
            <p:cNvSpPr>
              <a:spLocks noChangeArrowheads="1"/>
            </p:cNvSpPr>
            <p:nvPr/>
          </p:nvSpPr>
          <p:spPr bwMode="auto">
            <a:xfrm>
              <a:off x="0" y="0"/>
              <a:ext cx="95" cy="92"/>
            </a:xfrm>
            <a:custGeom>
              <a:avLst/>
              <a:gdLst>
                <a:gd name="T0" fmla="*/ 95 w 95"/>
                <a:gd name="T1" fmla="*/ 44 h 92"/>
                <a:gd name="T2" fmla="*/ 0 w 95"/>
                <a:gd name="T3" fmla="*/ 0 h 92"/>
                <a:gd name="T4" fmla="*/ 49 w 95"/>
                <a:gd name="T5" fmla="*/ 92 h 92"/>
                <a:gd name="T6" fmla="*/ 49 w 95"/>
                <a:gd name="T7" fmla="*/ 47 h 92"/>
                <a:gd name="T8" fmla="*/ 95 w 95"/>
                <a:gd name="T9" fmla="*/ 44 h 92"/>
                <a:gd name="T10" fmla="*/ 0 60000 65536"/>
                <a:gd name="T11" fmla="*/ 0 60000 65536"/>
                <a:gd name="T12" fmla="*/ 0 60000 65536"/>
                <a:gd name="T13" fmla="*/ 0 60000 65536"/>
                <a:gd name="T14" fmla="*/ 0 60000 65536"/>
                <a:gd name="T15" fmla="*/ 0 w 95"/>
                <a:gd name="T16" fmla="*/ 0 h 92"/>
                <a:gd name="T17" fmla="*/ 95 w 95"/>
                <a:gd name="T18" fmla="*/ 92 h 92"/>
              </a:gdLst>
              <a:ahLst/>
              <a:cxnLst>
                <a:cxn ang="T10">
                  <a:pos x="T0" y="T1"/>
                </a:cxn>
                <a:cxn ang="T11">
                  <a:pos x="T2" y="T3"/>
                </a:cxn>
                <a:cxn ang="T12">
                  <a:pos x="T4" y="T5"/>
                </a:cxn>
                <a:cxn ang="T13">
                  <a:pos x="T6" y="T7"/>
                </a:cxn>
                <a:cxn ang="T14">
                  <a:pos x="T8" y="T9"/>
                </a:cxn>
              </a:cxnLst>
              <a:rect l="T15" t="T16" r="T17" b="T18"/>
              <a:pathLst>
                <a:path w="95" h="92">
                  <a:moveTo>
                    <a:pt x="95" y="44"/>
                  </a:moveTo>
                  <a:lnTo>
                    <a:pt x="0" y="0"/>
                  </a:lnTo>
                  <a:lnTo>
                    <a:pt x="49" y="92"/>
                  </a:lnTo>
                  <a:lnTo>
                    <a:pt x="49" y="47"/>
                  </a:lnTo>
                  <a:lnTo>
                    <a:pt x="95" y="44"/>
                  </a:lnTo>
                  <a:close/>
                </a:path>
              </a:pathLst>
            </a:custGeom>
            <a:solidFill>
              <a:srgbClr val="FF0000"/>
            </a:solidFill>
            <a:ln w="9525">
              <a:noFill/>
              <a:miter lim="800000"/>
              <a:headEnd/>
              <a:tailEnd/>
            </a:ln>
          </p:spPr>
          <p:txBody>
            <a:bodyPr/>
            <a:lstStyle/>
            <a:p>
              <a:pPr fontAlgn="auto">
                <a:spcBef>
                  <a:spcPts val="0"/>
                </a:spcBef>
                <a:spcAft>
                  <a:spcPts val="0"/>
                </a:spcAft>
                <a:defRPr/>
              </a:pPr>
              <a:endParaRPr lang="zh-CN" altLang="en-US" kern="0">
                <a:solidFill>
                  <a:sysClr val="windowText" lastClr="000000"/>
                </a:solidFill>
              </a:endParaRPr>
            </a:p>
          </p:txBody>
        </p:sp>
      </p:grpSp>
      <p:grpSp>
        <p:nvGrpSpPr>
          <p:cNvPr id="151560" name="Group 17">
            <a:extLst>
              <a:ext uri="{FF2B5EF4-FFF2-40B4-BE49-F238E27FC236}">
                <a16:creationId xmlns:a16="http://schemas.microsoft.com/office/drawing/2014/main" id="{C1BF9038-A8C9-4A9A-83CA-F8B80EEA6EEE}"/>
              </a:ext>
            </a:extLst>
          </p:cNvPr>
          <p:cNvGrpSpPr>
            <a:grpSpLocks/>
          </p:cNvGrpSpPr>
          <p:nvPr/>
        </p:nvGrpSpPr>
        <p:grpSpPr bwMode="auto">
          <a:xfrm>
            <a:off x="6380163" y="703263"/>
            <a:ext cx="1481137" cy="3294062"/>
            <a:chOff x="0" y="0"/>
            <a:chExt cx="968" cy="2225"/>
          </a:xfrm>
        </p:grpSpPr>
        <p:sp>
          <p:nvSpPr>
            <p:cNvPr id="76" name="Line 18">
              <a:extLst>
                <a:ext uri="{FF2B5EF4-FFF2-40B4-BE49-F238E27FC236}">
                  <a16:creationId xmlns:a16="http://schemas.microsoft.com/office/drawing/2014/main" id="{330BE343-7B2F-4827-9504-D291C7CB8642}"/>
                </a:ext>
              </a:extLst>
            </p:cNvPr>
            <p:cNvSpPr>
              <a:spLocks noChangeShapeType="1"/>
            </p:cNvSpPr>
            <p:nvPr/>
          </p:nvSpPr>
          <p:spPr bwMode="auto">
            <a:xfrm flipH="1">
              <a:off x="27" y="60"/>
              <a:ext cx="914" cy="2105"/>
            </a:xfrm>
            <a:prstGeom prst="line">
              <a:avLst/>
            </a:prstGeom>
            <a:noFill/>
            <a:ln w="12700">
              <a:solidFill>
                <a:srgbClr val="FF0000"/>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77" name="Freeform 19">
              <a:extLst>
                <a:ext uri="{FF2B5EF4-FFF2-40B4-BE49-F238E27FC236}">
                  <a16:creationId xmlns:a16="http://schemas.microsoft.com/office/drawing/2014/main" id="{906D7718-47E3-4060-A03B-5949ADC1243E}"/>
                </a:ext>
              </a:extLst>
            </p:cNvPr>
            <p:cNvSpPr>
              <a:spLocks noChangeArrowheads="1"/>
            </p:cNvSpPr>
            <p:nvPr/>
          </p:nvSpPr>
          <p:spPr bwMode="auto">
            <a:xfrm>
              <a:off x="898" y="0"/>
              <a:ext cx="70" cy="104"/>
            </a:xfrm>
            <a:custGeom>
              <a:avLst/>
              <a:gdLst>
                <a:gd name="T0" fmla="*/ 62 w 70"/>
                <a:gd name="T1" fmla="*/ 104 h 104"/>
                <a:gd name="T2" fmla="*/ 70 w 70"/>
                <a:gd name="T3" fmla="*/ 0 h 104"/>
                <a:gd name="T4" fmla="*/ 0 w 70"/>
                <a:gd name="T5" fmla="*/ 78 h 104"/>
                <a:gd name="T6" fmla="*/ 43 w 70"/>
                <a:gd name="T7" fmla="*/ 62 h 104"/>
                <a:gd name="T8" fmla="*/ 62 w 70"/>
                <a:gd name="T9" fmla="*/ 104 h 104"/>
                <a:gd name="T10" fmla="*/ 0 60000 65536"/>
                <a:gd name="T11" fmla="*/ 0 60000 65536"/>
                <a:gd name="T12" fmla="*/ 0 60000 65536"/>
                <a:gd name="T13" fmla="*/ 0 60000 65536"/>
                <a:gd name="T14" fmla="*/ 0 60000 65536"/>
                <a:gd name="T15" fmla="*/ 0 w 70"/>
                <a:gd name="T16" fmla="*/ 0 h 104"/>
                <a:gd name="T17" fmla="*/ 70 w 70"/>
                <a:gd name="T18" fmla="*/ 104 h 104"/>
              </a:gdLst>
              <a:ahLst/>
              <a:cxnLst>
                <a:cxn ang="T10">
                  <a:pos x="T0" y="T1"/>
                </a:cxn>
                <a:cxn ang="T11">
                  <a:pos x="T2" y="T3"/>
                </a:cxn>
                <a:cxn ang="T12">
                  <a:pos x="T4" y="T5"/>
                </a:cxn>
                <a:cxn ang="T13">
                  <a:pos x="T6" y="T7"/>
                </a:cxn>
                <a:cxn ang="T14">
                  <a:pos x="T8" y="T9"/>
                </a:cxn>
              </a:cxnLst>
              <a:rect l="T15" t="T16" r="T17" b="T18"/>
              <a:pathLst>
                <a:path w="70" h="104">
                  <a:moveTo>
                    <a:pt x="62" y="104"/>
                  </a:moveTo>
                  <a:lnTo>
                    <a:pt x="70" y="0"/>
                  </a:lnTo>
                  <a:lnTo>
                    <a:pt x="0" y="78"/>
                  </a:lnTo>
                  <a:lnTo>
                    <a:pt x="43" y="62"/>
                  </a:lnTo>
                  <a:lnTo>
                    <a:pt x="62" y="104"/>
                  </a:lnTo>
                  <a:close/>
                </a:path>
              </a:pathLst>
            </a:custGeom>
            <a:solidFill>
              <a:srgbClr val="FF0000"/>
            </a:solidFill>
            <a:ln w="9525">
              <a:noFill/>
              <a:miter lim="800000"/>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78" name="Freeform 20">
              <a:extLst>
                <a:ext uri="{FF2B5EF4-FFF2-40B4-BE49-F238E27FC236}">
                  <a16:creationId xmlns:a16="http://schemas.microsoft.com/office/drawing/2014/main" id="{AD75210C-0523-4CE6-A0BA-0EEA9EB2244D}"/>
                </a:ext>
              </a:extLst>
            </p:cNvPr>
            <p:cNvSpPr>
              <a:spLocks noChangeArrowheads="1"/>
            </p:cNvSpPr>
            <p:nvPr/>
          </p:nvSpPr>
          <p:spPr bwMode="auto">
            <a:xfrm>
              <a:off x="0" y="2121"/>
              <a:ext cx="70" cy="104"/>
            </a:xfrm>
            <a:custGeom>
              <a:avLst/>
              <a:gdLst>
                <a:gd name="T0" fmla="*/ 8 w 70"/>
                <a:gd name="T1" fmla="*/ 0 h 104"/>
                <a:gd name="T2" fmla="*/ 0 w 70"/>
                <a:gd name="T3" fmla="*/ 104 h 104"/>
                <a:gd name="T4" fmla="*/ 70 w 70"/>
                <a:gd name="T5" fmla="*/ 26 h 104"/>
                <a:gd name="T6" fmla="*/ 27 w 70"/>
                <a:gd name="T7" fmla="*/ 42 h 104"/>
                <a:gd name="T8" fmla="*/ 8 w 70"/>
                <a:gd name="T9" fmla="*/ 0 h 104"/>
                <a:gd name="T10" fmla="*/ 0 60000 65536"/>
                <a:gd name="T11" fmla="*/ 0 60000 65536"/>
                <a:gd name="T12" fmla="*/ 0 60000 65536"/>
                <a:gd name="T13" fmla="*/ 0 60000 65536"/>
                <a:gd name="T14" fmla="*/ 0 60000 65536"/>
                <a:gd name="T15" fmla="*/ 0 w 70"/>
                <a:gd name="T16" fmla="*/ 0 h 104"/>
                <a:gd name="T17" fmla="*/ 70 w 70"/>
                <a:gd name="T18" fmla="*/ 104 h 104"/>
              </a:gdLst>
              <a:ahLst/>
              <a:cxnLst>
                <a:cxn ang="T10">
                  <a:pos x="T0" y="T1"/>
                </a:cxn>
                <a:cxn ang="T11">
                  <a:pos x="T2" y="T3"/>
                </a:cxn>
                <a:cxn ang="T12">
                  <a:pos x="T4" y="T5"/>
                </a:cxn>
                <a:cxn ang="T13">
                  <a:pos x="T6" y="T7"/>
                </a:cxn>
                <a:cxn ang="T14">
                  <a:pos x="T8" y="T9"/>
                </a:cxn>
              </a:cxnLst>
              <a:rect l="T15" t="T16" r="T17" b="T18"/>
              <a:pathLst>
                <a:path w="70" h="104">
                  <a:moveTo>
                    <a:pt x="8" y="0"/>
                  </a:moveTo>
                  <a:lnTo>
                    <a:pt x="0" y="104"/>
                  </a:lnTo>
                  <a:lnTo>
                    <a:pt x="70" y="26"/>
                  </a:lnTo>
                  <a:lnTo>
                    <a:pt x="27" y="42"/>
                  </a:lnTo>
                  <a:lnTo>
                    <a:pt x="8" y="0"/>
                  </a:lnTo>
                  <a:close/>
                </a:path>
              </a:pathLst>
            </a:custGeom>
            <a:solidFill>
              <a:srgbClr val="FF0000"/>
            </a:solidFill>
            <a:ln w="9525">
              <a:noFill/>
              <a:miter lim="800000"/>
              <a:headEnd/>
              <a:tailEnd/>
            </a:ln>
          </p:spPr>
          <p:txBody>
            <a:bodyPr/>
            <a:lstStyle/>
            <a:p>
              <a:pPr fontAlgn="auto">
                <a:spcBef>
                  <a:spcPts val="0"/>
                </a:spcBef>
                <a:spcAft>
                  <a:spcPts val="0"/>
                </a:spcAft>
                <a:defRPr/>
              </a:pPr>
              <a:endParaRPr lang="zh-CN" altLang="en-US" kern="0">
                <a:solidFill>
                  <a:sysClr val="windowText" lastClr="000000"/>
                </a:solidFill>
              </a:endParaRPr>
            </a:p>
          </p:txBody>
        </p:sp>
      </p:grpSp>
      <p:grpSp>
        <p:nvGrpSpPr>
          <p:cNvPr id="151561" name="Group 21">
            <a:extLst>
              <a:ext uri="{FF2B5EF4-FFF2-40B4-BE49-F238E27FC236}">
                <a16:creationId xmlns:a16="http://schemas.microsoft.com/office/drawing/2014/main" id="{45F6394B-9602-46CE-9E4C-3B19908FF0D5}"/>
              </a:ext>
            </a:extLst>
          </p:cNvPr>
          <p:cNvGrpSpPr>
            <a:grpSpLocks/>
          </p:cNvGrpSpPr>
          <p:nvPr/>
        </p:nvGrpSpPr>
        <p:grpSpPr bwMode="auto">
          <a:xfrm>
            <a:off x="5384800" y="1793875"/>
            <a:ext cx="3517900" cy="1238250"/>
            <a:chOff x="0" y="0"/>
            <a:chExt cx="2300" cy="836"/>
          </a:xfrm>
        </p:grpSpPr>
        <p:sp>
          <p:nvSpPr>
            <p:cNvPr id="80" name="Line 22">
              <a:extLst>
                <a:ext uri="{FF2B5EF4-FFF2-40B4-BE49-F238E27FC236}">
                  <a16:creationId xmlns:a16="http://schemas.microsoft.com/office/drawing/2014/main" id="{4E2D1FD4-7F90-468B-8490-8F702D085510}"/>
                </a:ext>
              </a:extLst>
            </p:cNvPr>
            <p:cNvSpPr>
              <a:spLocks noChangeShapeType="1"/>
            </p:cNvSpPr>
            <p:nvPr/>
          </p:nvSpPr>
          <p:spPr bwMode="auto">
            <a:xfrm flipH="1">
              <a:off x="62" y="23"/>
              <a:ext cx="2169" cy="791"/>
            </a:xfrm>
            <a:prstGeom prst="line">
              <a:avLst/>
            </a:prstGeom>
            <a:noFill/>
            <a:ln w="12700">
              <a:solidFill>
                <a:srgbClr val="FF0000"/>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81" name="Freeform 23">
              <a:extLst>
                <a:ext uri="{FF2B5EF4-FFF2-40B4-BE49-F238E27FC236}">
                  <a16:creationId xmlns:a16="http://schemas.microsoft.com/office/drawing/2014/main" id="{8A2D2E6C-D4CF-4495-BDC8-175ABE3121FE}"/>
                </a:ext>
              </a:extLst>
            </p:cNvPr>
            <p:cNvSpPr>
              <a:spLocks noChangeArrowheads="1"/>
            </p:cNvSpPr>
            <p:nvPr/>
          </p:nvSpPr>
          <p:spPr bwMode="auto">
            <a:xfrm>
              <a:off x="2196" y="0"/>
              <a:ext cx="104" cy="65"/>
            </a:xfrm>
            <a:custGeom>
              <a:avLst/>
              <a:gdLst>
                <a:gd name="T0" fmla="*/ 22 w 104"/>
                <a:gd name="T1" fmla="*/ 65 h 65"/>
                <a:gd name="T2" fmla="*/ 104 w 104"/>
                <a:gd name="T3" fmla="*/ 0 h 65"/>
                <a:gd name="T4" fmla="*/ 0 w 104"/>
                <a:gd name="T5" fmla="*/ 2 h 65"/>
                <a:gd name="T6" fmla="*/ 40 w 104"/>
                <a:gd name="T7" fmla="*/ 23 h 65"/>
                <a:gd name="T8" fmla="*/ 22 w 104"/>
                <a:gd name="T9" fmla="*/ 65 h 65"/>
                <a:gd name="T10" fmla="*/ 0 60000 65536"/>
                <a:gd name="T11" fmla="*/ 0 60000 65536"/>
                <a:gd name="T12" fmla="*/ 0 60000 65536"/>
                <a:gd name="T13" fmla="*/ 0 60000 65536"/>
                <a:gd name="T14" fmla="*/ 0 60000 65536"/>
                <a:gd name="T15" fmla="*/ 0 w 104"/>
                <a:gd name="T16" fmla="*/ 0 h 65"/>
                <a:gd name="T17" fmla="*/ 104 w 104"/>
                <a:gd name="T18" fmla="*/ 65 h 65"/>
              </a:gdLst>
              <a:ahLst/>
              <a:cxnLst>
                <a:cxn ang="T10">
                  <a:pos x="T0" y="T1"/>
                </a:cxn>
                <a:cxn ang="T11">
                  <a:pos x="T2" y="T3"/>
                </a:cxn>
                <a:cxn ang="T12">
                  <a:pos x="T4" y="T5"/>
                </a:cxn>
                <a:cxn ang="T13">
                  <a:pos x="T6" y="T7"/>
                </a:cxn>
                <a:cxn ang="T14">
                  <a:pos x="T8" y="T9"/>
                </a:cxn>
              </a:cxnLst>
              <a:rect l="T15" t="T16" r="T17" b="T18"/>
              <a:pathLst>
                <a:path w="104" h="65">
                  <a:moveTo>
                    <a:pt x="22" y="65"/>
                  </a:moveTo>
                  <a:lnTo>
                    <a:pt x="104" y="0"/>
                  </a:lnTo>
                  <a:lnTo>
                    <a:pt x="0" y="2"/>
                  </a:lnTo>
                  <a:lnTo>
                    <a:pt x="40" y="23"/>
                  </a:lnTo>
                  <a:lnTo>
                    <a:pt x="22" y="65"/>
                  </a:lnTo>
                  <a:close/>
                </a:path>
              </a:pathLst>
            </a:custGeom>
            <a:solidFill>
              <a:srgbClr val="FF0000"/>
            </a:solidFill>
            <a:ln w="9525">
              <a:noFill/>
              <a:miter lim="800000"/>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82" name="Freeform 24">
              <a:extLst>
                <a:ext uri="{FF2B5EF4-FFF2-40B4-BE49-F238E27FC236}">
                  <a16:creationId xmlns:a16="http://schemas.microsoft.com/office/drawing/2014/main" id="{C5094F89-DC5E-4A52-BCDC-200FDB1F1DAA}"/>
                </a:ext>
              </a:extLst>
            </p:cNvPr>
            <p:cNvSpPr>
              <a:spLocks noChangeArrowheads="1"/>
            </p:cNvSpPr>
            <p:nvPr/>
          </p:nvSpPr>
          <p:spPr bwMode="auto">
            <a:xfrm>
              <a:off x="0" y="771"/>
              <a:ext cx="104" cy="65"/>
            </a:xfrm>
            <a:custGeom>
              <a:avLst/>
              <a:gdLst>
                <a:gd name="T0" fmla="*/ 82 w 104"/>
                <a:gd name="T1" fmla="*/ 0 h 65"/>
                <a:gd name="T2" fmla="*/ 0 w 104"/>
                <a:gd name="T3" fmla="*/ 65 h 65"/>
                <a:gd name="T4" fmla="*/ 104 w 104"/>
                <a:gd name="T5" fmla="*/ 63 h 65"/>
                <a:gd name="T6" fmla="*/ 64 w 104"/>
                <a:gd name="T7" fmla="*/ 42 h 65"/>
                <a:gd name="T8" fmla="*/ 82 w 104"/>
                <a:gd name="T9" fmla="*/ 0 h 65"/>
                <a:gd name="T10" fmla="*/ 0 60000 65536"/>
                <a:gd name="T11" fmla="*/ 0 60000 65536"/>
                <a:gd name="T12" fmla="*/ 0 60000 65536"/>
                <a:gd name="T13" fmla="*/ 0 60000 65536"/>
                <a:gd name="T14" fmla="*/ 0 60000 65536"/>
                <a:gd name="T15" fmla="*/ 0 w 104"/>
                <a:gd name="T16" fmla="*/ 0 h 65"/>
                <a:gd name="T17" fmla="*/ 104 w 104"/>
                <a:gd name="T18" fmla="*/ 65 h 65"/>
              </a:gdLst>
              <a:ahLst/>
              <a:cxnLst>
                <a:cxn ang="T10">
                  <a:pos x="T0" y="T1"/>
                </a:cxn>
                <a:cxn ang="T11">
                  <a:pos x="T2" y="T3"/>
                </a:cxn>
                <a:cxn ang="T12">
                  <a:pos x="T4" y="T5"/>
                </a:cxn>
                <a:cxn ang="T13">
                  <a:pos x="T6" y="T7"/>
                </a:cxn>
                <a:cxn ang="T14">
                  <a:pos x="T8" y="T9"/>
                </a:cxn>
              </a:cxnLst>
              <a:rect l="T15" t="T16" r="T17" b="T18"/>
              <a:pathLst>
                <a:path w="104" h="65">
                  <a:moveTo>
                    <a:pt x="82" y="0"/>
                  </a:moveTo>
                  <a:lnTo>
                    <a:pt x="0" y="65"/>
                  </a:lnTo>
                  <a:lnTo>
                    <a:pt x="104" y="63"/>
                  </a:lnTo>
                  <a:lnTo>
                    <a:pt x="64" y="42"/>
                  </a:lnTo>
                  <a:lnTo>
                    <a:pt x="82" y="0"/>
                  </a:lnTo>
                  <a:close/>
                </a:path>
              </a:pathLst>
            </a:custGeom>
            <a:solidFill>
              <a:srgbClr val="FF0000"/>
            </a:solidFill>
            <a:ln w="9525">
              <a:noFill/>
              <a:miter lim="800000"/>
              <a:headEnd/>
              <a:tailEnd/>
            </a:ln>
          </p:spPr>
          <p:txBody>
            <a:bodyPr/>
            <a:lstStyle/>
            <a:p>
              <a:pPr fontAlgn="auto">
                <a:spcBef>
                  <a:spcPts val="0"/>
                </a:spcBef>
                <a:spcAft>
                  <a:spcPts val="0"/>
                </a:spcAft>
                <a:defRPr/>
              </a:pPr>
              <a:endParaRPr lang="zh-CN" altLang="en-US" kern="0">
                <a:solidFill>
                  <a:sysClr val="windowText" lastClr="000000"/>
                </a:solidFill>
              </a:endParaRPr>
            </a:p>
          </p:txBody>
        </p:sp>
      </p:grpSp>
      <p:sp>
        <p:nvSpPr>
          <p:cNvPr id="83" name="Freeform 25">
            <a:extLst>
              <a:ext uri="{FF2B5EF4-FFF2-40B4-BE49-F238E27FC236}">
                <a16:creationId xmlns:a16="http://schemas.microsoft.com/office/drawing/2014/main" id="{1A3CAD01-337D-40FE-ABBB-8FA9309C9471}"/>
              </a:ext>
            </a:extLst>
          </p:cNvPr>
          <p:cNvSpPr>
            <a:spLocks noChangeArrowheads="1"/>
          </p:cNvSpPr>
          <p:nvPr/>
        </p:nvSpPr>
        <p:spPr bwMode="auto">
          <a:xfrm>
            <a:off x="5726113" y="3394075"/>
            <a:ext cx="144462" cy="138113"/>
          </a:xfrm>
          <a:custGeom>
            <a:avLst/>
            <a:gdLst>
              <a:gd name="T0" fmla="*/ 2147483647 w 94"/>
              <a:gd name="T1" fmla="*/ 0 h 93"/>
              <a:gd name="T2" fmla="*/ 0 w 94"/>
              <a:gd name="T3" fmla="*/ 2147483647 h 93"/>
              <a:gd name="T4" fmla="*/ 2147483647 w 94"/>
              <a:gd name="T5" fmla="*/ 2147483647 h 93"/>
              <a:gd name="T6" fmla="*/ 2147483647 w 94"/>
              <a:gd name="T7" fmla="*/ 2147483647 h 93"/>
              <a:gd name="T8" fmla="*/ 2147483647 w 94"/>
              <a:gd name="T9" fmla="*/ 0 h 93"/>
              <a:gd name="T10" fmla="*/ 0 60000 65536"/>
              <a:gd name="T11" fmla="*/ 0 60000 65536"/>
              <a:gd name="T12" fmla="*/ 0 60000 65536"/>
              <a:gd name="T13" fmla="*/ 0 60000 65536"/>
              <a:gd name="T14" fmla="*/ 0 60000 65536"/>
              <a:gd name="T15" fmla="*/ 0 w 94"/>
              <a:gd name="T16" fmla="*/ 0 h 93"/>
              <a:gd name="T17" fmla="*/ 94 w 94"/>
              <a:gd name="T18" fmla="*/ 93 h 93"/>
            </a:gdLst>
            <a:ahLst/>
            <a:cxnLst>
              <a:cxn ang="T10">
                <a:pos x="T0" y="T1"/>
              </a:cxn>
              <a:cxn ang="T11">
                <a:pos x="T2" y="T3"/>
              </a:cxn>
              <a:cxn ang="T12">
                <a:pos x="T4" y="T5"/>
              </a:cxn>
              <a:cxn ang="T13">
                <a:pos x="T6" y="T7"/>
              </a:cxn>
              <a:cxn ang="T14">
                <a:pos x="T8" y="T9"/>
              </a:cxn>
            </a:cxnLst>
            <a:rect l="T15" t="T16" r="T17" b="T18"/>
            <a:pathLst>
              <a:path w="94" h="93">
                <a:moveTo>
                  <a:pt x="48" y="0"/>
                </a:moveTo>
                <a:lnTo>
                  <a:pt x="0" y="93"/>
                </a:lnTo>
                <a:lnTo>
                  <a:pt x="94" y="48"/>
                </a:lnTo>
                <a:lnTo>
                  <a:pt x="49" y="46"/>
                </a:lnTo>
                <a:lnTo>
                  <a:pt x="48" y="0"/>
                </a:lnTo>
                <a:close/>
              </a:path>
            </a:pathLst>
          </a:custGeom>
          <a:solidFill>
            <a:srgbClr val="FF0000"/>
          </a:solidFill>
          <a:ln w="9525">
            <a:noFill/>
            <a:miter lim="800000"/>
            <a:headEnd/>
            <a:tailEnd/>
          </a:ln>
        </p:spPr>
        <p:txBody>
          <a:bodyPr/>
          <a:lstStyle/>
          <a:p>
            <a:pPr fontAlgn="auto">
              <a:spcBef>
                <a:spcPts val="0"/>
              </a:spcBef>
              <a:spcAft>
                <a:spcPts val="0"/>
              </a:spcAft>
              <a:defRPr/>
            </a:pPr>
            <a:endParaRPr lang="zh-CN" altLang="en-US" kern="0">
              <a:solidFill>
                <a:sysClr val="windowText" lastClr="000000"/>
              </a:solidFill>
            </a:endParaRPr>
          </a:p>
        </p:txBody>
      </p:sp>
      <p:grpSp>
        <p:nvGrpSpPr>
          <p:cNvPr id="151563" name="Group 26">
            <a:extLst>
              <a:ext uri="{FF2B5EF4-FFF2-40B4-BE49-F238E27FC236}">
                <a16:creationId xmlns:a16="http://schemas.microsoft.com/office/drawing/2014/main" id="{21C7CEF5-2C94-4435-836F-D7FD530B6434}"/>
              </a:ext>
            </a:extLst>
          </p:cNvPr>
          <p:cNvGrpSpPr>
            <a:grpSpLocks/>
          </p:cNvGrpSpPr>
          <p:nvPr/>
        </p:nvGrpSpPr>
        <p:grpSpPr bwMode="auto">
          <a:xfrm>
            <a:off x="7016750" y="531813"/>
            <a:ext cx="103188" cy="3624262"/>
            <a:chOff x="0" y="0"/>
            <a:chExt cx="68" cy="2448"/>
          </a:xfrm>
        </p:grpSpPr>
        <p:sp>
          <p:nvSpPr>
            <p:cNvPr id="85" name="Line 27">
              <a:extLst>
                <a:ext uri="{FF2B5EF4-FFF2-40B4-BE49-F238E27FC236}">
                  <a16:creationId xmlns:a16="http://schemas.microsoft.com/office/drawing/2014/main" id="{EF8B09E3-E16C-462F-89F0-8C2640469A32}"/>
                </a:ext>
              </a:extLst>
            </p:cNvPr>
            <p:cNvSpPr>
              <a:spLocks noChangeShapeType="1"/>
            </p:cNvSpPr>
            <p:nvPr/>
          </p:nvSpPr>
          <p:spPr bwMode="auto">
            <a:xfrm flipV="1">
              <a:off x="35" y="66"/>
              <a:ext cx="0" cy="2315"/>
            </a:xfrm>
            <a:prstGeom prst="line">
              <a:avLst/>
            </a:prstGeom>
            <a:noFill/>
            <a:ln w="12700">
              <a:solidFill>
                <a:srgbClr val="FF0000"/>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86" name="Freeform 28">
              <a:extLst>
                <a:ext uri="{FF2B5EF4-FFF2-40B4-BE49-F238E27FC236}">
                  <a16:creationId xmlns:a16="http://schemas.microsoft.com/office/drawing/2014/main" id="{21AA682B-F1DB-42D6-A3F0-A19400188C26}"/>
                </a:ext>
              </a:extLst>
            </p:cNvPr>
            <p:cNvSpPr>
              <a:spLocks noChangeArrowheads="1"/>
            </p:cNvSpPr>
            <p:nvPr/>
          </p:nvSpPr>
          <p:spPr bwMode="auto">
            <a:xfrm>
              <a:off x="0" y="2349"/>
              <a:ext cx="67" cy="99"/>
            </a:xfrm>
            <a:custGeom>
              <a:avLst/>
              <a:gdLst>
                <a:gd name="T0" fmla="*/ 0 w 67"/>
                <a:gd name="T1" fmla="*/ 0 h 99"/>
                <a:gd name="T2" fmla="*/ 34 w 67"/>
                <a:gd name="T3" fmla="*/ 99 h 99"/>
                <a:gd name="T4" fmla="*/ 67 w 67"/>
                <a:gd name="T5" fmla="*/ 0 h 99"/>
                <a:gd name="T6" fmla="*/ 34 w 67"/>
                <a:gd name="T7" fmla="*/ 31 h 99"/>
                <a:gd name="T8" fmla="*/ 0 w 67"/>
                <a:gd name="T9" fmla="*/ 0 h 99"/>
                <a:gd name="T10" fmla="*/ 0 60000 65536"/>
                <a:gd name="T11" fmla="*/ 0 60000 65536"/>
                <a:gd name="T12" fmla="*/ 0 60000 65536"/>
                <a:gd name="T13" fmla="*/ 0 60000 65536"/>
                <a:gd name="T14" fmla="*/ 0 60000 65536"/>
                <a:gd name="T15" fmla="*/ 0 w 67"/>
                <a:gd name="T16" fmla="*/ 0 h 99"/>
                <a:gd name="T17" fmla="*/ 67 w 67"/>
                <a:gd name="T18" fmla="*/ 99 h 99"/>
              </a:gdLst>
              <a:ahLst/>
              <a:cxnLst>
                <a:cxn ang="T10">
                  <a:pos x="T0" y="T1"/>
                </a:cxn>
                <a:cxn ang="T11">
                  <a:pos x="T2" y="T3"/>
                </a:cxn>
                <a:cxn ang="T12">
                  <a:pos x="T4" y="T5"/>
                </a:cxn>
                <a:cxn ang="T13">
                  <a:pos x="T6" y="T7"/>
                </a:cxn>
                <a:cxn ang="T14">
                  <a:pos x="T8" y="T9"/>
                </a:cxn>
              </a:cxnLst>
              <a:rect l="T15" t="T16" r="T17" b="T18"/>
              <a:pathLst>
                <a:path w="67" h="99">
                  <a:moveTo>
                    <a:pt x="0" y="0"/>
                  </a:moveTo>
                  <a:lnTo>
                    <a:pt x="34" y="99"/>
                  </a:lnTo>
                  <a:lnTo>
                    <a:pt x="67" y="0"/>
                  </a:lnTo>
                  <a:lnTo>
                    <a:pt x="34" y="31"/>
                  </a:lnTo>
                  <a:lnTo>
                    <a:pt x="0" y="0"/>
                  </a:lnTo>
                  <a:close/>
                </a:path>
              </a:pathLst>
            </a:custGeom>
            <a:solidFill>
              <a:srgbClr val="FF0000"/>
            </a:solidFill>
            <a:ln w="9525">
              <a:noFill/>
              <a:miter lim="800000"/>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87" name="Freeform 29">
              <a:extLst>
                <a:ext uri="{FF2B5EF4-FFF2-40B4-BE49-F238E27FC236}">
                  <a16:creationId xmlns:a16="http://schemas.microsoft.com/office/drawing/2014/main" id="{85F2B510-3185-4C93-BC2A-D0AFED6AAEAB}"/>
                </a:ext>
              </a:extLst>
            </p:cNvPr>
            <p:cNvSpPr>
              <a:spLocks noChangeArrowheads="1"/>
            </p:cNvSpPr>
            <p:nvPr/>
          </p:nvSpPr>
          <p:spPr bwMode="auto">
            <a:xfrm>
              <a:off x="1" y="0"/>
              <a:ext cx="67" cy="99"/>
            </a:xfrm>
            <a:custGeom>
              <a:avLst/>
              <a:gdLst>
                <a:gd name="T0" fmla="*/ 67 w 67"/>
                <a:gd name="T1" fmla="*/ 99 h 99"/>
                <a:gd name="T2" fmla="*/ 33 w 67"/>
                <a:gd name="T3" fmla="*/ 0 h 99"/>
                <a:gd name="T4" fmla="*/ 0 w 67"/>
                <a:gd name="T5" fmla="*/ 99 h 99"/>
                <a:gd name="T6" fmla="*/ 33 w 67"/>
                <a:gd name="T7" fmla="*/ 68 h 99"/>
                <a:gd name="T8" fmla="*/ 67 w 67"/>
                <a:gd name="T9" fmla="*/ 99 h 99"/>
                <a:gd name="T10" fmla="*/ 0 60000 65536"/>
                <a:gd name="T11" fmla="*/ 0 60000 65536"/>
                <a:gd name="T12" fmla="*/ 0 60000 65536"/>
                <a:gd name="T13" fmla="*/ 0 60000 65536"/>
                <a:gd name="T14" fmla="*/ 0 60000 65536"/>
                <a:gd name="T15" fmla="*/ 0 w 67"/>
                <a:gd name="T16" fmla="*/ 0 h 99"/>
                <a:gd name="T17" fmla="*/ 67 w 67"/>
                <a:gd name="T18" fmla="*/ 99 h 99"/>
              </a:gdLst>
              <a:ahLst/>
              <a:cxnLst>
                <a:cxn ang="T10">
                  <a:pos x="T0" y="T1"/>
                </a:cxn>
                <a:cxn ang="T11">
                  <a:pos x="T2" y="T3"/>
                </a:cxn>
                <a:cxn ang="T12">
                  <a:pos x="T4" y="T5"/>
                </a:cxn>
                <a:cxn ang="T13">
                  <a:pos x="T6" y="T7"/>
                </a:cxn>
                <a:cxn ang="T14">
                  <a:pos x="T8" y="T9"/>
                </a:cxn>
              </a:cxnLst>
              <a:rect l="T15" t="T16" r="T17" b="T18"/>
              <a:pathLst>
                <a:path w="67" h="99">
                  <a:moveTo>
                    <a:pt x="67" y="99"/>
                  </a:moveTo>
                  <a:lnTo>
                    <a:pt x="33" y="0"/>
                  </a:lnTo>
                  <a:lnTo>
                    <a:pt x="0" y="99"/>
                  </a:lnTo>
                  <a:lnTo>
                    <a:pt x="33" y="68"/>
                  </a:lnTo>
                  <a:lnTo>
                    <a:pt x="67" y="99"/>
                  </a:lnTo>
                  <a:close/>
                </a:path>
              </a:pathLst>
            </a:custGeom>
            <a:solidFill>
              <a:srgbClr val="FF0000"/>
            </a:solidFill>
            <a:ln w="9525">
              <a:noFill/>
              <a:miter lim="800000"/>
              <a:headEnd/>
              <a:tailEnd/>
            </a:ln>
          </p:spPr>
          <p:txBody>
            <a:bodyPr/>
            <a:lstStyle/>
            <a:p>
              <a:pPr fontAlgn="auto">
                <a:spcBef>
                  <a:spcPts val="0"/>
                </a:spcBef>
                <a:spcAft>
                  <a:spcPts val="0"/>
                </a:spcAft>
                <a:defRPr/>
              </a:pPr>
              <a:endParaRPr lang="zh-CN" altLang="en-US" kern="0">
                <a:solidFill>
                  <a:sysClr val="windowText" lastClr="000000"/>
                </a:solidFill>
              </a:endParaRPr>
            </a:p>
          </p:txBody>
        </p:sp>
      </p:grpSp>
      <p:grpSp>
        <p:nvGrpSpPr>
          <p:cNvPr id="151564" name="Group 30">
            <a:extLst>
              <a:ext uri="{FF2B5EF4-FFF2-40B4-BE49-F238E27FC236}">
                <a16:creationId xmlns:a16="http://schemas.microsoft.com/office/drawing/2014/main" id="{E8870535-F58D-49C1-BB92-425EB4282183}"/>
              </a:ext>
            </a:extLst>
          </p:cNvPr>
          <p:cNvGrpSpPr>
            <a:grpSpLocks/>
          </p:cNvGrpSpPr>
          <p:nvPr/>
        </p:nvGrpSpPr>
        <p:grpSpPr bwMode="auto">
          <a:xfrm>
            <a:off x="6308725" y="687388"/>
            <a:ext cx="1522413" cy="3309937"/>
            <a:chOff x="0" y="0"/>
            <a:chExt cx="996" cy="2236"/>
          </a:xfrm>
        </p:grpSpPr>
        <p:sp>
          <p:nvSpPr>
            <p:cNvPr id="89" name="Line 31">
              <a:extLst>
                <a:ext uri="{FF2B5EF4-FFF2-40B4-BE49-F238E27FC236}">
                  <a16:creationId xmlns:a16="http://schemas.microsoft.com/office/drawing/2014/main" id="{7D3BB8A8-E098-4162-8907-E950663FF646}"/>
                </a:ext>
              </a:extLst>
            </p:cNvPr>
            <p:cNvSpPr>
              <a:spLocks noChangeShapeType="1"/>
            </p:cNvSpPr>
            <p:nvPr/>
          </p:nvSpPr>
          <p:spPr bwMode="auto">
            <a:xfrm flipH="1" flipV="1">
              <a:off x="28" y="60"/>
              <a:ext cx="940" cy="2116"/>
            </a:xfrm>
            <a:prstGeom prst="line">
              <a:avLst/>
            </a:prstGeom>
            <a:noFill/>
            <a:ln w="12700">
              <a:solidFill>
                <a:srgbClr val="FF0000"/>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90" name="Freeform 32">
              <a:extLst>
                <a:ext uri="{FF2B5EF4-FFF2-40B4-BE49-F238E27FC236}">
                  <a16:creationId xmlns:a16="http://schemas.microsoft.com/office/drawing/2014/main" id="{C20E86E9-6A0A-42C0-90C6-13F67C4B55CC}"/>
                </a:ext>
              </a:extLst>
            </p:cNvPr>
            <p:cNvSpPr>
              <a:spLocks noChangeArrowheads="1"/>
            </p:cNvSpPr>
            <p:nvPr/>
          </p:nvSpPr>
          <p:spPr bwMode="auto">
            <a:xfrm>
              <a:off x="924" y="2132"/>
              <a:ext cx="72" cy="104"/>
            </a:xfrm>
            <a:custGeom>
              <a:avLst/>
              <a:gdLst>
                <a:gd name="T0" fmla="*/ 0 w 72"/>
                <a:gd name="T1" fmla="*/ 28 h 104"/>
                <a:gd name="T2" fmla="*/ 72 w 72"/>
                <a:gd name="T3" fmla="*/ 104 h 104"/>
                <a:gd name="T4" fmla="*/ 61 w 72"/>
                <a:gd name="T5" fmla="*/ 0 h 104"/>
                <a:gd name="T6" fmla="*/ 44 w 72"/>
                <a:gd name="T7" fmla="*/ 42 h 104"/>
                <a:gd name="T8" fmla="*/ 0 w 72"/>
                <a:gd name="T9" fmla="*/ 28 h 104"/>
                <a:gd name="T10" fmla="*/ 0 60000 65536"/>
                <a:gd name="T11" fmla="*/ 0 60000 65536"/>
                <a:gd name="T12" fmla="*/ 0 60000 65536"/>
                <a:gd name="T13" fmla="*/ 0 60000 65536"/>
                <a:gd name="T14" fmla="*/ 0 60000 65536"/>
                <a:gd name="T15" fmla="*/ 0 w 72"/>
                <a:gd name="T16" fmla="*/ 0 h 104"/>
                <a:gd name="T17" fmla="*/ 72 w 72"/>
                <a:gd name="T18" fmla="*/ 104 h 104"/>
              </a:gdLst>
              <a:ahLst/>
              <a:cxnLst>
                <a:cxn ang="T10">
                  <a:pos x="T0" y="T1"/>
                </a:cxn>
                <a:cxn ang="T11">
                  <a:pos x="T2" y="T3"/>
                </a:cxn>
                <a:cxn ang="T12">
                  <a:pos x="T4" y="T5"/>
                </a:cxn>
                <a:cxn ang="T13">
                  <a:pos x="T6" y="T7"/>
                </a:cxn>
                <a:cxn ang="T14">
                  <a:pos x="T8" y="T9"/>
                </a:cxn>
              </a:cxnLst>
              <a:rect l="T15" t="T16" r="T17" b="T18"/>
              <a:pathLst>
                <a:path w="72" h="104">
                  <a:moveTo>
                    <a:pt x="0" y="28"/>
                  </a:moveTo>
                  <a:lnTo>
                    <a:pt x="72" y="104"/>
                  </a:lnTo>
                  <a:lnTo>
                    <a:pt x="61" y="0"/>
                  </a:lnTo>
                  <a:lnTo>
                    <a:pt x="44" y="42"/>
                  </a:lnTo>
                  <a:lnTo>
                    <a:pt x="0" y="28"/>
                  </a:lnTo>
                  <a:close/>
                </a:path>
              </a:pathLst>
            </a:custGeom>
            <a:solidFill>
              <a:srgbClr val="FF0000"/>
            </a:solidFill>
            <a:ln w="9525">
              <a:noFill/>
              <a:miter lim="800000"/>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91" name="Freeform 33">
              <a:extLst>
                <a:ext uri="{FF2B5EF4-FFF2-40B4-BE49-F238E27FC236}">
                  <a16:creationId xmlns:a16="http://schemas.microsoft.com/office/drawing/2014/main" id="{C3A70200-C376-46F9-AAE0-C3B5F943A5A0}"/>
                </a:ext>
              </a:extLst>
            </p:cNvPr>
            <p:cNvSpPr>
              <a:spLocks noChangeArrowheads="1"/>
            </p:cNvSpPr>
            <p:nvPr/>
          </p:nvSpPr>
          <p:spPr bwMode="auto">
            <a:xfrm>
              <a:off x="0" y="0"/>
              <a:ext cx="72" cy="104"/>
            </a:xfrm>
            <a:custGeom>
              <a:avLst/>
              <a:gdLst>
                <a:gd name="T0" fmla="*/ 72 w 72"/>
                <a:gd name="T1" fmla="*/ 76 h 104"/>
                <a:gd name="T2" fmla="*/ 0 w 72"/>
                <a:gd name="T3" fmla="*/ 0 h 104"/>
                <a:gd name="T4" fmla="*/ 11 w 72"/>
                <a:gd name="T5" fmla="*/ 104 h 104"/>
                <a:gd name="T6" fmla="*/ 28 w 72"/>
                <a:gd name="T7" fmla="*/ 62 h 104"/>
                <a:gd name="T8" fmla="*/ 72 w 72"/>
                <a:gd name="T9" fmla="*/ 76 h 104"/>
                <a:gd name="T10" fmla="*/ 0 60000 65536"/>
                <a:gd name="T11" fmla="*/ 0 60000 65536"/>
                <a:gd name="T12" fmla="*/ 0 60000 65536"/>
                <a:gd name="T13" fmla="*/ 0 60000 65536"/>
                <a:gd name="T14" fmla="*/ 0 60000 65536"/>
                <a:gd name="T15" fmla="*/ 0 w 72"/>
                <a:gd name="T16" fmla="*/ 0 h 104"/>
                <a:gd name="T17" fmla="*/ 72 w 72"/>
                <a:gd name="T18" fmla="*/ 104 h 104"/>
              </a:gdLst>
              <a:ahLst/>
              <a:cxnLst>
                <a:cxn ang="T10">
                  <a:pos x="T0" y="T1"/>
                </a:cxn>
                <a:cxn ang="T11">
                  <a:pos x="T2" y="T3"/>
                </a:cxn>
                <a:cxn ang="T12">
                  <a:pos x="T4" y="T5"/>
                </a:cxn>
                <a:cxn ang="T13">
                  <a:pos x="T6" y="T7"/>
                </a:cxn>
                <a:cxn ang="T14">
                  <a:pos x="T8" y="T9"/>
                </a:cxn>
              </a:cxnLst>
              <a:rect l="T15" t="T16" r="T17" b="T18"/>
              <a:pathLst>
                <a:path w="72" h="104">
                  <a:moveTo>
                    <a:pt x="72" y="76"/>
                  </a:moveTo>
                  <a:lnTo>
                    <a:pt x="0" y="0"/>
                  </a:lnTo>
                  <a:lnTo>
                    <a:pt x="11" y="104"/>
                  </a:lnTo>
                  <a:lnTo>
                    <a:pt x="28" y="62"/>
                  </a:lnTo>
                  <a:lnTo>
                    <a:pt x="72" y="76"/>
                  </a:lnTo>
                  <a:close/>
                </a:path>
              </a:pathLst>
            </a:custGeom>
            <a:solidFill>
              <a:srgbClr val="FF0000"/>
            </a:solidFill>
            <a:ln w="9525">
              <a:noFill/>
              <a:miter lim="800000"/>
              <a:headEnd/>
              <a:tailEnd/>
            </a:ln>
          </p:spPr>
          <p:txBody>
            <a:bodyPr/>
            <a:lstStyle/>
            <a:p>
              <a:pPr fontAlgn="auto">
                <a:spcBef>
                  <a:spcPts val="0"/>
                </a:spcBef>
                <a:spcAft>
                  <a:spcPts val="0"/>
                </a:spcAft>
                <a:defRPr/>
              </a:pPr>
              <a:endParaRPr lang="zh-CN" altLang="en-US" kern="0">
                <a:solidFill>
                  <a:sysClr val="windowText" lastClr="000000"/>
                </a:solidFill>
              </a:endParaRPr>
            </a:p>
          </p:txBody>
        </p:sp>
      </p:grpSp>
      <p:sp>
        <p:nvSpPr>
          <p:cNvPr id="151565" name="Oval 34">
            <a:extLst>
              <a:ext uri="{FF2B5EF4-FFF2-40B4-BE49-F238E27FC236}">
                <a16:creationId xmlns:a16="http://schemas.microsoft.com/office/drawing/2014/main" id="{D130CA65-3953-480C-8462-BE3DE693BA7B}"/>
              </a:ext>
            </a:extLst>
          </p:cNvPr>
          <p:cNvSpPr>
            <a:spLocks noChangeArrowheads="1"/>
          </p:cNvSpPr>
          <p:nvPr/>
        </p:nvSpPr>
        <p:spPr bwMode="auto">
          <a:xfrm>
            <a:off x="6911975" y="2251075"/>
            <a:ext cx="304800" cy="304800"/>
          </a:xfrm>
          <a:prstGeom prst="ellipse">
            <a:avLst/>
          </a:prstGeom>
          <a:gradFill rotWithShape="0">
            <a:gsLst>
              <a:gs pos="0">
                <a:srgbClr val="FFFFFF"/>
              </a:gs>
              <a:gs pos="100000">
                <a:srgbClr val="FF9900"/>
              </a:gs>
            </a:gsLst>
            <a:path path="shape">
              <a:fillToRect l="50000" t="50000" r="50000" b="50000"/>
            </a:path>
          </a:gradFill>
          <a:ln w="9525">
            <a:solidFill>
              <a:srgbClr val="000066"/>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800">
                <a:solidFill>
                  <a:srgbClr val="000000"/>
                </a:solidFill>
              </a:rPr>
              <a:t>+</a:t>
            </a:r>
          </a:p>
        </p:txBody>
      </p:sp>
      <p:sp>
        <p:nvSpPr>
          <p:cNvPr id="93" name="Freeform 35">
            <a:extLst>
              <a:ext uri="{FF2B5EF4-FFF2-40B4-BE49-F238E27FC236}">
                <a16:creationId xmlns:a16="http://schemas.microsoft.com/office/drawing/2014/main" id="{970FD13E-8DDF-4AD2-B596-B22D6A7968AD}"/>
              </a:ext>
            </a:extLst>
          </p:cNvPr>
          <p:cNvSpPr>
            <a:spLocks noChangeArrowheads="1"/>
          </p:cNvSpPr>
          <p:nvPr/>
        </p:nvSpPr>
        <p:spPr bwMode="auto">
          <a:xfrm>
            <a:off x="5649913" y="1031875"/>
            <a:ext cx="2743200" cy="2009775"/>
          </a:xfrm>
          <a:custGeom>
            <a:avLst/>
            <a:gdLst>
              <a:gd name="T0" fmla="*/ 2147483647 w 1812"/>
              <a:gd name="T1" fmla="*/ 2147483647 h 1306"/>
              <a:gd name="T2" fmla="*/ 2147483647 w 1812"/>
              <a:gd name="T3" fmla="*/ 2147483647 h 1306"/>
              <a:gd name="T4" fmla="*/ 2147483647 w 1812"/>
              <a:gd name="T5" fmla="*/ 2147483647 h 1306"/>
              <a:gd name="T6" fmla="*/ 2147483647 w 1812"/>
              <a:gd name="T7" fmla="*/ 2147483647 h 1306"/>
              <a:gd name="T8" fmla="*/ 2147483647 w 1812"/>
              <a:gd name="T9" fmla="*/ 2147483647 h 1306"/>
              <a:gd name="T10" fmla="*/ 2147483647 w 1812"/>
              <a:gd name="T11" fmla="*/ 2147483647 h 1306"/>
              <a:gd name="T12" fmla="*/ 2147483647 w 1812"/>
              <a:gd name="T13" fmla="*/ 2147483647 h 1306"/>
              <a:gd name="T14" fmla="*/ 2147483647 w 1812"/>
              <a:gd name="T15" fmla="*/ 2147483647 h 1306"/>
              <a:gd name="T16" fmla="*/ 2147483647 w 1812"/>
              <a:gd name="T17" fmla="*/ 2147483647 h 1306"/>
              <a:gd name="T18" fmla="*/ 2147483647 w 1812"/>
              <a:gd name="T19" fmla="*/ 2147483647 h 1306"/>
              <a:gd name="T20" fmla="*/ 2147483647 w 1812"/>
              <a:gd name="T21" fmla="*/ 2147483647 h 1306"/>
              <a:gd name="T22" fmla="*/ 2147483647 w 1812"/>
              <a:gd name="T23" fmla="*/ 2147483647 h 1306"/>
              <a:gd name="T24" fmla="*/ 2147483647 w 1812"/>
              <a:gd name="T25" fmla="*/ 2147483647 h 1306"/>
              <a:gd name="T26" fmla="*/ 2147483647 w 1812"/>
              <a:gd name="T27" fmla="*/ 2147483647 h 1306"/>
              <a:gd name="T28" fmla="*/ 2147483647 w 1812"/>
              <a:gd name="T29" fmla="*/ 2147483647 h 1306"/>
              <a:gd name="T30" fmla="*/ 2147483647 w 1812"/>
              <a:gd name="T31" fmla="*/ 2147483647 h 1306"/>
              <a:gd name="T32" fmla="*/ 2147483647 w 1812"/>
              <a:gd name="T33" fmla="*/ 2147483647 h 1306"/>
              <a:gd name="T34" fmla="*/ 0 w 1812"/>
              <a:gd name="T35" fmla="*/ 2147483647 h 1306"/>
              <a:gd name="T36" fmla="*/ 2147483647 w 1812"/>
              <a:gd name="T37" fmla="*/ 2147483647 h 1306"/>
              <a:gd name="T38" fmla="*/ 2147483647 w 1812"/>
              <a:gd name="T39" fmla="*/ 2147483647 h 1306"/>
              <a:gd name="T40" fmla="*/ 2147483647 w 1812"/>
              <a:gd name="T41" fmla="*/ 2147483647 h 1306"/>
              <a:gd name="T42" fmla="*/ 2147483647 w 1812"/>
              <a:gd name="T43" fmla="*/ 2147483647 h 130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812"/>
              <a:gd name="T67" fmla="*/ 0 h 1306"/>
              <a:gd name="T68" fmla="*/ 1812 w 1812"/>
              <a:gd name="T69" fmla="*/ 1306 h 130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812" h="1306">
                <a:moveTo>
                  <a:pt x="245" y="652"/>
                </a:moveTo>
                <a:cubicBezTo>
                  <a:pt x="255" y="512"/>
                  <a:pt x="263" y="380"/>
                  <a:pt x="389" y="296"/>
                </a:cubicBezTo>
                <a:cubicBezTo>
                  <a:pt x="410" y="233"/>
                  <a:pt x="436" y="212"/>
                  <a:pt x="500" y="196"/>
                </a:cubicBezTo>
                <a:cubicBezTo>
                  <a:pt x="651" y="77"/>
                  <a:pt x="824" y="82"/>
                  <a:pt x="1011" y="63"/>
                </a:cubicBezTo>
                <a:cubicBezTo>
                  <a:pt x="1148" y="67"/>
                  <a:pt x="1324" y="0"/>
                  <a:pt x="1422" y="96"/>
                </a:cubicBezTo>
                <a:cubicBezTo>
                  <a:pt x="1466" y="139"/>
                  <a:pt x="1503" y="206"/>
                  <a:pt x="1556" y="241"/>
                </a:cubicBezTo>
                <a:cubicBezTo>
                  <a:pt x="1578" y="256"/>
                  <a:pt x="1601" y="270"/>
                  <a:pt x="1623" y="285"/>
                </a:cubicBezTo>
                <a:cubicBezTo>
                  <a:pt x="1634" y="292"/>
                  <a:pt x="1656" y="307"/>
                  <a:pt x="1656" y="307"/>
                </a:cubicBezTo>
                <a:cubicBezTo>
                  <a:pt x="1686" y="352"/>
                  <a:pt x="1715" y="395"/>
                  <a:pt x="1745" y="440"/>
                </a:cubicBezTo>
                <a:cubicBezTo>
                  <a:pt x="1786" y="565"/>
                  <a:pt x="1812" y="712"/>
                  <a:pt x="1734" y="829"/>
                </a:cubicBezTo>
                <a:cubicBezTo>
                  <a:pt x="1720" y="888"/>
                  <a:pt x="1699" y="942"/>
                  <a:pt x="1656" y="985"/>
                </a:cubicBezTo>
                <a:cubicBezTo>
                  <a:pt x="1601" y="1151"/>
                  <a:pt x="1408" y="1186"/>
                  <a:pt x="1256" y="1207"/>
                </a:cubicBezTo>
                <a:cubicBezTo>
                  <a:pt x="1175" y="1234"/>
                  <a:pt x="1212" y="1223"/>
                  <a:pt x="1145" y="1240"/>
                </a:cubicBezTo>
                <a:cubicBezTo>
                  <a:pt x="1017" y="1306"/>
                  <a:pt x="909" y="1213"/>
                  <a:pt x="789" y="1174"/>
                </a:cubicBezTo>
                <a:cubicBezTo>
                  <a:pt x="785" y="1173"/>
                  <a:pt x="726" y="1153"/>
                  <a:pt x="722" y="1152"/>
                </a:cubicBezTo>
                <a:cubicBezTo>
                  <a:pt x="685" y="1144"/>
                  <a:pt x="611" y="1129"/>
                  <a:pt x="611" y="1129"/>
                </a:cubicBezTo>
                <a:cubicBezTo>
                  <a:pt x="170" y="1156"/>
                  <a:pt x="359" y="1160"/>
                  <a:pt x="45" y="1140"/>
                </a:cubicBezTo>
                <a:cubicBezTo>
                  <a:pt x="32" y="1104"/>
                  <a:pt x="12" y="1076"/>
                  <a:pt x="0" y="1040"/>
                </a:cubicBezTo>
                <a:cubicBezTo>
                  <a:pt x="4" y="996"/>
                  <a:pt x="5" y="951"/>
                  <a:pt x="11" y="907"/>
                </a:cubicBezTo>
                <a:cubicBezTo>
                  <a:pt x="16" y="870"/>
                  <a:pt x="49" y="833"/>
                  <a:pt x="67" y="807"/>
                </a:cubicBezTo>
                <a:cubicBezTo>
                  <a:pt x="106" y="748"/>
                  <a:pt x="140" y="687"/>
                  <a:pt x="211" y="663"/>
                </a:cubicBezTo>
                <a:cubicBezTo>
                  <a:pt x="248" y="638"/>
                  <a:pt x="245" y="626"/>
                  <a:pt x="245" y="652"/>
                </a:cubicBezTo>
                <a:close/>
              </a:path>
            </a:pathLst>
          </a:custGeom>
          <a:solidFill>
            <a:srgbClr val="CCECFF">
              <a:alpha val="50195"/>
            </a:srgbClr>
          </a:solidFill>
          <a:ln w="9525">
            <a:no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ndParaRPr>
          </a:p>
        </p:txBody>
      </p:sp>
      <p:sp>
        <p:nvSpPr>
          <p:cNvPr id="94" name="Line 36">
            <a:extLst>
              <a:ext uri="{FF2B5EF4-FFF2-40B4-BE49-F238E27FC236}">
                <a16:creationId xmlns:a16="http://schemas.microsoft.com/office/drawing/2014/main" id="{BAA65E67-ECD4-4748-8696-C5B034543103}"/>
              </a:ext>
            </a:extLst>
          </p:cNvPr>
          <p:cNvSpPr>
            <a:spLocks noChangeShapeType="1"/>
          </p:cNvSpPr>
          <p:nvPr/>
        </p:nvSpPr>
        <p:spPr bwMode="auto">
          <a:xfrm flipV="1">
            <a:off x="8012113" y="1260475"/>
            <a:ext cx="609600" cy="381000"/>
          </a:xfrm>
          <a:prstGeom prst="line">
            <a:avLst/>
          </a:prstGeom>
          <a:noFill/>
          <a:ln w="12700">
            <a:solidFill>
              <a:srgbClr val="FF0000"/>
            </a:solidFill>
            <a:round/>
            <a:headEnd/>
            <a:tailEnd type="triangle" w="sm" len="med"/>
          </a:ln>
        </p:spPr>
        <p:txBody>
          <a:bodyPr/>
          <a:lstStyle/>
          <a:p>
            <a:pPr fontAlgn="auto">
              <a:spcBef>
                <a:spcPts val="0"/>
              </a:spcBef>
              <a:spcAft>
                <a:spcPts val="0"/>
              </a:spcAft>
              <a:defRPr/>
            </a:pPr>
            <a:endParaRPr lang="zh-CN" altLang="en-US" kern="0">
              <a:solidFill>
                <a:sysClr val="windowText" lastClr="000000"/>
              </a:solidFill>
            </a:endParaRPr>
          </a:p>
        </p:txBody>
      </p:sp>
      <p:pic>
        <p:nvPicPr>
          <p:cNvPr id="95" name="Object 38">
            <a:extLst>
              <a:ext uri="{FF2B5EF4-FFF2-40B4-BE49-F238E27FC236}">
                <a16:creationId xmlns:a16="http://schemas.microsoft.com/office/drawing/2014/main" id="{99315DC0-BFC1-4A1A-989F-AD80DD8D7D59}"/>
              </a:ext>
            </a:extLst>
          </p:cNvPr>
          <p:cNvPicPr>
            <a:picLocks noChangeAspect="1" noChangeArrowheads="1"/>
          </p:cNvPicPr>
          <p:nvPr/>
        </p:nvPicPr>
        <p:blipFill>
          <a:blip r:embed="rId3">
            <a:lum bright="100000" contrast="100000"/>
            <a:extLst>
              <a:ext uri="{28A0092B-C50C-407E-A947-70E740481C1C}">
                <a14:useLocalDpi xmlns:a14="http://schemas.microsoft.com/office/drawing/2010/main" val="0"/>
              </a:ext>
            </a:extLst>
          </a:blip>
          <a:srcRect/>
          <a:stretch>
            <a:fillRect/>
          </a:stretch>
        </p:blipFill>
        <p:spPr bwMode="auto">
          <a:xfrm>
            <a:off x="762000" y="733425"/>
            <a:ext cx="4114800"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Object 39">
            <a:extLst>
              <a:ext uri="{FF2B5EF4-FFF2-40B4-BE49-F238E27FC236}">
                <a16:creationId xmlns:a16="http://schemas.microsoft.com/office/drawing/2014/main" id="{8F5C3E27-4537-4382-8855-DF09A857C78A}"/>
              </a:ext>
            </a:extLst>
          </p:cNvPr>
          <p:cNvPicPr>
            <a:picLocks noChangeAspect="1" noChangeArrowheads="1"/>
          </p:cNvPicPr>
          <p:nvPr/>
        </p:nvPicPr>
        <p:blipFill>
          <a:blip r:embed="rId4">
            <a:lum bright="100000" contrast="100000"/>
            <a:extLst>
              <a:ext uri="{28A0092B-C50C-407E-A947-70E740481C1C}">
                <a14:useLocalDpi xmlns:a14="http://schemas.microsoft.com/office/drawing/2010/main" val="0"/>
              </a:ext>
            </a:extLst>
          </a:blip>
          <a:srcRect/>
          <a:stretch>
            <a:fillRect/>
          </a:stretch>
        </p:blipFill>
        <p:spPr bwMode="auto">
          <a:xfrm>
            <a:off x="1546225" y="1800225"/>
            <a:ext cx="2416175"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Object 40">
            <a:extLst>
              <a:ext uri="{FF2B5EF4-FFF2-40B4-BE49-F238E27FC236}">
                <a16:creationId xmlns:a16="http://schemas.microsoft.com/office/drawing/2014/main" id="{45FFCB49-92D8-4A69-A6D6-DEA1DE1FA913}"/>
              </a:ext>
            </a:extLst>
          </p:cNvPr>
          <p:cNvPicPr>
            <a:picLocks noChangeAspect="1" noChangeArrowheads="1"/>
          </p:cNvPicPr>
          <p:nvPr/>
        </p:nvPicPr>
        <p:blipFill>
          <a:blip r:embed="rId5">
            <a:lum bright="100000" contrast="100000"/>
            <a:extLst>
              <a:ext uri="{28A0092B-C50C-407E-A947-70E740481C1C}">
                <a14:useLocalDpi xmlns:a14="http://schemas.microsoft.com/office/drawing/2010/main" val="0"/>
              </a:ext>
            </a:extLst>
          </a:blip>
          <a:srcRect/>
          <a:stretch>
            <a:fillRect/>
          </a:stretch>
        </p:blipFill>
        <p:spPr bwMode="auto">
          <a:xfrm>
            <a:off x="714375" y="3168650"/>
            <a:ext cx="2301875" cy="113347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98" name="Line 41">
            <a:extLst>
              <a:ext uri="{FF2B5EF4-FFF2-40B4-BE49-F238E27FC236}">
                <a16:creationId xmlns:a16="http://schemas.microsoft.com/office/drawing/2014/main" id="{5B6F2169-3235-41A8-ABD2-6BDBB365B535}"/>
              </a:ext>
            </a:extLst>
          </p:cNvPr>
          <p:cNvSpPr>
            <a:spLocks noChangeShapeType="1"/>
          </p:cNvSpPr>
          <p:nvPr/>
        </p:nvSpPr>
        <p:spPr bwMode="auto">
          <a:xfrm flipH="1">
            <a:off x="5802313" y="2784475"/>
            <a:ext cx="914400" cy="685800"/>
          </a:xfrm>
          <a:prstGeom prst="line">
            <a:avLst/>
          </a:prstGeom>
          <a:noFill/>
          <a:ln w="9525">
            <a:solidFill>
              <a:srgbClr val="FF0000"/>
            </a:solidFill>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99" name="Line 42">
            <a:extLst>
              <a:ext uri="{FF2B5EF4-FFF2-40B4-BE49-F238E27FC236}">
                <a16:creationId xmlns:a16="http://schemas.microsoft.com/office/drawing/2014/main" id="{A248ACE9-D04E-45F0-959E-226FA0A3D222}"/>
              </a:ext>
            </a:extLst>
          </p:cNvPr>
          <p:cNvSpPr>
            <a:spLocks noChangeShapeType="1"/>
          </p:cNvSpPr>
          <p:nvPr/>
        </p:nvSpPr>
        <p:spPr bwMode="auto">
          <a:xfrm flipH="1">
            <a:off x="6640513" y="2555875"/>
            <a:ext cx="381000" cy="304800"/>
          </a:xfrm>
          <a:prstGeom prst="line">
            <a:avLst/>
          </a:prstGeom>
          <a:noFill/>
          <a:ln w="9525">
            <a:solidFill>
              <a:srgbClr val="FF0000"/>
            </a:solidFill>
            <a:prstDash val="dash"/>
            <a:round/>
            <a:headEnd/>
            <a:tailEnd/>
          </a:ln>
        </p:spPr>
        <p:txBody>
          <a:bodyPr/>
          <a:lstStyle/>
          <a:p>
            <a:pPr fontAlgn="auto">
              <a:spcBef>
                <a:spcPts val="0"/>
              </a:spcBef>
              <a:spcAft>
                <a:spcPts val="0"/>
              </a:spcAft>
              <a:defRPr/>
            </a:pPr>
            <a:endParaRPr lang="zh-CN" altLang="en-US" kern="0">
              <a:solidFill>
                <a:sysClr val="windowText" lastClr="000000"/>
              </a:solidFill>
            </a:endParaRPr>
          </a:p>
        </p:txBody>
      </p:sp>
      <p:grpSp>
        <p:nvGrpSpPr>
          <p:cNvPr id="9" name="Group 43">
            <a:extLst>
              <a:ext uri="{FF2B5EF4-FFF2-40B4-BE49-F238E27FC236}">
                <a16:creationId xmlns:a16="http://schemas.microsoft.com/office/drawing/2014/main" id="{83350066-BFB5-4EF2-B6E2-C6C60D9ADA95}"/>
              </a:ext>
            </a:extLst>
          </p:cNvPr>
          <p:cNvGrpSpPr>
            <a:grpSpLocks/>
          </p:cNvGrpSpPr>
          <p:nvPr/>
        </p:nvGrpSpPr>
        <p:grpSpPr bwMode="auto">
          <a:xfrm>
            <a:off x="7132638" y="561975"/>
            <a:ext cx="1828800" cy="2679700"/>
            <a:chOff x="0" y="0"/>
            <a:chExt cx="1152" cy="1688"/>
          </a:xfrm>
        </p:grpSpPr>
        <p:sp>
          <p:nvSpPr>
            <p:cNvPr id="101" name="Oval 44" descr="轮廓式菱形">
              <a:extLst>
                <a:ext uri="{FF2B5EF4-FFF2-40B4-BE49-F238E27FC236}">
                  <a16:creationId xmlns:a16="http://schemas.microsoft.com/office/drawing/2014/main" id="{6380C0D1-C020-4796-9286-D38F71F9ECEE}"/>
                </a:ext>
              </a:extLst>
            </p:cNvPr>
            <p:cNvSpPr>
              <a:spLocks noChangeArrowheads="1"/>
            </p:cNvSpPr>
            <p:nvPr/>
          </p:nvSpPr>
          <p:spPr bwMode="auto">
            <a:xfrm rot="19234622" flipH="1">
              <a:off x="480" y="594"/>
              <a:ext cx="48" cy="240"/>
            </a:xfrm>
            <a:prstGeom prst="ellipse">
              <a:avLst/>
            </a:prstGeom>
            <a:blipFill dpi="0" rotWithShape="0">
              <a:blip r:embed="rId6" cstate="print"/>
              <a:srcRect/>
              <a:tile tx="0" ty="0" sx="100000" sy="100000" flip="none" algn="tl"/>
            </a:blipFill>
            <a:ln w="28575">
              <a:solidFill>
                <a:srgbClr val="0000FF"/>
              </a:solidFill>
              <a:round/>
              <a:headEnd/>
              <a:tailEnd/>
            </a:ln>
          </p:spPr>
          <p:txBody>
            <a:bodyPr wrap="none" anchor="ctr"/>
            <a:lstStyle/>
            <a:p>
              <a:pPr fontAlgn="auto">
                <a:spcBef>
                  <a:spcPts val="0"/>
                </a:spcBef>
                <a:spcAft>
                  <a:spcPts val="0"/>
                </a:spcAft>
                <a:defRPr/>
              </a:pPr>
              <a:endParaRPr lang="zh-CN" altLang="zh-CN" kern="0">
                <a:solidFill>
                  <a:sysClr val="windowText" lastClr="000000"/>
                </a:solidFill>
              </a:endParaRPr>
            </a:p>
          </p:txBody>
        </p:sp>
        <p:sp>
          <p:nvSpPr>
            <p:cNvPr id="102" name="Line 45">
              <a:extLst>
                <a:ext uri="{FF2B5EF4-FFF2-40B4-BE49-F238E27FC236}">
                  <a16:creationId xmlns:a16="http://schemas.microsoft.com/office/drawing/2014/main" id="{8B0EAD5F-3535-414D-AC9F-1C58295C8F53}"/>
                </a:ext>
              </a:extLst>
            </p:cNvPr>
            <p:cNvSpPr>
              <a:spLocks noChangeShapeType="1"/>
            </p:cNvSpPr>
            <p:nvPr/>
          </p:nvSpPr>
          <p:spPr bwMode="auto">
            <a:xfrm flipH="1">
              <a:off x="48" y="546"/>
              <a:ext cx="432" cy="528"/>
            </a:xfrm>
            <a:prstGeom prst="line">
              <a:avLst/>
            </a:prstGeom>
            <a:noFill/>
            <a:ln w="28575" cap="rnd">
              <a:solidFill>
                <a:srgbClr val="3333CC"/>
              </a:solidFill>
              <a:prstDash val="sysDot"/>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103" name="Line 46">
              <a:extLst>
                <a:ext uri="{FF2B5EF4-FFF2-40B4-BE49-F238E27FC236}">
                  <a16:creationId xmlns:a16="http://schemas.microsoft.com/office/drawing/2014/main" id="{4037A600-3C81-4DCB-BF07-11109ADD3446}"/>
                </a:ext>
              </a:extLst>
            </p:cNvPr>
            <p:cNvSpPr>
              <a:spLocks noChangeShapeType="1"/>
            </p:cNvSpPr>
            <p:nvPr/>
          </p:nvSpPr>
          <p:spPr bwMode="auto">
            <a:xfrm flipH="1">
              <a:off x="0" y="738"/>
              <a:ext cx="672" cy="384"/>
            </a:xfrm>
            <a:prstGeom prst="line">
              <a:avLst/>
            </a:prstGeom>
            <a:noFill/>
            <a:ln w="28575" cap="rnd">
              <a:solidFill>
                <a:srgbClr val="3333CC"/>
              </a:solidFill>
              <a:prstDash val="sysDot"/>
              <a:round/>
              <a:headEnd/>
              <a:tailEnd/>
            </a:ln>
          </p:spPr>
          <p:txBody>
            <a:bodyPr/>
            <a:lstStyle/>
            <a:p>
              <a:pPr fontAlgn="auto">
                <a:spcBef>
                  <a:spcPts val="0"/>
                </a:spcBef>
                <a:spcAft>
                  <a:spcPts val="0"/>
                </a:spcAft>
                <a:defRPr/>
              </a:pPr>
              <a:endParaRPr lang="zh-CN" altLang="en-US" kern="0">
                <a:solidFill>
                  <a:sysClr val="windowText" lastClr="000000"/>
                </a:solidFill>
              </a:endParaRPr>
            </a:p>
          </p:txBody>
        </p:sp>
        <p:sp>
          <p:nvSpPr>
            <p:cNvPr id="104" name="Oval 47">
              <a:extLst>
                <a:ext uri="{FF2B5EF4-FFF2-40B4-BE49-F238E27FC236}">
                  <a16:creationId xmlns:a16="http://schemas.microsoft.com/office/drawing/2014/main" id="{342E4DDF-5E56-40E6-8746-DF3DBA130B34}"/>
                </a:ext>
              </a:extLst>
            </p:cNvPr>
            <p:cNvSpPr>
              <a:spLocks noChangeArrowheads="1"/>
            </p:cNvSpPr>
            <p:nvPr/>
          </p:nvSpPr>
          <p:spPr bwMode="auto">
            <a:xfrm rot="-3528305">
              <a:off x="480" y="507"/>
              <a:ext cx="154" cy="304"/>
            </a:xfrm>
            <a:prstGeom prst="ellipse">
              <a:avLst/>
            </a:prstGeom>
            <a:gradFill rotWithShape="0">
              <a:gsLst>
                <a:gs pos="0">
                  <a:srgbClr val="FFFFFF"/>
                </a:gs>
                <a:gs pos="100000">
                  <a:srgbClr val="82C7CC"/>
                </a:gs>
              </a:gsLst>
              <a:path path="shape">
                <a:fillToRect l="50000" t="50000" r="50000" b="50000"/>
              </a:path>
            </a:gradFill>
            <a:ln w="12700">
              <a:solidFill>
                <a:srgbClr val="333399"/>
              </a:solidFill>
              <a:round/>
              <a:headEnd/>
              <a:tailEnd/>
            </a:ln>
          </p:spPr>
          <p:txBody>
            <a:bodyPr wrap="none" anchor="ctr"/>
            <a:lstStyle/>
            <a:p>
              <a:pPr fontAlgn="auto">
                <a:spcBef>
                  <a:spcPts val="0"/>
                </a:spcBef>
                <a:spcAft>
                  <a:spcPts val="0"/>
                </a:spcAft>
                <a:defRPr/>
              </a:pPr>
              <a:endParaRPr lang="zh-CN" altLang="zh-CN" kern="0">
                <a:solidFill>
                  <a:sysClr val="windowText" lastClr="000000"/>
                </a:solidFill>
              </a:endParaRPr>
            </a:p>
          </p:txBody>
        </p:sp>
        <p:sp>
          <p:nvSpPr>
            <p:cNvPr id="105" name="Line 48">
              <a:extLst>
                <a:ext uri="{FF2B5EF4-FFF2-40B4-BE49-F238E27FC236}">
                  <a16:creationId xmlns:a16="http://schemas.microsoft.com/office/drawing/2014/main" id="{4E30DD51-202A-4269-89A0-6298163C8B48}"/>
                </a:ext>
              </a:extLst>
            </p:cNvPr>
            <p:cNvSpPr>
              <a:spLocks noChangeShapeType="1"/>
            </p:cNvSpPr>
            <p:nvPr/>
          </p:nvSpPr>
          <p:spPr bwMode="auto">
            <a:xfrm flipV="1">
              <a:off x="576" y="288"/>
              <a:ext cx="240" cy="354"/>
            </a:xfrm>
            <a:prstGeom prst="line">
              <a:avLst/>
            </a:prstGeom>
            <a:noFill/>
            <a:ln w="38100">
              <a:solidFill>
                <a:srgbClr val="D60093"/>
              </a:solidFill>
              <a:round/>
              <a:headEnd/>
              <a:tailEnd type="triangle" w="sm" len="lg"/>
            </a:ln>
          </p:spPr>
          <p:txBody>
            <a:bodyPr wrap="none" anchor="ctr"/>
            <a:lstStyle/>
            <a:p>
              <a:pPr fontAlgn="auto">
                <a:spcBef>
                  <a:spcPts val="0"/>
                </a:spcBef>
                <a:spcAft>
                  <a:spcPts val="0"/>
                </a:spcAft>
                <a:defRPr/>
              </a:pPr>
              <a:endParaRPr lang="zh-CN" altLang="en-US" kern="0">
                <a:solidFill>
                  <a:sysClr val="windowText" lastClr="000000"/>
                </a:solidFill>
              </a:endParaRPr>
            </a:p>
          </p:txBody>
        </p:sp>
        <p:sp>
          <p:nvSpPr>
            <p:cNvPr id="106" name="Arc 51">
              <a:extLst>
                <a:ext uri="{FF2B5EF4-FFF2-40B4-BE49-F238E27FC236}">
                  <a16:creationId xmlns:a16="http://schemas.microsoft.com/office/drawing/2014/main" id="{C640ADED-4DF8-4205-A702-9906B4C5550D}"/>
                </a:ext>
              </a:extLst>
            </p:cNvPr>
            <p:cNvSpPr>
              <a:spLocks/>
            </p:cNvSpPr>
            <p:nvPr/>
          </p:nvSpPr>
          <p:spPr bwMode="auto">
            <a:xfrm>
              <a:off x="720" y="450"/>
              <a:ext cx="96" cy="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000000"/>
              </a:solidFill>
              <a:bevel/>
              <a:headEnd/>
              <a:tailEnd/>
            </a:ln>
          </p:spPr>
          <p:txBody>
            <a:bodyPr wrap="none" anchor="ctr"/>
            <a:lstStyle/>
            <a:p>
              <a:pPr fontAlgn="auto">
                <a:spcBef>
                  <a:spcPts val="0"/>
                </a:spcBef>
                <a:spcAft>
                  <a:spcPts val="0"/>
                </a:spcAft>
                <a:defRPr/>
              </a:pPr>
              <a:endParaRPr lang="zh-CN" altLang="en-US" kern="0">
                <a:solidFill>
                  <a:sysClr val="windowText" lastClr="000000"/>
                </a:solidFill>
              </a:endParaRPr>
            </a:p>
          </p:txBody>
        </p:sp>
        <p:sp>
          <p:nvSpPr>
            <p:cNvPr id="107" name="Line 54">
              <a:extLst>
                <a:ext uri="{FF2B5EF4-FFF2-40B4-BE49-F238E27FC236}">
                  <a16:creationId xmlns:a16="http://schemas.microsoft.com/office/drawing/2014/main" id="{9C0CD40D-DD99-414E-8561-E68E0BB2D1B1}"/>
                </a:ext>
              </a:extLst>
            </p:cNvPr>
            <p:cNvSpPr>
              <a:spLocks noChangeShapeType="1"/>
            </p:cNvSpPr>
            <p:nvPr/>
          </p:nvSpPr>
          <p:spPr bwMode="auto">
            <a:xfrm>
              <a:off x="240" y="258"/>
              <a:ext cx="192" cy="240"/>
            </a:xfrm>
            <a:prstGeom prst="line">
              <a:avLst/>
            </a:prstGeom>
            <a:noFill/>
            <a:ln w="9525">
              <a:solidFill>
                <a:srgbClr val="000000"/>
              </a:solidFill>
              <a:round/>
              <a:headEnd/>
              <a:tailEnd type="triangle" w="sm" len="lg"/>
            </a:ln>
          </p:spPr>
          <p:txBody>
            <a:bodyPr/>
            <a:lstStyle/>
            <a:p>
              <a:pPr fontAlgn="auto">
                <a:spcBef>
                  <a:spcPts val="0"/>
                </a:spcBef>
                <a:spcAft>
                  <a:spcPts val="0"/>
                </a:spcAft>
                <a:defRPr/>
              </a:pPr>
              <a:endParaRPr lang="zh-CN" altLang="en-US" kern="0">
                <a:solidFill>
                  <a:sysClr val="windowText" lastClr="000000"/>
                </a:solidFill>
              </a:endParaRPr>
            </a:p>
          </p:txBody>
        </p:sp>
        <p:sp>
          <p:nvSpPr>
            <p:cNvPr id="108" name="Line 55">
              <a:extLst>
                <a:ext uri="{FF2B5EF4-FFF2-40B4-BE49-F238E27FC236}">
                  <a16:creationId xmlns:a16="http://schemas.microsoft.com/office/drawing/2014/main" id="{2E1E0F5D-BBDA-4698-9F20-B950BCAC9B12}"/>
                </a:ext>
              </a:extLst>
            </p:cNvPr>
            <p:cNvSpPr>
              <a:spLocks noChangeShapeType="1"/>
            </p:cNvSpPr>
            <p:nvPr/>
          </p:nvSpPr>
          <p:spPr bwMode="auto">
            <a:xfrm flipH="1" flipV="1">
              <a:off x="192" y="930"/>
              <a:ext cx="384" cy="528"/>
            </a:xfrm>
            <a:prstGeom prst="line">
              <a:avLst/>
            </a:prstGeom>
            <a:noFill/>
            <a:ln w="9525">
              <a:solidFill>
                <a:srgbClr val="000000"/>
              </a:solidFill>
              <a:round/>
              <a:headEnd/>
              <a:tailEnd type="triangle" w="sm" len="lg"/>
            </a:ln>
          </p:spPr>
          <p:txBody>
            <a:bodyPr/>
            <a:lstStyle/>
            <a:p>
              <a:pPr fontAlgn="auto">
                <a:spcBef>
                  <a:spcPts val="0"/>
                </a:spcBef>
                <a:spcAft>
                  <a:spcPts val="0"/>
                </a:spcAft>
                <a:defRPr/>
              </a:pPr>
              <a:endParaRPr lang="zh-CN" altLang="en-US" kern="0">
                <a:solidFill>
                  <a:sysClr val="windowText" lastClr="000000"/>
                </a:solidFill>
              </a:endParaRPr>
            </a:p>
          </p:txBody>
        </p:sp>
        <p:sp>
          <p:nvSpPr>
            <p:cNvPr id="109" name="Line 56">
              <a:extLst>
                <a:ext uri="{FF2B5EF4-FFF2-40B4-BE49-F238E27FC236}">
                  <a16:creationId xmlns:a16="http://schemas.microsoft.com/office/drawing/2014/main" id="{C07F38D2-FF9B-4F32-8C37-481EE5745549}"/>
                </a:ext>
              </a:extLst>
            </p:cNvPr>
            <p:cNvSpPr>
              <a:spLocks noChangeShapeType="1"/>
            </p:cNvSpPr>
            <p:nvPr/>
          </p:nvSpPr>
          <p:spPr bwMode="auto">
            <a:xfrm flipH="1" flipV="1">
              <a:off x="576" y="834"/>
              <a:ext cx="336" cy="432"/>
            </a:xfrm>
            <a:prstGeom prst="line">
              <a:avLst/>
            </a:prstGeom>
            <a:noFill/>
            <a:ln w="9525">
              <a:solidFill>
                <a:srgbClr val="000000"/>
              </a:solidFill>
              <a:round/>
              <a:headEnd/>
              <a:tailEnd type="triangle" w="sm" len="lg"/>
            </a:ln>
          </p:spPr>
          <p:txBody>
            <a:bodyPr/>
            <a:lstStyle/>
            <a:p>
              <a:pPr fontAlgn="auto">
                <a:spcBef>
                  <a:spcPts val="0"/>
                </a:spcBef>
                <a:spcAft>
                  <a:spcPts val="0"/>
                </a:spcAft>
                <a:defRPr/>
              </a:pPr>
              <a:endParaRPr lang="zh-CN" altLang="en-US" kern="0">
                <a:solidFill>
                  <a:sysClr val="windowText" lastClr="000000"/>
                </a:solidFill>
              </a:endParaRPr>
            </a:p>
          </p:txBody>
        </p:sp>
      </p:grpSp>
      <p:grpSp>
        <p:nvGrpSpPr>
          <p:cNvPr id="10" name="组合 6">
            <a:extLst>
              <a:ext uri="{FF2B5EF4-FFF2-40B4-BE49-F238E27FC236}">
                <a16:creationId xmlns:a16="http://schemas.microsoft.com/office/drawing/2014/main" id="{872612C8-294A-4AAB-B8CD-B5801935E34A}"/>
              </a:ext>
            </a:extLst>
          </p:cNvPr>
          <p:cNvGrpSpPr>
            <a:grpSpLocks/>
          </p:cNvGrpSpPr>
          <p:nvPr/>
        </p:nvGrpSpPr>
        <p:grpSpPr bwMode="auto">
          <a:xfrm>
            <a:off x="100013" y="4576763"/>
            <a:ext cx="9043987" cy="1495425"/>
            <a:chOff x="100618" y="4576901"/>
            <a:chExt cx="9043382" cy="1495504"/>
          </a:xfrm>
        </p:grpSpPr>
        <p:sp>
          <p:nvSpPr>
            <p:cNvPr id="111" name="矩形 5">
              <a:extLst>
                <a:ext uri="{FF2B5EF4-FFF2-40B4-BE49-F238E27FC236}">
                  <a16:creationId xmlns:a16="http://schemas.microsoft.com/office/drawing/2014/main" id="{062DDE3F-8ED9-4D56-BBB5-39FB3EFDEC7C}"/>
                </a:ext>
              </a:extLst>
            </p:cNvPr>
            <p:cNvSpPr>
              <a:spLocks noChangeArrowheads="1"/>
            </p:cNvSpPr>
            <p:nvPr/>
          </p:nvSpPr>
          <p:spPr bwMode="auto">
            <a:xfrm>
              <a:off x="100618" y="4576901"/>
              <a:ext cx="9043382" cy="1384373"/>
            </a:xfrm>
            <a:prstGeom prst="rect">
              <a:avLst/>
            </a:prstGeom>
            <a:noFill/>
            <a:ln w="9525">
              <a:noFill/>
              <a:miter lim="800000"/>
              <a:headEnd/>
              <a:tailEnd/>
            </a:ln>
          </p:spPr>
          <p:txBody>
            <a:bodyPr>
              <a:spAutoFit/>
            </a:bodyPr>
            <a:lstStyle/>
            <a:p>
              <a:pPr fontAlgn="auto">
                <a:lnSpc>
                  <a:spcPct val="150000"/>
                </a:lnSpc>
                <a:spcBef>
                  <a:spcPct val="50000"/>
                </a:spcBef>
                <a:spcAft>
                  <a:spcPts val="0"/>
                </a:spcAft>
                <a:defRPr/>
              </a:pPr>
              <a:r>
                <a:rPr lang="zh-CN" altLang="en-US" sz="2800" b="1" kern="0">
                  <a:solidFill>
                    <a:srgbClr val="FFFFFF"/>
                  </a:solidFill>
                  <a:ea typeface="楷体_GB2312" pitchFamily="49" charset="-122"/>
                </a:rPr>
                <a:t>圆心角：一段弧微分</a:t>
              </a:r>
              <a:r>
                <a:rPr lang="en-US" altLang="zh-CN" sz="2800" i="1" kern="0">
                  <a:solidFill>
                    <a:srgbClr val="FFFFFF"/>
                  </a:solidFill>
                  <a:latin typeface="Times New Roman" pitchFamily="18" charset="0"/>
                  <a:ea typeface="楷体_GB2312" pitchFamily="49" charset="-122"/>
                </a:rPr>
                <a:t>ds</a:t>
              </a:r>
              <a:r>
                <a:rPr lang="zh-CN" altLang="en-US" sz="2800" b="1" kern="0">
                  <a:solidFill>
                    <a:srgbClr val="FFFFFF"/>
                  </a:solidFill>
                  <a:ea typeface="楷体_GB2312" pitchFamily="49" charset="-122"/>
                </a:rPr>
                <a:t>与其矢量半径</a:t>
              </a:r>
              <a:r>
                <a:rPr lang="en-US" altLang="zh-CN" sz="2800" b="1" kern="0">
                  <a:solidFill>
                    <a:srgbClr val="FFFFFF"/>
                  </a:solidFill>
                  <a:ea typeface="楷体_GB2312" pitchFamily="49" charset="-122"/>
                </a:rPr>
                <a:t>r</a:t>
              </a:r>
              <a:r>
                <a:rPr lang="zh-CN" altLang="en-US" sz="2800" b="1" kern="0">
                  <a:solidFill>
                    <a:srgbClr val="FFFFFF"/>
                  </a:solidFill>
                  <a:ea typeface="楷体_GB2312" pitchFamily="49" charset="-122"/>
                </a:rPr>
                <a:t>的比值为其对应的圆心角，即             </a:t>
              </a:r>
              <a:r>
                <a:rPr lang="zh-CN" altLang="en-US" sz="2800" b="1" kern="0">
                  <a:solidFill>
                    <a:srgbClr val="FFFFFF"/>
                  </a:solidFill>
                  <a:ea typeface="楷体_GB2312" pitchFamily="49" charset="-122"/>
                  <a:sym typeface="Arial" pitchFamily="34" charset="0"/>
                </a:rPr>
                <a:t>。</a:t>
              </a:r>
              <a:r>
                <a:rPr lang="zh-CN" altLang="en-US" sz="2800" b="1" kern="0">
                  <a:solidFill>
                    <a:srgbClr val="FFFF66"/>
                  </a:solidFill>
                  <a:ea typeface="楷体_GB2312" pitchFamily="49" charset="-122"/>
                  <a:sym typeface="Arial" pitchFamily="34" charset="0"/>
                </a:rPr>
                <a:t>整个圆周对应的圆心角是</a:t>
              </a:r>
              <a:r>
                <a:rPr lang="en-US" altLang="zh-CN" sz="2800" b="1" kern="0">
                  <a:solidFill>
                    <a:srgbClr val="FFFF66"/>
                  </a:solidFill>
                  <a:ea typeface="楷体_GB2312" pitchFamily="49" charset="-122"/>
                  <a:sym typeface="Arial" pitchFamily="34" charset="0"/>
                </a:rPr>
                <a:t>2π</a:t>
              </a:r>
            </a:p>
          </p:txBody>
        </p:sp>
      </p:grpSp>
      <p:pic>
        <p:nvPicPr>
          <p:cNvPr id="151575" name="Object 21">
            <a:extLst>
              <a:ext uri="{FF2B5EF4-FFF2-40B4-BE49-F238E27FC236}">
                <a16:creationId xmlns:a16="http://schemas.microsoft.com/office/drawing/2014/main" id="{5D50D329-EFC0-4852-AF6E-12A2A4006714}"/>
              </a:ext>
            </a:extLst>
          </p:cNvPr>
          <p:cNvPicPr>
            <a:picLocks noChangeAspect="1" noChangeArrowheads="1"/>
          </p:cNvPicPr>
          <p:nvPr/>
        </p:nvPicPr>
        <p:blipFill>
          <a:blip r:embed="rId7">
            <a:lum bright="100000" contrast="100000"/>
            <a:extLst>
              <a:ext uri="{28A0092B-C50C-407E-A947-70E740481C1C}">
                <a14:useLocalDpi xmlns:a14="http://schemas.microsoft.com/office/drawing/2010/main" val="0"/>
              </a:ext>
            </a:extLst>
          </a:blip>
          <a:srcRect/>
          <a:stretch>
            <a:fillRect/>
          </a:stretch>
        </p:blipFill>
        <p:spPr bwMode="auto">
          <a:xfrm>
            <a:off x="2011363" y="5222875"/>
            <a:ext cx="1176337" cy="84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576" name="Object 49">
            <a:extLst>
              <a:ext uri="{FF2B5EF4-FFF2-40B4-BE49-F238E27FC236}">
                <a16:creationId xmlns:a16="http://schemas.microsoft.com/office/drawing/2014/main" id="{02F354B5-15D2-491A-8FA9-5E55DBA7DF9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85038" y="561975"/>
            <a:ext cx="381000" cy="3333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1577" name="Object 50">
            <a:extLst>
              <a:ext uri="{FF2B5EF4-FFF2-40B4-BE49-F238E27FC236}">
                <a16:creationId xmlns:a16="http://schemas.microsoft.com/office/drawing/2014/main" id="{43B8AED5-99C3-4249-956B-1F5327B1B1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28038" y="895350"/>
            <a:ext cx="279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578" name="Object 52">
            <a:extLst>
              <a:ext uri="{FF2B5EF4-FFF2-40B4-BE49-F238E27FC236}">
                <a16:creationId xmlns:a16="http://schemas.microsoft.com/office/drawing/2014/main" id="{44C3D404-E133-4B93-99EC-9D2131638CE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99438" y="590550"/>
            <a:ext cx="238125" cy="44767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1579" name="Object 53">
            <a:extLst>
              <a:ext uri="{FF2B5EF4-FFF2-40B4-BE49-F238E27FC236}">
                <a16:creationId xmlns:a16="http://schemas.microsoft.com/office/drawing/2014/main" id="{DB618147-C4AF-49A4-BF59-2D219D46728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70838" y="2876550"/>
            <a:ext cx="457200" cy="365125"/>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1580" name="Object 57">
            <a:extLst>
              <a:ext uri="{FF2B5EF4-FFF2-40B4-BE49-F238E27FC236}">
                <a16:creationId xmlns:a16="http://schemas.microsoft.com/office/drawing/2014/main" id="{617EF42D-9DCB-42F3-8C5A-7100D07156B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04238" y="2495550"/>
            <a:ext cx="457200" cy="336550"/>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95"/>
                                        </p:tgtEl>
                                        <p:attrNameLst>
                                          <p:attrName>style.visibility</p:attrName>
                                        </p:attrNameLst>
                                      </p:cBhvr>
                                      <p:to>
                                        <p:strVal val="visible"/>
                                      </p:to>
                                    </p:set>
                                    <p:animEffect transition="in" filter="blinds(vertical)">
                                      <p:cBhvr>
                                        <p:cTn id="12" dur="500"/>
                                        <p:tgtEl>
                                          <p:spTgt spid="9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96"/>
                                        </p:tgtEl>
                                        <p:attrNameLst>
                                          <p:attrName>style.visibility</p:attrName>
                                        </p:attrNameLst>
                                      </p:cBhvr>
                                      <p:to>
                                        <p:strVal val="visible"/>
                                      </p:to>
                                    </p:set>
                                    <p:animEffect transition="in" filter="blinds(horizontal)">
                                      <p:cBhvr>
                                        <p:cTn id="17" dur="500"/>
                                        <p:tgtEl>
                                          <p:spTgt spid="9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97"/>
                                        </p:tgtEl>
                                        <p:attrNameLst>
                                          <p:attrName>style.visibility</p:attrName>
                                        </p:attrNameLst>
                                      </p:cBhvr>
                                      <p:to>
                                        <p:strVal val="visible"/>
                                      </p:to>
                                    </p:set>
                                    <p:animEffect transition="in" filter="blinds(vertical)">
                                      <p:cBhvr>
                                        <p:cTn id="22" dur="500"/>
                                        <p:tgtEl>
                                          <p:spTgt spid="9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灯片编号占位符 1">
            <a:extLst>
              <a:ext uri="{FF2B5EF4-FFF2-40B4-BE49-F238E27FC236}">
                <a16:creationId xmlns:a16="http://schemas.microsoft.com/office/drawing/2014/main" id="{4F5A60C3-5F76-42C7-9A33-4825B47F874E}"/>
              </a:ext>
            </a:extLst>
          </p:cNvPr>
          <p:cNvSpPr txBox="1">
            <a:spLocks noGrp="1" noChangeArrowheads="1"/>
          </p:cNvSpPr>
          <p:nvPr/>
        </p:nvSpPr>
        <p:spPr bwMode="auto">
          <a:xfrm>
            <a:off x="6673850" y="6473825"/>
            <a:ext cx="21336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Tx/>
              <a:buNone/>
            </a:pPr>
            <a:fld id="{6992F303-5334-4D19-B1FD-879613BA00B2}" type="slidenum">
              <a:rPr lang="en-US" altLang="zh-CN" sz="1400">
                <a:solidFill>
                  <a:srgbClr val="000000"/>
                </a:solidFill>
              </a:rPr>
              <a:pPr algn="r" eaLnBrk="1" hangingPunct="1">
                <a:spcBef>
                  <a:spcPct val="0"/>
                </a:spcBef>
                <a:buClrTx/>
                <a:buSzTx/>
                <a:buFontTx/>
                <a:buNone/>
              </a:pPr>
              <a:t>107</a:t>
            </a:fld>
            <a:endParaRPr lang="en-US" altLang="zh-CN" sz="1400">
              <a:solidFill>
                <a:srgbClr val="000000"/>
              </a:solidFill>
            </a:endParaRPr>
          </a:p>
        </p:txBody>
      </p:sp>
      <p:grpSp>
        <p:nvGrpSpPr>
          <p:cNvPr id="2" name="组合 77">
            <a:extLst>
              <a:ext uri="{FF2B5EF4-FFF2-40B4-BE49-F238E27FC236}">
                <a16:creationId xmlns:a16="http://schemas.microsoft.com/office/drawing/2014/main" id="{3DE72ADE-396E-4787-A871-269B3EEC7D43}"/>
              </a:ext>
            </a:extLst>
          </p:cNvPr>
          <p:cNvGrpSpPr>
            <a:grpSpLocks/>
          </p:cNvGrpSpPr>
          <p:nvPr/>
        </p:nvGrpSpPr>
        <p:grpSpPr bwMode="auto">
          <a:xfrm>
            <a:off x="5238750" y="2895600"/>
            <a:ext cx="3844925" cy="3783013"/>
            <a:chOff x="0" y="0"/>
            <a:chExt cx="3846003" cy="3783013"/>
          </a:xfrm>
        </p:grpSpPr>
        <p:sp>
          <p:nvSpPr>
            <p:cNvPr id="30" name="Oval 4">
              <a:extLst>
                <a:ext uri="{FF2B5EF4-FFF2-40B4-BE49-F238E27FC236}">
                  <a16:creationId xmlns:a16="http://schemas.microsoft.com/office/drawing/2014/main" id="{3B9C450E-470B-49A5-A2E9-B8798C92E940}"/>
                </a:ext>
              </a:extLst>
            </p:cNvPr>
            <p:cNvSpPr>
              <a:spLocks noChangeArrowheads="1"/>
            </p:cNvSpPr>
            <p:nvPr/>
          </p:nvSpPr>
          <p:spPr bwMode="auto">
            <a:xfrm>
              <a:off x="0" y="104775"/>
              <a:ext cx="3846003" cy="3678238"/>
            </a:xfrm>
            <a:prstGeom prst="ellipse">
              <a:avLst/>
            </a:prstGeom>
            <a:gradFill rotWithShape="1">
              <a:gsLst>
                <a:gs pos="0">
                  <a:srgbClr val="FFFFFF"/>
                </a:gs>
                <a:gs pos="100000">
                  <a:srgbClr val="99CCFF"/>
                </a:gs>
              </a:gsLst>
              <a:path path="shape">
                <a:fillToRect l="50000" t="50000" r="50000" b="50000"/>
              </a:path>
            </a:gradFill>
            <a:ln w="9525">
              <a:solidFill>
                <a:srgbClr val="3366FF"/>
              </a:solidFill>
              <a:round/>
              <a:headEnd/>
              <a:tailEnd/>
            </a:ln>
          </p:spPr>
          <p:txBody>
            <a:bodyPr wrap="none" anchor="ctr"/>
            <a:lstStyle/>
            <a:p>
              <a:pPr eaLnBrk="1" fontAlgn="auto" hangingPunct="1">
                <a:spcBef>
                  <a:spcPts val="0"/>
                </a:spcBef>
                <a:spcAft>
                  <a:spcPts val="0"/>
                </a:spcAft>
                <a:defRPr/>
              </a:pPr>
              <a:endParaRPr lang="zh-CN" altLang="zh-CN" sz="2800" kern="0">
                <a:solidFill>
                  <a:sysClr val="windowText" lastClr="000000"/>
                </a:solidFill>
                <a:latin typeface="Times New Roman" pitchFamily="18" charset="0"/>
                <a:ea typeface="楷体_GB2312" pitchFamily="49" charset="-122"/>
              </a:endParaRPr>
            </a:p>
          </p:txBody>
        </p:sp>
        <p:sp>
          <p:nvSpPr>
            <p:cNvPr id="152590" name="Text Box 5">
              <a:extLst>
                <a:ext uri="{FF2B5EF4-FFF2-40B4-BE49-F238E27FC236}">
                  <a16:creationId xmlns:a16="http://schemas.microsoft.com/office/drawing/2014/main" id="{6933B80C-372D-432F-B677-0F3500817C0F}"/>
                </a:ext>
              </a:extLst>
            </p:cNvPr>
            <p:cNvSpPr txBox="1">
              <a:spLocks noChangeArrowheads="1"/>
            </p:cNvSpPr>
            <p:nvPr/>
          </p:nvSpPr>
          <p:spPr bwMode="auto">
            <a:xfrm>
              <a:off x="1584769" y="1889125"/>
              <a:ext cx="493851"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800" b="1" i="1">
                  <a:solidFill>
                    <a:srgbClr val="000000"/>
                  </a:solidFill>
                  <a:latin typeface="Times New Roman" panose="02020603050405020304" pitchFamily="18" charset="0"/>
                  <a:ea typeface="楷体_GB2312" pitchFamily="49" charset="-122"/>
                </a:rPr>
                <a:t>O</a:t>
              </a:r>
            </a:p>
          </p:txBody>
        </p:sp>
        <p:sp>
          <p:nvSpPr>
            <p:cNvPr id="32" name="Oval 7">
              <a:extLst>
                <a:ext uri="{FF2B5EF4-FFF2-40B4-BE49-F238E27FC236}">
                  <a16:creationId xmlns:a16="http://schemas.microsoft.com/office/drawing/2014/main" id="{C3EE96DC-7A70-4EB8-83C3-BDD7E358846E}"/>
                </a:ext>
              </a:extLst>
            </p:cNvPr>
            <p:cNvSpPr>
              <a:spLocks noChangeArrowheads="1"/>
            </p:cNvSpPr>
            <p:nvPr/>
          </p:nvSpPr>
          <p:spPr bwMode="auto">
            <a:xfrm rot="2093043">
              <a:off x="2885297" y="673100"/>
              <a:ext cx="396986" cy="201613"/>
            </a:xfrm>
            <a:prstGeom prst="ellipse">
              <a:avLst/>
            </a:prstGeom>
            <a:solidFill>
              <a:srgbClr val="FFFFFF"/>
            </a:solidFill>
            <a:ln w="28575">
              <a:solidFill>
                <a:srgbClr val="FF00FF"/>
              </a:solidFill>
              <a:round/>
              <a:headEnd/>
              <a:tailEnd/>
            </a:ln>
          </p:spPr>
          <p:txBody>
            <a:bodyPr wrap="none" anchor="ctr"/>
            <a:lstStyle/>
            <a:p>
              <a:pPr eaLnBrk="1" fontAlgn="auto" hangingPunct="1">
                <a:spcBef>
                  <a:spcPts val="0"/>
                </a:spcBef>
                <a:spcAft>
                  <a:spcPts val="0"/>
                </a:spcAft>
                <a:defRPr/>
              </a:pPr>
              <a:endParaRPr lang="zh-CN" altLang="zh-CN" sz="2800" kern="0">
                <a:solidFill>
                  <a:sysClr val="windowText" lastClr="000000"/>
                </a:solidFill>
                <a:latin typeface="Times New Roman" pitchFamily="18" charset="0"/>
                <a:ea typeface="楷体_GB2312" pitchFamily="49" charset="-122"/>
              </a:endParaRPr>
            </a:p>
          </p:txBody>
        </p:sp>
        <p:grpSp>
          <p:nvGrpSpPr>
            <p:cNvPr id="152592" name="组合 65">
              <a:extLst>
                <a:ext uri="{FF2B5EF4-FFF2-40B4-BE49-F238E27FC236}">
                  <a16:creationId xmlns:a16="http://schemas.microsoft.com/office/drawing/2014/main" id="{0FB32F57-CD8F-42B3-AA7D-C043EB8D9B72}"/>
                </a:ext>
              </a:extLst>
            </p:cNvPr>
            <p:cNvGrpSpPr>
              <a:grpSpLocks/>
            </p:cNvGrpSpPr>
            <p:nvPr/>
          </p:nvGrpSpPr>
          <p:grpSpPr bwMode="auto">
            <a:xfrm>
              <a:off x="3036669" y="0"/>
              <a:ext cx="477838" cy="519113"/>
              <a:chOff x="0" y="0"/>
              <a:chExt cx="477838" cy="519113"/>
            </a:xfrm>
          </p:grpSpPr>
          <p:sp>
            <p:nvSpPr>
              <p:cNvPr id="152602" name="Text Box 9">
                <a:extLst>
                  <a:ext uri="{FF2B5EF4-FFF2-40B4-BE49-F238E27FC236}">
                    <a16:creationId xmlns:a16="http://schemas.microsoft.com/office/drawing/2014/main" id="{D50C1867-AA45-49EF-90F2-3FCBAF4FFA69}"/>
                  </a:ext>
                </a:extLst>
              </p:cNvPr>
              <p:cNvSpPr txBox="1">
                <a:spLocks noChangeArrowheads="1"/>
              </p:cNvSpPr>
              <p:nvPr/>
            </p:nvSpPr>
            <p:spPr bwMode="auto">
              <a:xfrm>
                <a:off x="-518" y="0"/>
                <a:ext cx="47797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800" b="1" i="1">
                    <a:latin typeface="Times New Roman" panose="02020603050405020304" pitchFamily="18" charset="0"/>
                    <a:ea typeface="楷体_GB2312" pitchFamily="49" charset="-122"/>
                  </a:rPr>
                  <a:t>n</a:t>
                </a:r>
              </a:p>
            </p:txBody>
          </p:sp>
          <p:sp>
            <p:nvSpPr>
              <p:cNvPr id="44" name="Line 10">
                <a:extLst>
                  <a:ext uri="{FF2B5EF4-FFF2-40B4-BE49-F238E27FC236}">
                    <a16:creationId xmlns:a16="http://schemas.microsoft.com/office/drawing/2014/main" id="{AA47D711-4ACC-45E0-8437-226619A11F77}"/>
                  </a:ext>
                </a:extLst>
              </p:cNvPr>
              <p:cNvSpPr>
                <a:spLocks noChangeShapeType="1"/>
              </p:cNvSpPr>
              <p:nvPr/>
            </p:nvSpPr>
            <p:spPr bwMode="auto">
              <a:xfrm>
                <a:off x="101110" y="142875"/>
                <a:ext cx="246132" cy="0"/>
              </a:xfrm>
              <a:prstGeom prst="line">
                <a:avLst/>
              </a:prstGeom>
              <a:noFill/>
              <a:ln w="9525">
                <a:solidFill>
                  <a:srgbClr val="000000"/>
                </a:solidFill>
                <a:round/>
                <a:headEnd/>
                <a:tailEnd type="triangle" w="med" len="med"/>
              </a:ln>
            </p:spPr>
            <p:txBody>
              <a:bodyPr/>
              <a:lstStyle/>
              <a:p>
                <a:pPr eaLnBrk="1" fontAlgn="auto" hangingPunct="1">
                  <a:spcBef>
                    <a:spcPts val="0"/>
                  </a:spcBef>
                  <a:spcAft>
                    <a:spcPts val="0"/>
                  </a:spcAft>
                  <a:defRPr/>
                </a:pPr>
                <a:endParaRPr lang="zh-CN" altLang="en-US" kern="0">
                  <a:solidFill>
                    <a:sysClr val="windowText" lastClr="000000"/>
                  </a:solidFill>
                </a:endParaRPr>
              </a:p>
            </p:txBody>
          </p:sp>
        </p:grpSp>
        <p:sp>
          <p:nvSpPr>
            <p:cNvPr id="34" name="Text Box 11">
              <a:extLst>
                <a:ext uri="{FF2B5EF4-FFF2-40B4-BE49-F238E27FC236}">
                  <a16:creationId xmlns:a16="http://schemas.microsoft.com/office/drawing/2014/main" id="{0BEAF299-30E9-46CA-A96E-880645739D92}"/>
                </a:ext>
              </a:extLst>
            </p:cNvPr>
            <p:cNvSpPr txBox="1">
              <a:spLocks noChangeArrowheads="1"/>
            </p:cNvSpPr>
            <p:nvPr/>
          </p:nvSpPr>
          <p:spPr bwMode="auto">
            <a:xfrm>
              <a:off x="3018684" y="862013"/>
              <a:ext cx="782856" cy="519112"/>
            </a:xfrm>
            <a:prstGeom prst="rect">
              <a:avLst/>
            </a:prstGeom>
            <a:noFill/>
            <a:ln w="9525">
              <a:noFill/>
              <a:miter lim="800000"/>
              <a:headEnd/>
              <a:tailEnd/>
            </a:ln>
          </p:spPr>
          <p:txBody>
            <a:bodyPr>
              <a:spAutoFit/>
            </a:bodyPr>
            <a:lstStyle/>
            <a:p>
              <a:pPr eaLnBrk="1" fontAlgn="auto" hangingPunct="1">
                <a:spcBef>
                  <a:spcPct val="50000"/>
                </a:spcBef>
                <a:spcAft>
                  <a:spcPts val="0"/>
                </a:spcAft>
                <a:defRPr/>
              </a:pPr>
              <a:r>
                <a:rPr lang="en-US" altLang="zh-CN" sz="2800" b="1" kern="0" dirty="0" err="1">
                  <a:solidFill>
                    <a:schemeClr val="bg1">
                      <a:lumMod val="60000"/>
                      <a:lumOff val="40000"/>
                    </a:schemeClr>
                  </a:solidFill>
                  <a:latin typeface="Times New Roman" pitchFamily="18" charset="0"/>
                  <a:ea typeface="楷体_GB2312" pitchFamily="49" charset="-122"/>
                </a:rPr>
                <a:t>d</a:t>
              </a:r>
              <a:r>
                <a:rPr lang="en-US" altLang="zh-CN" sz="2800" b="1" i="1" kern="0" dirty="0" err="1">
                  <a:solidFill>
                    <a:schemeClr val="bg1">
                      <a:lumMod val="60000"/>
                      <a:lumOff val="40000"/>
                    </a:schemeClr>
                  </a:solidFill>
                  <a:latin typeface="Times New Roman" pitchFamily="18" charset="0"/>
                  <a:ea typeface="楷体_GB2312" pitchFamily="49" charset="-122"/>
                </a:rPr>
                <a:t>S</a:t>
              </a:r>
              <a:endParaRPr lang="en-US" altLang="zh-CN" sz="2800" b="1" i="1" kern="0" dirty="0">
                <a:solidFill>
                  <a:schemeClr val="bg1">
                    <a:lumMod val="60000"/>
                    <a:lumOff val="40000"/>
                  </a:schemeClr>
                </a:solidFill>
                <a:latin typeface="Times New Roman" pitchFamily="18" charset="0"/>
                <a:ea typeface="楷体_GB2312" pitchFamily="49" charset="-122"/>
              </a:endParaRPr>
            </a:p>
          </p:txBody>
        </p:sp>
        <p:cxnSp>
          <p:nvCxnSpPr>
            <p:cNvPr id="152594" name="直接连接符 69">
              <a:extLst>
                <a:ext uri="{FF2B5EF4-FFF2-40B4-BE49-F238E27FC236}">
                  <a16:creationId xmlns:a16="http://schemas.microsoft.com/office/drawing/2014/main" id="{DEE0E9FF-577B-4B9D-AB68-5960F0845505}"/>
                </a:ext>
              </a:extLst>
            </p:cNvPr>
            <p:cNvCxnSpPr>
              <a:cxnSpLocks noChangeShapeType="1"/>
            </p:cNvCxnSpPr>
            <p:nvPr/>
          </p:nvCxnSpPr>
          <p:spPr bwMode="auto">
            <a:xfrm rot="5400000" flipH="1" flipV="1">
              <a:off x="1899331" y="255284"/>
              <a:ext cx="1767490" cy="1663317"/>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52595" name="直接连接符 70">
              <a:extLst>
                <a:ext uri="{FF2B5EF4-FFF2-40B4-BE49-F238E27FC236}">
                  <a16:creationId xmlns:a16="http://schemas.microsoft.com/office/drawing/2014/main" id="{45C7FEF9-439E-4FB4-BE7B-C81C7D1FE208}"/>
                </a:ext>
              </a:extLst>
            </p:cNvPr>
            <p:cNvCxnSpPr>
              <a:cxnSpLocks noChangeShapeType="1"/>
              <a:endCxn id="32" idx="6"/>
            </p:cNvCxnSpPr>
            <p:nvPr/>
          </p:nvCxnSpPr>
          <p:spPr bwMode="auto">
            <a:xfrm flipV="1">
              <a:off x="1967186" y="886740"/>
              <a:ext cx="1278848" cy="10681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52596" name="直接连接符 71">
              <a:extLst>
                <a:ext uri="{FF2B5EF4-FFF2-40B4-BE49-F238E27FC236}">
                  <a16:creationId xmlns:a16="http://schemas.microsoft.com/office/drawing/2014/main" id="{AF2B3D90-136F-4091-8BC8-1CAC2D4E7650}"/>
                </a:ext>
              </a:extLst>
            </p:cNvPr>
            <p:cNvCxnSpPr>
              <a:cxnSpLocks noChangeShapeType="1"/>
              <a:endCxn id="32" idx="2"/>
            </p:cNvCxnSpPr>
            <p:nvPr/>
          </p:nvCxnSpPr>
          <p:spPr bwMode="auto">
            <a:xfrm rot="5400000" flipH="1" flipV="1">
              <a:off x="1804127" y="838579"/>
              <a:ext cx="1295164" cy="93752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52597" name="直接箭头连接符 72">
              <a:extLst>
                <a:ext uri="{FF2B5EF4-FFF2-40B4-BE49-F238E27FC236}">
                  <a16:creationId xmlns:a16="http://schemas.microsoft.com/office/drawing/2014/main" id="{48E4A679-90F6-4CD6-9567-62F3993FC9AB}"/>
                </a:ext>
              </a:extLst>
            </p:cNvPr>
            <p:cNvCxnSpPr>
              <a:cxnSpLocks noChangeShapeType="1"/>
            </p:cNvCxnSpPr>
            <p:nvPr/>
          </p:nvCxnSpPr>
          <p:spPr bwMode="auto">
            <a:xfrm rot="5400000" flipH="1" flipV="1">
              <a:off x="3083749" y="246335"/>
              <a:ext cx="517142" cy="497427"/>
            </a:xfrm>
            <a:prstGeom prst="straightConnector1">
              <a:avLst/>
            </a:prstGeom>
            <a:noFill/>
            <a:ln w="28575">
              <a:solidFill>
                <a:srgbClr val="FF0000"/>
              </a:solidFill>
              <a:round/>
              <a:headEnd/>
              <a:tailEnd type="triangle" w="med" len="lg"/>
            </a:ln>
            <a:extLst>
              <a:ext uri="{909E8E84-426E-40DD-AFC4-6F175D3DCCD1}">
                <a14:hiddenFill xmlns:a14="http://schemas.microsoft.com/office/drawing/2010/main">
                  <a:noFill/>
                </a14:hiddenFill>
              </a:ext>
            </a:extLst>
          </p:spPr>
        </p:cxnSp>
        <p:sp>
          <p:nvSpPr>
            <p:cNvPr id="39" name="Arc 12">
              <a:extLst>
                <a:ext uri="{FF2B5EF4-FFF2-40B4-BE49-F238E27FC236}">
                  <a16:creationId xmlns:a16="http://schemas.microsoft.com/office/drawing/2014/main" id="{EB1E9308-4008-4899-8FC5-430F01CBCB53}"/>
                </a:ext>
              </a:extLst>
            </p:cNvPr>
            <p:cNvSpPr>
              <a:spLocks/>
            </p:cNvSpPr>
            <p:nvPr/>
          </p:nvSpPr>
          <p:spPr bwMode="auto">
            <a:xfrm>
              <a:off x="2385094" y="1397000"/>
              <a:ext cx="130211" cy="889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000000"/>
              </a:solidFill>
              <a:bevel/>
              <a:headEnd/>
              <a:tailEnd/>
            </a:ln>
          </p:spPr>
          <p:txBody>
            <a:bodyPr wrap="none" anchor="ctr"/>
            <a:lstStyle/>
            <a:p>
              <a:pPr eaLnBrk="1" fontAlgn="auto" hangingPunct="1">
                <a:spcBef>
                  <a:spcPts val="0"/>
                </a:spcBef>
                <a:spcAft>
                  <a:spcPts val="0"/>
                </a:spcAft>
                <a:defRPr/>
              </a:pPr>
              <a:endParaRPr lang="zh-CN" altLang="en-US" kern="0">
                <a:solidFill>
                  <a:sysClr val="windowText" lastClr="000000"/>
                </a:solidFill>
              </a:endParaRPr>
            </a:p>
          </p:txBody>
        </p:sp>
        <p:graphicFrame>
          <p:nvGraphicFramePr>
            <p:cNvPr id="152599" name="Object 18">
              <a:extLst>
                <a:ext uri="{FF2B5EF4-FFF2-40B4-BE49-F238E27FC236}">
                  <a16:creationId xmlns:a16="http://schemas.microsoft.com/office/drawing/2014/main" id="{23F2CCF2-D440-49D7-9D59-E4D124808163}"/>
                </a:ext>
              </a:extLst>
            </p:cNvPr>
            <p:cNvGraphicFramePr>
              <a:graphicFrameLocks noChangeAspect="1"/>
            </p:cNvGraphicFramePr>
            <p:nvPr/>
          </p:nvGraphicFramePr>
          <p:xfrm>
            <a:off x="2257754" y="1584817"/>
            <a:ext cx="669925" cy="446088"/>
          </p:xfrm>
          <a:graphic>
            <a:graphicData uri="http://schemas.openxmlformats.org/presentationml/2006/ole">
              <mc:AlternateContent xmlns:mc="http://schemas.openxmlformats.org/markup-compatibility/2006">
                <mc:Choice xmlns:v="urn:schemas-microsoft-com:vml" Requires="v">
                  <p:oleObj name="Equation" r:id="rId2" imgW="266353" imgH="177569" progId="Equation.DSMT4">
                    <p:embed/>
                  </p:oleObj>
                </mc:Choice>
                <mc:Fallback>
                  <p:oleObj name="Equation" r:id="rId2" imgW="266353" imgH="177569" progId="Equation.DSMT4">
                    <p:embed/>
                    <p:pic>
                      <p:nvPicPr>
                        <p:cNvPr id="0" name="Object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754" y="1584817"/>
                          <a:ext cx="66992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2600" name="Text Box 15">
              <a:extLst>
                <a:ext uri="{FF2B5EF4-FFF2-40B4-BE49-F238E27FC236}">
                  <a16:creationId xmlns:a16="http://schemas.microsoft.com/office/drawing/2014/main" id="{B4DD4004-E249-4343-8EB6-D595137E2AD6}"/>
                </a:ext>
              </a:extLst>
            </p:cNvPr>
            <p:cNvSpPr txBox="1">
              <a:spLocks noChangeArrowheads="1"/>
            </p:cNvSpPr>
            <p:nvPr/>
          </p:nvSpPr>
          <p:spPr bwMode="auto">
            <a:xfrm>
              <a:off x="2782080" y="2374900"/>
              <a:ext cx="682816"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800" b="1" i="1">
                  <a:solidFill>
                    <a:srgbClr val="000000"/>
                  </a:solidFill>
                  <a:latin typeface="Times New Roman" panose="02020603050405020304" pitchFamily="18" charset="0"/>
                  <a:ea typeface="楷体_GB2312" pitchFamily="49" charset="-122"/>
                </a:rPr>
                <a:t>r</a:t>
              </a:r>
            </a:p>
          </p:txBody>
        </p:sp>
        <p:cxnSp>
          <p:nvCxnSpPr>
            <p:cNvPr id="152601" name="直接箭头连接符 76">
              <a:extLst>
                <a:ext uri="{FF2B5EF4-FFF2-40B4-BE49-F238E27FC236}">
                  <a16:creationId xmlns:a16="http://schemas.microsoft.com/office/drawing/2014/main" id="{3440A53B-7422-4EBF-B87F-6DC5D1AE9C7F}"/>
                </a:ext>
              </a:extLst>
            </p:cNvPr>
            <p:cNvCxnSpPr>
              <a:cxnSpLocks noChangeShapeType="1"/>
            </p:cNvCxnSpPr>
            <p:nvPr/>
          </p:nvCxnSpPr>
          <p:spPr bwMode="auto">
            <a:xfrm>
              <a:off x="1951423" y="1986458"/>
              <a:ext cx="1331781" cy="125789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grpSp>
      <p:grpSp>
        <p:nvGrpSpPr>
          <p:cNvPr id="4" name="组合 1">
            <a:extLst>
              <a:ext uri="{FF2B5EF4-FFF2-40B4-BE49-F238E27FC236}">
                <a16:creationId xmlns:a16="http://schemas.microsoft.com/office/drawing/2014/main" id="{0C0313C7-B1D3-499F-9108-EB984AA87BFE}"/>
              </a:ext>
            </a:extLst>
          </p:cNvPr>
          <p:cNvGrpSpPr>
            <a:grpSpLocks/>
          </p:cNvGrpSpPr>
          <p:nvPr/>
        </p:nvGrpSpPr>
        <p:grpSpPr bwMode="auto">
          <a:xfrm>
            <a:off x="287338" y="346075"/>
            <a:ext cx="8972550" cy="1473200"/>
            <a:chOff x="287338" y="346075"/>
            <a:chExt cx="8972550" cy="1473365"/>
          </a:xfrm>
        </p:grpSpPr>
        <p:sp>
          <p:nvSpPr>
            <p:cNvPr id="46" name="Text Box 49">
              <a:extLst>
                <a:ext uri="{FF2B5EF4-FFF2-40B4-BE49-F238E27FC236}">
                  <a16:creationId xmlns:a16="http://schemas.microsoft.com/office/drawing/2014/main" id="{01ACAE58-2A1E-4015-BA6D-F58283A97DD2}"/>
                </a:ext>
              </a:extLst>
            </p:cNvPr>
            <p:cNvSpPr txBox="1">
              <a:spLocks noChangeArrowheads="1"/>
            </p:cNvSpPr>
            <p:nvPr/>
          </p:nvSpPr>
          <p:spPr bwMode="auto">
            <a:xfrm>
              <a:off x="287338" y="346075"/>
              <a:ext cx="8972550" cy="1384455"/>
            </a:xfrm>
            <a:prstGeom prst="rect">
              <a:avLst/>
            </a:prstGeom>
            <a:noFill/>
            <a:ln>
              <a:noFill/>
            </a:ln>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fontAlgn="auto" hangingPunct="1">
                <a:lnSpc>
                  <a:spcPct val="150000"/>
                </a:lnSpc>
                <a:spcBef>
                  <a:spcPct val="50000"/>
                </a:spcBef>
                <a:spcAft>
                  <a:spcPts val="0"/>
                </a:spcAft>
                <a:buFontTx/>
                <a:buNone/>
                <a:defRPr/>
              </a:pPr>
              <a:r>
                <a:rPr lang="zh-CN" altLang="en-US" sz="2800" b="1" kern="0" dirty="0">
                  <a:solidFill>
                    <a:srgbClr val="FFFFFF"/>
                  </a:solidFill>
                  <a:ea typeface="楷体_GB2312" pitchFamily="1" charset="-122"/>
                </a:rPr>
                <a:t>立体角：曲面上面积微分元</a:t>
              </a:r>
              <a:r>
                <a:rPr lang="zh-CN" altLang="en-US" sz="2800" i="1" kern="0" dirty="0">
                  <a:solidFill>
                    <a:srgbClr val="FFFFFF"/>
                  </a:solidFill>
                  <a:latin typeface="Times New Roman"/>
                  <a:ea typeface="楷体_GB2312" pitchFamily="1" charset="-122"/>
                </a:rPr>
                <a:t>dS</a:t>
              </a:r>
              <a:r>
                <a:rPr lang="zh-CN" altLang="en-US" sz="2800" b="1" kern="0" dirty="0">
                  <a:solidFill>
                    <a:srgbClr val="FFFFFF"/>
                  </a:solidFill>
                  <a:ea typeface="楷体_GB2312" pitchFamily="1" charset="-122"/>
                </a:rPr>
                <a:t>与其矢量半径的二次方的比值为其对应的立体角，即</a:t>
              </a:r>
            </a:p>
          </p:txBody>
        </p:sp>
        <p:graphicFrame>
          <p:nvGraphicFramePr>
            <p:cNvPr id="152588" name="Object 22">
              <a:extLst>
                <a:ext uri="{FF2B5EF4-FFF2-40B4-BE49-F238E27FC236}">
                  <a16:creationId xmlns:a16="http://schemas.microsoft.com/office/drawing/2014/main" id="{86B027DD-AC1B-472D-A0EC-59F5DAC073D2}"/>
                </a:ext>
              </a:extLst>
            </p:cNvPr>
            <p:cNvGraphicFramePr>
              <a:graphicFrameLocks noChangeAspect="1"/>
            </p:cNvGraphicFramePr>
            <p:nvPr/>
          </p:nvGraphicFramePr>
          <p:xfrm>
            <a:off x="4786313" y="971620"/>
            <a:ext cx="1287462" cy="847820"/>
          </p:xfrm>
          <a:graphic>
            <a:graphicData uri="http://schemas.openxmlformats.org/presentationml/2006/ole">
              <mc:AlternateContent xmlns:mc="http://schemas.openxmlformats.org/markup-compatibility/2006">
                <mc:Choice xmlns:v="urn:schemas-microsoft-com:vml" Requires="v">
                  <p:oleObj name="Equation" r:id="rId4" imgW="596641" imgH="393529" progId="Equation.DSMT4">
                    <p:embed/>
                  </p:oleObj>
                </mc:Choice>
                <mc:Fallback>
                  <p:oleObj name="Equation" r:id="rId4" imgW="596641" imgH="393529" progId="Equation.DSMT4">
                    <p:embed/>
                    <p:pic>
                      <p:nvPicPr>
                        <p:cNvPr id="0" name="Object 22"/>
                        <p:cNvPicPr>
                          <a:picLocks noChangeAspect="1" noChangeArrowheads="1"/>
                        </p:cNvPicPr>
                        <p:nvPr/>
                      </p:nvPicPr>
                      <p:blipFill>
                        <a:blip r:embed="rId5">
                          <a:lum bright="100000" contrast="100000"/>
                          <a:extLst>
                            <a:ext uri="{28A0092B-C50C-407E-A947-70E740481C1C}">
                              <a14:useLocalDpi xmlns:a14="http://schemas.microsoft.com/office/drawing/2010/main" val="0"/>
                            </a:ext>
                          </a:extLst>
                        </a:blip>
                        <a:srcRect/>
                        <a:stretch>
                          <a:fillRect/>
                        </a:stretch>
                      </p:blipFill>
                      <p:spPr bwMode="auto">
                        <a:xfrm>
                          <a:off x="4786313" y="971620"/>
                          <a:ext cx="1287462" cy="847820"/>
                        </a:xfrm>
                        <a:prstGeom prst="rect">
                          <a:avLst/>
                        </a:prstGeom>
                        <a:noFill/>
                        <a:ln w="9525">
                          <a:solidFill>
                            <a:srgbClr val="FF0000"/>
                          </a:solidFill>
                          <a:bevel/>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 name="组合 5">
            <a:extLst>
              <a:ext uri="{FF2B5EF4-FFF2-40B4-BE49-F238E27FC236}">
                <a16:creationId xmlns:a16="http://schemas.microsoft.com/office/drawing/2014/main" id="{70517E1B-944A-425F-94FF-0A22FD260DA0}"/>
              </a:ext>
            </a:extLst>
          </p:cNvPr>
          <p:cNvGrpSpPr>
            <a:grpSpLocks/>
          </p:cNvGrpSpPr>
          <p:nvPr/>
        </p:nvGrpSpPr>
        <p:grpSpPr bwMode="auto">
          <a:xfrm>
            <a:off x="149225" y="3746500"/>
            <a:ext cx="3932238" cy="1249363"/>
            <a:chOff x="148612" y="3746742"/>
            <a:chExt cx="3932237" cy="1249363"/>
          </a:xfrm>
        </p:grpSpPr>
        <p:graphicFrame>
          <p:nvGraphicFramePr>
            <p:cNvPr id="152585" name="Object 23">
              <a:extLst>
                <a:ext uri="{FF2B5EF4-FFF2-40B4-BE49-F238E27FC236}">
                  <a16:creationId xmlns:a16="http://schemas.microsoft.com/office/drawing/2014/main" id="{BC78A779-4F41-491F-B1E8-C92983FB3031}"/>
                </a:ext>
              </a:extLst>
            </p:cNvPr>
            <p:cNvGraphicFramePr>
              <a:graphicFrameLocks noChangeAspect="1"/>
            </p:cNvGraphicFramePr>
            <p:nvPr/>
          </p:nvGraphicFramePr>
          <p:xfrm>
            <a:off x="1191599" y="3746742"/>
            <a:ext cx="2889250" cy="1249363"/>
          </p:xfrm>
          <a:graphic>
            <a:graphicData uri="http://schemas.openxmlformats.org/presentationml/2006/ole">
              <mc:AlternateContent xmlns:mc="http://schemas.openxmlformats.org/markup-compatibility/2006">
                <mc:Choice xmlns:v="urn:schemas-microsoft-com:vml" Requires="v">
                  <p:oleObj name="Equation" r:id="rId6" imgW="990170" imgH="431613" progId="Equation.DSMT4">
                    <p:embed/>
                  </p:oleObj>
                </mc:Choice>
                <mc:Fallback>
                  <p:oleObj name="Equation" r:id="rId6" imgW="990170" imgH="431613" progId="Equation.DSMT4">
                    <p:embed/>
                    <p:pic>
                      <p:nvPicPr>
                        <p:cNvPr id="0" name="Object 23"/>
                        <p:cNvPicPr>
                          <a:picLocks noChangeAspect="1" noChangeArrowheads="1"/>
                        </p:cNvPicPr>
                        <p:nvPr/>
                      </p:nvPicPr>
                      <p:blipFill>
                        <a:blip r:embed="rId7">
                          <a:lum bright="100000" contrast="100000"/>
                          <a:extLst>
                            <a:ext uri="{28A0092B-C50C-407E-A947-70E740481C1C}">
                              <a14:useLocalDpi xmlns:a14="http://schemas.microsoft.com/office/drawing/2010/main" val="0"/>
                            </a:ext>
                          </a:extLst>
                        </a:blip>
                        <a:srcRect/>
                        <a:stretch>
                          <a:fillRect/>
                        </a:stretch>
                      </p:blipFill>
                      <p:spPr bwMode="auto">
                        <a:xfrm>
                          <a:off x="1191599" y="3746742"/>
                          <a:ext cx="2889250" cy="124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oleObj>
                </mc:Fallback>
              </mc:AlternateContent>
            </a:graphicData>
          </a:graphic>
        </p:graphicFrame>
        <p:sp>
          <p:nvSpPr>
            <p:cNvPr id="50" name="AutoShape 59">
              <a:extLst>
                <a:ext uri="{FF2B5EF4-FFF2-40B4-BE49-F238E27FC236}">
                  <a16:creationId xmlns:a16="http://schemas.microsoft.com/office/drawing/2014/main" id="{E9AFEB3E-452F-4849-A31A-1F85C1441F0B}"/>
                </a:ext>
              </a:extLst>
            </p:cNvPr>
            <p:cNvSpPr>
              <a:spLocks noChangeArrowheads="1"/>
            </p:cNvSpPr>
            <p:nvPr/>
          </p:nvSpPr>
          <p:spPr bwMode="auto">
            <a:xfrm>
              <a:off x="148612" y="4197592"/>
              <a:ext cx="935038" cy="288925"/>
            </a:xfrm>
            <a:prstGeom prst="rightArrow">
              <a:avLst>
                <a:gd name="adj1" fmla="val 50000"/>
                <a:gd name="adj2" fmla="val 80907"/>
              </a:avLst>
            </a:prstGeom>
            <a:solidFill>
              <a:srgbClr val="00CC99"/>
            </a:solidFill>
            <a:ln w="9525">
              <a:solidFill>
                <a:srgbClr val="000000"/>
              </a:solidFill>
              <a:bevel/>
              <a:headEnd/>
              <a:tailEnd/>
            </a:ln>
          </p:spPr>
          <p:txBody>
            <a:bodyPr wrap="none" anchor="ctr"/>
            <a:lstStyle/>
            <a:p>
              <a:pPr eaLnBrk="1" fontAlgn="auto" hangingPunct="1">
                <a:spcBef>
                  <a:spcPts val="0"/>
                </a:spcBef>
                <a:spcAft>
                  <a:spcPts val="0"/>
                </a:spcAft>
                <a:defRPr/>
              </a:pPr>
              <a:endParaRPr lang="zh-CN" altLang="zh-CN" kern="0">
                <a:solidFill>
                  <a:sysClr val="windowText" lastClr="000000"/>
                </a:solidFill>
                <a:latin typeface="Calibri" pitchFamily="34" charset="0"/>
              </a:endParaRPr>
            </a:p>
          </p:txBody>
        </p:sp>
      </p:grpSp>
      <p:graphicFrame>
        <p:nvGraphicFramePr>
          <p:cNvPr id="51" name="Object 25">
            <a:extLst>
              <a:ext uri="{FF2B5EF4-FFF2-40B4-BE49-F238E27FC236}">
                <a16:creationId xmlns:a16="http://schemas.microsoft.com/office/drawing/2014/main" id="{F812FCC2-91E5-4E19-8635-BBE458FDE881}"/>
              </a:ext>
            </a:extLst>
          </p:cNvPr>
          <p:cNvGraphicFramePr>
            <a:graphicFrameLocks noChangeAspect="1"/>
          </p:cNvGraphicFramePr>
          <p:nvPr/>
        </p:nvGraphicFramePr>
        <p:xfrm>
          <a:off x="1343025" y="5094288"/>
          <a:ext cx="3971925" cy="1260475"/>
        </p:xfrm>
        <a:graphic>
          <a:graphicData uri="http://schemas.openxmlformats.org/presentationml/2006/ole">
            <mc:AlternateContent xmlns:mc="http://schemas.openxmlformats.org/markup-compatibility/2006">
              <mc:Choice xmlns:v="urn:schemas-microsoft-com:vml" Requires="v">
                <p:oleObj name="Equation" r:id="rId8" imgW="1346200" imgH="431800" progId="Equation.DSMT4">
                  <p:embed/>
                </p:oleObj>
              </mc:Choice>
              <mc:Fallback>
                <p:oleObj name="Equation" r:id="rId8" imgW="1346200" imgH="431800" progId="Equation.DSMT4">
                  <p:embed/>
                  <p:pic>
                    <p:nvPicPr>
                      <p:cNvPr id="0" name="Object 25"/>
                      <p:cNvPicPr>
                        <a:picLocks noChangeAspect="1" noChangeArrowheads="1"/>
                      </p:cNvPicPr>
                      <p:nvPr/>
                    </p:nvPicPr>
                    <p:blipFill>
                      <a:blip r:embed="rId9">
                        <a:lum bright="100000" contrast="100000"/>
                        <a:extLst>
                          <a:ext uri="{28A0092B-C50C-407E-A947-70E740481C1C}">
                            <a14:useLocalDpi xmlns:a14="http://schemas.microsoft.com/office/drawing/2010/main" val="0"/>
                          </a:ext>
                        </a:extLst>
                      </a:blip>
                      <a:srcRect/>
                      <a:stretch>
                        <a:fillRect/>
                      </a:stretch>
                    </p:blipFill>
                    <p:spPr bwMode="auto">
                      <a:xfrm>
                        <a:off x="1343025" y="5094288"/>
                        <a:ext cx="3971925"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 name="Text Box 40">
            <a:extLst>
              <a:ext uri="{FF2B5EF4-FFF2-40B4-BE49-F238E27FC236}">
                <a16:creationId xmlns:a16="http://schemas.microsoft.com/office/drawing/2014/main" id="{C2090CB9-943C-4FDF-8B83-66F691A1F5A2}"/>
              </a:ext>
            </a:extLst>
          </p:cNvPr>
          <p:cNvSpPr txBox="1">
            <a:spLocks noChangeArrowheads="1"/>
          </p:cNvSpPr>
          <p:nvPr/>
        </p:nvSpPr>
        <p:spPr bwMode="auto">
          <a:xfrm>
            <a:off x="312738" y="1892300"/>
            <a:ext cx="72009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buClrTx/>
              <a:buSzTx/>
              <a:buFontTx/>
              <a:buNone/>
            </a:pPr>
            <a:r>
              <a:rPr lang="zh-CN" altLang="en-US" sz="2800" b="1">
                <a:solidFill>
                  <a:srgbClr val="FFFF66"/>
                </a:solidFill>
                <a:latin typeface="Times New Roman" panose="02020603050405020304" pitchFamily="18" charset="0"/>
                <a:ea typeface="楷体_GB2312" pitchFamily="49" charset="-122"/>
              </a:rPr>
              <a:t>整个球面对球心所张的立体角是</a:t>
            </a:r>
            <a:r>
              <a:rPr lang="en-US" altLang="zh-CN" sz="2800" b="1">
                <a:solidFill>
                  <a:srgbClr val="FFFF66"/>
                </a:solidFill>
                <a:latin typeface="Times New Roman" panose="02020603050405020304" pitchFamily="18" charset="0"/>
                <a:ea typeface="楷体_GB2312" pitchFamily="49" charset="-122"/>
              </a:rPr>
              <a:t>4</a:t>
            </a:r>
            <a:r>
              <a:rPr lang="en-US" altLang="zh-CN" sz="2800" b="1" i="1">
                <a:solidFill>
                  <a:srgbClr val="FFFF66"/>
                </a:solidFill>
                <a:latin typeface="Times New Roman" panose="02020603050405020304" pitchFamily="18" charset="0"/>
                <a:ea typeface="楷体_GB2312" pitchFamily="49" charset="-122"/>
                <a:sym typeface="Symbol" panose="05050102010706020507" pitchFamily="18" charset="2"/>
              </a:rPr>
              <a:t> </a:t>
            </a:r>
            <a:r>
              <a:rPr lang="zh-CN" altLang="en-US" sz="2800" b="1">
                <a:solidFill>
                  <a:srgbClr val="FFFF66"/>
                </a:solidFill>
                <a:latin typeface="Times New Roman" panose="02020603050405020304" pitchFamily="18" charset="0"/>
                <a:ea typeface="楷体_GB2312" pitchFamily="49" charset="-122"/>
                <a:sym typeface="Symbol" panose="05050102010706020507" pitchFamily="18" charset="2"/>
              </a:rPr>
              <a:t>球面度。</a:t>
            </a:r>
          </a:p>
        </p:txBody>
      </p:sp>
      <p:sp>
        <p:nvSpPr>
          <p:cNvPr id="53" name="Text Box 1030">
            <a:extLst>
              <a:ext uri="{FF2B5EF4-FFF2-40B4-BE49-F238E27FC236}">
                <a16:creationId xmlns:a16="http://schemas.microsoft.com/office/drawing/2014/main" id="{90BDB364-FB67-4A14-800C-BD9D61E81A76}"/>
              </a:ext>
            </a:extLst>
          </p:cNvPr>
          <p:cNvSpPr txBox="1">
            <a:spLocks noChangeArrowheads="1"/>
          </p:cNvSpPr>
          <p:nvPr/>
        </p:nvSpPr>
        <p:spPr bwMode="auto">
          <a:xfrm>
            <a:off x="293688" y="2711450"/>
            <a:ext cx="72659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800" b="1">
                <a:solidFill>
                  <a:srgbClr val="FFFF00"/>
                </a:solidFill>
                <a:latin typeface="华文新魏" panose="02010800040101010101" pitchFamily="2" charset="-122"/>
                <a:ea typeface="楷体_GB2312" pitchFamily="49" charset="-122"/>
              </a:rPr>
              <a:t>闭合曲面对内部一点所张立体角为</a:t>
            </a:r>
            <a:r>
              <a:rPr lang="en-US" altLang="zh-CN" sz="2800" b="1">
                <a:solidFill>
                  <a:srgbClr val="FFFF00"/>
                </a:solidFill>
                <a:latin typeface="Times New Roman" panose="02020603050405020304" pitchFamily="18" charset="0"/>
                <a:ea typeface="楷体_GB2312" pitchFamily="49" charset="-122"/>
              </a:rPr>
              <a:t>4</a:t>
            </a:r>
            <a:r>
              <a:rPr lang="en-US" altLang="zh-CN" sz="2800" b="1">
                <a:solidFill>
                  <a:srgbClr val="FFFF00"/>
                </a:solidFill>
                <a:ea typeface="楷体_GB2312" pitchFamily="49" charset="-122"/>
                <a:sym typeface="Symbol" panose="05050102010706020507" pitchFamily="18" charset="2"/>
              </a:rPr>
              <a:t></a:t>
            </a:r>
            <a:r>
              <a:rPr lang="zh-CN" altLang="en-US" sz="2800" b="1">
                <a:solidFill>
                  <a:srgbClr val="FFFF00"/>
                </a:solidFill>
                <a:ea typeface="楷体_GB2312" pitchFamily="49" charset="-122"/>
                <a:sym typeface="Symbol" panose="05050102010706020507" pitchFamily="18" charset="2"/>
              </a:rPr>
              <a:t>。</a:t>
            </a:r>
            <a:endParaRPr lang="zh-CN" altLang="en-US" sz="2800" b="1">
              <a:solidFill>
                <a:srgbClr val="FFFF00"/>
              </a:solidFill>
              <a:latin typeface="华文新魏" panose="02010800040101010101" pitchFamily="2"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9"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dissolve">
                                      <p:cBhvr>
                                        <p:cTn id="14" dur="500"/>
                                        <p:tgtEl>
                                          <p:spTgt spid="2"/>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wipe(left)">
                                      <p:cBhvr>
                                        <p:cTn id="19" dur="500"/>
                                        <p:tgtEl>
                                          <p:spTgt spid="52"/>
                                        </p:tgtEl>
                                      </p:cBhvr>
                                    </p:animEffect>
                                  </p:childTnLst>
                                </p:cTn>
                              </p:par>
                            </p:childTnLst>
                          </p:cTn>
                        </p:par>
                        <p:par>
                          <p:cTn id="20" fill="hold" nodeType="afterGroup">
                            <p:stCondLst>
                              <p:cond delay="500"/>
                            </p:stCondLst>
                            <p:childTnLst>
                              <p:par>
                                <p:cTn id="21" presetID="1" presetClass="entr" presetSubtype="0" fill="hold" grpId="0" nodeType="afterEffect">
                                  <p:stCondLst>
                                    <p:cond delay="0"/>
                                  </p:stCondLst>
                                  <p:childTnLst>
                                    <p:set>
                                      <p:cBhvr>
                                        <p:cTn id="22" dur="1" fill="hold">
                                          <p:stCondLst>
                                            <p:cond delay="499"/>
                                          </p:stCondLst>
                                        </p:cTn>
                                        <p:tgtEl>
                                          <p:spTgt spid="5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42"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5" fill="hold" nodeType="click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blinds(vertical)">
                                      <p:cBhvr>
                                        <p:cTn id="3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utoUpdateAnimBg="0"/>
      <p:bldP spid="53" grpId="0" autoUpdateAnimBg="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Box 26">
            <a:extLst>
              <a:ext uri="{FF2B5EF4-FFF2-40B4-BE49-F238E27FC236}">
                <a16:creationId xmlns:a16="http://schemas.microsoft.com/office/drawing/2014/main" id="{CAE59585-6312-4164-BCD9-2246F8668E46}"/>
              </a:ext>
            </a:extLst>
          </p:cNvPr>
          <p:cNvSpPr txBox="1">
            <a:spLocks noChangeArrowheads="1"/>
          </p:cNvSpPr>
          <p:nvPr/>
        </p:nvSpPr>
        <p:spPr bwMode="auto">
          <a:xfrm>
            <a:off x="685800" y="509588"/>
            <a:ext cx="4419600" cy="579437"/>
          </a:xfrm>
          <a:prstGeom prst="rect">
            <a:avLst/>
          </a:prstGeom>
          <a:noFill/>
          <a:ln w="9525">
            <a:noFill/>
            <a:miter lim="800000"/>
            <a:headEnd/>
            <a:tailEnd/>
          </a:ln>
        </p:spPr>
        <p:txBody>
          <a:bodyPr>
            <a:spAutoFit/>
          </a:bodyPr>
          <a:lstStyle/>
          <a:p>
            <a:pPr eaLnBrk="1" fontAlgn="auto" hangingPunct="1">
              <a:spcBef>
                <a:spcPct val="50000"/>
              </a:spcBef>
              <a:spcAft>
                <a:spcPts val="0"/>
              </a:spcAft>
              <a:buFontTx/>
              <a:buBlip>
                <a:blip r:embed="rId2"/>
              </a:buBlip>
              <a:defRPr/>
            </a:pPr>
            <a:r>
              <a:rPr lang="en-US" altLang="zh-CN" sz="3200" b="1" kern="0">
                <a:solidFill>
                  <a:sysClr val="windowText" lastClr="000000"/>
                </a:solidFill>
                <a:latin typeface="宋体" pitchFamily="2" charset="-122"/>
              </a:rPr>
              <a:t> </a:t>
            </a:r>
            <a:r>
              <a:rPr lang="zh-CN" altLang="en-US" sz="3200" b="1" kern="0">
                <a:solidFill>
                  <a:srgbClr val="FFFFFF"/>
                </a:solidFill>
                <a:latin typeface="宋体" pitchFamily="2" charset="-122"/>
              </a:rPr>
              <a:t>点电荷在闭合曲面外</a:t>
            </a:r>
            <a:endParaRPr lang="zh-CN" altLang="en-US" sz="3200" kern="0">
              <a:solidFill>
                <a:srgbClr val="FFFFFF"/>
              </a:solidFill>
              <a:latin typeface="宋体" pitchFamily="2" charset="-122"/>
            </a:endParaRPr>
          </a:p>
        </p:txBody>
      </p:sp>
      <p:grpSp>
        <p:nvGrpSpPr>
          <p:cNvPr id="153603" name="组合 1">
            <a:extLst>
              <a:ext uri="{FF2B5EF4-FFF2-40B4-BE49-F238E27FC236}">
                <a16:creationId xmlns:a16="http://schemas.microsoft.com/office/drawing/2014/main" id="{B7C0F125-0B50-4D98-B15B-F127A74250CB}"/>
              </a:ext>
            </a:extLst>
          </p:cNvPr>
          <p:cNvGrpSpPr>
            <a:grpSpLocks/>
          </p:cNvGrpSpPr>
          <p:nvPr/>
        </p:nvGrpSpPr>
        <p:grpSpPr bwMode="auto">
          <a:xfrm>
            <a:off x="5029200" y="990600"/>
            <a:ext cx="3886200" cy="3886200"/>
            <a:chOff x="5107729" y="1687513"/>
            <a:chExt cx="3886200" cy="3886200"/>
          </a:xfrm>
        </p:grpSpPr>
        <p:sp>
          <p:nvSpPr>
            <p:cNvPr id="32" name="Rectangle 2">
              <a:extLst>
                <a:ext uri="{FF2B5EF4-FFF2-40B4-BE49-F238E27FC236}">
                  <a16:creationId xmlns:a16="http://schemas.microsoft.com/office/drawing/2014/main" id="{6C6286D0-9920-4DC0-9647-32F2CB12F594}"/>
                </a:ext>
              </a:extLst>
            </p:cNvPr>
            <p:cNvSpPr>
              <a:spLocks noChangeArrowheads="1"/>
            </p:cNvSpPr>
            <p:nvPr/>
          </p:nvSpPr>
          <p:spPr bwMode="auto">
            <a:xfrm>
              <a:off x="5107729" y="1687513"/>
              <a:ext cx="3886200" cy="3886200"/>
            </a:xfrm>
            <a:prstGeom prst="rect">
              <a:avLst/>
            </a:prstGeom>
            <a:solidFill>
              <a:srgbClr val="FFFFFF"/>
            </a:solidFill>
            <a:ln w="9525">
              <a:solidFill>
                <a:srgbClr val="006666"/>
              </a:solidFill>
              <a:miter lim="800000"/>
              <a:headEnd/>
              <a:tailEnd/>
            </a:ln>
          </p:spPr>
          <p:txBody>
            <a:bodyPr wrap="none" anchor="ctr"/>
            <a:lstStyle/>
            <a:p>
              <a:pPr eaLnBrk="1" fontAlgn="auto" hangingPunct="1">
                <a:spcBef>
                  <a:spcPts val="0"/>
                </a:spcBef>
                <a:spcAft>
                  <a:spcPts val="0"/>
                </a:spcAft>
                <a:defRPr/>
              </a:pPr>
              <a:endParaRPr lang="zh-CN" altLang="zh-CN" kern="0">
                <a:solidFill>
                  <a:sysClr val="windowText" lastClr="000000"/>
                </a:solidFill>
              </a:endParaRPr>
            </a:p>
          </p:txBody>
        </p:sp>
        <p:sp>
          <p:nvSpPr>
            <p:cNvPr id="33" name="Freeform 3">
              <a:extLst>
                <a:ext uri="{FF2B5EF4-FFF2-40B4-BE49-F238E27FC236}">
                  <a16:creationId xmlns:a16="http://schemas.microsoft.com/office/drawing/2014/main" id="{1905DD40-1F38-419D-998D-AFD4C27ED5B8}"/>
                </a:ext>
              </a:extLst>
            </p:cNvPr>
            <p:cNvSpPr>
              <a:spLocks/>
            </p:cNvSpPr>
            <p:nvPr/>
          </p:nvSpPr>
          <p:spPr bwMode="auto">
            <a:xfrm>
              <a:off x="6142779" y="2563813"/>
              <a:ext cx="2374900" cy="2286000"/>
            </a:xfrm>
            <a:custGeom>
              <a:avLst/>
              <a:gdLst>
                <a:gd name="T0" fmla="*/ 2147483647 w 1736"/>
                <a:gd name="T1" fmla="*/ 2147483647 h 1440"/>
                <a:gd name="T2" fmla="*/ 2147483647 w 1736"/>
                <a:gd name="T3" fmla="*/ 2147483647 h 1440"/>
                <a:gd name="T4" fmla="*/ 2147483647 w 1736"/>
                <a:gd name="T5" fmla="*/ 2147483647 h 1440"/>
                <a:gd name="T6" fmla="*/ 2147483647 w 1736"/>
                <a:gd name="T7" fmla="*/ 2147483647 h 1440"/>
                <a:gd name="T8" fmla="*/ 2147483647 w 1736"/>
                <a:gd name="T9" fmla="*/ 2147483647 h 1440"/>
                <a:gd name="T10" fmla="*/ 2147483647 w 1736"/>
                <a:gd name="T11" fmla="*/ 2147483647 h 1440"/>
                <a:gd name="T12" fmla="*/ 2147483647 w 1736"/>
                <a:gd name="T13" fmla="*/ 2147483647 h 1440"/>
                <a:gd name="T14" fmla="*/ 2147483647 w 1736"/>
                <a:gd name="T15" fmla="*/ 2147483647 h 1440"/>
                <a:gd name="T16" fmla="*/ 2147483647 w 1736"/>
                <a:gd name="T17" fmla="*/ 2147483647 h 1440"/>
                <a:gd name="T18" fmla="*/ 2147483647 w 1736"/>
                <a:gd name="T19" fmla="*/ 2147483647 h 14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36"/>
                <a:gd name="T31" fmla="*/ 0 h 1440"/>
                <a:gd name="T32" fmla="*/ 1736 w 1736"/>
                <a:gd name="T33" fmla="*/ 1440 h 14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36" h="1440">
                  <a:moveTo>
                    <a:pt x="32" y="424"/>
                  </a:moveTo>
                  <a:cubicBezTo>
                    <a:pt x="64" y="296"/>
                    <a:pt x="160" y="152"/>
                    <a:pt x="272" y="88"/>
                  </a:cubicBezTo>
                  <a:cubicBezTo>
                    <a:pt x="384" y="24"/>
                    <a:pt x="568" y="0"/>
                    <a:pt x="704" y="40"/>
                  </a:cubicBezTo>
                  <a:cubicBezTo>
                    <a:pt x="840" y="80"/>
                    <a:pt x="960" y="200"/>
                    <a:pt x="1088" y="328"/>
                  </a:cubicBezTo>
                  <a:cubicBezTo>
                    <a:pt x="1216" y="456"/>
                    <a:pt x="1376" y="656"/>
                    <a:pt x="1472" y="808"/>
                  </a:cubicBezTo>
                  <a:cubicBezTo>
                    <a:pt x="1568" y="960"/>
                    <a:pt x="1736" y="1136"/>
                    <a:pt x="1664" y="1240"/>
                  </a:cubicBezTo>
                  <a:cubicBezTo>
                    <a:pt x="1592" y="1344"/>
                    <a:pt x="1248" y="1424"/>
                    <a:pt x="1040" y="1432"/>
                  </a:cubicBezTo>
                  <a:cubicBezTo>
                    <a:pt x="832" y="1440"/>
                    <a:pt x="576" y="1384"/>
                    <a:pt x="416" y="1288"/>
                  </a:cubicBezTo>
                  <a:cubicBezTo>
                    <a:pt x="256" y="1192"/>
                    <a:pt x="144" y="1000"/>
                    <a:pt x="80" y="856"/>
                  </a:cubicBezTo>
                  <a:cubicBezTo>
                    <a:pt x="16" y="712"/>
                    <a:pt x="0" y="552"/>
                    <a:pt x="32" y="424"/>
                  </a:cubicBezTo>
                  <a:close/>
                </a:path>
              </a:pathLst>
            </a:custGeom>
            <a:gradFill rotWithShape="0">
              <a:gsLst>
                <a:gs pos="0">
                  <a:srgbClr val="FFFFFF"/>
                </a:gs>
                <a:gs pos="100000">
                  <a:srgbClr val="99CCFF"/>
                </a:gs>
              </a:gsLst>
              <a:path path="rect">
                <a:fillToRect l="50000" t="50000" r="50000" b="50000"/>
              </a:path>
            </a:gradFill>
            <a:ln w="12700">
              <a:solidFill>
                <a:srgbClr val="3333FF"/>
              </a:solidFill>
              <a:bevel/>
              <a:headEnd/>
              <a:tailEnd/>
            </a:ln>
          </p:spPr>
          <p:txBody>
            <a:bodyPr wrap="none" anchor="ctr"/>
            <a:lstStyle/>
            <a:p>
              <a:pPr eaLnBrk="1" fontAlgn="auto" hangingPunct="1">
                <a:spcBef>
                  <a:spcPts val="0"/>
                </a:spcBef>
                <a:spcAft>
                  <a:spcPts val="0"/>
                </a:spcAft>
                <a:defRPr/>
              </a:pPr>
              <a:endParaRPr lang="zh-CN" altLang="en-US" kern="0">
                <a:solidFill>
                  <a:sysClr val="windowText" lastClr="000000"/>
                </a:solidFill>
              </a:endParaRPr>
            </a:p>
          </p:txBody>
        </p:sp>
        <p:sp>
          <p:nvSpPr>
            <p:cNvPr id="34" name="Line 4">
              <a:extLst>
                <a:ext uri="{FF2B5EF4-FFF2-40B4-BE49-F238E27FC236}">
                  <a16:creationId xmlns:a16="http://schemas.microsoft.com/office/drawing/2014/main" id="{A751E510-CD2F-444D-A823-9E67ABFA9119}"/>
                </a:ext>
              </a:extLst>
            </p:cNvPr>
            <p:cNvSpPr>
              <a:spLocks noChangeShapeType="1"/>
            </p:cNvSpPr>
            <p:nvPr/>
          </p:nvSpPr>
          <p:spPr bwMode="auto">
            <a:xfrm flipV="1">
              <a:off x="5460154" y="2144713"/>
              <a:ext cx="1971675" cy="1905000"/>
            </a:xfrm>
            <a:prstGeom prst="line">
              <a:avLst/>
            </a:prstGeom>
            <a:noFill/>
            <a:ln w="17780">
              <a:solidFill>
                <a:srgbClr val="FF0000"/>
              </a:solidFill>
              <a:round/>
              <a:headEnd/>
              <a:tailEnd type="triangle" w="sm" len="lg"/>
            </a:ln>
          </p:spPr>
          <p:txBody>
            <a:bodyPr wrap="none" anchor="ctr"/>
            <a:lstStyle/>
            <a:p>
              <a:pPr eaLnBrk="1" fontAlgn="auto" hangingPunct="1">
                <a:spcBef>
                  <a:spcPts val="0"/>
                </a:spcBef>
                <a:spcAft>
                  <a:spcPts val="0"/>
                </a:spcAft>
                <a:defRPr/>
              </a:pPr>
              <a:endParaRPr lang="zh-CN" altLang="en-US" kern="0">
                <a:solidFill>
                  <a:sysClr val="windowText" lastClr="000000"/>
                </a:solidFill>
              </a:endParaRPr>
            </a:p>
          </p:txBody>
        </p:sp>
        <p:sp>
          <p:nvSpPr>
            <p:cNvPr id="35" name="Line 5">
              <a:extLst>
                <a:ext uri="{FF2B5EF4-FFF2-40B4-BE49-F238E27FC236}">
                  <a16:creationId xmlns:a16="http://schemas.microsoft.com/office/drawing/2014/main" id="{D53FBA0C-0E99-49B7-BFA3-D3C917685D98}"/>
                </a:ext>
              </a:extLst>
            </p:cNvPr>
            <p:cNvSpPr>
              <a:spLocks noChangeShapeType="1"/>
            </p:cNvSpPr>
            <p:nvPr/>
          </p:nvSpPr>
          <p:spPr bwMode="auto">
            <a:xfrm>
              <a:off x="5395067" y="4125913"/>
              <a:ext cx="2417762" cy="1219200"/>
            </a:xfrm>
            <a:prstGeom prst="line">
              <a:avLst/>
            </a:prstGeom>
            <a:noFill/>
            <a:ln w="17780">
              <a:solidFill>
                <a:srgbClr val="FF0000"/>
              </a:solidFill>
              <a:round/>
              <a:headEnd/>
              <a:tailEnd type="triangle" w="sm" len="lg"/>
            </a:ln>
          </p:spPr>
          <p:txBody>
            <a:bodyPr wrap="none" anchor="ctr"/>
            <a:lstStyle/>
            <a:p>
              <a:pPr eaLnBrk="1" fontAlgn="auto" hangingPunct="1">
                <a:spcBef>
                  <a:spcPts val="0"/>
                </a:spcBef>
                <a:spcAft>
                  <a:spcPts val="0"/>
                </a:spcAft>
                <a:defRPr/>
              </a:pPr>
              <a:endParaRPr lang="zh-CN" altLang="en-US" kern="0">
                <a:solidFill>
                  <a:sysClr val="windowText" lastClr="000000"/>
                </a:solidFill>
              </a:endParaRPr>
            </a:p>
          </p:txBody>
        </p:sp>
        <p:sp>
          <p:nvSpPr>
            <p:cNvPr id="36" name="Line 6">
              <a:extLst>
                <a:ext uri="{FF2B5EF4-FFF2-40B4-BE49-F238E27FC236}">
                  <a16:creationId xmlns:a16="http://schemas.microsoft.com/office/drawing/2014/main" id="{E37A6ABD-8BAB-4A8C-BB1F-15146BE20DAE}"/>
                </a:ext>
              </a:extLst>
            </p:cNvPr>
            <p:cNvSpPr>
              <a:spLocks noChangeShapeType="1"/>
            </p:cNvSpPr>
            <p:nvPr/>
          </p:nvSpPr>
          <p:spPr bwMode="auto">
            <a:xfrm flipV="1">
              <a:off x="5450629" y="3702051"/>
              <a:ext cx="914400" cy="423862"/>
            </a:xfrm>
            <a:prstGeom prst="line">
              <a:avLst/>
            </a:prstGeom>
            <a:noFill/>
            <a:ln w="17780">
              <a:solidFill>
                <a:srgbClr val="FF0000"/>
              </a:solidFill>
              <a:round/>
              <a:headEnd/>
              <a:tailEnd/>
            </a:ln>
          </p:spPr>
          <p:txBody>
            <a:bodyPr wrap="none" anchor="ctr"/>
            <a:lstStyle/>
            <a:p>
              <a:pPr eaLnBrk="1" fontAlgn="auto" hangingPunct="1">
                <a:spcBef>
                  <a:spcPts val="0"/>
                </a:spcBef>
                <a:spcAft>
                  <a:spcPts val="0"/>
                </a:spcAft>
                <a:defRPr/>
              </a:pPr>
              <a:endParaRPr lang="zh-CN" altLang="en-US" kern="0">
                <a:solidFill>
                  <a:sysClr val="windowText" lastClr="000000"/>
                </a:solidFill>
              </a:endParaRPr>
            </a:p>
          </p:txBody>
        </p:sp>
        <p:sp>
          <p:nvSpPr>
            <p:cNvPr id="37" name="Line 7">
              <a:extLst>
                <a:ext uri="{FF2B5EF4-FFF2-40B4-BE49-F238E27FC236}">
                  <a16:creationId xmlns:a16="http://schemas.microsoft.com/office/drawing/2014/main" id="{9D6C1C73-2FCF-4A74-836B-864051D7E018}"/>
                </a:ext>
              </a:extLst>
            </p:cNvPr>
            <p:cNvSpPr>
              <a:spLocks noChangeShapeType="1"/>
            </p:cNvSpPr>
            <p:nvPr/>
          </p:nvSpPr>
          <p:spPr bwMode="auto">
            <a:xfrm flipV="1">
              <a:off x="5450629" y="2830513"/>
              <a:ext cx="1981200" cy="1295400"/>
            </a:xfrm>
            <a:prstGeom prst="line">
              <a:avLst/>
            </a:prstGeom>
            <a:noFill/>
            <a:ln w="17780">
              <a:solidFill>
                <a:srgbClr val="333399"/>
              </a:solidFill>
              <a:prstDash val="dash"/>
              <a:round/>
              <a:headEnd/>
              <a:tailEnd/>
            </a:ln>
          </p:spPr>
          <p:txBody>
            <a:bodyPr wrap="none" anchor="ctr"/>
            <a:lstStyle/>
            <a:p>
              <a:pPr eaLnBrk="1" fontAlgn="auto" hangingPunct="1">
                <a:spcBef>
                  <a:spcPts val="0"/>
                </a:spcBef>
                <a:spcAft>
                  <a:spcPts val="0"/>
                </a:spcAft>
                <a:defRPr/>
              </a:pPr>
              <a:endParaRPr lang="zh-CN" altLang="en-US" kern="0">
                <a:solidFill>
                  <a:sysClr val="windowText" lastClr="000000"/>
                </a:solidFill>
              </a:endParaRPr>
            </a:p>
          </p:txBody>
        </p:sp>
        <p:sp>
          <p:nvSpPr>
            <p:cNvPr id="38" name="Line 8">
              <a:extLst>
                <a:ext uri="{FF2B5EF4-FFF2-40B4-BE49-F238E27FC236}">
                  <a16:creationId xmlns:a16="http://schemas.microsoft.com/office/drawing/2014/main" id="{8006A852-3ACC-4FBA-AFFB-835798ED56B0}"/>
                </a:ext>
              </a:extLst>
            </p:cNvPr>
            <p:cNvSpPr>
              <a:spLocks noChangeShapeType="1"/>
            </p:cNvSpPr>
            <p:nvPr/>
          </p:nvSpPr>
          <p:spPr bwMode="auto">
            <a:xfrm>
              <a:off x="5395067" y="4125913"/>
              <a:ext cx="3255962" cy="609600"/>
            </a:xfrm>
            <a:prstGeom prst="line">
              <a:avLst/>
            </a:prstGeom>
            <a:noFill/>
            <a:ln w="17780">
              <a:solidFill>
                <a:srgbClr val="FF0000"/>
              </a:solidFill>
              <a:round/>
              <a:headEnd/>
              <a:tailEnd type="triangle" w="sm" len="lg"/>
            </a:ln>
          </p:spPr>
          <p:txBody>
            <a:bodyPr wrap="none" anchor="ctr"/>
            <a:lstStyle/>
            <a:p>
              <a:pPr eaLnBrk="1" fontAlgn="auto" hangingPunct="1">
                <a:spcBef>
                  <a:spcPts val="0"/>
                </a:spcBef>
                <a:spcAft>
                  <a:spcPts val="0"/>
                </a:spcAft>
                <a:defRPr/>
              </a:pPr>
              <a:endParaRPr lang="zh-CN" altLang="en-US" kern="0">
                <a:solidFill>
                  <a:sysClr val="windowText" lastClr="000000"/>
                </a:solidFill>
              </a:endParaRPr>
            </a:p>
          </p:txBody>
        </p:sp>
        <p:sp>
          <p:nvSpPr>
            <p:cNvPr id="39" name="Line 9">
              <a:extLst>
                <a:ext uri="{FF2B5EF4-FFF2-40B4-BE49-F238E27FC236}">
                  <a16:creationId xmlns:a16="http://schemas.microsoft.com/office/drawing/2014/main" id="{ED0C9C31-BA70-4D45-B905-9A202F6EB231}"/>
                </a:ext>
              </a:extLst>
            </p:cNvPr>
            <p:cNvSpPr>
              <a:spLocks noChangeShapeType="1"/>
            </p:cNvSpPr>
            <p:nvPr/>
          </p:nvSpPr>
          <p:spPr bwMode="auto">
            <a:xfrm flipV="1">
              <a:off x="5395067" y="3821113"/>
              <a:ext cx="3332162" cy="304800"/>
            </a:xfrm>
            <a:prstGeom prst="line">
              <a:avLst/>
            </a:prstGeom>
            <a:noFill/>
            <a:ln w="17780">
              <a:solidFill>
                <a:srgbClr val="FF0000"/>
              </a:solidFill>
              <a:round/>
              <a:headEnd/>
              <a:tailEnd type="triangle" w="sm" len="lg"/>
            </a:ln>
          </p:spPr>
          <p:txBody>
            <a:bodyPr wrap="none" anchor="ctr"/>
            <a:lstStyle/>
            <a:p>
              <a:pPr eaLnBrk="1" fontAlgn="auto" hangingPunct="1">
                <a:spcBef>
                  <a:spcPts val="0"/>
                </a:spcBef>
                <a:spcAft>
                  <a:spcPts val="0"/>
                </a:spcAft>
                <a:defRPr/>
              </a:pPr>
              <a:endParaRPr lang="zh-CN" altLang="en-US" kern="0">
                <a:solidFill>
                  <a:sysClr val="windowText" lastClr="000000"/>
                </a:solidFill>
              </a:endParaRPr>
            </a:p>
          </p:txBody>
        </p:sp>
        <p:sp>
          <p:nvSpPr>
            <p:cNvPr id="40" name="Line 10">
              <a:extLst>
                <a:ext uri="{FF2B5EF4-FFF2-40B4-BE49-F238E27FC236}">
                  <a16:creationId xmlns:a16="http://schemas.microsoft.com/office/drawing/2014/main" id="{90BCDD0B-4481-4F9A-8F7B-85D2785AC796}"/>
                </a:ext>
              </a:extLst>
            </p:cNvPr>
            <p:cNvSpPr>
              <a:spLocks noChangeShapeType="1"/>
            </p:cNvSpPr>
            <p:nvPr/>
          </p:nvSpPr>
          <p:spPr bwMode="auto">
            <a:xfrm flipV="1">
              <a:off x="5420467" y="1916113"/>
              <a:ext cx="1096962" cy="2209800"/>
            </a:xfrm>
            <a:prstGeom prst="line">
              <a:avLst/>
            </a:prstGeom>
            <a:noFill/>
            <a:ln w="17780">
              <a:solidFill>
                <a:srgbClr val="FF0000"/>
              </a:solidFill>
              <a:round/>
              <a:headEnd/>
              <a:tailEnd type="triangle" w="sm" len="lg"/>
            </a:ln>
          </p:spPr>
          <p:txBody>
            <a:bodyPr wrap="none" anchor="ctr"/>
            <a:lstStyle/>
            <a:p>
              <a:pPr eaLnBrk="1" fontAlgn="auto" hangingPunct="1">
                <a:spcBef>
                  <a:spcPts val="0"/>
                </a:spcBef>
                <a:spcAft>
                  <a:spcPts val="0"/>
                </a:spcAft>
                <a:defRPr/>
              </a:pPr>
              <a:endParaRPr lang="zh-CN" altLang="en-US" kern="0">
                <a:solidFill>
                  <a:sysClr val="windowText" lastClr="000000"/>
                </a:solidFill>
              </a:endParaRPr>
            </a:p>
          </p:txBody>
        </p:sp>
        <p:graphicFrame>
          <p:nvGraphicFramePr>
            <p:cNvPr id="153616" name="Object 12">
              <a:extLst>
                <a:ext uri="{FF2B5EF4-FFF2-40B4-BE49-F238E27FC236}">
                  <a16:creationId xmlns:a16="http://schemas.microsoft.com/office/drawing/2014/main" id="{2F56D002-8FFB-4A19-9076-3F60D39BBDB3}"/>
                </a:ext>
              </a:extLst>
            </p:cNvPr>
            <p:cNvGraphicFramePr>
              <a:graphicFrameLocks noChangeAspect="1"/>
            </p:cNvGraphicFramePr>
            <p:nvPr/>
          </p:nvGraphicFramePr>
          <p:xfrm>
            <a:off x="5298229" y="3440113"/>
            <a:ext cx="242887" cy="381000"/>
          </p:xfrm>
          <a:graphic>
            <a:graphicData uri="http://schemas.openxmlformats.org/presentationml/2006/ole">
              <mc:AlternateContent xmlns:mc="http://schemas.openxmlformats.org/markup-compatibility/2006">
                <mc:Choice xmlns:v="urn:schemas-microsoft-com:vml" Requires="v">
                  <p:oleObj r:id="rId3" imgW="178187" imgH="241825" progId="Equation.3">
                    <p:embed/>
                  </p:oleObj>
                </mc:Choice>
                <mc:Fallback>
                  <p:oleObj r:id="rId3" imgW="178187" imgH="241825" progId="Equation.3">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8229" y="3440113"/>
                          <a:ext cx="242887"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2" name="Oval 12" descr="轮廓式菱形">
              <a:extLst>
                <a:ext uri="{FF2B5EF4-FFF2-40B4-BE49-F238E27FC236}">
                  <a16:creationId xmlns:a16="http://schemas.microsoft.com/office/drawing/2014/main" id="{7AE649F2-A30A-4ED2-A132-541A6826D8BB}"/>
                </a:ext>
              </a:extLst>
            </p:cNvPr>
            <p:cNvSpPr>
              <a:spLocks noChangeArrowheads="1"/>
            </p:cNvSpPr>
            <p:nvPr/>
          </p:nvSpPr>
          <p:spPr bwMode="auto">
            <a:xfrm rot="-1967461">
              <a:off x="6212629" y="3592513"/>
              <a:ext cx="165100" cy="280988"/>
            </a:xfrm>
            <a:prstGeom prst="ellipse">
              <a:avLst/>
            </a:prstGeom>
            <a:blipFill dpi="0" rotWithShape="0">
              <a:blip r:embed="rId5" cstate="print"/>
              <a:srcRect/>
              <a:tile tx="0" ty="0" sx="100000" sy="100000" flip="none" algn="tl"/>
            </a:blipFill>
            <a:ln w="28575">
              <a:solidFill>
                <a:srgbClr val="3366FF"/>
              </a:solidFill>
              <a:round/>
              <a:headEnd/>
              <a:tailEnd/>
            </a:ln>
          </p:spPr>
          <p:txBody>
            <a:bodyPr wrap="none" anchor="ctr"/>
            <a:lstStyle/>
            <a:p>
              <a:pPr eaLnBrk="1" fontAlgn="auto" hangingPunct="1">
                <a:spcBef>
                  <a:spcPts val="0"/>
                </a:spcBef>
                <a:spcAft>
                  <a:spcPts val="0"/>
                </a:spcAft>
                <a:defRPr/>
              </a:pPr>
              <a:endParaRPr lang="zh-CN" altLang="zh-CN" kern="0">
                <a:solidFill>
                  <a:sysClr val="windowText" lastClr="000000"/>
                </a:solidFill>
              </a:endParaRPr>
            </a:p>
          </p:txBody>
        </p:sp>
        <p:sp>
          <p:nvSpPr>
            <p:cNvPr id="43" name="Line 13">
              <a:extLst>
                <a:ext uri="{FF2B5EF4-FFF2-40B4-BE49-F238E27FC236}">
                  <a16:creationId xmlns:a16="http://schemas.microsoft.com/office/drawing/2014/main" id="{A9CD12BE-D6BE-46D0-9D39-5080F65B3527}"/>
                </a:ext>
              </a:extLst>
            </p:cNvPr>
            <p:cNvSpPr>
              <a:spLocks noChangeShapeType="1"/>
            </p:cNvSpPr>
            <p:nvPr/>
          </p:nvSpPr>
          <p:spPr bwMode="auto">
            <a:xfrm flipH="1">
              <a:off x="6060229" y="3744913"/>
              <a:ext cx="230188" cy="228600"/>
            </a:xfrm>
            <a:prstGeom prst="line">
              <a:avLst/>
            </a:prstGeom>
            <a:noFill/>
            <a:ln w="38100">
              <a:solidFill>
                <a:srgbClr val="0000FF"/>
              </a:solidFill>
              <a:round/>
              <a:headEnd/>
              <a:tailEnd type="triangle" w="sm" len="lg"/>
            </a:ln>
          </p:spPr>
          <p:txBody>
            <a:bodyPr wrap="none" anchor="ctr"/>
            <a:lstStyle/>
            <a:p>
              <a:pPr eaLnBrk="1" fontAlgn="auto" hangingPunct="1">
                <a:spcBef>
                  <a:spcPts val="0"/>
                </a:spcBef>
                <a:spcAft>
                  <a:spcPts val="0"/>
                </a:spcAft>
                <a:defRPr/>
              </a:pPr>
              <a:endParaRPr lang="zh-CN" altLang="en-US" kern="0">
                <a:solidFill>
                  <a:sysClr val="windowText" lastClr="000000"/>
                </a:solidFill>
              </a:endParaRPr>
            </a:p>
          </p:txBody>
        </p:sp>
        <p:graphicFrame>
          <p:nvGraphicFramePr>
            <p:cNvPr id="153619" name="Object 15">
              <a:extLst>
                <a:ext uri="{FF2B5EF4-FFF2-40B4-BE49-F238E27FC236}">
                  <a16:creationId xmlns:a16="http://schemas.microsoft.com/office/drawing/2014/main" id="{A161C5C0-2551-4BF7-B414-54C4A44F766E}"/>
                </a:ext>
              </a:extLst>
            </p:cNvPr>
            <p:cNvGraphicFramePr>
              <a:graphicFrameLocks noChangeAspect="1"/>
            </p:cNvGraphicFramePr>
            <p:nvPr/>
          </p:nvGraphicFramePr>
          <p:xfrm>
            <a:off x="5603029" y="4506913"/>
            <a:ext cx="685800" cy="615950"/>
          </p:xfrm>
          <a:graphic>
            <a:graphicData uri="http://schemas.openxmlformats.org/presentationml/2006/ole">
              <mc:AlternateContent xmlns:mc="http://schemas.openxmlformats.org/markup-compatibility/2006">
                <mc:Choice xmlns:v="urn:schemas-microsoft-com:vml" Requires="v">
                  <p:oleObj r:id="rId6" imgW="371509" imgH="323717" progId="Equation.3">
                    <p:embed/>
                  </p:oleObj>
                </mc:Choice>
                <mc:Fallback>
                  <p:oleObj r:id="rId6" imgW="371509" imgH="323717" progId="Equation.3">
                    <p:embed/>
                    <p:pic>
                      <p:nvPicPr>
                        <p:cNvPr id="0"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03029" y="4506913"/>
                          <a:ext cx="6858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 name="Line 15">
              <a:extLst>
                <a:ext uri="{FF2B5EF4-FFF2-40B4-BE49-F238E27FC236}">
                  <a16:creationId xmlns:a16="http://schemas.microsoft.com/office/drawing/2014/main" id="{EE3B449D-B219-4A3B-B3B2-3C37C16A8930}"/>
                </a:ext>
              </a:extLst>
            </p:cNvPr>
            <p:cNvSpPr>
              <a:spLocks noChangeShapeType="1"/>
            </p:cNvSpPr>
            <p:nvPr/>
          </p:nvSpPr>
          <p:spPr bwMode="auto">
            <a:xfrm flipV="1">
              <a:off x="6288829" y="3516313"/>
              <a:ext cx="457200" cy="204788"/>
            </a:xfrm>
            <a:prstGeom prst="line">
              <a:avLst/>
            </a:prstGeom>
            <a:noFill/>
            <a:ln w="38100">
              <a:solidFill>
                <a:srgbClr val="FF0000"/>
              </a:solidFill>
              <a:prstDash val="sysDot"/>
              <a:round/>
              <a:headEnd/>
              <a:tailEnd type="triangle" w="sm" len="lg"/>
            </a:ln>
          </p:spPr>
          <p:txBody>
            <a:bodyPr wrap="none" anchor="ctr"/>
            <a:lstStyle/>
            <a:p>
              <a:pPr eaLnBrk="1" fontAlgn="auto" hangingPunct="1">
                <a:spcBef>
                  <a:spcPts val="0"/>
                </a:spcBef>
                <a:spcAft>
                  <a:spcPts val="0"/>
                </a:spcAft>
                <a:defRPr/>
              </a:pPr>
              <a:endParaRPr lang="zh-CN" altLang="en-US" kern="0">
                <a:solidFill>
                  <a:sysClr val="windowText" lastClr="000000"/>
                </a:solidFill>
              </a:endParaRPr>
            </a:p>
          </p:txBody>
        </p:sp>
        <p:graphicFrame>
          <p:nvGraphicFramePr>
            <p:cNvPr id="153621" name="Object 17">
              <a:extLst>
                <a:ext uri="{FF2B5EF4-FFF2-40B4-BE49-F238E27FC236}">
                  <a16:creationId xmlns:a16="http://schemas.microsoft.com/office/drawing/2014/main" id="{98708663-19CC-4722-9D59-9C0D42D6C9A7}"/>
                </a:ext>
              </a:extLst>
            </p:cNvPr>
            <p:cNvGraphicFramePr>
              <a:graphicFrameLocks noChangeAspect="1"/>
            </p:cNvGraphicFramePr>
            <p:nvPr/>
          </p:nvGraphicFramePr>
          <p:xfrm>
            <a:off x="6757141" y="3363913"/>
            <a:ext cx="446088" cy="569912"/>
          </p:xfrm>
          <a:graphic>
            <a:graphicData uri="http://schemas.openxmlformats.org/presentationml/2006/ole">
              <mc:AlternateContent xmlns:mc="http://schemas.openxmlformats.org/markup-compatibility/2006">
                <mc:Choice xmlns:v="urn:schemas-microsoft-com:vml" Requires="v">
                  <p:oleObj r:id="rId8" imgW="247553" imgH="323717" progId="Equation.3">
                    <p:embed/>
                  </p:oleObj>
                </mc:Choice>
                <mc:Fallback>
                  <p:oleObj r:id="rId8" imgW="247553" imgH="323717" progId="Equation.3">
                    <p:embed/>
                    <p:pic>
                      <p:nvPicPr>
                        <p:cNvPr id="0" name="Object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57141" y="3363913"/>
                          <a:ext cx="446088" cy="569912"/>
                        </a:xfrm>
                        <a:prstGeom prst="rect">
                          <a:avLst/>
                        </a:prstGeom>
                        <a:noFill/>
                        <a:ln>
                          <a:noFill/>
                        </a:ln>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3622" name="Object 18">
              <a:extLst>
                <a:ext uri="{FF2B5EF4-FFF2-40B4-BE49-F238E27FC236}">
                  <a16:creationId xmlns:a16="http://schemas.microsoft.com/office/drawing/2014/main" id="{1C470A7D-1FC4-4E88-89DB-5248F448336D}"/>
                </a:ext>
              </a:extLst>
            </p:cNvPr>
            <p:cNvGraphicFramePr>
              <a:graphicFrameLocks noChangeAspect="1"/>
            </p:cNvGraphicFramePr>
            <p:nvPr/>
          </p:nvGraphicFramePr>
          <p:xfrm>
            <a:off x="7812829" y="1992313"/>
            <a:ext cx="685800" cy="642937"/>
          </p:xfrm>
          <a:graphic>
            <a:graphicData uri="http://schemas.openxmlformats.org/presentationml/2006/ole">
              <mc:AlternateContent xmlns:mc="http://schemas.openxmlformats.org/markup-compatibility/2006">
                <mc:Choice xmlns:v="urn:schemas-microsoft-com:vml" Requires="v">
                  <p:oleObj r:id="rId10" imgW="352466" imgH="323717" progId="Equation.3">
                    <p:embed/>
                  </p:oleObj>
                </mc:Choice>
                <mc:Fallback>
                  <p:oleObj r:id="rId10" imgW="352466" imgH="323717" progId="Equation.3">
                    <p:embed/>
                    <p:pic>
                      <p:nvPicPr>
                        <p:cNvPr id="0" name="Object 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12829" y="1992313"/>
                          <a:ext cx="685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3623" name="Object 19">
              <a:extLst>
                <a:ext uri="{FF2B5EF4-FFF2-40B4-BE49-F238E27FC236}">
                  <a16:creationId xmlns:a16="http://schemas.microsoft.com/office/drawing/2014/main" id="{E0D45E68-3B84-43AF-9C7D-D0D00D6D9CEB}"/>
                </a:ext>
              </a:extLst>
            </p:cNvPr>
            <p:cNvGraphicFramePr>
              <a:graphicFrameLocks noChangeAspect="1"/>
            </p:cNvGraphicFramePr>
            <p:nvPr/>
          </p:nvGraphicFramePr>
          <p:xfrm>
            <a:off x="8346229" y="2525713"/>
            <a:ext cx="463550" cy="685800"/>
          </p:xfrm>
          <a:graphic>
            <a:graphicData uri="http://schemas.openxmlformats.org/presentationml/2006/ole">
              <mc:AlternateContent xmlns:mc="http://schemas.openxmlformats.org/markup-compatibility/2006">
                <mc:Choice xmlns:v="urn:schemas-microsoft-com:vml" Requires="v">
                  <p:oleObj r:id="rId12" imgW="219169" imgH="323717" progId="Equation.3">
                    <p:embed/>
                  </p:oleObj>
                </mc:Choice>
                <mc:Fallback>
                  <p:oleObj r:id="rId12" imgW="219169" imgH="323717" progId="Equation.3">
                    <p:embed/>
                    <p:pic>
                      <p:nvPicPr>
                        <p:cNvPr id="0" name="Object 1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46229" y="2525713"/>
                          <a:ext cx="4635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 name="Line 19">
              <a:extLst>
                <a:ext uri="{FF2B5EF4-FFF2-40B4-BE49-F238E27FC236}">
                  <a16:creationId xmlns:a16="http://schemas.microsoft.com/office/drawing/2014/main" id="{A90F2013-0EF8-4BA6-A2C4-6EC1691C2AA0}"/>
                </a:ext>
              </a:extLst>
            </p:cNvPr>
            <p:cNvSpPr>
              <a:spLocks noChangeShapeType="1"/>
            </p:cNvSpPr>
            <p:nvPr/>
          </p:nvSpPr>
          <p:spPr bwMode="auto">
            <a:xfrm flipV="1">
              <a:off x="5450629" y="3440113"/>
              <a:ext cx="2209800" cy="685800"/>
            </a:xfrm>
            <a:prstGeom prst="line">
              <a:avLst/>
            </a:prstGeom>
            <a:noFill/>
            <a:ln w="17780">
              <a:solidFill>
                <a:srgbClr val="333399"/>
              </a:solidFill>
              <a:prstDash val="dash"/>
              <a:round/>
              <a:headEnd/>
              <a:tailEnd/>
            </a:ln>
          </p:spPr>
          <p:txBody>
            <a:bodyPr wrap="none" anchor="ctr"/>
            <a:lstStyle/>
            <a:p>
              <a:pPr eaLnBrk="1" fontAlgn="auto" hangingPunct="1">
                <a:spcBef>
                  <a:spcPts val="0"/>
                </a:spcBef>
                <a:spcAft>
                  <a:spcPts val="0"/>
                </a:spcAft>
                <a:defRPr/>
              </a:pPr>
              <a:endParaRPr lang="zh-CN" altLang="en-US" kern="0">
                <a:solidFill>
                  <a:sysClr val="windowText" lastClr="000000"/>
                </a:solidFill>
              </a:endParaRPr>
            </a:p>
          </p:txBody>
        </p:sp>
        <p:sp>
          <p:nvSpPr>
            <p:cNvPr id="153625" name="Oval 20">
              <a:extLst>
                <a:ext uri="{FF2B5EF4-FFF2-40B4-BE49-F238E27FC236}">
                  <a16:creationId xmlns:a16="http://schemas.microsoft.com/office/drawing/2014/main" id="{3FB66D4F-8252-47DF-A617-1A39B836986E}"/>
                </a:ext>
              </a:extLst>
            </p:cNvPr>
            <p:cNvSpPr>
              <a:spLocks noChangeArrowheads="1"/>
            </p:cNvSpPr>
            <p:nvPr/>
          </p:nvSpPr>
          <p:spPr bwMode="auto">
            <a:xfrm>
              <a:off x="5298229" y="3973513"/>
              <a:ext cx="304800" cy="304800"/>
            </a:xfrm>
            <a:prstGeom prst="ellipse">
              <a:avLst/>
            </a:prstGeom>
            <a:gradFill rotWithShape="0">
              <a:gsLst>
                <a:gs pos="0">
                  <a:srgbClr val="FFFFFF"/>
                </a:gs>
                <a:gs pos="100000">
                  <a:srgbClr val="FF9900"/>
                </a:gs>
              </a:gsLst>
              <a:path path="shape">
                <a:fillToRect l="50000" t="50000" r="50000" b="50000"/>
              </a:path>
            </a:gradFill>
            <a:ln w="9525">
              <a:solidFill>
                <a:srgbClr val="000066"/>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800">
                  <a:solidFill>
                    <a:srgbClr val="000000"/>
                  </a:solidFill>
                </a:rPr>
                <a:t>+</a:t>
              </a:r>
            </a:p>
          </p:txBody>
        </p:sp>
        <p:sp>
          <p:nvSpPr>
            <p:cNvPr id="51" name="Line 21">
              <a:extLst>
                <a:ext uri="{FF2B5EF4-FFF2-40B4-BE49-F238E27FC236}">
                  <a16:creationId xmlns:a16="http://schemas.microsoft.com/office/drawing/2014/main" id="{AF2F28A5-C7B5-4ADE-82D4-C3BD26B6CA1A}"/>
                </a:ext>
              </a:extLst>
            </p:cNvPr>
            <p:cNvSpPr>
              <a:spLocks noChangeShapeType="1"/>
            </p:cNvSpPr>
            <p:nvPr/>
          </p:nvSpPr>
          <p:spPr bwMode="auto">
            <a:xfrm flipV="1">
              <a:off x="6669829" y="3287713"/>
              <a:ext cx="609600" cy="271463"/>
            </a:xfrm>
            <a:prstGeom prst="line">
              <a:avLst/>
            </a:prstGeom>
            <a:noFill/>
            <a:ln w="17780">
              <a:solidFill>
                <a:srgbClr val="FF0000"/>
              </a:solidFill>
              <a:prstDash val="dash"/>
              <a:round/>
              <a:headEnd/>
              <a:tailEnd/>
            </a:ln>
          </p:spPr>
          <p:txBody>
            <a:bodyPr wrap="none" anchor="ctr"/>
            <a:lstStyle/>
            <a:p>
              <a:pPr eaLnBrk="1" fontAlgn="auto" hangingPunct="1">
                <a:spcBef>
                  <a:spcPts val="0"/>
                </a:spcBef>
                <a:spcAft>
                  <a:spcPts val="0"/>
                </a:spcAft>
                <a:defRPr/>
              </a:pPr>
              <a:endParaRPr lang="zh-CN" altLang="en-US" kern="0">
                <a:solidFill>
                  <a:sysClr val="windowText" lastClr="000000"/>
                </a:solidFill>
              </a:endParaRPr>
            </a:p>
          </p:txBody>
        </p:sp>
        <p:sp>
          <p:nvSpPr>
            <p:cNvPr id="52" name="Freeform 22">
              <a:extLst>
                <a:ext uri="{FF2B5EF4-FFF2-40B4-BE49-F238E27FC236}">
                  <a16:creationId xmlns:a16="http://schemas.microsoft.com/office/drawing/2014/main" id="{389D6667-A373-4DAD-B30F-142B5902DD45}"/>
                </a:ext>
              </a:extLst>
            </p:cNvPr>
            <p:cNvSpPr>
              <a:spLocks noChangeArrowheads="1"/>
            </p:cNvSpPr>
            <p:nvPr/>
          </p:nvSpPr>
          <p:spPr bwMode="auto">
            <a:xfrm>
              <a:off x="6136429" y="2601913"/>
              <a:ext cx="2374900" cy="2286000"/>
            </a:xfrm>
            <a:custGeom>
              <a:avLst/>
              <a:gdLst>
                <a:gd name="T0" fmla="*/ 2147483647 w 1736"/>
                <a:gd name="T1" fmla="*/ 2147483647 h 1440"/>
                <a:gd name="T2" fmla="*/ 2147483647 w 1736"/>
                <a:gd name="T3" fmla="*/ 2147483647 h 1440"/>
                <a:gd name="T4" fmla="*/ 2147483647 w 1736"/>
                <a:gd name="T5" fmla="*/ 2147483647 h 1440"/>
                <a:gd name="T6" fmla="*/ 2147483647 w 1736"/>
                <a:gd name="T7" fmla="*/ 2147483647 h 1440"/>
                <a:gd name="T8" fmla="*/ 2147483647 w 1736"/>
                <a:gd name="T9" fmla="*/ 2147483647 h 1440"/>
                <a:gd name="T10" fmla="*/ 2147483647 w 1736"/>
                <a:gd name="T11" fmla="*/ 2147483647 h 1440"/>
                <a:gd name="T12" fmla="*/ 2147483647 w 1736"/>
                <a:gd name="T13" fmla="*/ 2147483647 h 1440"/>
                <a:gd name="T14" fmla="*/ 2147483647 w 1736"/>
                <a:gd name="T15" fmla="*/ 2147483647 h 1440"/>
                <a:gd name="T16" fmla="*/ 2147483647 w 1736"/>
                <a:gd name="T17" fmla="*/ 2147483647 h 1440"/>
                <a:gd name="T18" fmla="*/ 2147483647 w 1736"/>
                <a:gd name="T19" fmla="*/ 2147483647 h 14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36"/>
                <a:gd name="T31" fmla="*/ 0 h 1440"/>
                <a:gd name="T32" fmla="*/ 1736 w 1736"/>
                <a:gd name="T33" fmla="*/ 1440 h 14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36" h="1440">
                  <a:moveTo>
                    <a:pt x="32" y="424"/>
                  </a:moveTo>
                  <a:cubicBezTo>
                    <a:pt x="64" y="296"/>
                    <a:pt x="160" y="152"/>
                    <a:pt x="272" y="88"/>
                  </a:cubicBezTo>
                  <a:cubicBezTo>
                    <a:pt x="384" y="24"/>
                    <a:pt x="568" y="0"/>
                    <a:pt x="704" y="40"/>
                  </a:cubicBezTo>
                  <a:cubicBezTo>
                    <a:pt x="840" y="80"/>
                    <a:pt x="960" y="200"/>
                    <a:pt x="1088" y="328"/>
                  </a:cubicBezTo>
                  <a:cubicBezTo>
                    <a:pt x="1216" y="456"/>
                    <a:pt x="1376" y="656"/>
                    <a:pt x="1472" y="808"/>
                  </a:cubicBezTo>
                  <a:cubicBezTo>
                    <a:pt x="1568" y="960"/>
                    <a:pt x="1736" y="1136"/>
                    <a:pt x="1664" y="1240"/>
                  </a:cubicBezTo>
                  <a:cubicBezTo>
                    <a:pt x="1592" y="1344"/>
                    <a:pt x="1248" y="1424"/>
                    <a:pt x="1040" y="1432"/>
                  </a:cubicBezTo>
                  <a:cubicBezTo>
                    <a:pt x="832" y="1440"/>
                    <a:pt x="576" y="1384"/>
                    <a:pt x="416" y="1288"/>
                  </a:cubicBezTo>
                  <a:cubicBezTo>
                    <a:pt x="256" y="1192"/>
                    <a:pt x="144" y="1000"/>
                    <a:pt x="80" y="856"/>
                  </a:cubicBezTo>
                  <a:cubicBezTo>
                    <a:pt x="16" y="712"/>
                    <a:pt x="0" y="552"/>
                    <a:pt x="32" y="424"/>
                  </a:cubicBezTo>
                  <a:close/>
                </a:path>
              </a:pathLst>
            </a:custGeom>
            <a:solidFill>
              <a:srgbClr val="CCECFF">
                <a:alpha val="50195"/>
              </a:srgbClr>
            </a:solidFill>
            <a:ln w="9525">
              <a:noFill/>
              <a:miter lim="800000"/>
              <a:headEnd/>
              <a:tailEnd/>
            </a:ln>
          </p:spPr>
          <p:txBody>
            <a:bodyPr wrap="none" anchor="ctr"/>
            <a:lstStyle/>
            <a:p>
              <a:pPr eaLnBrk="1" fontAlgn="auto" hangingPunct="1">
                <a:spcBef>
                  <a:spcPts val="0"/>
                </a:spcBef>
                <a:spcAft>
                  <a:spcPts val="0"/>
                </a:spcAft>
                <a:defRPr/>
              </a:pPr>
              <a:endParaRPr lang="zh-CN" altLang="en-US" kern="0">
                <a:solidFill>
                  <a:sysClr val="windowText" lastClr="000000"/>
                </a:solidFill>
              </a:endParaRPr>
            </a:p>
          </p:txBody>
        </p:sp>
        <p:sp>
          <p:nvSpPr>
            <p:cNvPr id="53" name="Oval 23">
              <a:extLst>
                <a:ext uri="{FF2B5EF4-FFF2-40B4-BE49-F238E27FC236}">
                  <a16:creationId xmlns:a16="http://schemas.microsoft.com/office/drawing/2014/main" id="{998043CC-208A-403C-BD4D-08253DCC0AE2}"/>
                </a:ext>
              </a:extLst>
            </p:cNvPr>
            <p:cNvSpPr>
              <a:spLocks noChangeArrowheads="1"/>
            </p:cNvSpPr>
            <p:nvPr/>
          </p:nvSpPr>
          <p:spPr bwMode="auto">
            <a:xfrm rot="-2203070">
              <a:off x="7355629" y="2830513"/>
              <a:ext cx="344488" cy="685800"/>
            </a:xfrm>
            <a:prstGeom prst="ellipse">
              <a:avLst/>
            </a:prstGeom>
            <a:gradFill rotWithShape="0">
              <a:gsLst>
                <a:gs pos="0">
                  <a:srgbClr val="FFFFFF"/>
                </a:gs>
                <a:gs pos="100000">
                  <a:srgbClr val="6F6FDB"/>
                </a:gs>
              </a:gsLst>
              <a:path path="shape">
                <a:fillToRect l="50000" t="50000" r="50000" b="50000"/>
              </a:path>
            </a:gradFill>
            <a:ln w="9525">
              <a:noFill/>
              <a:round/>
              <a:headEnd/>
              <a:tailEnd/>
            </a:ln>
          </p:spPr>
          <p:txBody>
            <a:bodyPr wrap="none" anchor="ctr"/>
            <a:lstStyle/>
            <a:p>
              <a:pPr eaLnBrk="1" fontAlgn="auto" hangingPunct="1">
                <a:spcBef>
                  <a:spcPts val="0"/>
                </a:spcBef>
                <a:spcAft>
                  <a:spcPts val="0"/>
                </a:spcAft>
                <a:defRPr/>
              </a:pPr>
              <a:endParaRPr lang="zh-CN" altLang="zh-CN" kern="0">
                <a:solidFill>
                  <a:sysClr val="windowText" lastClr="000000"/>
                </a:solidFill>
              </a:endParaRPr>
            </a:p>
          </p:txBody>
        </p:sp>
        <p:sp>
          <p:nvSpPr>
            <p:cNvPr id="54" name="Line 24">
              <a:extLst>
                <a:ext uri="{FF2B5EF4-FFF2-40B4-BE49-F238E27FC236}">
                  <a16:creationId xmlns:a16="http://schemas.microsoft.com/office/drawing/2014/main" id="{CAA9CC7A-5967-4F44-A46C-80AC0C2117A3}"/>
                </a:ext>
              </a:extLst>
            </p:cNvPr>
            <p:cNvSpPr>
              <a:spLocks noChangeShapeType="1"/>
            </p:cNvSpPr>
            <p:nvPr/>
          </p:nvSpPr>
          <p:spPr bwMode="auto">
            <a:xfrm flipV="1">
              <a:off x="7508029" y="2525713"/>
              <a:ext cx="736600" cy="685800"/>
            </a:xfrm>
            <a:prstGeom prst="line">
              <a:avLst/>
            </a:prstGeom>
            <a:noFill/>
            <a:ln w="38100">
              <a:solidFill>
                <a:srgbClr val="0000FF"/>
              </a:solidFill>
              <a:round/>
              <a:headEnd/>
              <a:tailEnd type="triangle" w="sm" len="lg"/>
            </a:ln>
          </p:spPr>
          <p:txBody>
            <a:bodyPr wrap="none" anchor="ctr"/>
            <a:lstStyle/>
            <a:p>
              <a:pPr eaLnBrk="1" fontAlgn="auto" hangingPunct="1">
                <a:spcBef>
                  <a:spcPts val="0"/>
                </a:spcBef>
                <a:spcAft>
                  <a:spcPts val="0"/>
                </a:spcAft>
                <a:defRPr/>
              </a:pPr>
              <a:endParaRPr lang="zh-CN" altLang="en-US" kern="0">
                <a:solidFill>
                  <a:sysClr val="windowText" lastClr="000000"/>
                </a:solidFill>
              </a:endParaRPr>
            </a:p>
          </p:txBody>
        </p:sp>
        <p:sp>
          <p:nvSpPr>
            <p:cNvPr id="55" name="Line 25">
              <a:extLst>
                <a:ext uri="{FF2B5EF4-FFF2-40B4-BE49-F238E27FC236}">
                  <a16:creationId xmlns:a16="http://schemas.microsoft.com/office/drawing/2014/main" id="{066C79F8-B6F4-4778-AAB3-66A5B0BBB950}"/>
                </a:ext>
              </a:extLst>
            </p:cNvPr>
            <p:cNvSpPr>
              <a:spLocks noChangeShapeType="1"/>
            </p:cNvSpPr>
            <p:nvPr/>
          </p:nvSpPr>
          <p:spPr bwMode="auto">
            <a:xfrm flipV="1">
              <a:off x="7508029" y="2830513"/>
              <a:ext cx="850900" cy="381000"/>
            </a:xfrm>
            <a:prstGeom prst="line">
              <a:avLst/>
            </a:prstGeom>
            <a:noFill/>
            <a:ln w="19050">
              <a:solidFill>
                <a:srgbClr val="FF0000"/>
              </a:solidFill>
              <a:round/>
              <a:headEnd/>
              <a:tailEnd type="triangle" w="sm" len="lg"/>
            </a:ln>
          </p:spPr>
          <p:txBody>
            <a:bodyPr wrap="none" anchor="ctr"/>
            <a:lstStyle/>
            <a:p>
              <a:pPr eaLnBrk="1" fontAlgn="auto" hangingPunct="1">
                <a:spcBef>
                  <a:spcPts val="0"/>
                </a:spcBef>
                <a:spcAft>
                  <a:spcPts val="0"/>
                </a:spcAft>
                <a:defRPr/>
              </a:pPr>
              <a:endParaRPr lang="zh-CN" altLang="en-US" kern="0">
                <a:solidFill>
                  <a:sysClr val="windowText" lastClr="000000"/>
                </a:solidFill>
              </a:endParaRPr>
            </a:p>
          </p:txBody>
        </p:sp>
      </p:grpSp>
      <p:sp>
        <p:nvSpPr>
          <p:cNvPr id="56" name="Text Box 2118">
            <a:extLst>
              <a:ext uri="{FF2B5EF4-FFF2-40B4-BE49-F238E27FC236}">
                <a16:creationId xmlns:a16="http://schemas.microsoft.com/office/drawing/2014/main" id="{0B6E77C6-067F-421A-B072-EBCA639124A8}"/>
              </a:ext>
            </a:extLst>
          </p:cNvPr>
          <p:cNvSpPr txBox="1">
            <a:spLocks noChangeArrowheads="1"/>
          </p:cNvSpPr>
          <p:nvPr/>
        </p:nvSpPr>
        <p:spPr bwMode="auto">
          <a:xfrm>
            <a:off x="0" y="1371600"/>
            <a:ext cx="5143500"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a:solidFill>
                  <a:srgbClr val="000000"/>
                </a:solidFill>
              </a:rPr>
              <a:t>        </a:t>
            </a:r>
            <a:r>
              <a:rPr lang="zh-CN" altLang="en-US" sz="2400" b="1">
                <a:solidFill>
                  <a:srgbClr val="FFFFFF"/>
                </a:solidFill>
                <a:latin typeface="Times New Roman" panose="02020603050405020304" pitchFamily="18" charset="0"/>
              </a:rPr>
              <a:t>单个点电荷的电力线在周围空间</a:t>
            </a:r>
            <a:endParaRPr lang="en-US" altLang="zh-CN" sz="2400" b="1">
              <a:solidFill>
                <a:srgbClr val="FFFFFF"/>
              </a:solidFill>
              <a:latin typeface="Times New Roman" panose="02020603050405020304" pitchFamily="18" charset="0"/>
            </a:endParaRPr>
          </a:p>
          <a:p>
            <a:pPr>
              <a:spcBef>
                <a:spcPct val="0"/>
              </a:spcBef>
              <a:buClrTx/>
              <a:buSzTx/>
              <a:buFontTx/>
              <a:buNone/>
            </a:pPr>
            <a:r>
              <a:rPr lang="zh-CN" altLang="en-US" sz="2400" b="1">
                <a:solidFill>
                  <a:srgbClr val="FFFFFF"/>
                </a:solidFill>
                <a:latin typeface="Times New Roman" panose="02020603050405020304" pitchFamily="18" charset="0"/>
              </a:rPr>
              <a:t>产生的是连续不断的辐射直线。如图，当点电荷在闭合面之外时，从某个面元</a:t>
            </a:r>
            <a:r>
              <a:rPr lang="en-US" altLang="zh-CN" sz="2400" b="1" i="1">
                <a:solidFill>
                  <a:srgbClr val="FFFFFF"/>
                </a:solidFill>
                <a:latin typeface="Times New Roman" panose="02020603050405020304" pitchFamily="18" charset="0"/>
              </a:rPr>
              <a:t>dS</a:t>
            </a:r>
            <a:r>
              <a:rPr lang="en-US" altLang="zh-CN" sz="1200" b="1">
                <a:solidFill>
                  <a:srgbClr val="FFFFFF"/>
                </a:solidFill>
                <a:latin typeface="Times New Roman" panose="02020603050405020304" pitchFamily="18" charset="0"/>
              </a:rPr>
              <a:t>2</a:t>
            </a:r>
            <a:r>
              <a:rPr lang="zh-CN" altLang="en-US" sz="2400" b="1">
                <a:solidFill>
                  <a:srgbClr val="FFFFFF"/>
                </a:solidFill>
                <a:latin typeface="Times New Roman" panose="02020603050405020304" pitchFamily="18" charset="0"/>
              </a:rPr>
              <a:t>进入的电力线，必然从另一面元</a:t>
            </a:r>
            <a:r>
              <a:rPr lang="en-US" altLang="zh-CN" sz="2400" b="1" i="1">
                <a:solidFill>
                  <a:srgbClr val="FFFFFF"/>
                </a:solidFill>
                <a:latin typeface="Times New Roman" panose="02020603050405020304" pitchFamily="18" charset="0"/>
              </a:rPr>
              <a:t>dS</a:t>
            </a:r>
            <a:r>
              <a:rPr lang="en-US" altLang="zh-CN" sz="1200" b="1">
                <a:solidFill>
                  <a:srgbClr val="FFFFFF"/>
                </a:solidFill>
                <a:latin typeface="Times New Roman" panose="02020603050405020304" pitchFamily="18" charset="0"/>
              </a:rPr>
              <a:t>1</a:t>
            </a:r>
            <a:r>
              <a:rPr lang="zh-CN" altLang="en-US" sz="2400" b="1">
                <a:solidFill>
                  <a:srgbClr val="FFFFFF"/>
                </a:solidFill>
                <a:latin typeface="Times New Roman" panose="02020603050405020304" pitchFamily="18" charset="0"/>
              </a:rPr>
              <a:t>穿出。它们对应的立体角相同，电通量数值相等，符号相反，故净通量为零。</a:t>
            </a:r>
          </a:p>
        </p:txBody>
      </p:sp>
      <p:graphicFrame>
        <p:nvGraphicFramePr>
          <p:cNvPr id="57" name="Object 2117">
            <a:extLst>
              <a:ext uri="{FF2B5EF4-FFF2-40B4-BE49-F238E27FC236}">
                <a16:creationId xmlns:a16="http://schemas.microsoft.com/office/drawing/2014/main" id="{B94C7280-28AB-4DEA-9BB1-ECFFC46C9192}"/>
              </a:ext>
            </a:extLst>
          </p:cNvPr>
          <p:cNvGraphicFramePr>
            <a:graphicFrameLocks noChangeAspect="1"/>
          </p:cNvGraphicFramePr>
          <p:nvPr/>
        </p:nvGraphicFramePr>
        <p:xfrm>
          <a:off x="5486400" y="5257800"/>
          <a:ext cx="2759075" cy="1035050"/>
        </p:xfrm>
        <a:graphic>
          <a:graphicData uri="http://schemas.openxmlformats.org/presentationml/2006/ole">
            <mc:AlternateContent xmlns:mc="http://schemas.openxmlformats.org/markup-compatibility/2006">
              <mc:Choice xmlns:v="urn:schemas-microsoft-com:vml" Requires="v">
                <p:oleObj name="Equation" r:id="rId14" imgW="1895628" imgH="523702" progId="Equation.3">
                  <p:embed/>
                </p:oleObj>
              </mc:Choice>
              <mc:Fallback>
                <p:oleObj name="Equation" r:id="rId14" imgW="1895628" imgH="523702" progId="Equation.3">
                  <p:embed/>
                  <p:pic>
                    <p:nvPicPr>
                      <p:cNvPr id="0" name="Object 211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86400" y="5257800"/>
                        <a:ext cx="2759075" cy="1035050"/>
                      </a:xfrm>
                      <a:prstGeom prst="rect">
                        <a:avLst/>
                      </a:prstGeom>
                      <a:gradFill rotWithShape="0">
                        <a:gsLst>
                          <a:gs pos="0">
                            <a:srgbClr val="BFBFBF"/>
                          </a:gs>
                          <a:gs pos="50000">
                            <a:srgbClr val="000000"/>
                          </a:gs>
                          <a:gs pos="100000">
                            <a:srgbClr val="D9D9D9"/>
                          </a:gs>
                        </a:gsLst>
                        <a:lin ang="5400000" scaled="1"/>
                      </a:gradFill>
                      <a:ln w="9525">
                        <a:solidFill>
                          <a:srgbClr val="FF0000"/>
                        </a:solidFill>
                        <a:miter lim="800000"/>
                        <a:headEnd/>
                        <a:tailEnd/>
                      </a:ln>
                    </p:spPr>
                  </p:pic>
                </p:oleObj>
              </mc:Fallback>
            </mc:AlternateContent>
          </a:graphicData>
        </a:graphic>
      </p:graphicFrame>
      <p:pic>
        <p:nvPicPr>
          <p:cNvPr id="42020" name="Picture 36">
            <a:extLst>
              <a:ext uri="{FF2B5EF4-FFF2-40B4-BE49-F238E27FC236}">
                <a16:creationId xmlns:a16="http://schemas.microsoft.com/office/drawing/2014/main" id="{736C811F-4343-445B-BBE5-6EBB178AD24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19200" y="4038600"/>
            <a:ext cx="2667000" cy="259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53882" dir="13500000" algn="ctr" rotWithShape="0">
                    <a:srgbClr val="007700">
                      <a:alpha val="50000"/>
                    </a:srgbClr>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1000"/>
                                        <p:tgtEl>
                                          <p:spTgt spid="56"/>
                                        </p:tgtEl>
                                      </p:cBhvr>
                                    </p:animEffect>
                                    <p:anim calcmode="lin" valueType="num">
                                      <p:cBhvr>
                                        <p:cTn id="8" dur="1000" fill="hold"/>
                                        <p:tgtEl>
                                          <p:spTgt spid="56"/>
                                        </p:tgtEl>
                                        <p:attrNameLst>
                                          <p:attrName>ppt_x</p:attrName>
                                        </p:attrNameLst>
                                      </p:cBhvr>
                                      <p:tavLst>
                                        <p:tav tm="0">
                                          <p:val>
                                            <p:strVal val="#ppt_x"/>
                                          </p:val>
                                        </p:tav>
                                        <p:tav tm="100000">
                                          <p:val>
                                            <p:strVal val="#ppt_x"/>
                                          </p:val>
                                        </p:tav>
                                      </p:tavLst>
                                    </p:anim>
                                    <p:anim calcmode="lin" valueType="num">
                                      <p:cBhvr>
                                        <p:cTn id="9"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3" presetClass="entr" presetSubtype="10" fill="hold" nodeType="clickEffect">
                                  <p:stCondLst>
                                    <p:cond delay="0"/>
                                  </p:stCondLst>
                                  <p:childTnLst>
                                    <p:set>
                                      <p:cBhvr>
                                        <p:cTn id="13" dur="1" fill="hold">
                                          <p:stCondLst>
                                            <p:cond delay="0"/>
                                          </p:stCondLst>
                                        </p:cTn>
                                        <p:tgtEl>
                                          <p:spTgt spid="42020"/>
                                        </p:tgtEl>
                                        <p:attrNameLst>
                                          <p:attrName>style.visibility</p:attrName>
                                        </p:attrNameLst>
                                      </p:cBhvr>
                                      <p:to>
                                        <p:strVal val="visible"/>
                                      </p:to>
                                    </p:set>
                                    <p:animEffect transition="in" filter="blinds(horizontal)">
                                      <p:cBhvr>
                                        <p:cTn id="14" dur="500"/>
                                        <p:tgtEl>
                                          <p:spTgt spid="42020"/>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nodeType="click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1000"/>
                                        <p:tgtEl>
                                          <p:spTgt spid="57"/>
                                        </p:tgtEl>
                                      </p:cBhvr>
                                    </p:animEffect>
                                    <p:anim calcmode="lin" valueType="num">
                                      <p:cBhvr>
                                        <p:cTn id="20" dur="1000" fill="hold"/>
                                        <p:tgtEl>
                                          <p:spTgt spid="57"/>
                                        </p:tgtEl>
                                        <p:attrNameLst>
                                          <p:attrName>ppt_x</p:attrName>
                                        </p:attrNameLst>
                                      </p:cBhvr>
                                      <p:tavLst>
                                        <p:tav tm="0">
                                          <p:val>
                                            <p:strVal val="#ppt_x"/>
                                          </p:val>
                                        </p:tav>
                                        <p:tav tm="100000">
                                          <p:val>
                                            <p:strVal val="#ppt_x"/>
                                          </p:val>
                                        </p:tav>
                                      </p:tavLst>
                                    </p:anim>
                                    <p:anim calcmode="lin" valueType="num">
                                      <p:cBhvr>
                                        <p:cTn id="21"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灯片编号占位符 1">
            <a:extLst>
              <a:ext uri="{FF2B5EF4-FFF2-40B4-BE49-F238E27FC236}">
                <a16:creationId xmlns:a16="http://schemas.microsoft.com/office/drawing/2014/main" id="{782FC7E6-4602-4126-A5DD-A54762CD29A1}"/>
              </a:ext>
            </a:extLst>
          </p:cNvPr>
          <p:cNvSpPr txBox="1">
            <a:spLocks noGrp="1" noChangeArrowheads="1"/>
          </p:cNvSpPr>
          <p:nvPr/>
        </p:nvSpPr>
        <p:spPr bwMode="auto">
          <a:xfrm>
            <a:off x="6673850" y="6473825"/>
            <a:ext cx="21336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Tx/>
              <a:buNone/>
            </a:pPr>
            <a:fld id="{2E7F8004-B1F8-4C81-B858-192F96C8B959}" type="slidenum">
              <a:rPr lang="en-US" altLang="zh-CN" sz="1400">
                <a:solidFill>
                  <a:srgbClr val="000000"/>
                </a:solidFill>
              </a:rPr>
              <a:pPr algn="r" eaLnBrk="1" hangingPunct="1">
                <a:spcBef>
                  <a:spcPct val="0"/>
                </a:spcBef>
                <a:buClrTx/>
                <a:buSzTx/>
                <a:buFontTx/>
                <a:buNone/>
              </a:pPr>
              <a:t>109</a:t>
            </a:fld>
            <a:endParaRPr lang="en-US" altLang="zh-CN" sz="1400">
              <a:solidFill>
                <a:srgbClr val="000000"/>
              </a:solidFill>
            </a:endParaRPr>
          </a:p>
        </p:txBody>
      </p:sp>
      <p:sp>
        <p:nvSpPr>
          <p:cNvPr id="28" name="Rectangle 2">
            <a:extLst>
              <a:ext uri="{FF2B5EF4-FFF2-40B4-BE49-F238E27FC236}">
                <a16:creationId xmlns:a16="http://schemas.microsoft.com/office/drawing/2014/main" id="{6219897B-B365-482C-A838-8784131F8A5E}"/>
              </a:ext>
            </a:extLst>
          </p:cNvPr>
          <p:cNvSpPr>
            <a:spLocks noChangeArrowheads="1"/>
          </p:cNvSpPr>
          <p:nvPr/>
        </p:nvSpPr>
        <p:spPr bwMode="auto">
          <a:xfrm>
            <a:off x="4800600" y="3048000"/>
            <a:ext cx="3657600" cy="2971800"/>
          </a:xfrm>
          <a:prstGeom prst="rect">
            <a:avLst/>
          </a:prstGeom>
          <a:solidFill>
            <a:srgbClr val="FFFFFF"/>
          </a:solidFill>
          <a:ln w="9525">
            <a:solidFill>
              <a:srgbClr val="006666"/>
            </a:solidFill>
            <a:miter lim="800000"/>
            <a:headEnd/>
            <a:tailEnd/>
          </a:ln>
        </p:spPr>
        <p:txBody>
          <a:bodyPr wrap="none" anchor="ctr"/>
          <a:lstStyle/>
          <a:p>
            <a:pPr eaLnBrk="1" fontAlgn="auto" hangingPunct="1">
              <a:spcBef>
                <a:spcPts val="0"/>
              </a:spcBef>
              <a:spcAft>
                <a:spcPts val="0"/>
              </a:spcAft>
              <a:defRPr/>
            </a:pPr>
            <a:endParaRPr lang="zh-CN" altLang="zh-CN" kern="0">
              <a:solidFill>
                <a:sysClr val="windowText" lastClr="000000"/>
              </a:solidFill>
            </a:endParaRPr>
          </a:p>
        </p:txBody>
      </p:sp>
      <p:sp>
        <p:nvSpPr>
          <p:cNvPr id="29" name="Freeform 3">
            <a:extLst>
              <a:ext uri="{FF2B5EF4-FFF2-40B4-BE49-F238E27FC236}">
                <a16:creationId xmlns:a16="http://schemas.microsoft.com/office/drawing/2014/main" id="{C672A742-DB99-4474-953D-FE8287B0A321}"/>
              </a:ext>
            </a:extLst>
          </p:cNvPr>
          <p:cNvSpPr>
            <a:spLocks/>
          </p:cNvSpPr>
          <p:nvPr/>
        </p:nvSpPr>
        <p:spPr bwMode="auto">
          <a:xfrm>
            <a:off x="5410200" y="3960813"/>
            <a:ext cx="2020888" cy="1677987"/>
          </a:xfrm>
          <a:custGeom>
            <a:avLst/>
            <a:gdLst>
              <a:gd name="T0" fmla="*/ 2147483647 w 1273"/>
              <a:gd name="T1" fmla="*/ 2147483647 h 1057"/>
              <a:gd name="T2" fmla="*/ 2147483647 w 1273"/>
              <a:gd name="T3" fmla="*/ 2147483647 h 1057"/>
              <a:gd name="T4" fmla="*/ 2147483647 w 1273"/>
              <a:gd name="T5" fmla="*/ 2147483647 h 1057"/>
              <a:gd name="T6" fmla="*/ 2147483647 w 1273"/>
              <a:gd name="T7" fmla="*/ 2147483647 h 1057"/>
              <a:gd name="T8" fmla="*/ 2147483647 w 1273"/>
              <a:gd name="T9" fmla="*/ 2147483647 h 1057"/>
              <a:gd name="T10" fmla="*/ 2147483647 w 1273"/>
              <a:gd name="T11" fmla="*/ 2147483647 h 1057"/>
              <a:gd name="T12" fmla="*/ 2147483647 w 1273"/>
              <a:gd name="T13" fmla="*/ 2147483647 h 1057"/>
              <a:gd name="T14" fmla="*/ 2147483647 w 1273"/>
              <a:gd name="T15" fmla="*/ 2147483647 h 1057"/>
              <a:gd name="T16" fmla="*/ 2147483647 w 1273"/>
              <a:gd name="T17" fmla="*/ 2147483647 h 1057"/>
              <a:gd name="T18" fmla="*/ 2147483647 w 1273"/>
              <a:gd name="T19" fmla="*/ 2147483647 h 1057"/>
              <a:gd name="T20" fmla="*/ 2147483647 w 1273"/>
              <a:gd name="T21" fmla="*/ 2147483647 h 1057"/>
              <a:gd name="T22" fmla="*/ 2147483647 w 1273"/>
              <a:gd name="T23" fmla="*/ 2147483647 h 1057"/>
              <a:gd name="T24" fmla="*/ 2147483647 w 1273"/>
              <a:gd name="T25" fmla="*/ 2147483647 h 1057"/>
              <a:gd name="T26" fmla="*/ 2147483647 w 1273"/>
              <a:gd name="T27" fmla="*/ 2147483647 h 1057"/>
              <a:gd name="T28" fmla="*/ 2147483647 w 1273"/>
              <a:gd name="T29" fmla="*/ 2147483647 h 1057"/>
              <a:gd name="T30" fmla="*/ 2147483647 w 1273"/>
              <a:gd name="T31" fmla="*/ 2147483647 h 1057"/>
              <a:gd name="T32" fmla="*/ 2147483647 w 1273"/>
              <a:gd name="T33" fmla="*/ 2147483647 h 1057"/>
              <a:gd name="T34" fmla="*/ 2147483647 w 1273"/>
              <a:gd name="T35" fmla="*/ 2147483647 h 1057"/>
              <a:gd name="T36" fmla="*/ 2147483647 w 1273"/>
              <a:gd name="T37" fmla="*/ 2147483647 h 1057"/>
              <a:gd name="T38" fmla="*/ 2147483647 w 1273"/>
              <a:gd name="T39" fmla="*/ 2147483647 h 1057"/>
              <a:gd name="T40" fmla="*/ 2147483647 w 1273"/>
              <a:gd name="T41" fmla="*/ 2147483647 h 105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73"/>
              <a:gd name="T64" fmla="*/ 0 h 1057"/>
              <a:gd name="T65" fmla="*/ 1273 w 1273"/>
              <a:gd name="T66" fmla="*/ 1057 h 105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73" h="1057">
                <a:moveTo>
                  <a:pt x="2" y="557"/>
                </a:moveTo>
                <a:cubicBezTo>
                  <a:pt x="13" y="511"/>
                  <a:pt x="19" y="463"/>
                  <a:pt x="38" y="421"/>
                </a:cubicBezTo>
                <a:cubicBezTo>
                  <a:pt x="62" y="367"/>
                  <a:pt x="66" y="383"/>
                  <a:pt x="109" y="340"/>
                </a:cubicBezTo>
                <a:cubicBezTo>
                  <a:pt x="160" y="291"/>
                  <a:pt x="213" y="230"/>
                  <a:pt x="276" y="204"/>
                </a:cubicBezTo>
                <a:cubicBezTo>
                  <a:pt x="316" y="187"/>
                  <a:pt x="367" y="184"/>
                  <a:pt x="407" y="164"/>
                </a:cubicBezTo>
                <a:cubicBezTo>
                  <a:pt x="461" y="138"/>
                  <a:pt x="492" y="92"/>
                  <a:pt x="539" y="55"/>
                </a:cubicBezTo>
                <a:cubicBezTo>
                  <a:pt x="562" y="36"/>
                  <a:pt x="709" y="13"/>
                  <a:pt x="709" y="13"/>
                </a:cubicBezTo>
                <a:cubicBezTo>
                  <a:pt x="808" y="18"/>
                  <a:pt x="759" y="0"/>
                  <a:pt x="858" y="13"/>
                </a:cubicBezTo>
                <a:cubicBezTo>
                  <a:pt x="890" y="16"/>
                  <a:pt x="964" y="51"/>
                  <a:pt x="992" y="69"/>
                </a:cubicBezTo>
                <a:cubicBezTo>
                  <a:pt x="1081" y="126"/>
                  <a:pt x="1136" y="205"/>
                  <a:pt x="1206" y="286"/>
                </a:cubicBezTo>
                <a:cubicBezTo>
                  <a:pt x="1238" y="393"/>
                  <a:pt x="1226" y="339"/>
                  <a:pt x="1242" y="448"/>
                </a:cubicBezTo>
                <a:cubicBezTo>
                  <a:pt x="1238" y="548"/>
                  <a:pt x="1273" y="544"/>
                  <a:pt x="1255" y="641"/>
                </a:cubicBezTo>
                <a:cubicBezTo>
                  <a:pt x="1252" y="658"/>
                  <a:pt x="1168" y="737"/>
                  <a:pt x="1158" y="738"/>
                </a:cubicBezTo>
                <a:cubicBezTo>
                  <a:pt x="1098" y="745"/>
                  <a:pt x="1060" y="778"/>
                  <a:pt x="1001" y="783"/>
                </a:cubicBezTo>
                <a:cubicBezTo>
                  <a:pt x="982" y="786"/>
                  <a:pt x="909" y="784"/>
                  <a:pt x="881" y="798"/>
                </a:cubicBezTo>
                <a:cubicBezTo>
                  <a:pt x="868" y="805"/>
                  <a:pt x="759" y="874"/>
                  <a:pt x="746" y="881"/>
                </a:cubicBezTo>
                <a:cubicBezTo>
                  <a:pt x="729" y="891"/>
                  <a:pt x="604" y="950"/>
                  <a:pt x="589" y="955"/>
                </a:cubicBezTo>
                <a:cubicBezTo>
                  <a:pt x="499" y="1032"/>
                  <a:pt x="495" y="1020"/>
                  <a:pt x="384" y="1045"/>
                </a:cubicBezTo>
                <a:cubicBezTo>
                  <a:pt x="254" y="1036"/>
                  <a:pt x="210" y="1057"/>
                  <a:pt x="121" y="990"/>
                </a:cubicBezTo>
                <a:cubicBezTo>
                  <a:pt x="70" y="902"/>
                  <a:pt x="66" y="794"/>
                  <a:pt x="14" y="706"/>
                </a:cubicBezTo>
                <a:cubicBezTo>
                  <a:pt x="0" y="593"/>
                  <a:pt x="2" y="643"/>
                  <a:pt x="2" y="557"/>
                </a:cubicBezTo>
                <a:close/>
              </a:path>
            </a:pathLst>
          </a:custGeom>
          <a:gradFill rotWithShape="0">
            <a:gsLst>
              <a:gs pos="0">
                <a:srgbClr val="FFFFFF"/>
              </a:gs>
              <a:gs pos="100000">
                <a:srgbClr val="33CCFF"/>
              </a:gs>
            </a:gsLst>
            <a:path path="rect">
              <a:fillToRect l="50000" t="50000" r="50000" b="50000"/>
            </a:path>
          </a:gradFill>
          <a:ln w="12700">
            <a:solidFill>
              <a:srgbClr val="3333FF"/>
            </a:solidFill>
            <a:bevel/>
            <a:headEnd/>
            <a:tailEnd/>
          </a:ln>
        </p:spPr>
        <p:txBody>
          <a:bodyPr wrap="none" anchor="ctr"/>
          <a:lstStyle/>
          <a:p>
            <a:pPr eaLnBrk="1" fontAlgn="auto" hangingPunct="1">
              <a:spcBef>
                <a:spcPts val="0"/>
              </a:spcBef>
              <a:spcAft>
                <a:spcPts val="0"/>
              </a:spcAft>
              <a:defRPr/>
            </a:pPr>
            <a:endParaRPr lang="zh-CN" altLang="en-US" kern="0">
              <a:solidFill>
                <a:sysClr val="windowText" lastClr="000000"/>
              </a:solidFill>
            </a:endParaRPr>
          </a:p>
        </p:txBody>
      </p:sp>
      <p:sp>
        <p:nvSpPr>
          <p:cNvPr id="30" name="Oval 4">
            <a:extLst>
              <a:ext uri="{FF2B5EF4-FFF2-40B4-BE49-F238E27FC236}">
                <a16:creationId xmlns:a16="http://schemas.microsoft.com/office/drawing/2014/main" id="{95A8A55B-927E-482A-94A4-66AC6160C6AE}"/>
              </a:ext>
            </a:extLst>
          </p:cNvPr>
          <p:cNvSpPr>
            <a:spLocks noChangeArrowheads="1"/>
          </p:cNvSpPr>
          <p:nvPr/>
        </p:nvSpPr>
        <p:spPr bwMode="auto">
          <a:xfrm>
            <a:off x="6705600" y="4191000"/>
            <a:ext cx="152400" cy="152400"/>
          </a:xfrm>
          <a:prstGeom prst="ellipse">
            <a:avLst/>
          </a:prstGeom>
          <a:gradFill rotWithShape="0">
            <a:gsLst>
              <a:gs pos="0">
                <a:srgbClr val="FFFFFF"/>
              </a:gs>
              <a:gs pos="100000">
                <a:srgbClr val="FF6600"/>
              </a:gs>
            </a:gsLst>
            <a:path path="shape">
              <a:fillToRect l="50000" t="50000" r="50000" b="50000"/>
            </a:path>
          </a:gradFill>
          <a:ln w="9525">
            <a:solidFill>
              <a:srgbClr val="FF0000"/>
            </a:solidFill>
            <a:round/>
            <a:headEnd/>
            <a:tailEnd/>
          </a:ln>
        </p:spPr>
        <p:txBody>
          <a:bodyPr wrap="none" anchor="ctr"/>
          <a:lstStyle/>
          <a:p>
            <a:pPr eaLnBrk="1" fontAlgn="auto" hangingPunct="1">
              <a:spcBef>
                <a:spcPts val="0"/>
              </a:spcBef>
              <a:spcAft>
                <a:spcPts val="0"/>
              </a:spcAft>
              <a:defRPr/>
            </a:pPr>
            <a:endParaRPr lang="zh-CN" altLang="zh-CN" kern="0">
              <a:solidFill>
                <a:sysClr val="windowText" lastClr="000000"/>
              </a:solidFill>
            </a:endParaRPr>
          </a:p>
        </p:txBody>
      </p:sp>
      <p:sp>
        <p:nvSpPr>
          <p:cNvPr id="31" name="Oval 5">
            <a:extLst>
              <a:ext uri="{FF2B5EF4-FFF2-40B4-BE49-F238E27FC236}">
                <a16:creationId xmlns:a16="http://schemas.microsoft.com/office/drawing/2014/main" id="{87A3C992-BE28-4DD9-B6A9-8819466479FB}"/>
              </a:ext>
            </a:extLst>
          </p:cNvPr>
          <p:cNvSpPr>
            <a:spLocks noChangeArrowheads="1"/>
          </p:cNvSpPr>
          <p:nvPr/>
        </p:nvSpPr>
        <p:spPr bwMode="auto">
          <a:xfrm>
            <a:off x="5715000" y="4572000"/>
            <a:ext cx="152400" cy="152400"/>
          </a:xfrm>
          <a:prstGeom prst="ellipse">
            <a:avLst/>
          </a:prstGeom>
          <a:gradFill rotWithShape="0">
            <a:gsLst>
              <a:gs pos="0">
                <a:srgbClr val="FFFFFF"/>
              </a:gs>
              <a:gs pos="100000">
                <a:srgbClr val="FF9900"/>
              </a:gs>
            </a:gsLst>
            <a:path path="shape">
              <a:fillToRect l="50000" t="50000" r="50000" b="50000"/>
            </a:path>
          </a:gradFill>
          <a:ln w="9525">
            <a:solidFill>
              <a:srgbClr val="FF6600"/>
            </a:solidFill>
            <a:round/>
            <a:headEnd/>
            <a:tailEnd/>
          </a:ln>
        </p:spPr>
        <p:txBody>
          <a:bodyPr wrap="none" anchor="ctr"/>
          <a:lstStyle/>
          <a:p>
            <a:pPr eaLnBrk="1" fontAlgn="auto" hangingPunct="1">
              <a:spcBef>
                <a:spcPts val="0"/>
              </a:spcBef>
              <a:spcAft>
                <a:spcPts val="0"/>
              </a:spcAft>
              <a:defRPr/>
            </a:pPr>
            <a:endParaRPr lang="zh-CN" altLang="zh-CN" kern="0">
              <a:solidFill>
                <a:sysClr val="windowText" lastClr="000000"/>
              </a:solidFill>
            </a:endParaRPr>
          </a:p>
        </p:txBody>
      </p:sp>
      <p:sp>
        <p:nvSpPr>
          <p:cNvPr id="32" name="Oval 6">
            <a:extLst>
              <a:ext uri="{FF2B5EF4-FFF2-40B4-BE49-F238E27FC236}">
                <a16:creationId xmlns:a16="http://schemas.microsoft.com/office/drawing/2014/main" id="{E746D3A2-2FE5-49FA-88BE-3B678DA20F2C}"/>
              </a:ext>
            </a:extLst>
          </p:cNvPr>
          <p:cNvSpPr>
            <a:spLocks noChangeArrowheads="1"/>
          </p:cNvSpPr>
          <p:nvPr/>
        </p:nvSpPr>
        <p:spPr bwMode="auto">
          <a:xfrm>
            <a:off x="5257800" y="3657600"/>
            <a:ext cx="177800" cy="177800"/>
          </a:xfrm>
          <a:prstGeom prst="ellipse">
            <a:avLst/>
          </a:prstGeom>
          <a:gradFill rotWithShape="1">
            <a:gsLst>
              <a:gs pos="0">
                <a:srgbClr val="FFCCFF"/>
              </a:gs>
              <a:gs pos="100000">
                <a:srgbClr val="990000"/>
              </a:gs>
            </a:gsLst>
            <a:path path="shape">
              <a:fillToRect l="50000" t="50000" r="50000" b="50000"/>
            </a:path>
          </a:gradFill>
          <a:ln w="9525">
            <a:solidFill>
              <a:srgbClr val="000000"/>
            </a:solidFill>
            <a:round/>
            <a:headEnd/>
            <a:tailEnd/>
          </a:ln>
        </p:spPr>
        <p:txBody>
          <a:bodyPr wrap="none" anchor="ctr"/>
          <a:lstStyle/>
          <a:p>
            <a:pPr eaLnBrk="1" fontAlgn="auto" hangingPunct="1">
              <a:spcBef>
                <a:spcPts val="0"/>
              </a:spcBef>
              <a:spcAft>
                <a:spcPts val="0"/>
              </a:spcAft>
              <a:defRPr/>
            </a:pPr>
            <a:endParaRPr lang="zh-CN" altLang="zh-CN" kern="0">
              <a:solidFill>
                <a:sysClr val="windowText" lastClr="000000"/>
              </a:solidFill>
            </a:endParaRPr>
          </a:p>
        </p:txBody>
      </p:sp>
      <p:sp>
        <p:nvSpPr>
          <p:cNvPr id="33" name="Oval 7">
            <a:extLst>
              <a:ext uri="{FF2B5EF4-FFF2-40B4-BE49-F238E27FC236}">
                <a16:creationId xmlns:a16="http://schemas.microsoft.com/office/drawing/2014/main" id="{8579E6F1-71BC-405F-A132-B17FE414F981}"/>
              </a:ext>
            </a:extLst>
          </p:cNvPr>
          <p:cNvSpPr>
            <a:spLocks noChangeArrowheads="1"/>
          </p:cNvSpPr>
          <p:nvPr/>
        </p:nvSpPr>
        <p:spPr bwMode="auto">
          <a:xfrm>
            <a:off x="5257800" y="5486400"/>
            <a:ext cx="152400" cy="152400"/>
          </a:xfrm>
          <a:prstGeom prst="ellipse">
            <a:avLst/>
          </a:prstGeom>
          <a:gradFill rotWithShape="0">
            <a:gsLst>
              <a:gs pos="0">
                <a:srgbClr val="FFFFFF"/>
              </a:gs>
              <a:gs pos="100000">
                <a:srgbClr val="E369BD"/>
              </a:gs>
            </a:gsLst>
            <a:path path="shape">
              <a:fillToRect l="50000" t="50000" r="50000" b="50000"/>
            </a:path>
          </a:gradFill>
          <a:ln w="9525">
            <a:solidFill>
              <a:srgbClr val="000000"/>
            </a:solidFill>
            <a:round/>
            <a:headEnd/>
            <a:tailEnd/>
          </a:ln>
        </p:spPr>
        <p:txBody>
          <a:bodyPr wrap="none" anchor="ctr"/>
          <a:lstStyle/>
          <a:p>
            <a:pPr eaLnBrk="1" fontAlgn="auto" hangingPunct="1">
              <a:spcBef>
                <a:spcPts val="0"/>
              </a:spcBef>
              <a:spcAft>
                <a:spcPts val="0"/>
              </a:spcAft>
              <a:defRPr/>
            </a:pPr>
            <a:endParaRPr lang="zh-CN" altLang="zh-CN" kern="0">
              <a:solidFill>
                <a:sysClr val="windowText" lastClr="000000"/>
              </a:solidFill>
            </a:endParaRPr>
          </a:p>
        </p:txBody>
      </p:sp>
      <p:sp>
        <p:nvSpPr>
          <p:cNvPr id="34" name="Oval 8">
            <a:extLst>
              <a:ext uri="{FF2B5EF4-FFF2-40B4-BE49-F238E27FC236}">
                <a16:creationId xmlns:a16="http://schemas.microsoft.com/office/drawing/2014/main" id="{EFFABC76-6622-457E-A153-757F05356D3D}"/>
              </a:ext>
            </a:extLst>
          </p:cNvPr>
          <p:cNvSpPr>
            <a:spLocks noChangeArrowheads="1"/>
          </p:cNvSpPr>
          <p:nvPr/>
        </p:nvSpPr>
        <p:spPr bwMode="auto">
          <a:xfrm>
            <a:off x="7162800" y="5410200"/>
            <a:ext cx="152400" cy="152400"/>
          </a:xfrm>
          <a:prstGeom prst="ellipse">
            <a:avLst/>
          </a:prstGeom>
          <a:gradFill rotWithShape="0">
            <a:gsLst>
              <a:gs pos="0">
                <a:srgbClr val="FFFFFF"/>
              </a:gs>
              <a:gs pos="100000">
                <a:srgbClr val="FF0000"/>
              </a:gs>
            </a:gsLst>
            <a:path path="shape">
              <a:fillToRect l="50000" t="50000" r="50000" b="50000"/>
            </a:path>
          </a:gradFill>
          <a:ln w="9525">
            <a:solidFill>
              <a:srgbClr val="000000"/>
            </a:solidFill>
            <a:round/>
            <a:headEnd/>
            <a:tailEnd/>
          </a:ln>
        </p:spPr>
        <p:txBody>
          <a:bodyPr wrap="none" anchor="ctr"/>
          <a:lstStyle/>
          <a:p>
            <a:pPr eaLnBrk="1" fontAlgn="auto" hangingPunct="1">
              <a:spcBef>
                <a:spcPts val="0"/>
              </a:spcBef>
              <a:spcAft>
                <a:spcPts val="0"/>
              </a:spcAft>
              <a:defRPr/>
            </a:pPr>
            <a:endParaRPr lang="zh-CN" altLang="zh-CN" kern="0">
              <a:solidFill>
                <a:sysClr val="windowText" lastClr="000000"/>
              </a:solidFill>
            </a:endParaRPr>
          </a:p>
        </p:txBody>
      </p:sp>
      <p:sp>
        <p:nvSpPr>
          <p:cNvPr id="35" name="Oval 9">
            <a:extLst>
              <a:ext uri="{FF2B5EF4-FFF2-40B4-BE49-F238E27FC236}">
                <a16:creationId xmlns:a16="http://schemas.microsoft.com/office/drawing/2014/main" id="{60D97B05-6D23-4F19-8F8C-3101F4FDAA6D}"/>
              </a:ext>
            </a:extLst>
          </p:cNvPr>
          <p:cNvSpPr>
            <a:spLocks noChangeArrowheads="1"/>
          </p:cNvSpPr>
          <p:nvPr/>
        </p:nvSpPr>
        <p:spPr bwMode="auto">
          <a:xfrm>
            <a:off x="6629400" y="4800600"/>
            <a:ext cx="152400" cy="152400"/>
          </a:xfrm>
          <a:prstGeom prst="ellipse">
            <a:avLst/>
          </a:prstGeom>
          <a:gradFill rotWithShape="0">
            <a:gsLst>
              <a:gs pos="0">
                <a:srgbClr val="FFFFFF"/>
              </a:gs>
              <a:gs pos="100000">
                <a:srgbClr val="FF6600"/>
              </a:gs>
            </a:gsLst>
            <a:path path="shape">
              <a:fillToRect l="50000" t="50000" r="50000" b="50000"/>
            </a:path>
          </a:gradFill>
          <a:ln w="9525">
            <a:solidFill>
              <a:srgbClr val="FF6600"/>
            </a:solidFill>
            <a:round/>
            <a:headEnd/>
            <a:tailEnd/>
          </a:ln>
        </p:spPr>
        <p:txBody>
          <a:bodyPr wrap="none" anchor="ctr"/>
          <a:lstStyle/>
          <a:p>
            <a:pPr eaLnBrk="1" fontAlgn="auto" hangingPunct="1">
              <a:spcBef>
                <a:spcPts val="0"/>
              </a:spcBef>
              <a:spcAft>
                <a:spcPts val="0"/>
              </a:spcAft>
              <a:defRPr/>
            </a:pPr>
            <a:endParaRPr lang="zh-CN" altLang="zh-CN" kern="0">
              <a:solidFill>
                <a:sysClr val="windowText" lastClr="000000"/>
              </a:solidFill>
            </a:endParaRPr>
          </a:p>
        </p:txBody>
      </p:sp>
      <p:sp>
        <p:nvSpPr>
          <p:cNvPr id="36" name="Oval 10">
            <a:extLst>
              <a:ext uri="{FF2B5EF4-FFF2-40B4-BE49-F238E27FC236}">
                <a16:creationId xmlns:a16="http://schemas.microsoft.com/office/drawing/2014/main" id="{D0A427EE-620A-4207-B610-33C1434F93CD}"/>
              </a:ext>
            </a:extLst>
          </p:cNvPr>
          <p:cNvSpPr>
            <a:spLocks noChangeArrowheads="1"/>
          </p:cNvSpPr>
          <p:nvPr/>
        </p:nvSpPr>
        <p:spPr bwMode="auto">
          <a:xfrm>
            <a:off x="7620000" y="4724400"/>
            <a:ext cx="152400" cy="152400"/>
          </a:xfrm>
          <a:prstGeom prst="ellipse">
            <a:avLst/>
          </a:prstGeom>
          <a:gradFill rotWithShape="0">
            <a:gsLst>
              <a:gs pos="0">
                <a:srgbClr val="FFFFFF"/>
              </a:gs>
              <a:gs pos="100000">
                <a:srgbClr val="3D9933"/>
              </a:gs>
            </a:gsLst>
            <a:path path="shape">
              <a:fillToRect l="50000" t="50000" r="50000" b="50000"/>
            </a:path>
          </a:gradFill>
          <a:ln w="9525">
            <a:solidFill>
              <a:srgbClr val="000000"/>
            </a:solidFill>
            <a:round/>
            <a:headEnd/>
            <a:tailEnd/>
          </a:ln>
        </p:spPr>
        <p:txBody>
          <a:bodyPr wrap="none" anchor="ctr"/>
          <a:lstStyle/>
          <a:p>
            <a:pPr eaLnBrk="1" fontAlgn="auto" hangingPunct="1">
              <a:spcBef>
                <a:spcPts val="0"/>
              </a:spcBef>
              <a:spcAft>
                <a:spcPts val="0"/>
              </a:spcAft>
              <a:defRPr/>
            </a:pPr>
            <a:endParaRPr lang="zh-CN" altLang="zh-CN" kern="0">
              <a:solidFill>
                <a:sysClr val="windowText" lastClr="000000"/>
              </a:solidFill>
            </a:endParaRPr>
          </a:p>
        </p:txBody>
      </p:sp>
      <p:sp>
        <p:nvSpPr>
          <p:cNvPr id="37" name="Oval 11">
            <a:extLst>
              <a:ext uri="{FF2B5EF4-FFF2-40B4-BE49-F238E27FC236}">
                <a16:creationId xmlns:a16="http://schemas.microsoft.com/office/drawing/2014/main" id="{B24BDDB5-93F8-409C-BBAC-7CB1E8458F10}"/>
              </a:ext>
            </a:extLst>
          </p:cNvPr>
          <p:cNvSpPr>
            <a:spLocks noChangeArrowheads="1"/>
          </p:cNvSpPr>
          <p:nvPr/>
        </p:nvSpPr>
        <p:spPr bwMode="auto">
          <a:xfrm>
            <a:off x="6705600" y="3581400"/>
            <a:ext cx="152400" cy="152400"/>
          </a:xfrm>
          <a:prstGeom prst="ellipse">
            <a:avLst/>
          </a:prstGeom>
          <a:gradFill rotWithShape="0">
            <a:gsLst>
              <a:gs pos="0">
                <a:srgbClr val="FFFFFF"/>
              </a:gs>
              <a:gs pos="100000">
                <a:srgbClr val="FF0000"/>
              </a:gs>
            </a:gsLst>
            <a:path path="shape">
              <a:fillToRect l="50000" t="50000" r="50000" b="50000"/>
            </a:path>
          </a:gradFill>
          <a:ln w="9525">
            <a:solidFill>
              <a:srgbClr val="000000"/>
            </a:solidFill>
            <a:round/>
            <a:headEnd/>
            <a:tailEnd/>
          </a:ln>
        </p:spPr>
        <p:txBody>
          <a:bodyPr wrap="none" anchor="ctr"/>
          <a:lstStyle/>
          <a:p>
            <a:pPr eaLnBrk="1" fontAlgn="auto" hangingPunct="1">
              <a:spcBef>
                <a:spcPts val="0"/>
              </a:spcBef>
              <a:spcAft>
                <a:spcPts val="0"/>
              </a:spcAft>
              <a:defRPr/>
            </a:pPr>
            <a:endParaRPr lang="zh-CN" altLang="zh-CN" kern="0">
              <a:solidFill>
                <a:sysClr val="windowText" lastClr="000000"/>
              </a:solidFill>
            </a:endParaRPr>
          </a:p>
        </p:txBody>
      </p:sp>
      <p:graphicFrame>
        <p:nvGraphicFramePr>
          <p:cNvPr id="154637" name="Object 13">
            <a:extLst>
              <a:ext uri="{FF2B5EF4-FFF2-40B4-BE49-F238E27FC236}">
                <a16:creationId xmlns:a16="http://schemas.microsoft.com/office/drawing/2014/main" id="{B9B4B83C-1433-49B3-8B60-339BC1332F79}"/>
              </a:ext>
            </a:extLst>
          </p:cNvPr>
          <p:cNvGraphicFramePr>
            <a:graphicFrameLocks noChangeAspect="1"/>
          </p:cNvGraphicFramePr>
          <p:nvPr/>
        </p:nvGraphicFramePr>
        <p:xfrm>
          <a:off x="6178550" y="4495800"/>
          <a:ext cx="527050" cy="800100"/>
        </p:xfrm>
        <a:graphic>
          <a:graphicData uri="http://schemas.openxmlformats.org/presentationml/2006/ole">
            <mc:AlternateContent xmlns:mc="http://schemas.openxmlformats.org/markup-compatibility/2006">
              <mc:Choice xmlns:v="urn:schemas-microsoft-com:vml" Requires="v">
                <p:oleObj r:id="rId2" imgW="152931" imgH="229397" progId="Equation.3">
                  <p:embed/>
                </p:oleObj>
              </mc:Choice>
              <mc:Fallback>
                <p:oleObj r:id="rId2" imgW="152931" imgH="229397" progId="Equation.3">
                  <p:embed/>
                  <p:pic>
                    <p:nvPicPr>
                      <p:cNvPr id="0" name="Object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8550" y="4495800"/>
                        <a:ext cx="52705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 name="Freeform 13">
            <a:extLst>
              <a:ext uri="{FF2B5EF4-FFF2-40B4-BE49-F238E27FC236}">
                <a16:creationId xmlns:a16="http://schemas.microsoft.com/office/drawing/2014/main" id="{BA61D8A5-E36F-4CBB-A0F3-454581D38A8E}"/>
              </a:ext>
            </a:extLst>
          </p:cNvPr>
          <p:cNvSpPr>
            <a:spLocks/>
          </p:cNvSpPr>
          <p:nvPr/>
        </p:nvSpPr>
        <p:spPr bwMode="auto">
          <a:xfrm>
            <a:off x="5410200" y="3962400"/>
            <a:ext cx="2020888" cy="1677988"/>
          </a:xfrm>
          <a:custGeom>
            <a:avLst/>
            <a:gdLst>
              <a:gd name="T0" fmla="*/ 2147483647 w 1273"/>
              <a:gd name="T1" fmla="*/ 2147483647 h 1057"/>
              <a:gd name="T2" fmla="*/ 2147483647 w 1273"/>
              <a:gd name="T3" fmla="*/ 2147483647 h 1057"/>
              <a:gd name="T4" fmla="*/ 2147483647 w 1273"/>
              <a:gd name="T5" fmla="*/ 2147483647 h 1057"/>
              <a:gd name="T6" fmla="*/ 2147483647 w 1273"/>
              <a:gd name="T7" fmla="*/ 2147483647 h 1057"/>
              <a:gd name="T8" fmla="*/ 2147483647 w 1273"/>
              <a:gd name="T9" fmla="*/ 2147483647 h 1057"/>
              <a:gd name="T10" fmla="*/ 2147483647 w 1273"/>
              <a:gd name="T11" fmla="*/ 2147483647 h 1057"/>
              <a:gd name="T12" fmla="*/ 2147483647 w 1273"/>
              <a:gd name="T13" fmla="*/ 2147483647 h 1057"/>
              <a:gd name="T14" fmla="*/ 2147483647 w 1273"/>
              <a:gd name="T15" fmla="*/ 2147483647 h 1057"/>
              <a:gd name="T16" fmla="*/ 2147483647 w 1273"/>
              <a:gd name="T17" fmla="*/ 2147483647 h 1057"/>
              <a:gd name="T18" fmla="*/ 2147483647 w 1273"/>
              <a:gd name="T19" fmla="*/ 2147483647 h 1057"/>
              <a:gd name="T20" fmla="*/ 2147483647 w 1273"/>
              <a:gd name="T21" fmla="*/ 2147483647 h 1057"/>
              <a:gd name="T22" fmla="*/ 2147483647 w 1273"/>
              <a:gd name="T23" fmla="*/ 2147483647 h 1057"/>
              <a:gd name="T24" fmla="*/ 2147483647 w 1273"/>
              <a:gd name="T25" fmla="*/ 2147483647 h 1057"/>
              <a:gd name="T26" fmla="*/ 2147483647 w 1273"/>
              <a:gd name="T27" fmla="*/ 2147483647 h 1057"/>
              <a:gd name="T28" fmla="*/ 2147483647 w 1273"/>
              <a:gd name="T29" fmla="*/ 2147483647 h 1057"/>
              <a:gd name="T30" fmla="*/ 2147483647 w 1273"/>
              <a:gd name="T31" fmla="*/ 2147483647 h 1057"/>
              <a:gd name="T32" fmla="*/ 2147483647 w 1273"/>
              <a:gd name="T33" fmla="*/ 2147483647 h 1057"/>
              <a:gd name="T34" fmla="*/ 2147483647 w 1273"/>
              <a:gd name="T35" fmla="*/ 2147483647 h 1057"/>
              <a:gd name="T36" fmla="*/ 2147483647 w 1273"/>
              <a:gd name="T37" fmla="*/ 2147483647 h 1057"/>
              <a:gd name="T38" fmla="*/ 2147483647 w 1273"/>
              <a:gd name="T39" fmla="*/ 2147483647 h 1057"/>
              <a:gd name="T40" fmla="*/ 2147483647 w 1273"/>
              <a:gd name="T41" fmla="*/ 2147483647 h 105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73"/>
              <a:gd name="T64" fmla="*/ 0 h 1057"/>
              <a:gd name="T65" fmla="*/ 1273 w 1273"/>
              <a:gd name="T66" fmla="*/ 1057 h 105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73" h="1057">
                <a:moveTo>
                  <a:pt x="2" y="557"/>
                </a:moveTo>
                <a:cubicBezTo>
                  <a:pt x="13" y="511"/>
                  <a:pt x="19" y="463"/>
                  <a:pt x="38" y="421"/>
                </a:cubicBezTo>
                <a:cubicBezTo>
                  <a:pt x="62" y="367"/>
                  <a:pt x="66" y="383"/>
                  <a:pt x="109" y="340"/>
                </a:cubicBezTo>
                <a:cubicBezTo>
                  <a:pt x="160" y="291"/>
                  <a:pt x="213" y="230"/>
                  <a:pt x="276" y="204"/>
                </a:cubicBezTo>
                <a:cubicBezTo>
                  <a:pt x="316" y="187"/>
                  <a:pt x="367" y="184"/>
                  <a:pt x="407" y="164"/>
                </a:cubicBezTo>
                <a:cubicBezTo>
                  <a:pt x="461" y="138"/>
                  <a:pt x="492" y="92"/>
                  <a:pt x="539" y="55"/>
                </a:cubicBezTo>
                <a:cubicBezTo>
                  <a:pt x="562" y="36"/>
                  <a:pt x="709" y="13"/>
                  <a:pt x="709" y="13"/>
                </a:cubicBezTo>
                <a:cubicBezTo>
                  <a:pt x="808" y="18"/>
                  <a:pt x="759" y="0"/>
                  <a:pt x="858" y="13"/>
                </a:cubicBezTo>
                <a:cubicBezTo>
                  <a:pt x="890" y="16"/>
                  <a:pt x="964" y="51"/>
                  <a:pt x="992" y="69"/>
                </a:cubicBezTo>
                <a:cubicBezTo>
                  <a:pt x="1081" y="126"/>
                  <a:pt x="1136" y="205"/>
                  <a:pt x="1206" y="286"/>
                </a:cubicBezTo>
                <a:cubicBezTo>
                  <a:pt x="1238" y="393"/>
                  <a:pt x="1226" y="339"/>
                  <a:pt x="1242" y="448"/>
                </a:cubicBezTo>
                <a:cubicBezTo>
                  <a:pt x="1238" y="548"/>
                  <a:pt x="1273" y="544"/>
                  <a:pt x="1255" y="641"/>
                </a:cubicBezTo>
                <a:cubicBezTo>
                  <a:pt x="1252" y="658"/>
                  <a:pt x="1168" y="737"/>
                  <a:pt x="1158" y="738"/>
                </a:cubicBezTo>
                <a:cubicBezTo>
                  <a:pt x="1098" y="745"/>
                  <a:pt x="1060" y="778"/>
                  <a:pt x="1001" y="783"/>
                </a:cubicBezTo>
                <a:cubicBezTo>
                  <a:pt x="982" y="786"/>
                  <a:pt x="909" y="784"/>
                  <a:pt x="881" y="798"/>
                </a:cubicBezTo>
                <a:cubicBezTo>
                  <a:pt x="868" y="805"/>
                  <a:pt x="759" y="874"/>
                  <a:pt x="746" y="881"/>
                </a:cubicBezTo>
                <a:cubicBezTo>
                  <a:pt x="729" y="891"/>
                  <a:pt x="604" y="950"/>
                  <a:pt x="589" y="955"/>
                </a:cubicBezTo>
                <a:cubicBezTo>
                  <a:pt x="499" y="1032"/>
                  <a:pt x="495" y="1020"/>
                  <a:pt x="384" y="1045"/>
                </a:cubicBezTo>
                <a:cubicBezTo>
                  <a:pt x="254" y="1036"/>
                  <a:pt x="210" y="1057"/>
                  <a:pt x="121" y="990"/>
                </a:cubicBezTo>
                <a:cubicBezTo>
                  <a:pt x="70" y="902"/>
                  <a:pt x="66" y="794"/>
                  <a:pt x="14" y="706"/>
                </a:cubicBezTo>
                <a:cubicBezTo>
                  <a:pt x="0" y="593"/>
                  <a:pt x="2" y="643"/>
                  <a:pt x="2" y="557"/>
                </a:cubicBezTo>
                <a:close/>
              </a:path>
            </a:pathLst>
          </a:custGeom>
          <a:solidFill>
            <a:srgbClr val="D9F1FF">
              <a:alpha val="50195"/>
            </a:srgbClr>
          </a:solidFill>
          <a:ln w="12700">
            <a:solidFill>
              <a:srgbClr val="3333FF"/>
            </a:solidFill>
            <a:bevel/>
            <a:headEnd/>
            <a:tailEnd/>
          </a:ln>
        </p:spPr>
        <p:txBody>
          <a:bodyPr wrap="none" anchor="ctr"/>
          <a:lstStyle/>
          <a:p>
            <a:pPr eaLnBrk="1" fontAlgn="auto" hangingPunct="1">
              <a:spcBef>
                <a:spcPts val="0"/>
              </a:spcBef>
              <a:spcAft>
                <a:spcPts val="0"/>
              </a:spcAft>
              <a:defRPr/>
            </a:pPr>
            <a:endParaRPr lang="zh-CN" altLang="en-US" kern="0">
              <a:solidFill>
                <a:sysClr val="windowText" lastClr="000000"/>
              </a:solidFill>
            </a:endParaRPr>
          </a:p>
        </p:txBody>
      </p:sp>
      <p:graphicFrame>
        <p:nvGraphicFramePr>
          <p:cNvPr id="154639" name="Object 15">
            <a:extLst>
              <a:ext uri="{FF2B5EF4-FFF2-40B4-BE49-F238E27FC236}">
                <a16:creationId xmlns:a16="http://schemas.microsoft.com/office/drawing/2014/main" id="{B43E395E-4D18-4543-934F-BBA10ED01C29}"/>
              </a:ext>
            </a:extLst>
          </p:cNvPr>
          <p:cNvGraphicFramePr>
            <a:graphicFrameLocks noChangeAspect="1"/>
          </p:cNvGraphicFramePr>
          <p:nvPr/>
        </p:nvGraphicFramePr>
        <p:xfrm>
          <a:off x="5562600" y="5111750"/>
          <a:ext cx="431800" cy="527050"/>
        </p:xfrm>
        <a:graphic>
          <a:graphicData uri="http://schemas.openxmlformats.org/presentationml/2006/ole">
            <mc:AlternateContent xmlns:mc="http://schemas.openxmlformats.org/markup-compatibility/2006">
              <mc:Choice xmlns:v="urn:schemas-microsoft-com:vml" Requires="v">
                <p:oleObj r:id="rId4" imgW="95213" imgH="142795" progId="Equation.3">
                  <p:embed/>
                </p:oleObj>
              </mc:Choice>
              <mc:Fallback>
                <p:oleObj r:id="rId4" imgW="95213" imgH="142795" progId="Equation.3">
                  <p:embed/>
                  <p:pic>
                    <p:nvPicPr>
                      <p:cNvPr id="0"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5111750"/>
                        <a:ext cx="43180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 name="Oval 15">
            <a:extLst>
              <a:ext uri="{FF2B5EF4-FFF2-40B4-BE49-F238E27FC236}">
                <a16:creationId xmlns:a16="http://schemas.microsoft.com/office/drawing/2014/main" id="{1DFF54F2-9841-4AC2-903A-C73F0E6A5065}"/>
              </a:ext>
            </a:extLst>
          </p:cNvPr>
          <p:cNvSpPr>
            <a:spLocks noChangeArrowheads="1"/>
          </p:cNvSpPr>
          <p:nvPr/>
        </p:nvSpPr>
        <p:spPr bwMode="auto">
          <a:xfrm rot="-1933550">
            <a:off x="7010400" y="4343400"/>
            <a:ext cx="228600" cy="457200"/>
          </a:xfrm>
          <a:prstGeom prst="ellipse">
            <a:avLst/>
          </a:prstGeom>
          <a:gradFill rotWithShape="0">
            <a:gsLst>
              <a:gs pos="0">
                <a:srgbClr val="FFFFFF"/>
              </a:gs>
              <a:gs pos="100000">
                <a:srgbClr val="6F6FDB"/>
              </a:gs>
            </a:gsLst>
            <a:path path="shape">
              <a:fillToRect l="50000" t="50000" r="50000" b="50000"/>
            </a:path>
          </a:gradFill>
          <a:ln w="28575">
            <a:solidFill>
              <a:srgbClr val="3366FF"/>
            </a:solidFill>
            <a:round/>
            <a:headEnd/>
            <a:tailEnd/>
          </a:ln>
        </p:spPr>
        <p:txBody>
          <a:bodyPr wrap="none" anchor="ctr"/>
          <a:lstStyle/>
          <a:p>
            <a:pPr eaLnBrk="1" fontAlgn="auto" hangingPunct="1">
              <a:spcBef>
                <a:spcPts val="0"/>
              </a:spcBef>
              <a:spcAft>
                <a:spcPts val="0"/>
              </a:spcAft>
              <a:defRPr/>
            </a:pPr>
            <a:endParaRPr lang="zh-CN" altLang="zh-CN" kern="0">
              <a:solidFill>
                <a:sysClr val="windowText" lastClr="000000"/>
              </a:solidFill>
            </a:endParaRPr>
          </a:p>
        </p:txBody>
      </p:sp>
      <p:sp>
        <p:nvSpPr>
          <p:cNvPr id="42" name="Line 16">
            <a:extLst>
              <a:ext uri="{FF2B5EF4-FFF2-40B4-BE49-F238E27FC236}">
                <a16:creationId xmlns:a16="http://schemas.microsoft.com/office/drawing/2014/main" id="{7D815E07-5416-4A5F-9075-65D66FCF11B4}"/>
              </a:ext>
            </a:extLst>
          </p:cNvPr>
          <p:cNvSpPr>
            <a:spLocks noChangeShapeType="1"/>
          </p:cNvSpPr>
          <p:nvPr/>
        </p:nvSpPr>
        <p:spPr bwMode="auto">
          <a:xfrm flipV="1">
            <a:off x="7162800" y="4191000"/>
            <a:ext cx="762000" cy="381000"/>
          </a:xfrm>
          <a:prstGeom prst="line">
            <a:avLst/>
          </a:prstGeom>
          <a:noFill/>
          <a:ln w="38100">
            <a:solidFill>
              <a:srgbClr val="0000FF"/>
            </a:solidFill>
            <a:round/>
            <a:headEnd/>
            <a:tailEnd type="triangle" w="sm" len="lg"/>
          </a:ln>
        </p:spPr>
        <p:txBody>
          <a:bodyPr wrap="none" anchor="ctr"/>
          <a:lstStyle/>
          <a:p>
            <a:pPr eaLnBrk="1" fontAlgn="auto" hangingPunct="1">
              <a:spcBef>
                <a:spcPts val="0"/>
              </a:spcBef>
              <a:spcAft>
                <a:spcPts val="0"/>
              </a:spcAft>
              <a:defRPr/>
            </a:pPr>
            <a:endParaRPr lang="zh-CN" altLang="en-US" kern="0">
              <a:solidFill>
                <a:sysClr val="windowText" lastClr="000000"/>
              </a:solidFill>
            </a:endParaRPr>
          </a:p>
        </p:txBody>
      </p:sp>
      <p:sp>
        <p:nvSpPr>
          <p:cNvPr id="43" name="Line 17">
            <a:extLst>
              <a:ext uri="{FF2B5EF4-FFF2-40B4-BE49-F238E27FC236}">
                <a16:creationId xmlns:a16="http://schemas.microsoft.com/office/drawing/2014/main" id="{A4F72052-93D7-4E74-8820-A3AF1197CF8E}"/>
              </a:ext>
            </a:extLst>
          </p:cNvPr>
          <p:cNvSpPr>
            <a:spLocks noChangeShapeType="1"/>
          </p:cNvSpPr>
          <p:nvPr/>
        </p:nvSpPr>
        <p:spPr bwMode="auto">
          <a:xfrm flipV="1">
            <a:off x="7162800" y="3505200"/>
            <a:ext cx="685800" cy="1066800"/>
          </a:xfrm>
          <a:prstGeom prst="line">
            <a:avLst/>
          </a:prstGeom>
          <a:noFill/>
          <a:ln w="38100">
            <a:solidFill>
              <a:srgbClr val="FF0000"/>
            </a:solidFill>
            <a:round/>
            <a:headEnd/>
            <a:tailEnd type="triangle" w="sm" len="lg"/>
          </a:ln>
        </p:spPr>
        <p:txBody>
          <a:bodyPr wrap="none" anchor="ctr"/>
          <a:lstStyle/>
          <a:p>
            <a:pPr eaLnBrk="1" fontAlgn="auto" hangingPunct="1">
              <a:spcBef>
                <a:spcPts val="0"/>
              </a:spcBef>
              <a:spcAft>
                <a:spcPts val="0"/>
              </a:spcAft>
              <a:defRPr/>
            </a:pPr>
            <a:endParaRPr lang="zh-CN" altLang="en-US" kern="0">
              <a:solidFill>
                <a:sysClr val="windowText" lastClr="000000"/>
              </a:solidFill>
            </a:endParaRPr>
          </a:p>
        </p:txBody>
      </p:sp>
      <p:graphicFrame>
        <p:nvGraphicFramePr>
          <p:cNvPr id="154643" name="Object 19">
            <a:extLst>
              <a:ext uri="{FF2B5EF4-FFF2-40B4-BE49-F238E27FC236}">
                <a16:creationId xmlns:a16="http://schemas.microsoft.com/office/drawing/2014/main" id="{C7A7E924-BCC6-4F82-8450-2651343ECEE1}"/>
              </a:ext>
            </a:extLst>
          </p:cNvPr>
          <p:cNvGraphicFramePr>
            <a:graphicFrameLocks noChangeAspect="1"/>
          </p:cNvGraphicFramePr>
          <p:nvPr/>
        </p:nvGraphicFramePr>
        <p:xfrm>
          <a:off x="7924800" y="3938588"/>
          <a:ext cx="533400" cy="503237"/>
        </p:xfrm>
        <a:graphic>
          <a:graphicData uri="http://schemas.openxmlformats.org/presentationml/2006/ole">
            <mc:AlternateContent xmlns:mc="http://schemas.openxmlformats.org/markup-compatibility/2006">
              <mc:Choice xmlns:v="urn:schemas-microsoft-com:vml" Requires="v">
                <p:oleObj r:id="rId6" imgW="295339" imgH="276238" progId="Equation.3">
                  <p:embed/>
                </p:oleObj>
              </mc:Choice>
              <mc:Fallback>
                <p:oleObj r:id="rId6" imgW="295339" imgH="276238" progId="Equation.3">
                  <p:embed/>
                  <p:pic>
                    <p:nvPicPr>
                      <p:cNvPr id="0" name="Object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24800" y="3938588"/>
                        <a:ext cx="53340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4644" name="Object 20">
            <a:extLst>
              <a:ext uri="{FF2B5EF4-FFF2-40B4-BE49-F238E27FC236}">
                <a16:creationId xmlns:a16="http://schemas.microsoft.com/office/drawing/2014/main" id="{D690D783-3ABB-4EBF-8701-655B1D4813C8}"/>
              </a:ext>
            </a:extLst>
          </p:cNvPr>
          <p:cNvGraphicFramePr>
            <a:graphicFrameLocks noChangeAspect="1"/>
          </p:cNvGraphicFramePr>
          <p:nvPr/>
        </p:nvGraphicFramePr>
        <p:xfrm>
          <a:off x="7848600" y="3200400"/>
          <a:ext cx="423863" cy="533400"/>
        </p:xfrm>
        <a:graphic>
          <a:graphicData uri="http://schemas.openxmlformats.org/presentationml/2006/ole">
            <mc:AlternateContent xmlns:mc="http://schemas.openxmlformats.org/markup-compatibility/2006">
              <mc:Choice xmlns:v="urn:schemas-microsoft-com:vml" Requires="v">
                <p:oleObj r:id="rId8" imgW="171383" imgH="247823" progId="Equation.3">
                  <p:embed/>
                </p:oleObj>
              </mc:Choice>
              <mc:Fallback>
                <p:oleObj r:id="rId8" imgW="171383" imgH="247823" progId="Equation.3">
                  <p:embed/>
                  <p:pic>
                    <p:nvPicPr>
                      <p:cNvPr id="0" name="Object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48600" y="3200400"/>
                        <a:ext cx="4238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 name="Text Box 20">
            <a:extLst>
              <a:ext uri="{FF2B5EF4-FFF2-40B4-BE49-F238E27FC236}">
                <a16:creationId xmlns:a16="http://schemas.microsoft.com/office/drawing/2014/main" id="{AADABBFC-03C7-4787-AA23-EE24C6FEE325}"/>
              </a:ext>
            </a:extLst>
          </p:cNvPr>
          <p:cNvSpPr txBox="1">
            <a:spLocks noChangeArrowheads="1"/>
          </p:cNvSpPr>
          <p:nvPr/>
        </p:nvSpPr>
        <p:spPr bwMode="auto">
          <a:xfrm>
            <a:off x="685800" y="914400"/>
            <a:ext cx="3962400" cy="579438"/>
          </a:xfrm>
          <a:prstGeom prst="rect">
            <a:avLst/>
          </a:prstGeom>
          <a:noFill/>
          <a:ln w="9525">
            <a:noFill/>
            <a:miter lim="800000"/>
            <a:headEnd/>
            <a:tailEnd/>
          </a:ln>
        </p:spPr>
        <p:txBody>
          <a:bodyPr>
            <a:spAutoFit/>
          </a:bodyPr>
          <a:lstStyle/>
          <a:p>
            <a:pPr eaLnBrk="1" fontAlgn="auto" hangingPunct="1">
              <a:spcBef>
                <a:spcPct val="50000"/>
              </a:spcBef>
              <a:spcAft>
                <a:spcPts val="0"/>
              </a:spcAft>
              <a:buFontTx/>
              <a:buBlip>
                <a:blip r:embed="rId10"/>
              </a:buBlip>
              <a:defRPr/>
            </a:pPr>
            <a:r>
              <a:rPr lang="en-US" altLang="zh-CN" sz="2800" b="1" kern="0">
                <a:solidFill>
                  <a:sysClr val="windowText" lastClr="000000"/>
                </a:solidFill>
                <a:latin typeface="宋体" pitchFamily="2" charset="-122"/>
              </a:rPr>
              <a:t> </a:t>
            </a:r>
            <a:r>
              <a:rPr lang="zh-CN" altLang="en-US" sz="3200" b="1" kern="0">
                <a:solidFill>
                  <a:srgbClr val="FFFFFF"/>
                </a:solidFill>
                <a:latin typeface="宋体" pitchFamily="2" charset="-122"/>
              </a:rPr>
              <a:t>点电荷系的电场</a:t>
            </a:r>
          </a:p>
        </p:txBody>
      </p:sp>
      <p:graphicFrame>
        <p:nvGraphicFramePr>
          <p:cNvPr id="47" name="Object 22">
            <a:extLst>
              <a:ext uri="{FF2B5EF4-FFF2-40B4-BE49-F238E27FC236}">
                <a16:creationId xmlns:a16="http://schemas.microsoft.com/office/drawing/2014/main" id="{5962E318-9826-470C-BD57-898737BB6564}"/>
              </a:ext>
            </a:extLst>
          </p:cNvPr>
          <p:cNvGraphicFramePr>
            <a:graphicFrameLocks noChangeAspect="1"/>
          </p:cNvGraphicFramePr>
          <p:nvPr/>
        </p:nvGraphicFramePr>
        <p:xfrm>
          <a:off x="788988" y="4724400"/>
          <a:ext cx="3144837" cy="1271588"/>
        </p:xfrm>
        <a:graphic>
          <a:graphicData uri="http://schemas.openxmlformats.org/presentationml/2006/ole">
            <mc:AlternateContent xmlns:mc="http://schemas.openxmlformats.org/markup-compatibility/2006">
              <mc:Choice xmlns:v="urn:schemas-microsoft-com:vml" Requires="v">
                <p:oleObj name="Equation" r:id="rId11" imgW="1193800" imgH="444500" progId="Equation.DSMT4">
                  <p:embed/>
                </p:oleObj>
              </mc:Choice>
              <mc:Fallback>
                <p:oleObj name="Equation" r:id="rId11" imgW="1193800" imgH="444500" progId="Equation.DSMT4">
                  <p:embed/>
                  <p:pic>
                    <p:nvPicPr>
                      <p:cNvPr id="0" name="Object 22"/>
                      <p:cNvPicPr>
                        <a:picLocks noChangeAspect="1" noChangeArrowheads="1"/>
                      </p:cNvPicPr>
                      <p:nvPr/>
                    </p:nvPicPr>
                    <p:blipFill>
                      <a:blip r:embed="rId12">
                        <a:lum bright="100000" contrast="100000"/>
                        <a:extLst>
                          <a:ext uri="{28A0092B-C50C-407E-A947-70E740481C1C}">
                            <a14:useLocalDpi xmlns:a14="http://schemas.microsoft.com/office/drawing/2010/main" val="0"/>
                          </a:ext>
                        </a:extLst>
                      </a:blip>
                      <a:srcRect/>
                      <a:stretch>
                        <a:fillRect/>
                      </a:stretch>
                    </p:blipFill>
                    <p:spPr bwMode="auto">
                      <a:xfrm>
                        <a:off x="788988" y="4724400"/>
                        <a:ext cx="3144837" cy="127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8" name="Object 23">
            <a:extLst>
              <a:ext uri="{FF2B5EF4-FFF2-40B4-BE49-F238E27FC236}">
                <a16:creationId xmlns:a16="http://schemas.microsoft.com/office/drawing/2014/main" id="{7FB47919-BC52-4BAC-A52D-B539157C4AD9}"/>
              </a:ext>
            </a:extLst>
          </p:cNvPr>
          <p:cNvGraphicFramePr>
            <a:graphicFrameLocks noChangeAspect="1"/>
          </p:cNvGraphicFramePr>
          <p:nvPr/>
        </p:nvGraphicFramePr>
        <p:xfrm>
          <a:off x="1420813" y="3048000"/>
          <a:ext cx="1219200" cy="685800"/>
        </p:xfrm>
        <a:graphic>
          <a:graphicData uri="http://schemas.openxmlformats.org/presentationml/2006/ole">
            <mc:AlternateContent xmlns:mc="http://schemas.openxmlformats.org/markup-compatibility/2006">
              <mc:Choice xmlns:v="urn:schemas-microsoft-com:vml" Requires="v">
                <p:oleObj name="Equation" r:id="rId13" imgW="520474" imgH="241195" progId="Equation.DSMT4">
                  <p:embed/>
                </p:oleObj>
              </mc:Choice>
              <mc:Fallback>
                <p:oleObj name="Equation" r:id="rId13" imgW="520474" imgH="241195" progId="Equation.DSMT4">
                  <p:embed/>
                  <p:pic>
                    <p:nvPicPr>
                      <p:cNvPr id="0" name="Object 23"/>
                      <p:cNvPicPr>
                        <a:picLocks noChangeAspect="1" noChangeArrowheads="1"/>
                      </p:cNvPicPr>
                      <p:nvPr/>
                    </p:nvPicPr>
                    <p:blipFill>
                      <a:blip r:embed="rId14">
                        <a:lum bright="100000" contrast="100000"/>
                        <a:extLst>
                          <a:ext uri="{28A0092B-C50C-407E-A947-70E740481C1C}">
                            <a14:useLocalDpi xmlns:a14="http://schemas.microsoft.com/office/drawing/2010/main" val="0"/>
                          </a:ext>
                        </a:extLst>
                      </a:blip>
                      <a:srcRect/>
                      <a:stretch>
                        <a:fillRect/>
                      </a:stretch>
                    </p:blipFill>
                    <p:spPr bwMode="auto">
                      <a:xfrm>
                        <a:off x="1420813" y="3048000"/>
                        <a:ext cx="1219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9" name="Object 24">
            <a:extLst>
              <a:ext uri="{FF2B5EF4-FFF2-40B4-BE49-F238E27FC236}">
                <a16:creationId xmlns:a16="http://schemas.microsoft.com/office/drawing/2014/main" id="{2E2D1F85-CB36-4586-82D2-2D52302A96F6}"/>
              </a:ext>
            </a:extLst>
          </p:cNvPr>
          <p:cNvGraphicFramePr>
            <a:graphicFrameLocks noChangeAspect="1"/>
          </p:cNvGraphicFramePr>
          <p:nvPr/>
        </p:nvGraphicFramePr>
        <p:xfrm>
          <a:off x="1524000" y="3657600"/>
          <a:ext cx="1752600" cy="1249363"/>
        </p:xfrm>
        <a:graphic>
          <a:graphicData uri="http://schemas.openxmlformats.org/presentationml/2006/ole">
            <mc:AlternateContent xmlns:mc="http://schemas.openxmlformats.org/markup-compatibility/2006">
              <mc:Choice xmlns:v="urn:schemas-microsoft-com:vml" Requires="v">
                <p:oleObj name="Equation" r:id="rId15" imgW="723586" imgH="431613" progId="Equation.DSMT4">
                  <p:embed/>
                </p:oleObj>
              </mc:Choice>
              <mc:Fallback>
                <p:oleObj name="Equation" r:id="rId15" imgW="723586" imgH="431613" progId="Equation.DSMT4">
                  <p:embed/>
                  <p:pic>
                    <p:nvPicPr>
                      <p:cNvPr id="0" name="Object 24"/>
                      <p:cNvPicPr>
                        <a:picLocks noChangeAspect="1" noChangeArrowheads="1"/>
                      </p:cNvPicPr>
                      <p:nvPr/>
                    </p:nvPicPr>
                    <p:blipFill>
                      <a:blip r:embed="rId16">
                        <a:lum bright="100000" contrast="100000"/>
                        <a:extLst>
                          <a:ext uri="{28A0092B-C50C-407E-A947-70E740481C1C}">
                            <a14:useLocalDpi xmlns:a14="http://schemas.microsoft.com/office/drawing/2010/main" val="0"/>
                          </a:ext>
                        </a:extLst>
                      </a:blip>
                      <a:srcRect/>
                      <a:stretch>
                        <a:fillRect/>
                      </a:stretch>
                    </p:blipFill>
                    <p:spPr bwMode="auto">
                      <a:xfrm>
                        <a:off x="1524000" y="3657600"/>
                        <a:ext cx="1752600" cy="124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0" name="Object 25">
            <a:extLst>
              <a:ext uri="{FF2B5EF4-FFF2-40B4-BE49-F238E27FC236}">
                <a16:creationId xmlns:a16="http://schemas.microsoft.com/office/drawing/2014/main" id="{70EBA185-8DA1-410B-9165-1F0A1FBA6D47}"/>
              </a:ext>
            </a:extLst>
          </p:cNvPr>
          <p:cNvGraphicFramePr>
            <a:graphicFrameLocks noChangeAspect="1"/>
          </p:cNvGraphicFramePr>
          <p:nvPr/>
        </p:nvGraphicFramePr>
        <p:xfrm>
          <a:off x="2092325" y="2362200"/>
          <a:ext cx="3178175" cy="660400"/>
        </p:xfrm>
        <a:graphic>
          <a:graphicData uri="http://schemas.openxmlformats.org/presentationml/2006/ole">
            <mc:AlternateContent xmlns:mc="http://schemas.openxmlformats.org/markup-compatibility/2006">
              <mc:Choice xmlns:v="urn:schemas-microsoft-com:vml" Requires="v">
                <p:oleObj name="Equation" r:id="rId17" imgW="1333500" imgH="228600" progId="Equation.DSMT4">
                  <p:embed/>
                </p:oleObj>
              </mc:Choice>
              <mc:Fallback>
                <p:oleObj name="Equation" r:id="rId17" imgW="1333500" imgH="228600" progId="Equation.DSMT4">
                  <p:embed/>
                  <p:pic>
                    <p:nvPicPr>
                      <p:cNvPr id="0" name="Object 25"/>
                      <p:cNvPicPr>
                        <a:picLocks noChangeAspect="1" noChangeArrowheads="1"/>
                      </p:cNvPicPr>
                      <p:nvPr/>
                    </p:nvPicPr>
                    <p:blipFill>
                      <a:blip r:embed="rId18">
                        <a:lum bright="100000" contrast="100000"/>
                        <a:extLst>
                          <a:ext uri="{28A0092B-C50C-407E-A947-70E740481C1C}">
                            <a14:useLocalDpi xmlns:a14="http://schemas.microsoft.com/office/drawing/2010/main" val="0"/>
                          </a:ext>
                        </a:extLst>
                      </a:blip>
                      <a:srcRect/>
                      <a:stretch>
                        <a:fillRect/>
                      </a:stretch>
                    </p:blipFill>
                    <p:spPr bwMode="auto">
                      <a:xfrm>
                        <a:off x="2092325" y="2362200"/>
                        <a:ext cx="3178175"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1" name="Object 26">
            <a:extLst>
              <a:ext uri="{FF2B5EF4-FFF2-40B4-BE49-F238E27FC236}">
                <a16:creationId xmlns:a16="http://schemas.microsoft.com/office/drawing/2014/main" id="{51D95347-7F98-434E-B640-7DDA01C7E294}"/>
              </a:ext>
            </a:extLst>
          </p:cNvPr>
          <p:cNvGraphicFramePr>
            <a:graphicFrameLocks noChangeAspect="1"/>
          </p:cNvGraphicFramePr>
          <p:nvPr/>
        </p:nvGraphicFramePr>
        <p:xfrm>
          <a:off x="431800" y="1600200"/>
          <a:ext cx="8510588" cy="844550"/>
        </p:xfrm>
        <a:graphic>
          <a:graphicData uri="http://schemas.openxmlformats.org/presentationml/2006/ole">
            <mc:AlternateContent xmlns:mc="http://schemas.openxmlformats.org/markup-compatibility/2006">
              <mc:Choice xmlns:v="urn:schemas-microsoft-com:vml" Requires="v">
                <p:oleObj name="Equation" r:id="rId19" imgW="2971800" imgH="292100" progId="Equation.DSMT4">
                  <p:embed/>
                </p:oleObj>
              </mc:Choice>
              <mc:Fallback>
                <p:oleObj name="Equation" r:id="rId19" imgW="2971800" imgH="292100" progId="Equation.DSMT4">
                  <p:embed/>
                  <p:pic>
                    <p:nvPicPr>
                      <p:cNvPr id="0" name="Object 26"/>
                      <p:cNvPicPr>
                        <a:picLocks noChangeAspect="1" noChangeArrowheads="1"/>
                      </p:cNvPicPr>
                      <p:nvPr/>
                    </p:nvPicPr>
                    <p:blipFill>
                      <a:blip r:embed="rId20">
                        <a:lum bright="100000" contrast="100000"/>
                        <a:extLst>
                          <a:ext uri="{28A0092B-C50C-407E-A947-70E740481C1C}">
                            <a14:useLocalDpi xmlns:a14="http://schemas.microsoft.com/office/drawing/2010/main" val="0"/>
                          </a:ext>
                        </a:extLst>
                      </a:blip>
                      <a:srcRect/>
                      <a:stretch>
                        <a:fillRect/>
                      </a:stretch>
                    </p:blipFill>
                    <p:spPr bwMode="auto">
                      <a:xfrm>
                        <a:off x="431800" y="1600200"/>
                        <a:ext cx="8510588"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linds(vertical)">
                                      <p:cBhvr>
                                        <p:cTn id="7" dur="500"/>
                                        <p:tgtEl>
                                          <p:spTgt spid="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blinds(vertical)">
                                      <p:cBhvr>
                                        <p:cTn id="12" dur="500"/>
                                        <p:tgtEl>
                                          <p:spTgt spid="5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blinds(vertical)">
                                      <p:cBhvr>
                                        <p:cTn id="17" dur="500"/>
                                        <p:tgtEl>
                                          <p:spTgt spid="4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blinds(vertical)">
                                      <p:cBhvr>
                                        <p:cTn id="22" dur="500"/>
                                        <p:tgtEl>
                                          <p:spTgt spid="4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blinds(vertical)">
                                      <p:cBhvr>
                                        <p:cTn id="2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4" descr="D:\Program Files\Tencent\QQ2008\Users\393006789\Image\C2C\UG)HH(P42$ETWL42M~U%MG2.png"/>
          <p:cNvPicPr>
            <a:picLocks noChangeAspect="1" noChangeArrowheads="1"/>
          </p:cNvPicPr>
          <p:nvPr/>
        </p:nvPicPr>
        <p:blipFill>
          <a:blip r:embed="rId2" r:link="rId3">
            <a:extLst>
              <a:ext uri="{28A0092B-C50C-407E-A947-70E740481C1C}">
                <a14:useLocalDpi xmlns:a14="http://schemas.microsoft.com/office/drawing/2010/main" val="0"/>
              </a:ext>
            </a:extLst>
          </a:blip>
          <a:srcRect b="13020"/>
          <a:stretch>
            <a:fillRect/>
          </a:stretch>
        </p:blipFill>
        <p:spPr bwMode="auto">
          <a:xfrm>
            <a:off x="0" y="1368425"/>
            <a:ext cx="9144000"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0101" name="Rectangle 5"/>
          <p:cNvSpPr>
            <a:spLocks noChangeArrowheads="1"/>
          </p:cNvSpPr>
          <p:nvPr/>
        </p:nvSpPr>
        <p:spPr bwMode="auto">
          <a:xfrm>
            <a:off x="1295400" y="1676400"/>
            <a:ext cx="1295400" cy="304800"/>
          </a:xfrm>
          <a:prstGeom prst="rect">
            <a:avLst/>
          </a:prstGeom>
          <a:solidFill>
            <a:schemeClr val="accent1"/>
          </a:solidFill>
          <a:ln w="9525">
            <a:solidFill>
              <a:schemeClr val="tx1"/>
            </a:solidFill>
            <a:miter lim="800000"/>
            <a:headEnd/>
            <a:tailEnd/>
          </a:ln>
          <a:effectLst>
            <a:prstShdw prst="shdw13" dist="53882" dir="13500000">
              <a:schemeClr val="tx1">
                <a:gamma/>
                <a:shade val="60000"/>
                <a:invGamma/>
                <a:alpha val="50000"/>
              </a:schemeClr>
            </a:prstShdw>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4016134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5650" name="Group 2">
            <a:extLst>
              <a:ext uri="{FF2B5EF4-FFF2-40B4-BE49-F238E27FC236}">
                <a16:creationId xmlns:a16="http://schemas.microsoft.com/office/drawing/2014/main" id="{A22AB406-582A-4B3E-B588-7850B648BA1F}"/>
              </a:ext>
            </a:extLst>
          </p:cNvPr>
          <p:cNvGrpSpPr>
            <a:grpSpLocks/>
          </p:cNvGrpSpPr>
          <p:nvPr/>
        </p:nvGrpSpPr>
        <p:grpSpPr bwMode="auto">
          <a:xfrm>
            <a:off x="684213" y="1412875"/>
            <a:ext cx="7848600" cy="1930400"/>
            <a:chOff x="0" y="0"/>
            <a:chExt cx="4944" cy="1216"/>
          </a:xfrm>
        </p:grpSpPr>
        <p:sp>
          <p:nvSpPr>
            <p:cNvPr id="23" name="Text Box 3">
              <a:extLst>
                <a:ext uri="{FF2B5EF4-FFF2-40B4-BE49-F238E27FC236}">
                  <a16:creationId xmlns:a16="http://schemas.microsoft.com/office/drawing/2014/main" id="{2157D61A-7FE0-4088-BD78-A8D753330B5F}"/>
                </a:ext>
              </a:extLst>
            </p:cNvPr>
            <p:cNvSpPr txBox="1">
              <a:spLocks noChangeArrowheads="1"/>
            </p:cNvSpPr>
            <p:nvPr/>
          </p:nvSpPr>
          <p:spPr bwMode="auto">
            <a:xfrm>
              <a:off x="0" y="0"/>
              <a:ext cx="4944" cy="1175"/>
            </a:xfrm>
            <a:prstGeom prst="rect">
              <a:avLst/>
            </a:prstGeom>
            <a:noFill/>
            <a:ln w="9525">
              <a:noFill/>
              <a:miter lim="800000"/>
              <a:headEnd/>
              <a:tailEnd/>
            </a:ln>
          </p:spPr>
          <p:txBody>
            <a:bodyPr>
              <a:spAutoFit/>
            </a:bodyPr>
            <a:lstStyle/>
            <a:p>
              <a:pPr eaLnBrk="1" fontAlgn="auto" hangingPunct="1">
                <a:lnSpc>
                  <a:spcPct val="120000"/>
                </a:lnSpc>
                <a:spcBef>
                  <a:spcPts val="0"/>
                </a:spcBef>
                <a:spcAft>
                  <a:spcPts val="0"/>
                </a:spcAft>
                <a:defRPr/>
              </a:pPr>
              <a:r>
                <a:rPr lang="en-US" altLang="zh-CN" sz="3200" b="1" kern="0">
                  <a:solidFill>
                    <a:sysClr val="windowText" lastClr="000000"/>
                  </a:solidFill>
                  <a:latin typeface="宋体" pitchFamily="2" charset="-122"/>
                </a:rPr>
                <a:t>    </a:t>
              </a:r>
              <a:r>
                <a:rPr lang="zh-CN" altLang="en-US" sz="3200" b="1" kern="0">
                  <a:solidFill>
                    <a:srgbClr val="FFFF66"/>
                  </a:solidFill>
                  <a:latin typeface="宋体" pitchFamily="2" charset="-122"/>
                </a:rPr>
                <a:t>在真空静电场中，穿过任一</a:t>
              </a:r>
              <a:r>
                <a:rPr lang="zh-CN" altLang="en-US" sz="3200" b="1" kern="0">
                  <a:solidFill>
                    <a:srgbClr val="FF0000"/>
                  </a:solidFill>
                  <a:latin typeface="宋体" pitchFamily="2" charset="-122"/>
                </a:rPr>
                <a:t>闭合曲面</a:t>
              </a:r>
              <a:r>
                <a:rPr lang="zh-CN" altLang="en-US" sz="3200" b="1" kern="0">
                  <a:solidFill>
                    <a:srgbClr val="FFFF66"/>
                  </a:solidFill>
                  <a:latin typeface="宋体" pitchFamily="2" charset="-122"/>
                </a:rPr>
                <a:t>的电场强度通量，等于该曲面所包围的所有电荷的代数和除以   。</a:t>
              </a:r>
              <a:endParaRPr lang="zh-CN" altLang="en-US" sz="3200" kern="0">
                <a:solidFill>
                  <a:srgbClr val="FFFF66"/>
                </a:solidFill>
                <a:latin typeface="宋体" pitchFamily="2" charset="-122"/>
              </a:endParaRPr>
            </a:p>
          </p:txBody>
        </p:sp>
        <p:graphicFrame>
          <p:nvGraphicFramePr>
            <p:cNvPr id="155669" name="Object 5">
              <a:extLst>
                <a:ext uri="{FF2B5EF4-FFF2-40B4-BE49-F238E27FC236}">
                  <a16:creationId xmlns:a16="http://schemas.microsoft.com/office/drawing/2014/main" id="{32E3DBB9-4C66-4F5E-B6CB-246FA58821C2}"/>
                </a:ext>
              </a:extLst>
            </p:cNvPr>
            <p:cNvGraphicFramePr>
              <a:graphicFrameLocks noChangeAspect="1"/>
            </p:cNvGraphicFramePr>
            <p:nvPr/>
          </p:nvGraphicFramePr>
          <p:xfrm>
            <a:off x="2388" y="740"/>
            <a:ext cx="300" cy="476"/>
          </p:xfrm>
          <a:graphic>
            <a:graphicData uri="http://schemas.openxmlformats.org/presentationml/2006/ole">
              <mc:AlternateContent xmlns:mc="http://schemas.openxmlformats.org/markup-compatibility/2006">
                <mc:Choice xmlns:v="urn:schemas-microsoft-com:vml" Requires="v">
                  <p:oleObj name="Equation" r:id="rId2" imgW="152334" imgH="228501" progId="Equation.DSMT4">
                    <p:embed/>
                  </p:oleObj>
                </mc:Choice>
                <mc:Fallback>
                  <p:oleObj name="Equation" r:id="rId2" imgW="152334" imgH="228501" progId="Equation.DSMT4">
                    <p:embed/>
                    <p:pic>
                      <p:nvPicPr>
                        <p:cNvPr id="0" name="Object 5"/>
                        <p:cNvPicPr>
                          <a:picLocks noChangeAspect="1" noChangeArrowheads="1"/>
                        </p:cNvPicPr>
                        <p:nvPr/>
                      </p:nvPicPr>
                      <p:blipFill>
                        <a:blip r:embed="rId3">
                          <a:lum bright="100000" contrast="100000"/>
                          <a:extLst>
                            <a:ext uri="{28A0092B-C50C-407E-A947-70E740481C1C}">
                              <a14:useLocalDpi xmlns:a14="http://schemas.microsoft.com/office/drawing/2010/main" val="0"/>
                            </a:ext>
                          </a:extLst>
                        </a:blip>
                        <a:srcRect/>
                        <a:stretch>
                          <a:fillRect/>
                        </a:stretch>
                      </p:blipFill>
                      <p:spPr bwMode="auto">
                        <a:xfrm>
                          <a:off x="2388" y="740"/>
                          <a:ext cx="300" cy="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5" name="Rectangle 5">
            <a:extLst>
              <a:ext uri="{FF2B5EF4-FFF2-40B4-BE49-F238E27FC236}">
                <a16:creationId xmlns:a16="http://schemas.microsoft.com/office/drawing/2014/main" id="{9734B448-A427-45FA-B3F9-1CE1B01265BC}"/>
              </a:ext>
            </a:extLst>
          </p:cNvPr>
          <p:cNvSpPr>
            <a:spLocks noChangeArrowheads="1"/>
          </p:cNvSpPr>
          <p:nvPr/>
        </p:nvSpPr>
        <p:spPr bwMode="auto">
          <a:xfrm>
            <a:off x="703263" y="638175"/>
            <a:ext cx="2243137" cy="708025"/>
          </a:xfrm>
          <a:prstGeom prst="rect">
            <a:avLst/>
          </a:prstGeom>
          <a:noFill/>
          <a:ln w="9525">
            <a:noFill/>
            <a:miter lim="800000"/>
            <a:headEnd/>
            <a:tailEnd/>
          </a:ln>
        </p:spPr>
        <p:txBody>
          <a:bodyPr wrap="none">
            <a:spAutoFit/>
          </a:bodyPr>
          <a:lstStyle/>
          <a:p>
            <a:pPr algn="ctr" eaLnBrk="1" fontAlgn="auto" hangingPunct="1">
              <a:spcBef>
                <a:spcPts val="0"/>
              </a:spcBef>
              <a:spcAft>
                <a:spcPts val="0"/>
              </a:spcAft>
              <a:defRPr/>
            </a:pPr>
            <a:r>
              <a:rPr lang="zh-CN" altLang="en-US" sz="4000" b="1" kern="0">
                <a:solidFill>
                  <a:srgbClr val="FFFFFF"/>
                </a:solidFill>
                <a:latin typeface="宋体" pitchFamily="2" charset="-122"/>
              </a:rPr>
              <a:t>高斯定理</a:t>
            </a:r>
          </a:p>
        </p:txBody>
      </p:sp>
      <p:sp>
        <p:nvSpPr>
          <p:cNvPr id="26" name="AutoShape 6">
            <a:extLst>
              <a:ext uri="{FF2B5EF4-FFF2-40B4-BE49-F238E27FC236}">
                <a16:creationId xmlns:a16="http://schemas.microsoft.com/office/drawing/2014/main" id="{5E366D08-EEAF-4AC8-A9E0-90897A230E01}"/>
              </a:ext>
            </a:extLst>
          </p:cNvPr>
          <p:cNvSpPr>
            <a:spLocks noChangeArrowheads="1"/>
          </p:cNvSpPr>
          <p:nvPr/>
        </p:nvSpPr>
        <p:spPr bwMode="auto">
          <a:xfrm>
            <a:off x="6724650" y="555625"/>
            <a:ext cx="2133600" cy="838200"/>
          </a:xfrm>
          <a:prstGeom prst="cloudCallout">
            <a:avLst>
              <a:gd name="adj1" fmla="val -38912"/>
              <a:gd name="adj2" fmla="val 75949"/>
            </a:avLst>
          </a:prstGeom>
          <a:gradFill rotWithShape="0">
            <a:gsLst>
              <a:gs pos="0">
                <a:srgbClr val="00CC99"/>
              </a:gs>
              <a:gs pos="50000">
                <a:srgbClr val="FFFFFF"/>
              </a:gs>
              <a:gs pos="100000">
                <a:srgbClr val="00CC99"/>
              </a:gs>
            </a:gsLst>
            <a:lin ang="5400000" scaled="1"/>
          </a:gradFill>
          <a:ln w="9525" cmpd="sng">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fontAlgn="auto" hangingPunct="1">
              <a:spcBef>
                <a:spcPct val="0"/>
              </a:spcBef>
              <a:spcAft>
                <a:spcPts val="0"/>
              </a:spcAft>
              <a:buFontTx/>
              <a:buNone/>
              <a:defRPr/>
            </a:pPr>
            <a:r>
              <a:rPr lang="zh-CN" altLang="en-US" sz="2800" b="1" kern="0">
                <a:solidFill>
                  <a:srgbClr val="000000"/>
                </a:solidFill>
                <a:latin typeface="宋体" panose="02010600030101010101" pitchFamily="2" charset="-122"/>
              </a:rPr>
              <a:t>高斯面</a:t>
            </a:r>
          </a:p>
        </p:txBody>
      </p:sp>
      <p:graphicFrame>
        <p:nvGraphicFramePr>
          <p:cNvPr id="27" name="Object 8">
            <a:extLst>
              <a:ext uri="{FF2B5EF4-FFF2-40B4-BE49-F238E27FC236}">
                <a16:creationId xmlns:a16="http://schemas.microsoft.com/office/drawing/2014/main" id="{2018AA88-45E0-4D18-A987-D09BA0BE1276}"/>
              </a:ext>
            </a:extLst>
          </p:cNvPr>
          <p:cNvGraphicFramePr>
            <a:graphicFrameLocks noChangeAspect="1"/>
          </p:cNvGraphicFramePr>
          <p:nvPr/>
        </p:nvGraphicFramePr>
        <p:xfrm>
          <a:off x="2411413" y="4022725"/>
          <a:ext cx="4814887" cy="1298575"/>
        </p:xfrm>
        <a:graphic>
          <a:graphicData uri="http://schemas.openxmlformats.org/presentationml/2006/ole">
            <mc:AlternateContent xmlns:mc="http://schemas.openxmlformats.org/markup-compatibility/2006">
              <mc:Choice xmlns:v="urn:schemas-microsoft-com:vml" Requires="v">
                <p:oleObj name="Equation" r:id="rId4" imgW="1473840" imgH="457399" progId="Equation.DSMT4">
                  <p:embed/>
                </p:oleObj>
              </mc:Choice>
              <mc:Fallback>
                <p:oleObj name="Equation" r:id="rId4" imgW="1473840" imgH="457399" progId="Equation.DSMT4">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1413" y="4022725"/>
                        <a:ext cx="4814887" cy="1298575"/>
                      </a:xfrm>
                      <a:prstGeom prst="rect">
                        <a:avLst/>
                      </a:prstGeom>
                      <a:gradFill rotWithShape="0">
                        <a:gsLst>
                          <a:gs pos="0">
                            <a:srgbClr val="C8E6E8"/>
                          </a:gs>
                          <a:gs pos="50000">
                            <a:srgbClr val="FFFFFF"/>
                          </a:gs>
                          <a:gs pos="100000">
                            <a:srgbClr val="C8E6E8"/>
                          </a:gs>
                        </a:gsLst>
                        <a:lin ang="5400000" scaled="1"/>
                      </a:gradFill>
                      <a:ln w="12700">
                        <a:solidFill>
                          <a:srgbClr val="000000"/>
                        </a:solidFill>
                        <a:miter lim="800000"/>
                        <a:headEnd/>
                        <a:tailEnd/>
                      </a:ln>
                    </p:spPr>
                  </p:pic>
                </p:oleObj>
              </mc:Fallback>
            </mc:AlternateContent>
          </a:graphicData>
        </a:graphic>
      </p:graphicFrame>
      <p:grpSp>
        <p:nvGrpSpPr>
          <p:cNvPr id="3" name="组合 17">
            <a:extLst>
              <a:ext uri="{FF2B5EF4-FFF2-40B4-BE49-F238E27FC236}">
                <a16:creationId xmlns:a16="http://schemas.microsoft.com/office/drawing/2014/main" id="{B59022C9-E036-4DA3-B9BD-BB5A231A7619}"/>
              </a:ext>
            </a:extLst>
          </p:cNvPr>
          <p:cNvGrpSpPr>
            <a:grpSpLocks/>
          </p:cNvGrpSpPr>
          <p:nvPr/>
        </p:nvGrpSpPr>
        <p:grpSpPr bwMode="auto">
          <a:xfrm>
            <a:off x="1476375" y="4949825"/>
            <a:ext cx="2401888" cy="1801813"/>
            <a:chOff x="1477102" y="4950079"/>
            <a:chExt cx="2401476" cy="1801090"/>
          </a:xfrm>
        </p:grpSpPr>
        <p:sp>
          <p:nvSpPr>
            <p:cNvPr id="29" name="右箭头 8">
              <a:extLst>
                <a:ext uri="{FF2B5EF4-FFF2-40B4-BE49-F238E27FC236}">
                  <a16:creationId xmlns:a16="http://schemas.microsoft.com/office/drawing/2014/main" id="{14E6F0E2-3FD0-4076-975D-C25DDC3C58E0}"/>
                </a:ext>
              </a:extLst>
            </p:cNvPr>
            <p:cNvSpPr>
              <a:spLocks noChangeArrowheads="1"/>
            </p:cNvSpPr>
            <p:nvPr/>
          </p:nvSpPr>
          <p:spPr bwMode="auto">
            <a:xfrm rot="5400000">
              <a:off x="2270012" y="5274577"/>
              <a:ext cx="774389" cy="125391"/>
            </a:xfrm>
            <a:prstGeom prst="rightArrow">
              <a:avLst>
                <a:gd name="adj1" fmla="val 50000"/>
                <a:gd name="adj2" fmla="val 49996"/>
              </a:avLst>
            </a:prstGeom>
            <a:solidFill>
              <a:srgbClr val="FF0000"/>
            </a:solidFill>
            <a:ln w="9525" algn="ctr">
              <a:solidFill>
                <a:srgbClr val="000000"/>
              </a:solidFill>
              <a:round/>
              <a:headEnd/>
              <a:tailEnd/>
            </a:ln>
          </p:spPr>
          <p:txBody>
            <a:bodyPr/>
            <a:lstStyle/>
            <a:p>
              <a:pPr eaLnBrk="1" fontAlgn="auto" hangingPunct="1">
                <a:spcBef>
                  <a:spcPts val="0"/>
                </a:spcBef>
                <a:spcAft>
                  <a:spcPts val="0"/>
                </a:spcAft>
                <a:buFont typeface="Arial" pitchFamily="34" charset="0"/>
                <a:buNone/>
                <a:defRPr/>
              </a:pPr>
              <a:endParaRPr lang="zh-CN" altLang="zh-CN" kern="0">
                <a:solidFill>
                  <a:sysClr val="windowText" lastClr="000000"/>
                </a:solidFill>
              </a:endParaRPr>
            </a:p>
          </p:txBody>
        </p:sp>
        <p:sp>
          <p:nvSpPr>
            <p:cNvPr id="30" name="圆角矩形 29">
              <a:extLst>
                <a:ext uri="{FF2B5EF4-FFF2-40B4-BE49-F238E27FC236}">
                  <a16:creationId xmlns:a16="http://schemas.microsoft.com/office/drawing/2014/main" id="{489ECE0C-E74C-4475-B965-EF990FEA6362}"/>
                </a:ext>
              </a:extLst>
            </p:cNvPr>
            <p:cNvSpPr/>
            <p:nvPr/>
          </p:nvSpPr>
          <p:spPr bwMode="auto">
            <a:xfrm>
              <a:off x="1477102" y="5797464"/>
              <a:ext cx="2401476" cy="953705"/>
            </a:xfrm>
            <a:prstGeom prst="roundRect">
              <a:avLst/>
            </a:prstGeom>
            <a:gradFill>
              <a:gsLst>
                <a:gs pos="0">
                  <a:srgbClr val="FFFF00"/>
                </a:gs>
                <a:gs pos="50000">
                  <a:srgbClr val="FFFFFF"/>
                </a:gs>
                <a:gs pos="100000">
                  <a:srgbClr val="FFFF00"/>
                </a:gs>
              </a:gsLst>
              <a:lin ang="5400000" scaled="1"/>
            </a:gradFill>
            <a:ln w="9525" cap="flat" cmpd="sng" algn="ctr">
              <a:solidFill>
                <a:srgbClr val="000000"/>
              </a:solidFill>
              <a:prstDash val="solid"/>
              <a:round/>
              <a:headEnd type="none" w="med" len="med"/>
              <a:tailEnd type="none" w="med" len="med"/>
            </a:ln>
            <a:effectLst/>
          </p:spPr>
          <p:txBody>
            <a:bodyPr/>
            <a:lstStyle/>
            <a:p>
              <a:pPr eaLnBrk="1" fontAlgn="auto" hangingPunct="1">
                <a:spcBef>
                  <a:spcPts val="0"/>
                </a:spcBef>
                <a:spcAft>
                  <a:spcPts val="0"/>
                </a:spcAft>
                <a:buFont typeface="Arial" panose="020B0604020202020204" pitchFamily="34" charset="0"/>
                <a:buNone/>
                <a:defRPr/>
              </a:pPr>
              <a:endParaRPr lang="zh-CN" altLang="en-US" kern="0">
                <a:solidFill>
                  <a:sysClr val="windowText" lastClr="000000"/>
                </a:solidFill>
              </a:endParaRPr>
            </a:p>
          </p:txBody>
        </p:sp>
        <p:sp>
          <p:nvSpPr>
            <p:cNvPr id="31" name="文本框 23">
              <a:extLst>
                <a:ext uri="{FF2B5EF4-FFF2-40B4-BE49-F238E27FC236}">
                  <a16:creationId xmlns:a16="http://schemas.microsoft.com/office/drawing/2014/main" id="{AC333368-26C6-4F41-B6B2-6F4183BA7C31}"/>
                </a:ext>
              </a:extLst>
            </p:cNvPr>
            <p:cNvSpPr txBox="1">
              <a:spLocks noChangeArrowheads="1"/>
            </p:cNvSpPr>
            <p:nvPr/>
          </p:nvSpPr>
          <p:spPr bwMode="auto">
            <a:xfrm>
              <a:off x="1529481" y="5797464"/>
              <a:ext cx="2349097" cy="953705"/>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kern="0">
                  <a:solidFill>
                    <a:sysClr val="windowText" lastClr="000000"/>
                  </a:solidFill>
                </a:rPr>
                <a:t>通过任意闭合</a:t>
              </a:r>
            </a:p>
            <a:p>
              <a:pPr fontAlgn="auto">
                <a:spcBef>
                  <a:spcPts val="0"/>
                </a:spcBef>
                <a:spcAft>
                  <a:spcPts val="0"/>
                </a:spcAft>
                <a:defRPr/>
              </a:pPr>
              <a:r>
                <a:rPr lang="zh-CN" altLang="en-US" sz="2800" b="1" kern="0">
                  <a:solidFill>
                    <a:sysClr val="windowText" lastClr="000000"/>
                  </a:solidFill>
                </a:rPr>
                <a:t>曲面的电通量</a:t>
              </a:r>
            </a:p>
          </p:txBody>
        </p:sp>
      </p:grpSp>
      <p:grpSp>
        <p:nvGrpSpPr>
          <p:cNvPr id="4" name="组合 18">
            <a:extLst>
              <a:ext uri="{FF2B5EF4-FFF2-40B4-BE49-F238E27FC236}">
                <a16:creationId xmlns:a16="http://schemas.microsoft.com/office/drawing/2014/main" id="{F32EC341-67E2-4E4A-A8A7-C89CB8687792}"/>
              </a:ext>
            </a:extLst>
          </p:cNvPr>
          <p:cNvGrpSpPr>
            <a:grpSpLocks/>
          </p:cNvGrpSpPr>
          <p:nvPr/>
        </p:nvGrpSpPr>
        <p:grpSpPr bwMode="auto">
          <a:xfrm>
            <a:off x="3622675" y="5257800"/>
            <a:ext cx="1682750" cy="1493838"/>
            <a:chOff x="3622431" y="5257805"/>
            <a:chExt cx="1682261" cy="1493364"/>
          </a:xfrm>
        </p:grpSpPr>
        <p:cxnSp>
          <p:nvCxnSpPr>
            <p:cNvPr id="155663" name="肘形连接符 12">
              <a:extLst>
                <a:ext uri="{FF2B5EF4-FFF2-40B4-BE49-F238E27FC236}">
                  <a16:creationId xmlns:a16="http://schemas.microsoft.com/office/drawing/2014/main" id="{3F36FD88-2FBC-4421-82D3-562E0A739B8D}"/>
                </a:ext>
              </a:extLst>
            </p:cNvPr>
            <p:cNvCxnSpPr>
              <a:cxnSpLocks noChangeShapeType="1"/>
            </p:cNvCxnSpPr>
            <p:nvPr/>
          </p:nvCxnSpPr>
          <p:spPr bwMode="auto">
            <a:xfrm rot="16200000" flipH="1">
              <a:off x="3557954" y="5322282"/>
              <a:ext cx="779585" cy="650631"/>
            </a:xfrm>
            <a:prstGeom prst="bentConnector3">
              <a:avLst>
                <a:gd name="adj1" fmla="val 50000"/>
              </a:avLst>
            </a:prstGeom>
            <a:noFill/>
            <a:ln w="41275" algn="ctr">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34" name="圆角矩形 33">
              <a:extLst>
                <a:ext uri="{FF2B5EF4-FFF2-40B4-BE49-F238E27FC236}">
                  <a16:creationId xmlns:a16="http://schemas.microsoft.com/office/drawing/2014/main" id="{3BF752DA-E1A7-401B-9615-FDD8C68EA381}"/>
                </a:ext>
              </a:extLst>
            </p:cNvPr>
            <p:cNvSpPr/>
            <p:nvPr/>
          </p:nvSpPr>
          <p:spPr bwMode="auto">
            <a:xfrm>
              <a:off x="3906511" y="6084631"/>
              <a:ext cx="1398181" cy="666538"/>
            </a:xfrm>
            <a:prstGeom prst="roundRect">
              <a:avLst/>
            </a:prstGeom>
            <a:gradFill>
              <a:gsLst>
                <a:gs pos="0">
                  <a:srgbClr val="FFC000"/>
                </a:gs>
                <a:gs pos="50000">
                  <a:srgbClr val="FFFFFF"/>
                </a:gs>
                <a:gs pos="100000">
                  <a:srgbClr val="FFC000"/>
                </a:gs>
              </a:gsLst>
              <a:lin ang="5400000" scaled="1"/>
            </a:gradFill>
            <a:ln w="9525" cap="flat" cmpd="sng" algn="ctr">
              <a:solidFill>
                <a:srgbClr val="000000"/>
              </a:solidFill>
              <a:prstDash val="solid"/>
              <a:round/>
              <a:headEnd type="none" w="med" len="med"/>
              <a:tailEnd type="none" w="med" len="med"/>
            </a:ln>
            <a:effectLst/>
          </p:spPr>
          <p:txBody>
            <a:bodyPr/>
            <a:lstStyle/>
            <a:p>
              <a:pPr eaLnBrk="1" fontAlgn="auto" hangingPunct="1">
                <a:spcBef>
                  <a:spcPts val="0"/>
                </a:spcBef>
                <a:spcAft>
                  <a:spcPts val="0"/>
                </a:spcAft>
                <a:buFont typeface="Arial" panose="020B0604020202020204" pitchFamily="34" charset="0"/>
                <a:buNone/>
                <a:defRPr/>
              </a:pPr>
              <a:r>
                <a:rPr lang="zh-CN" altLang="en-US" sz="2800" b="1" kern="0" dirty="0">
                  <a:solidFill>
                    <a:sysClr val="windowText" lastClr="000000"/>
                  </a:solidFill>
                </a:rPr>
                <a:t>高斯面</a:t>
              </a:r>
            </a:p>
          </p:txBody>
        </p:sp>
      </p:grpSp>
      <p:grpSp>
        <p:nvGrpSpPr>
          <p:cNvPr id="5" name="组合 21">
            <a:extLst>
              <a:ext uri="{FF2B5EF4-FFF2-40B4-BE49-F238E27FC236}">
                <a16:creationId xmlns:a16="http://schemas.microsoft.com/office/drawing/2014/main" id="{FBF57347-72C7-4BC1-A0F4-9427D028673E}"/>
              </a:ext>
            </a:extLst>
          </p:cNvPr>
          <p:cNvGrpSpPr>
            <a:grpSpLocks/>
          </p:cNvGrpSpPr>
          <p:nvPr/>
        </p:nvGrpSpPr>
        <p:grpSpPr bwMode="auto">
          <a:xfrm>
            <a:off x="2593975" y="3278188"/>
            <a:ext cx="2798763" cy="1036637"/>
            <a:chOff x="2593726" y="3278188"/>
            <a:chExt cx="2798889" cy="1035904"/>
          </a:xfrm>
        </p:grpSpPr>
        <p:sp>
          <p:nvSpPr>
            <p:cNvPr id="36" name="下箭头 16">
              <a:extLst>
                <a:ext uri="{FF2B5EF4-FFF2-40B4-BE49-F238E27FC236}">
                  <a16:creationId xmlns:a16="http://schemas.microsoft.com/office/drawing/2014/main" id="{5746DBB8-E9CD-4230-B423-5395B091521B}"/>
                </a:ext>
              </a:extLst>
            </p:cNvPr>
            <p:cNvSpPr>
              <a:spLocks noChangeArrowheads="1"/>
            </p:cNvSpPr>
            <p:nvPr/>
          </p:nvSpPr>
          <p:spPr bwMode="auto">
            <a:xfrm>
              <a:off x="3924111" y="3850870"/>
              <a:ext cx="125419" cy="463222"/>
            </a:xfrm>
            <a:prstGeom prst="downArrow">
              <a:avLst>
                <a:gd name="adj1" fmla="val 50000"/>
                <a:gd name="adj2" fmla="val 50004"/>
              </a:avLst>
            </a:prstGeom>
            <a:solidFill>
              <a:srgbClr val="FF0000"/>
            </a:solidFill>
            <a:ln w="9525" algn="ctr">
              <a:solidFill>
                <a:srgbClr val="000000"/>
              </a:solidFill>
              <a:round/>
              <a:headEnd/>
              <a:tailEnd/>
            </a:ln>
          </p:spPr>
          <p:txBody>
            <a:bodyPr/>
            <a:lstStyle/>
            <a:p>
              <a:pPr eaLnBrk="1" fontAlgn="auto" hangingPunct="1">
                <a:spcBef>
                  <a:spcPts val="0"/>
                </a:spcBef>
                <a:spcAft>
                  <a:spcPts val="0"/>
                </a:spcAft>
                <a:buFont typeface="Arial" pitchFamily="34" charset="0"/>
                <a:buNone/>
                <a:defRPr/>
              </a:pPr>
              <a:endParaRPr lang="zh-CN" altLang="zh-CN" kern="0">
                <a:solidFill>
                  <a:sysClr val="windowText" lastClr="000000"/>
                </a:solidFill>
              </a:endParaRPr>
            </a:p>
          </p:txBody>
        </p:sp>
        <p:sp>
          <p:nvSpPr>
            <p:cNvPr id="37" name="剪去单角的矩形 36">
              <a:extLst>
                <a:ext uri="{FF2B5EF4-FFF2-40B4-BE49-F238E27FC236}">
                  <a16:creationId xmlns:a16="http://schemas.microsoft.com/office/drawing/2014/main" id="{31D7584F-EB47-4ACF-B3CC-5E3DA2E3D53C}"/>
                </a:ext>
              </a:extLst>
            </p:cNvPr>
            <p:cNvSpPr/>
            <p:nvPr/>
          </p:nvSpPr>
          <p:spPr bwMode="auto">
            <a:xfrm>
              <a:off x="2593726" y="3278188"/>
              <a:ext cx="2798889" cy="572682"/>
            </a:xfrm>
            <a:prstGeom prst="snip1Rect">
              <a:avLst/>
            </a:prstGeom>
            <a:gradFill>
              <a:gsLst>
                <a:gs pos="0">
                  <a:srgbClr val="92D050"/>
                </a:gs>
                <a:gs pos="50000">
                  <a:srgbClr val="FFFFFF"/>
                </a:gs>
                <a:gs pos="100000">
                  <a:srgbClr val="92D050"/>
                </a:gs>
              </a:gsLst>
              <a:lin ang="5400000" scaled="1"/>
            </a:gradFill>
            <a:ln w="9525" cap="flat" cmpd="sng" algn="ctr">
              <a:solidFill>
                <a:srgbClr val="000000"/>
              </a:solidFill>
              <a:prstDash val="solid"/>
              <a:round/>
              <a:headEnd type="none" w="med" len="med"/>
              <a:tailEnd type="none" w="med" len="med"/>
            </a:ln>
            <a:effectLst/>
          </p:spPr>
          <p:txBody>
            <a:bodyPr/>
            <a:lstStyle/>
            <a:p>
              <a:pPr eaLnBrk="1" fontAlgn="auto" hangingPunct="1">
                <a:spcBef>
                  <a:spcPts val="0"/>
                </a:spcBef>
                <a:spcAft>
                  <a:spcPts val="0"/>
                </a:spcAft>
                <a:buFont typeface="Arial" pitchFamily="34" charset="0"/>
                <a:buNone/>
                <a:defRPr/>
              </a:pPr>
              <a:r>
                <a:rPr lang="zh-CN" altLang="en-US" sz="2800" b="1" kern="0">
                  <a:solidFill>
                    <a:sysClr val="windowText" lastClr="000000"/>
                  </a:solidFill>
                </a:rPr>
                <a:t>高斯面内的场强</a:t>
              </a:r>
            </a:p>
          </p:txBody>
        </p:sp>
      </p:grpSp>
      <p:grpSp>
        <p:nvGrpSpPr>
          <p:cNvPr id="6" name="组合 20">
            <a:extLst>
              <a:ext uri="{FF2B5EF4-FFF2-40B4-BE49-F238E27FC236}">
                <a16:creationId xmlns:a16="http://schemas.microsoft.com/office/drawing/2014/main" id="{04DDF06F-D8BD-421C-8857-96B12E624BE8}"/>
              </a:ext>
            </a:extLst>
          </p:cNvPr>
          <p:cNvGrpSpPr>
            <a:grpSpLocks/>
          </p:cNvGrpSpPr>
          <p:nvPr/>
        </p:nvGrpSpPr>
        <p:grpSpPr bwMode="auto">
          <a:xfrm>
            <a:off x="5545138" y="4956175"/>
            <a:ext cx="3435350" cy="1801813"/>
            <a:chOff x="5544800" y="4955934"/>
            <a:chExt cx="3435052" cy="1801871"/>
          </a:xfrm>
        </p:grpSpPr>
        <p:sp>
          <p:nvSpPr>
            <p:cNvPr id="39" name="右箭头 33">
              <a:extLst>
                <a:ext uri="{FF2B5EF4-FFF2-40B4-BE49-F238E27FC236}">
                  <a16:creationId xmlns:a16="http://schemas.microsoft.com/office/drawing/2014/main" id="{63162B69-22B2-475C-8E11-9A9A81C82232}"/>
                </a:ext>
              </a:extLst>
            </p:cNvPr>
            <p:cNvSpPr>
              <a:spLocks noChangeArrowheads="1"/>
            </p:cNvSpPr>
            <p:nvPr/>
          </p:nvSpPr>
          <p:spPr bwMode="auto">
            <a:xfrm rot="5400000">
              <a:off x="6332085" y="5279803"/>
              <a:ext cx="773138" cy="125401"/>
            </a:xfrm>
            <a:prstGeom prst="rightArrow">
              <a:avLst>
                <a:gd name="adj1" fmla="val 50000"/>
                <a:gd name="adj2" fmla="val 49996"/>
              </a:avLst>
            </a:prstGeom>
            <a:solidFill>
              <a:srgbClr val="FF0000"/>
            </a:solidFill>
            <a:ln w="9525" algn="ctr">
              <a:solidFill>
                <a:srgbClr val="000000"/>
              </a:solidFill>
              <a:round/>
              <a:headEnd/>
              <a:tailEnd/>
            </a:ln>
          </p:spPr>
          <p:txBody>
            <a:bodyPr/>
            <a:lstStyle/>
            <a:p>
              <a:pPr eaLnBrk="1" fontAlgn="auto" hangingPunct="1">
                <a:spcBef>
                  <a:spcPts val="0"/>
                </a:spcBef>
                <a:spcAft>
                  <a:spcPts val="0"/>
                </a:spcAft>
                <a:buFont typeface="Arial" pitchFamily="34" charset="0"/>
                <a:buNone/>
                <a:defRPr/>
              </a:pPr>
              <a:endParaRPr lang="zh-CN" altLang="zh-CN" kern="0">
                <a:solidFill>
                  <a:sysClr val="windowText" lastClr="000000"/>
                </a:solidFill>
              </a:endParaRPr>
            </a:p>
          </p:txBody>
        </p:sp>
        <p:sp>
          <p:nvSpPr>
            <p:cNvPr id="40" name="圆角矩形 39">
              <a:extLst>
                <a:ext uri="{FF2B5EF4-FFF2-40B4-BE49-F238E27FC236}">
                  <a16:creationId xmlns:a16="http://schemas.microsoft.com/office/drawing/2014/main" id="{0343B21A-2F9D-4F6E-9230-13022AA988D6}"/>
                </a:ext>
              </a:extLst>
            </p:cNvPr>
            <p:cNvSpPr/>
            <p:nvPr/>
          </p:nvSpPr>
          <p:spPr bwMode="auto">
            <a:xfrm>
              <a:off x="5544800" y="5779874"/>
              <a:ext cx="3350921" cy="954118"/>
            </a:xfrm>
            <a:prstGeom prst="roundRect">
              <a:avLst/>
            </a:prstGeom>
            <a:gradFill>
              <a:gsLst>
                <a:gs pos="0">
                  <a:srgbClr val="00CC99">
                    <a:lumMod val="40000"/>
                    <a:lumOff val="60000"/>
                  </a:srgbClr>
                </a:gs>
                <a:gs pos="50000">
                  <a:srgbClr val="FFFFFF"/>
                </a:gs>
                <a:gs pos="100000">
                  <a:srgbClr val="00CC99">
                    <a:lumMod val="40000"/>
                    <a:lumOff val="60000"/>
                  </a:srgbClr>
                </a:gs>
              </a:gsLst>
              <a:lin ang="5400000" scaled="1"/>
            </a:gradFill>
            <a:ln w="9525" cap="flat" cmpd="sng" algn="ctr">
              <a:solidFill>
                <a:srgbClr val="000000"/>
              </a:solidFill>
              <a:prstDash val="solid"/>
              <a:round/>
              <a:headEnd type="none" w="med" len="med"/>
              <a:tailEnd type="none" w="med" len="med"/>
            </a:ln>
            <a:effectLst/>
          </p:spPr>
          <p:txBody>
            <a:bodyPr/>
            <a:lstStyle/>
            <a:p>
              <a:pPr eaLnBrk="1" fontAlgn="auto" hangingPunct="1">
                <a:spcBef>
                  <a:spcPts val="0"/>
                </a:spcBef>
                <a:spcAft>
                  <a:spcPts val="0"/>
                </a:spcAft>
                <a:buFont typeface="Arial" panose="020B0604020202020204" pitchFamily="34" charset="0"/>
                <a:buNone/>
                <a:defRPr/>
              </a:pPr>
              <a:endParaRPr lang="zh-CN" altLang="en-US" kern="0">
                <a:solidFill>
                  <a:sysClr val="windowText" lastClr="000000"/>
                </a:solidFill>
              </a:endParaRPr>
            </a:p>
          </p:txBody>
        </p:sp>
        <p:sp>
          <p:nvSpPr>
            <p:cNvPr id="41" name="文本框 40">
              <a:extLst>
                <a:ext uri="{FF2B5EF4-FFF2-40B4-BE49-F238E27FC236}">
                  <a16:creationId xmlns:a16="http://schemas.microsoft.com/office/drawing/2014/main" id="{164A9BE6-5050-4056-BA64-EA1FAAA50AA4}"/>
                </a:ext>
              </a:extLst>
            </p:cNvPr>
            <p:cNvSpPr txBox="1">
              <a:spLocks noChangeArrowheads="1"/>
            </p:cNvSpPr>
            <p:nvPr/>
          </p:nvSpPr>
          <p:spPr bwMode="auto">
            <a:xfrm>
              <a:off x="5549562" y="5803686"/>
              <a:ext cx="3430290" cy="954119"/>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sz="2800" b="1" kern="0">
                  <a:solidFill>
                    <a:sysClr val="windowText" lastClr="000000"/>
                  </a:solidFill>
                </a:rPr>
                <a:t>高斯面内电量代数和</a:t>
              </a:r>
            </a:p>
            <a:p>
              <a:pPr fontAlgn="auto">
                <a:spcBef>
                  <a:spcPts val="0"/>
                </a:spcBef>
                <a:spcAft>
                  <a:spcPts val="0"/>
                </a:spcAft>
                <a:defRPr/>
              </a:pPr>
              <a:r>
                <a:rPr lang="zh-CN" altLang="en-US" sz="2800" b="1" kern="0">
                  <a:solidFill>
                    <a:sysClr val="windowText" lastClr="000000"/>
                  </a:solidFill>
                </a:rPr>
                <a:t>，与面外电荷无关</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checkerboard(across)">
                                      <p:cBhvr>
                                        <p:cTn id="7" dur="500"/>
                                        <p:tgtEl>
                                          <p:spTgt spid="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2"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灯片编号占位符 1">
            <a:extLst>
              <a:ext uri="{FF2B5EF4-FFF2-40B4-BE49-F238E27FC236}">
                <a16:creationId xmlns:a16="http://schemas.microsoft.com/office/drawing/2014/main" id="{9E420DBA-189C-45CB-9534-A6890A5EE8E9}"/>
              </a:ext>
            </a:extLst>
          </p:cNvPr>
          <p:cNvSpPr txBox="1">
            <a:spLocks noGrp="1" noChangeArrowheads="1"/>
          </p:cNvSpPr>
          <p:nvPr/>
        </p:nvSpPr>
        <p:spPr bwMode="auto">
          <a:xfrm>
            <a:off x="6673850" y="6473825"/>
            <a:ext cx="21336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Tx/>
              <a:buNone/>
            </a:pPr>
            <a:fld id="{5EA01F5C-075F-4A23-843D-14D9B96FB605}" type="slidenum">
              <a:rPr lang="en-US" altLang="zh-CN" sz="1400">
                <a:solidFill>
                  <a:srgbClr val="000000"/>
                </a:solidFill>
              </a:rPr>
              <a:pPr algn="r" eaLnBrk="1" hangingPunct="1">
                <a:spcBef>
                  <a:spcPct val="0"/>
                </a:spcBef>
                <a:buClrTx/>
                <a:buSzTx/>
                <a:buFontTx/>
                <a:buNone/>
              </a:pPr>
              <a:t>111</a:t>
            </a:fld>
            <a:endParaRPr lang="en-US" altLang="zh-CN" sz="1400">
              <a:solidFill>
                <a:srgbClr val="000000"/>
              </a:solidFill>
            </a:endParaRPr>
          </a:p>
        </p:txBody>
      </p:sp>
      <p:sp>
        <p:nvSpPr>
          <p:cNvPr id="17" name="Rectangle 2">
            <a:extLst>
              <a:ext uri="{FF2B5EF4-FFF2-40B4-BE49-F238E27FC236}">
                <a16:creationId xmlns:a16="http://schemas.microsoft.com/office/drawing/2014/main" id="{12D77AE6-8D0F-4FF6-A2D9-15D25B3E1DF7}"/>
              </a:ext>
            </a:extLst>
          </p:cNvPr>
          <p:cNvSpPr>
            <a:spLocks noChangeArrowheads="1"/>
          </p:cNvSpPr>
          <p:nvPr/>
        </p:nvSpPr>
        <p:spPr bwMode="auto">
          <a:xfrm>
            <a:off x="263525" y="203200"/>
            <a:ext cx="3446463" cy="579438"/>
          </a:xfrm>
          <a:prstGeom prst="rect">
            <a:avLst/>
          </a:prstGeom>
          <a:noFill/>
          <a:ln w="9525">
            <a:noFill/>
            <a:miter lim="800000"/>
            <a:headEnd/>
            <a:tailEnd/>
          </a:ln>
        </p:spPr>
        <p:txBody>
          <a:bodyPr wrap="none">
            <a:spAutoFit/>
          </a:bodyPr>
          <a:lstStyle/>
          <a:p>
            <a:pPr algn="ctr" eaLnBrk="1" fontAlgn="auto" hangingPunct="1">
              <a:spcBef>
                <a:spcPts val="0"/>
              </a:spcBef>
              <a:spcAft>
                <a:spcPts val="0"/>
              </a:spcAft>
              <a:defRPr/>
            </a:pPr>
            <a:r>
              <a:rPr lang="en-US" altLang="zh-CN" sz="3200" b="1" kern="0" dirty="0">
                <a:solidFill>
                  <a:srgbClr val="FFFF00"/>
                </a:solidFill>
                <a:latin typeface="Times New Roman" pitchFamily="18" charset="0"/>
              </a:rPr>
              <a:t>3 </a:t>
            </a:r>
            <a:r>
              <a:rPr lang="en-US" altLang="zh-CN" sz="3200" b="1" kern="0" dirty="0">
                <a:solidFill>
                  <a:srgbClr val="CC0000"/>
                </a:solidFill>
                <a:latin typeface="Times New Roman" pitchFamily="18" charset="0"/>
              </a:rPr>
              <a:t> </a:t>
            </a:r>
            <a:r>
              <a:rPr lang="zh-CN" altLang="en-US" sz="3200" b="1" kern="0" dirty="0">
                <a:solidFill>
                  <a:srgbClr val="FFFF00"/>
                </a:solidFill>
                <a:latin typeface="宋体" pitchFamily="2" charset="-122"/>
              </a:rPr>
              <a:t>高斯定理的讨论</a:t>
            </a:r>
          </a:p>
        </p:txBody>
      </p:sp>
      <p:sp>
        <p:nvSpPr>
          <p:cNvPr id="18" name="Rectangle 3">
            <a:extLst>
              <a:ext uri="{FF2B5EF4-FFF2-40B4-BE49-F238E27FC236}">
                <a16:creationId xmlns:a16="http://schemas.microsoft.com/office/drawing/2014/main" id="{6FB517A9-9B66-45E0-B921-CAD3CA8FEC2D}"/>
              </a:ext>
            </a:extLst>
          </p:cNvPr>
          <p:cNvSpPr>
            <a:spLocks noChangeArrowheads="1"/>
          </p:cNvSpPr>
          <p:nvPr/>
        </p:nvSpPr>
        <p:spPr bwMode="auto">
          <a:xfrm>
            <a:off x="357188" y="1085850"/>
            <a:ext cx="7315200" cy="579438"/>
          </a:xfrm>
          <a:prstGeom prst="rect">
            <a:avLst/>
          </a:prstGeom>
          <a:noFill/>
          <a:ln w="9525">
            <a:noFill/>
            <a:miter lim="800000"/>
            <a:headEnd/>
            <a:tailEnd/>
          </a:ln>
        </p:spPr>
        <p:txBody>
          <a:bodyPr>
            <a:spAutoFit/>
          </a:bodyPr>
          <a:lstStyle/>
          <a:p>
            <a:pPr eaLnBrk="1" fontAlgn="auto" hangingPunct="1">
              <a:spcBef>
                <a:spcPct val="50000"/>
              </a:spcBef>
              <a:spcAft>
                <a:spcPts val="0"/>
              </a:spcAft>
              <a:defRPr/>
            </a:pPr>
            <a:r>
              <a:rPr lang="en-US" altLang="zh-CN" sz="3200" b="1" kern="0" dirty="0">
                <a:solidFill>
                  <a:srgbClr val="FFFF00"/>
                </a:solidFill>
                <a:latin typeface="宋体" pitchFamily="2" charset="-122"/>
              </a:rPr>
              <a:t>(</a:t>
            </a:r>
            <a:r>
              <a:rPr lang="en-US" altLang="zh-CN" sz="3200" b="1" kern="0" dirty="0">
                <a:solidFill>
                  <a:srgbClr val="FFFF00"/>
                </a:solidFill>
                <a:latin typeface="Times New Roman" pitchFamily="18" charset="0"/>
              </a:rPr>
              <a:t>1</a:t>
            </a:r>
            <a:r>
              <a:rPr lang="en-US" altLang="zh-CN" sz="3200" b="1" kern="0" dirty="0">
                <a:solidFill>
                  <a:srgbClr val="FFFF00"/>
                </a:solidFill>
                <a:latin typeface="宋体" pitchFamily="2" charset="-122"/>
              </a:rPr>
              <a:t>) </a:t>
            </a:r>
            <a:r>
              <a:rPr lang="zh-CN" altLang="en-US" sz="3200" b="1" kern="0" dirty="0">
                <a:solidFill>
                  <a:srgbClr val="FFFFFF"/>
                </a:solidFill>
                <a:latin typeface="宋体" pitchFamily="2" charset="-122"/>
              </a:rPr>
              <a:t>高斯面：闭合曲面</a:t>
            </a:r>
          </a:p>
        </p:txBody>
      </p:sp>
      <p:sp>
        <p:nvSpPr>
          <p:cNvPr id="19" name="Text Box 4">
            <a:extLst>
              <a:ext uri="{FF2B5EF4-FFF2-40B4-BE49-F238E27FC236}">
                <a16:creationId xmlns:a16="http://schemas.microsoft.com/office/drawing/2014/main" id="{14EF50B5-37C1-4B99-A769-9BED002AD1DB}"/>
              </a:ext>
            </a:extLst>
          </p:cNvPr>
          <p:cNvSpPr txBox="1">
            <a:spLocks noChangeArrowheads="1"/>
          </p:cNvSpPr>
          <p:nvPr/>
        </p:nvSpPr>
        <p:spPr bwMode="auto">
          <a:xfrm>
            <a:off x="357188" y="1619250"/>
            <a:ext cx="7924800" cy="627063"/>
          </a:xfrm>
          <a:prstGeom prst="rect">
            <a:avLst/>
          </a:prstGeom>
          <a:noFill/>
          <a:ln w="9525">
            <a:noFill/>
            <a:miter lim="800000"/>
            <a:headEnd/>
            <a:tailEnd/>
          </a:ln>
        </p:spPr>
        <p:txBody>
          <a:bodyPr>
            <a:spAutoFit/>
          </a:bodyPr>
          <a:lstStyle/>
          <a:p>
            <a:pPr eaLnBrk="1" fontAlgn="auto" hangingPunct="1">
              <a:lnSpc>
                <a:spcPct val="120000"/>
              </a:lnSpc>
              <a:spcBef>
                <a:spcPts val="0"/>
              </a:spcBef>
              <a:spcAft>
                <a:spcPts val="0"/>
              </a:spcAft>
              <a:defRPr/>
            </a:pPr>
            <a:r>
              <a:rPr lang="en-US" altLang="zh-CN" sz="3200" b="1" kern="0" dirty="0">
                <a:solidFill>
                  <a:srgbClr val="FFFF00"/>
                </a:solidFill>
                <a:latin typeface="宋体" pitchFamily="2" charset="-122"/>
              </a:rPr>
              <a:t>(</a:t>
            </a:r>
            <a:r>
              <a:rPr lang="en-US" altLang="zh-CN" sz="3200" b="1" kern="0" dirty="0">
                <a:solidFill>
                  <a:srgbClr val="FFFF00"/>
                </a:solidFill>
                <a:latin typeface="Times New Roman" pitchFamily="18" charset="0"/>
              </a:rPr>
              <a:t>2</a:t>
            </a:r>
            <a:r>
              <a:rPr lang="en-US" altLang="zh-CN" sz="3200" b="1" kern="0" dirty="0">
                <a:solidFill>
                  <a:srgbClr val="FFFF00"/>
                </a:solidFill>
                <a:latin typeface="宋体" pitchFamily="2" charset="-122"/>
              </a:rPr>
              <a:t>) </a:t>
            </a:r>
            <a:r>
              <a:rPr lang="zh-CN" altLang="en-US" sz="3200" b="1" kern="0" dirty="0">
                <a:solidFill>
                  <a:srgbClr val="FFFFFF"/>
                </a:solidFill>
                <a:latin typeface="宋体" pitchFamily="2" charset="-122"/>
              </a:rPr>
              <a:t>电场强度：</a:t>
            </a:r>
            <a:r>
              <a:rPr lang="zh-CN" altLang="en-US" sz="3200" b="1" kern="0" dirty="0">
                <a:solidFill>
                  <a:srgbClr val="FFFF00"/>
                </a:solidFill>
                <a:latin typeface="宋体" pitchFamily="2" charset="-122"/>
              </a:rPr>
              <a:t>所有</a:t>
            </a:r>
            <a:r>
              <a:rPr lang="zh-CN" altLang="en-US" sz="3200" b="1" kern="0" dirty="0">
                <a:solidFill>
                  <a:srgbClr val="FFFFFF"/>
                </a:solidFill>
                <a:latin typeface="宋体" pitchFamily="2" charset="-122"/>
              </a:rPr>
              <a:t>电荷的总电场强度</a:t>
            </a:r>
            <a:endParaRPr lang="zh-CN" altLang="en-US" sz="3200" b="1" kern="0" dirty="0">
              <a:solidFill>
                <a:srgbClr val="FFFFFF"/>
              </a:solidFill>
              <a:latin typeface="Times New Roman" pitchFamily="18" charset="0"/>
            </a:endParaRPr>
          </a:p>
        </p:txBody>
      </p:sp>
      <p:sp>
        <p:nvSpPr>
          <p:cNvPr id="20" name="Rectangle 5">
            <a:extLst>
              <a:ext uri="{FF2B5EF4-FFF2-40B4-BE49-F238E27FC236}">
                <a16:creationId xmlns:a16="http://schemas.microsoft.com/office/drawing/2014/main" id="{B5BC40CC-2E3B-4A73-AFA2-F813B5B81224}"/>
              </a:ext>
            </a:extLst>
          </p:cNvPr>
          <p:cNvSpPr>
            <a:spLocks noChangeArrowheads="1"/>
          </p:cNvSpPr>
          <p:nvPr/>
        </p:nvSpPr>
        <p:spPr bwMode="auto">
          <a:xfrm>
            <a:off x="357188" y="2878138"/>
            <a:ext cx="6705600" cy="627062"/>
          </a:xfrm>
          <a:prstGeom prst="rect">
            <a:avLst/>
          </a:prstGeom>
          <a:noFill/>
          <a:ln w="9525">
            <a:noFill/>
            <a:miter lim="800000"/>
            <a:headEnd/>
            <a:tailEnd/>
          </a:ln>
        </p:spPr>
        <p:txBody>
          <a:bodyPr>
            <a:spAutoFit/>
          </a:bodyPr>
          <a:lstStyle/>
          <a:p>
            <a:pPr eaLnBrk="1" fontAlgn="auto" hangingPunct="1">
              <a:lnSpc>
                <a:spcPct val="120000"/>
              </a:lnSpc>
              <a:spcBef>
                <a:spcPts val="0"/>
              </a:spcBef>
              <a:spcAft>
                <a:spcPts val="0"/>
              </a:spcAft>
              <a:defRPr/>
            </a:pPr>
            <a:r>
              <a:rPr lang="en-US" altLang="zh-CN" sz="3200" b="1" kern="0" dirty="0">
                <a:solidFill>
                  <a:srgbClr val="FFFF00"/>
                </a:solidFill>
                <a:latin typeface="宋体" pitchFamily="2" charset="-122"/>
              </a:rPr>
              <a:t>(</a:t>
            </a:r>
            <a:r>
              <a:rPr lang="en-US" altLang="zh-CN" sz="3200" b="1" kern="0" dirty="0">
                <a:solidFill>
                  <a:srgbClr val="FFFF00"/>
                </a:solidFill>
                <a:latin typeface="Times New Roman" pitchFamily="18" charset="0"/>
              </a:rPr>
              <a:t>4</a:t>
            </a:r>
            <a:r>
              <a:rPr lang="en-US" altLang="zh-CN" sz="3200" b="1" kern="0" dirty="0">
                <a:solidFill>
                  <a:srgbClr val="FFFF00"/>
                </a:solidFill>
                <a:latin typeface="宋体" pitchFamily="2" charset="-122"/>
              </a:rPr>
              <a:t>) </a:t>
            </a:r>
            <a:r>
              <a:rPr lang="zh-CN" altLang="en-US" sz="3200" b="1" kern="0" dirty="0">
                <a:solidFill>
                  <a:srgbClr val="FFFFFF"/>
                </a:solidFill>
                <a:latin typeface="宋体" pitchFamily="2" charset="-122"/>
              </a:rPr>
              <a:t>电通量：穿出为正，穿进为负</a:t>
            </a:r>
            <a:endParaRPr lang="zh-CN" altLang="en-US" sz="3200" b="1" kern="0" dirty="0">
              <a:solidFill>
                <a:srgbClr val="FFFFFF"/>
              </a:solidFill>
              <a:latin typeface="Times New Roman" pitchFamily="18" charset="0"/>
            </a:endParaRPr>
          </a:p>
        </p:txBody>
      </p:sp>
      <p:sp>
        <p:nvSpPr>
          <p:cNvPr id="21" name="Rectangle 6">
            <a:extLst>
              <a:ext uri="{FF2B5EF4-FFF2-40B4-BE49-F238E27FC236}">
                <a16:creationId xmlns:a16="http://schemas.microsoft.com/office/drawing/2014/main" id="{817354CD-816E-4E5C-BC06-5BC4986F43C3}"/>
              </a:ext>
            </a:extLst>
          </p:cNvPr>
          <p:cNvSpPr>
            <a:spLocks noChangeArrowheads="1"/>
          </p:cNvSpPr>
          <p:nvPr/>
        </p:nvSpPr>
        <p:spPr bwMode="auto">
          <a:xfrm>
            <a:off x="357188" y="2244725"/>
            <a:ext cx="6172200" cy="627063"/>
          </a:xfrm>
          <a:prstGeom prst="rect">
            <a:avLst/>
          </a:prstGeom>
          <a:noFill/>
          <a:ln w="9525">
            <a:noFill/>
            <a:miter lim="800000"/>
            <a:headEnd/>
            <a:tailEnd/>
          </a:ln>
        </p:spPr>
        <p:txBody>
          <a:bodyPr>
            <a:spAutoFit/>
          </a:bodyPr>
          <a:lstStyle/>
          <a:p>
            <a:pPr eaLnBrk="1" fontAlgn="auto" hangingPunct="1">
              <a:lnSpc>
                <a:spcPct val="120000"/>
              </a:lnSpc>
              <a:spcBef>
                <a:spcPts val="0"/>
              </a:spcBef>
              <a:spcAft>
                <a:spcPts val="0"/>
              </a:spcAft>
              <a:defRPr/>
            </a:pPr>
            <a:r>
              <a:rPr lang="en-US" altLang="zh-CN" sz="3200" b="1" kern="0" dirty="0">
                <a:solidFill>
                  <a:srgbClr val="FFFF00"/>
                </a:solidFill>
                <a:latin typeface="宋体" pitchFamily="2" charset="-122"/>
              </a:rPr>
              <a:t>(</a:t>
            </a:r>
            <a:r>
              <a:rPr lang="en-US" altLang="zh-CN" sz="3200" b="1" kern="0" dirty="0">
                <a:solidFill>
                  <a:srgbClr val="FFFF00"/>
                </a:solidFill>
                <a:latin typeface="Times New Roman" pitchFamily="18" charset="0"/>
              </a:rPr>
              <a:t>3</a:t>
            </a:r>
            <a:r>
              <a:rPr lang="en-US" altLang="zh-CN" sz="3200" b="1" kern="0" dirty="0">
                <a:solidFill>
                  <a:srgbClr val="FFFF00"/>
                </a:solidFill>
                <a:latin typeface="宋体" pitchFamily="2" charset="-122"/>
              </a:rPr>
              <a:t>)</a:t>
            </a:r>
            <a:r>
              <a:rPr lang="en-US" altLang="zh-CN" sz="3200" b="1" kern="0" dirty="0">
                <a:solidFill>
                  <a:srgbClr val="FFFF00"/>
                </a:solidFill>
                <a:latin typeface="Times New Roman" pitchFamily="18" charset="0"/>
              </a:rPr>
              <a:t>  </a:t>
            </a:r>
            <a:r>
              <a:rPr lang="zh-CN" altLang="en-US" sz="3200" b="1" kern="0" dirty="0">
                <a:solidFill>
                  <a:srgbClr val="FFFFFF"/>
                </a:solidFill>
                <a:latin typeface="宋体" pitchFamily="2" charset="-122"/>
              </a:rPr>
              <a:t>仅面</a:t>
            </a:r>
            <a:r>
              <a:rPr lang="zh-CN" altLang="en-US" sz="3200" b="1" kern="0" dirty="0">
                <a:solidFill>
                  <a:srgbClr val="FFFF00"/>
                </a:solidFill>
                <a:latin typeface="宋体" pitchFamily="2" charset="-122"/>
              </a:rPr>
              <a:t>内</a:t>
            </a:r>
            <a:r>
              <a:rPr lang="zh-CN" altLang="en-US" sz="3200" b="1" kern="0" dirty="0">
                <a:solidFill>
                  <a:srgbClr val="FFFFFF"/>
                </a:solidFill>
                <a:latin typeface="宋体" pitchFamily="2" charset="-122"/>
              </a:rPr>
              <a:t>电荷对</a:t>
            </a:r>
            <a:r>
              <a:rPr lang="zh-CN" altLang="en-US" sz="3200" b="1" kern="0" dirty="0">
                <a:solidFill>
                  <a:srgbClr val="FFFF00"/>
                </a:solidFill>
                <a:latin typeface="宋体" pitchFamily="2" charset="-122"/>
              </a:rPr>
              <a:t>电通量</a:t>
            </a:r>
            <a:r>
              <a:rPr lang="zh-CN" altLang="en-US" sz="3200" b="1" kern="0" dirty="0">
                <a:solidFill>
                  <a:srgbClr val="FFFFFF"/>
                </a:solidFill>
                <a:latin typeface="宋体" pitchFamily="2" charset="-122"/>
              </a:rPr>
              <a:t>有贡献</a:t>
            </a:r>
            <a:endParaRPr lang="zh-CN" altLang="en-US" sz="3200" b="1" kern="0" dirty="0">
              <a:solidFill>
                <a:srgbClr val="FFFFFF"/>
              </a:solidFill>
              <a:latin typeface="Times New Roman" pitchFamily="18" charset="0"/>
            </a:endParaRPr>
          </a:p>
        </p:txBody>
      </p:sp>
      <p:grpSp>
        <p:nvGrpSpPr>
          <p:cNvPr id="2" name="Group 55">
            <a:extLst>
              <a:ext uri="{FF2B5EF4-FFF2-40B4-BE49-F238E27FC236}">
                <a16:creationId xmlns:a16="http://schemas.microsoft.com/office/drawing/2014/main" id="{40C2094E-B5AB-4C66-9A6A-160C0BC8E123}"/>
              </a:ext>
            </a:extLst>
          </p:cNvPr>
          <p:cNvGrpSpPr>
            <a:grpSpLocks/>
          </p:cNvGrpSpPr>
          <p:nvPr/>
        </p:nvGrpSpPr>
        <p:grpSpPr bwMode="auto">
          <a:xfrm>
            <a:off x="5214938" y="4832350"/>
            <a:ext cx="2640012" cy="523875"/>
            <a:chOff x="0" y="0"/>
            <a:chExt cx="1663" cy="330"/>
          </a:xfrm>
        </p:grpSpPr>
        <p:sp>
          <p:nvSpPr>
            <p:cNvPr id="156687" name="Rectangle 56">
              <a:extLst>
                <a:ext uri="{FF2B5EF4-FFF2-40B4-BE49-F238E27FC236}">
                  <a16:creationId xmlns:a16="http://schemas.microsoft.com/office/drawing/2014/main" id="{7082B4C2-F3E9-432C-A401-29D3816102A3}"/>
                </a:ext>
              </a:extLst>
            </p:cNvPr>
            <p:cNvSpPr>
              <a:spLocks noChangeArrowheads="1"/>
            </p:cNvSpPr>
            <p:nvPr/>
          </p:nvSpPr>
          <p:spPr bwMode="auto">
            <a:xfrm>
              <a:off x="430" y="0"/>
              <a:ext cx="123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800" b="1">
                  <a:solidFill>
                    <a:srgbClr val="FFFF00"/>
                  </a:solidFill>
                  <a:latin typeface="Times New Roman" panose="02020603050405020304" pitchFamily="18" charset="0"/>
                  <a:ea typeface="华文中宋" panose="02010600040101010101" pitchFamily="2" charset="-122"/>
                </a:rPr>
                <a:t>高斯定理</a:t>
              </a:r>
            </a:p>
          </p:txBody>
        </p:sp>
        <p:sp>
          <p:nvSpPr>
            <p:cNvPr id="156688" name="AutoShape 57">
              <a:extLst>
                <a:ext uri="{FF2B5EF4-FFF2-40B4-BE49-F238E27FC236}">
                  <a16:creationId xmlns:a16="http://schemas.microsoft.com/office/drawing/2014/main" id="{18B41C43-1EFD-47D3-945C-5BA3E7CD1448}"/>
                </a:ext>
              </a:extLst>
            </p:cNvPr>
            <p:cNvSpPr>
              <a:spLocks noChangeArrowheads="1"/>
            </p:cNvSpPr>
            <p:nvPr/>
          </p:nvSpPr>
          <p:spPr bwMode="auto">
            <a:xfrm>
              <a:off x="0" y="51"/>
              <a:ext cx="432" cy="279"/>
            </a:xfrm>
            <a:prstGeom prst="notchedRightArrow">
              <a:avLst>
                <a:gd name="adj1" fmla="val 51972"/>
                <a:gd name="adj2" fmla="val 60480"/>
              </a:avLst>
            </a:prstGeom>
            <a:gradFill rotWithShape="1">
              <a:gsLst>
                <a:gs pos="0">
                  <a:srgbClr val="B8B8B8"/>
                </a:gs>
                <a:gs pos="50000">
                  <a:srgbClr val="D3D3D3"/>
                </a:gs>
                <a:gs pos="100000">
                  <a:srgbClr val="E9E9E9"/>
                </a:gs>
              </a:gsLst>
              <a:lin ang="18900000" scaled="1"/>
            </a:gradFill>
            <a:ln w="38100">
              <a:solidFill>
                <a:srgbClr val="7F7F7F"/>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2800" b="1">
                <a:latin typeface="Times New Roman" panose="02020603050405020304" pitchFamily="18" charset="0"/>
                <a:ea typeface="华文中宋" panose="02010600040101010101" pitchFamily="2" charset="-122"/>
              </a:endParaRPr>
            </a:p>
          </p:txBody>
        </p:sp>
      </p:grpSp>
      <p:grpSp>
        <p:nvGrpSpPr>
          <p:cNvPr id="3" name="Group 58">
            <a:extLst>
              <a:ext uri="{FF2B5EF4-FFF2-40B4-BE49-F238E27FC236}">
                <a16:creationId xmlns:a16="http://schemas.microsoft.com/office/drawing/2014/main" id="{E9F3A555-E78D-49D6-AFCD-6639FA65A3DD}"/>
              </a:ext>
            </a:extLst>
          </p:cNvPr>
          <p:cNvGrpSpPr>
            <a:grpSpLocks/>
          </p:cNvGrpSpPr>
          <p:nvPr/>
        </p:nvGrpSpPr>
        <p:grpSpPr bwMode="auto">
          <a:xfrm>
            <a:off x="1643063" y="4594225"/>
            <a:ext cx="4114800" cy="1219200"/>
            <a:chOff x="0" y="0"/>
            <a:chExt cx="2592" cy="768"/>
          </a:xfrm>
        </p:grpSpPr>
        <p:sp>
          <p:nvSpPr>
            <p:cNvPr id="26" name="Text Box 59">
              <a:extLst>
                <a:ext uri="{FF2B5EF4-FFF2-40B4-BE49-F238E27FC236}">
                  <a16:creationId xmlns:a16="http://schemas.microsoft.com/office/drawing/2014/main" id="{D6C5D30E-668D-452C-8339-283EE32E4ABB}"/>
                </a:ext>
              </a:extLst>
            </p:cNvPr>
            <p:cNvSpPr txBox="1">
              <a:spLocks noChangeArrowheads="1"/>
            </p:cNvSpPr>
            <p:nvPr/>
          </p:nvSpPr>
          <p:spPr bwMode="auto">
            <a:xfrm>
              <a:off x="192" y="0"/>
              <a:ext cx="1392" cy="327"/>
            </a:xfrm>
            <a:prstGeom prst="rect">
              <a:avLst/>
            </a:prstGeom>
            <a:noFill/>
            <a:ln w="9525">
              <a:noFill/>
              <a:miter lim="800000"/>
              <a:headEnd/>
              <a:tailEnd/>
            </a:ln>
          </p:spPr>
          <p:txBody>
            <a:bodyPr>
              <a:spAutoFit/>
            </a:bodyPr>
            <a:lstStyle/>
            <a:p>
              <a:pPr eaLnBrk="1" fontAlgn="auto" hangingPunct="1">
                <a:spcBef>
                  <a:spcPct val="50000"/>
                </a:spcBef>
                <a:spcAft>
                  <a:spcPts val="0"/>
                </a:spcAft>
                <a:defRPr/>
              </a:pPr>
              <a:r>
                <a:rPr lang="zh-CN" altLang="en-US" sz="2800" b="1" kern="0">
                  <a:solidFill>
                    <a:srgbClr val="FFFFFF"/>
                  </a:solidFill>
                  <a:latin typeface="Times New Roman" pitchFamily="18" charset="0"/>
                  <a:ea typeface="华文中宋" pitchFamily="2" charset="-122"/>
                </a:rPr>
                <a:t>库仑定律</a:t>
              </a:r>
            </a:p>
          </p:txBody>
        </p:sp>
        <p:sp>
          <p:nvSpPr>
            <p:cNvPr id="27" name="AutoShape 60">
              <a:extLst>
                <a:ext uri="{FF2B5EF4-FFF2-40B4-BE49-F238E27FC236}">
                  <a16:creationId xmlns:a16="http://schemas.microsoft.com/office/drawing/2014/main" id="{A8B18BEE-8154-40EB-8737-3F9849DC56B4}"/>
                </a:ext>
              </a:extLst>
            </p:cNvPr>
            <p:cNvSpPr>
              <a:spLocks/>
            </p:cNvSpPr>
            <p:nvPr/>
          </p:nvSpPr>
          <p:spPr bwMode="auto">
            <a:xfrm>
              <a:off x="0" y="153"/>
              <a:ext cx="144" cy="480"/>
            </a:xfrm>
            <a:prstGeom prst="leftBrace">
              <a:avLst>
                <a:gd name="adj1" fmla="val 27778"/>
                <a:gd name="adj2" fmla="val 50000"/>
              </a:avLst>
            </a:prstGeom>
            <a:noFill/>
            <a:ln w="28575">
              <a:solidFill>
                <a:srgbClr val="FF0000"/>
              </a:solidFill>
              <a:round/>
              <a:headEnd/>
              <a:tailEnd/>
            </a:ln>
          </p:spPr>
          <p:txBody>
            <a:bodyPr wrap="none" anchor="ctr"/>
            <a:lstStyle/>
            <a:p>
              <a:pPr eaLnBrk="1" fontAlgn="auto" hangingPunct="1">
                <a:spcBef>
                  <a:spcPts val="0"/>
                </a:spcBef>
                <a:spcAft>
                  <a:spcPts val="0"/>
                </a:spcAft>
                <a:defRPr/>
              </a:pPr>
              <a:endParaRPr lang="zh-CN" altLang="zh-CN" sz="2800" b="1" kern="0">
                <a:solidFill>
                  <a:sysClr val="windowText" lastClr="000000"/>
                </a:solidFill>
                <a:latin typeface="Times New Roman" pitchFamily="18" charset="0"/>
                <a:ea typeface="华文中宋" pitchFamily="2" charset="-122"/>
              </a:endParaRPr>
            </a:p>
          </p:txBody>
        </p:sp>
        <p:sp>
          <p:nvSpPr>
            <p:cNvPr id="28" name="Rectangle 61">
              <a:extLst>
                <a:ext uri="{FF2B5EF4-FFF2-40B4-BE49-F238E27FC236}">
                  <a16:creationId xmlns:a16="http://schemas.microsoft.com/office/drawing/2014/main" id="{909AD0BA-5581-408B-9E43-0FF7D8A694B2}"/>
                </a:ext>
              </a:extLst>
            </p:cNvPr>
            <p:cNvSpPr>
              <a:spLocks noChangeArrowheads="1"/>
            </p:cNvSpPr>
            <p:nvPr/>
          </p:nvSpPr>
          <p:spPr bwMode="auto">
            <a:xfrm>
              <a:off x="188" y="441"/>
              <a:ext cx="2404" cy="327"/>
            </a:xfrm>
            <a:prstGeom prst="rect">
              <a:avLst/>
            </a:prstGeom>
            <a:noFill/>
            <a:ln w="9525">
              <a:noFill/>
              <a:miter lim="800000"/>
              <a:headEnd/>
              <a:tailEnd/>
            </a:ln>
          </p:spPr>
          <p:txBody>
            <a:bodyPr>
              <a:spAutoFit/>
            </a:bodyPr>
            <a:lstStyle/>
            <a:p>
              <a:pPr eaLnBrk="1" fontAlgn="auto" hangingPunct="1">
                <a:spcBef>
                  <a:spcPct val="50000"/>
                </a:spcBef>
                <a:spcAft>
                  <a:spcPts val="0"/>
                </a:spcAft>
                <a:defRPr/>
              </a:pPr>
              <a:r>
                <a:rPr lang="zh-CN" altLang="en-US" sz="2800" b="1" kern="0" dirty="0">
                  <a:solidFill>
                    <a:srgbClr val="FFFFFF"/>
                  </a:solidFill>
                  <a:latin typeface="Times New Roman" pitchFamily="18" charset="0"/>
                  <a:ea typeface="华文中宋" pitchFamily="2" charset="-122"/>
                </a:rPr>
                <a:t>电场强度叠加原理</a:t>
              </a:r>
            </a:p>
          </p:txBody>
        </p:sp>
      </p:grpSp>
      <p:sp>
        <p:nvSpPr>
          <p:cNvPr id="29" name="圆角矩形 60">
            <a:extLst>
              <a:ext uri="{FF2B5EF4-FFF2-40B4-BE49-F238E27FC236}">
                <a16:creationId xmlns:a16="http://schemas.microsoft.com/office/drawing/2014/main" id="{DC421A10-F666-4792-8F44-584A26A27133}"/>
              </a:ext>
            </a:extLst>
          </p:cNvPr>
          <p:cNvSpPr>
            <a:spLocks noChangeArrowheads="1"/>
          </p:cNvSpPr>
          <p:nvPr/>
        </p:nvSpPr>
        <p:spPr bwMode="auto">
          <a:xfrm>
            <a:off x="571500" y="4235450"/>
            <a:ext cx="8072438" cy="142875"/>
          </a:xfrm>
          <a:prstGeom prst="roundRect">
            <a:avLst>
              <a:gd name="adj" fmla="val 16667"/>
            </a:avLst>
          </a:prstGeom>
          <a:solidFill>
            <a:srgbClr val="0070C0"/>
          </a:solidFill>
          <a:ln w="25400">
            <a:solidFill>
              <a:srgbClr val="8EB4E3"/>
            </a:solidFill>
            <a:round/>
            <a:headEnd/>
            <a:tailEnd/>
          </a:ln>
        </p:spPr>
        <p:txBody>
          <a:bodyPr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zh-CN" sz="1800">
              <a:solidFill>
                <a:srgbClr val="FFFFFF"/>
              </a:solidFill>
              <a:latin typeface="Calibri" panose="020F0502020204030204" pitchFamily="34" charset="0"/>
            </a:endParaRPr>
          </a:p>
        </p:txBody>
      </p:sp>
      <p:sp>
        <p:nvSpPr>
          <p:cNvPr id="317447" name="Rectangle 7">
            <a:extLst>
              <a:ext uri="{FF2B5EF4-FFF2-40B4-BE49-F238E27FC236}">
                <a16:creationId xmlns:a16="http://schemas.microsoft.com/office/drawing/2014/main" id="{1569357D-AFA8-4780-865E-9C5AE579E176}"/>
              </a:ext>
            </a:extLst>
          </p:cNvPr>
          <p:cNvSpPr>
            <a:spLocks noChangeArrowheads="1"/>
          </p:cNvSpPr>
          <p:nvPr/>
        </p:nvSpPr>
        <p:spPr bwMode="auto">
          <a:xfrm>
            <a:off x="381000" y="3581400"/>
            <a:ext cx="4114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b="1">
                <a:solidFill>
                  <a:srgbClr val="FFFF00"/>
                </a:solidFill>
                <a:latin typeface="宋体" panose="02010600030101010101" pitchFamily="2" charset="-122"/>
              </a:rPr>
              <a:t>(</a:t>
            </a:r>
            <a:r>
              <a:rPr kumimoji="1" lang="en-US" altLang="zh-CN" b="1">
                <a:solidFill>
                  <a:srgbClr val="FFFF00"/>
                </a:solidFill>
                <a:latin typeface="Times New Roman" panose="02020603050405020304" pitchFamily="18" charset="0"/>
              </a:rPr>
              <a:t>5</a:t>
            </a:r>
            <a:r>
              <a:rPr kumimoji="1" lang="en-US" altLang="zh-CN" b="1">
                <a:solidFill>
                  <a:srgbClr val="FFFF00"/>
                </a:solidFill>
                <a:latin typeface="宋体" panose="02010600030101010101" pitchFamily="2" charset="-122"/>
              </a:rPr>
              <a:t>)</a:t>
            </a:r>
            <a:r>
              <a:rPr kumimoji="1" lang="en-US" altLang="zh-CN" b="1">
                <a:solidFill>
                  <a:srgbClr val="FFFF00"/>
                </a:solidFill>
                <a:latin typeface="Times New Roman" panose="02020603050405020304" pitchFamily="18" charset="0"/>
              </a:rPr>
              <a:t>  </a:t>
            </a:r>
            <a:r>
              <a:rPr kumimoji="1" lang="zh-CN" altLang="en-US" b="1">
                <a:latin typeface="宋体" panose="02010600030101010101" pitchFamily="2" charset="-122"/>
              </a:rPr>
              <a:t>静电场：</a:t>
            </a:r>
            <a:r>
              <a:rPr kumimoji="1" lang="zh-CN" altLang="en-US" b="1">
                <a:solidFill>
                  <a:srgbClr val="FFFF00"/>
                </a:solidFill>
                <a:latin typeface="宋体" panose="02010600030101010101" pitchFamily="2" charset="-122"/>
              </a:rPr>
              <a:t>有源场</a:t>
            </a:r>
            <a:endParaRPr kumimoji="1" lang="zh-CN" altLang="en-US" b="1">
              <a:solidFill>
                <a:srgbClr val="FFFF00"/>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ppt_x</p:attrName>
                                        </p:attrNameLst>
                                      </p:cBhvr>
                                      <p:tavLst>
                                        <p:tav tm="0">
                                          <p:val>
                                            <p:strVal val="#ppt_x-#ppt_w/2"/>
                                          </p:val>
                                        </p:tav>
                                        <p:tav tm="100000">
                                          <p:val>
                                            <p:strVal val="#ppt_x"/>
                                          </p:val>
                                        </p:tav>
                                      </p:tavLst>
                                    </p:anim>
                                    <p:anim calcmode="lin" valueType="num">
                                      <p:cBhvr>
                                        <p:cTn id="8" dur="500" fill="hold"/>
                                        <p:tgtEl>
                                          <p:spTgt spid="18"/>
                                        </p:tgtEl>
                                        <p:attrNameLst>
                                          <p:attrName>ppt_y</p:attrName>
                                        </p:attrNameLst>
                                      </p:cBhvr>
                                      <p:tavLst>
                                        <p:tav tm="0">
                                          <p:val>
                                            <p:strVal val="#ppt_y"/>
                                          </p:val>
                                        </p:tav>
                                        <p:tav tm="100000">
                                          <p:val>
                                            <p:strVal val="#ppt_y"/>
                                          </p:val>
                                        </p:tav>
                                      </p:tavLst>
                                    </p:anim>
                                    <p:anim calcmode="lin" valueType="num">
                                      <p:cBhvr>
                                        <p:cTn id="9" dur="500" fill="hold"/>
                                        <p:tgtEl>
                                          <p:spTgt spid="18"/>
                                        </p:tgtEl>
                                        <p:attrNameLst>
                                          <p:attrName>ppt_w</p:attrName>
                                        </p:attrNameLst>
                                      </p:cBhvr>
                                      <p:tavLst>
                                        <p:tav tm="0">
                                          <p:val>
                                            <p:fltVal val="0"/>
                                          </p:val>
                                        </p:tav>
                                        <p:tav tm="100000">
                                          <p:val>
                                            <p:strVal val="#ppt_w"/>
                                          </p:val>
                                        </p:tav>
                                      </p:tavLst>
                                    </p:anim>
                                    <p:anim calcmode="lin" valueType="num">
                                      <p:cBhvr>
                                        <p:cTn id="10" dur="5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7" presetClass="entr" presetSubtype="8"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ppt_x</p:attrName>
                                        </p:attrNameLst>
                                      </p:cBhvr>
                                      <p:tavLst>
                                        <p:tav tm="0">
                                          <p:val>
                                            <p:strVal val="#ppt_x-#ppt_w/2"/>
                                          </p:val>
                                        </p:tav>
                                        <p:tav tm="100000">
                                          <p:val>
                                            <p:strVal val="#ppt_x"/>
                                          </p:val>
                                        </p:tav>
                                      </p:tavLst>
                                    </p:anim>
                                    <p:anim calcmode="lin" valueType="num">
                                      <p:cBhvr>
                                        <p:cTn id="16" dur="500" fill="hold"/>
                                        <p:tgtEl>
                                          <p:spTgt spid="19"/>
                                        </p:tgtEl>
                                        <p:attrNameLst>
                                          <p:attrName>ppt_y</p:attrName>
                                        </p:attrNameLst>
                                      </p:cBhvr>
                                      <p:tavLst>
                                        <p:tav tm="0">
                                          <p:val>
                                            <p:strVal val="#ppt_y"/>
                                          </p:val>
                                        </p:tav>
                                        <p:tav tm="100000">
                                          <p:val>
                                            <p:strVal val="#ppt_y"/>
                                          </p:val>
                                        </p:tav>
                                      </p:tavLst>
                                    </p:anim>
                                    <p:anim calcmode="lin" valueType="num">
                                      <p:cBhvr>
                                        <p:cTn id="17" dur="500" fill="hold"/>
                                        <p:tgtEl>
                                          <p:spTgt spid="19"/>
                                        </p:tgtEl>
                                        <p:attrNameLst>
                                          <p:attrName>ppt_w</p:attrName>
                                        </p:attrNameLst>
                                      </p:cBhvr>
                                      <p:tavLst>
                                        <p:tav tm="0">
                                          <p:val>
                                            <p:fltVal val="0"/>
                                          </p:val>
                                        </p:tav>
                                        <p:tav tm="100000">
                                          <p:val>
                                            <p:strVal val="#ppt_w"/>
                                          </p:val>
                                        </p:tav>
                                      </p:tavLst>
                                    </p:anim>
                                    <p:anim calcmode="lin" valueType="num">
                                      <p:cBhvr>
                                        <p:cTn id="18" dur="5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7" presetClass="entr" presetSubtype="8"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ppt_x</p:attrName>
                                        </p:attrNameLst>
                                      </p:cBhvr>
                                      <p:tavLst>
                                        <p:tav tm="0">
                                          <p:val>
                                            <p:strVal val="#ppt_x-#ppt_w/2"/>
                                          </p:val>
                                        </p:tav>
                                        <p:tav tm="100000">
                                          <p:val>
                                            <p:strVal val="#ppt_x"/>
                                          </p:val>
                                        </p:tav>
                                      </p:tavLst>
                                    </p:anim>
                                    <p:anim calcmode="lin" valueType="num">
                                      <p:cBhvr>
                                        <p:cTn id="24" dur="500" fill="hold"/>
                                        <p:tgtEl>
                                          <p:spTgt spid="21"/>
                                        </p:tgtEl>
                                        <p:attrNameLst>
                                          <p:attrName>ppt_y</p:attrName>
                                        </p:attrNameLst>
                                      </p:cBhvr>
                                      <p:tavLst>
                                        <p:tav tm="0">
                                          <p:val>
                                            <p:strVal val="#ppt_y"/>
                                          </p:val>
                                        </p:tav>
                                        <p:tav tm="100000">
                                          <p:val>
                                            <p:strVal val="#ppt_y"/>
                                          </p:val>
                                        </p:tav>
                                      </p:tavLst>
                                    </p:anim>
                                    <p:anim calcmode="lin" valueType="num">
                                      <p:cBhvr>
                                        <p:cTn id="25" dur="500" fill="hold"/>
                                        <p:tgtEl>
                                          <p:spTgt spid="21"/>
                                        </p:tgtEl>
                                        <p:attrNameLst>
                                          <p:attrName>ppt_w</p:attrName>
                                        </p:attrNameLst>
                                      </p:cBhvr>
                                      <p:tavLst>
                                        <p:tav tm="0">
                                          <p:val>
                                            <p:fltVal val="0"/>
                                          </p:val>
                                        </p:tav>
                                        <p:tav tm="100000">
                                          <p:val>
                                            <p:strVal val="#ppt_w"/>
                                          </p:val>
                                        </p:tav>
                                      </p:tavLst>
                                    </p:anim>
                                    <p:anim calcmode="lin" valueType="num">
                                      <p:cBhvr>
                                        <p:cTn id="26" dur="5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7" presetClass="entr" presetSubtype="8"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p:cTn id="31" dur="500" fill="hold"/>
                                        <p:tgtEl>
                                          <p:spTgt spid="20"/>
                                        </p:tgtEl>
                                        <p:attrNameLst>
                                          <p:attrName>ppt_x</p:attrName>
                                        </p:attrNameLst>
                                      </p:cBhvr>
                                      <p:tavLst>
                                        <p:tav tm="0">
                                          <p:val>
                                            <p:strVal val="#ppt_x-#ppt_w/2"/>
                                          </p:val>
                                        </p:tav>
                                        <p:tav tm="100000">
                                          <p:val>
                                            <p:strVal val="#ppt_x"/>
                                          </p:val>
                                        </p:tav>
                                      </p:tavLst>
                                    </p:anim>
                                    <p:anim calcmode="lin" valueType="num">
                                      <p:cBhvr>
                                        <p:cTn id="32" dur="500" fill="hold"/>
                                        <p:tgtEl>
                                          <p:spTgt spid="20"/>
                                        </p:tgtEl>
                                        <p:attrNameLst>
                                          <p:attrName>ppt_y</p:attrName>
                                        </p:attrNameLst>
                                      </p:cBhvr>
                                      <p:tavLst>
                                        <p:tav tm="0">
                                          <p:val>
                                            <p:strVal val="#ppt_y"/>
                                          </p:val>
                                        </p:tav>
                                        <p:tav tm="100000">
                                          <p:val>
                                            <p:strVal val="#ppt_y"/>
                                          </p:val>
                                        </p:tav>
                                      </p:tavLst>
                                    </p:anim>
                                    <p:anim calcmode="lin" valueType="num">
                                      <p:cBhvr>
                                        <p:cTn id="33" dur="500" fill="hold"/>
                                        <p:tgtEl>
                                          <p:spTgt spid="20"/>
                                        </p:tgtEl>
                                        <p:attrNameLst>
                                          <p:attrName>ppt_w</p:attrName>
                                        </p:attrNameLst>
                                      </p:cBhvr>
                                      <p:tavLst>
                                        <p:tav tm="0">
                                          <p:val>
                                            <p:fltVal val="0"/>
                                          </p:val>
                                        </p:tav>
                                        <p:tav tm="100000">
                                          <p:val>
                                            <p:strVal val="#ppt_w"/>
                                          </p:val>
                                        </p:tav>
                                      </p:tavLst>
                                    </p:anim>
                                    <p:anim calcmode="lin" valueType="num">
                                      <p:cBhvr>
                                        <p:cTn id="34" dur="5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ppt_x"/>
                                          </p:val>
                                        </p:tav>
                                        <p:tav tm="100000">
                                          <p:val>
                                            <p:strVal val="#ppt_x"/>
                                          </p:val>
                                        </p:tav>
                                      </p:tavLst>
                                    </p:anim>
                                    <p:anim calcmode="lin" valueType="num">
                                      <p:cBhvr additive="base">
                                        <p:cTn id="40" dur="500" fill="hold"/>
                                        <p:tgtEl>
                                          <p:spTgt spid="3"/>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fill="hold"/>
                                        <p:tgtEl>
                                          <p:spTgt spid="2"/>
                                        </p:tgtEl>
                                        <p:attrNameLst>
                                          <p:attrName>ppt_x</p:attrName>
                                        </p:attrNameLst>
                                      </p:cBhvr>
                                      <p:tavLst>
                                        <p:tav tm="0">
                                          <p:val>
                                            <p:strVal val="#ppt_x"/>
                                          </p:val>
                                        </p:tav>
                                        <p:tav tm="100000">
                                          <p:val>
                                            <p:strVal val="#ppt_x"/>
                                          </p:val>
                                        </p:tav>
                                      </p:tavLst>
                                    </p:anim>
                                    <p:anim calcmode="lin" valueType="num">
                                      <p:cBhvr additive="base">
                                        <p:cTn id="44" dur="500" fill="hold"/>
                                        <p:tgtEl>
                                          <p:spTgt spid="2"/>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500" fill="hold"/>
                                        <p:tgtEl>
                                          <p:spTgt spid="29"/>
                                        </p:tgtEl>
                                        <p:attrNameLst>
                                          <p:attrName>ppt_x</p:attrName>
                                        </p:attrNameLst>
                                      </p:cBhvr>
                                      <p:tavLst>
                                        <p:tav tm="0">
                                          <p:val>
                                            <p:strVal val="#ppt_x"/>
                                          </p:val>
                                        </p:tav>
                                        <p:tav tm="100000">
                                          <p:val>
                                            <p:strVal val="#ppt_x"/>
                                          </p:val>
                                        </p:tav>
                                      </p:tavLst>
                                    </p:anim>
                                    <p:anim calcmode="lin" valueType="num">
                                      <p:cBhvr additive="base">
                                        <p:cTn id="4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17" presetClass="entr" presetSubtype="8" fill="hold" grpId="0" nodeType="clickEffect">
                                  <p:stCondLst>
                                    <p:cond delay="0"/>
                                  </p:stCondLst>
                                  <p:childTnLst>
                                    <p:set>
                                      <p:cBhvr>
                                        <p:cTn id="52" dur="1" fill="hold">
                                          <p:stCondLst>
                                            <p:cond delay="0"/>
                                          </p:stCondLst>
                                        </p:cTn>
                                        <p:tgtEl>
                                          <p:spTgt spid="317447"/>
                                        </p:tgtEl>
                                        <p:attrNameLst>
                                          <p:attrName>style.visibility</p:attrName>
                                        </p:attrNameLst>
                                      </p:cBhvr>
                                      <p:to>
                                        <p:strVal val="visible"/>
                                      </p:to>
                                    </p:set>
                                    <p:anim calcmode="lin" valueType="num">
                                      <p:cBhvr>
                                        <p:cTn id="53" dur="500" fill="hold"/>
                                        <p:tgtEl>
                                          <p:spTgt spid="317447"/>
                                        </p:tgtEl>
                                        <p:attrNameLst>
                                          <p:attrName>ppt_x</p:attrName>
                                        </p:attrNameLst>
                                      </p:cBhvr>
                                      <p:tavLst>
                                        <p:tav tm="0">
                                          <p:val>
                                            <p:strVal val="#ppt_x-#ppt_w/2"/>
                                          </p:val>
                                        </p:tav>
                                        <p:tav tm="100000">
                                          <p:val>
                                            <p:strVal val="#ppt_x"/>
                                          </p:val>
                                        </p:tav>
                                      </p:tavLst>
                                    </p:anim>
                                    <p:anim calcmode="lin" valueType="num">
                                      <p:cBhvr>
                                        <p:cTn id="54" dur="500" fill="hold"/>
                                        <p:tgtEl>
                                          <p:spTgt spid="317447"/>
                                        </p:tgtEl>
                                        <p:attrNameLst>
                                          <p:attrName>ppt_y</p:attrName>
                                        </p:attrNameLst>
                                      </p:cBhvr>
                                      <p:tavLst>
                                        <p:tav tm="0">
                                          <p:val>
                                            <p:strVal val="#ppt_y"/>
                                          </p:val>
                                        </p:tav>
                                        <p:tav tm="100000">
                                          <p:val>
                                            <p:strVal val="#ppt_y"/>
                                          </p:val>
                                        </p:tav>
                                      </p:tavLst>
                                    </p:anim>
                                    <p:anim calcmode="lin" valueType="num">
                                      <p:cBhvr>
                                        <p:cTn id="55" dur="500" fill="hold"/>
                                        <p:tgtEl>
                                          <p:spTgt spid="317447"/>
                                        </p:tgtEl>
                                        <p:attrNameLst>
                                          <p:attrName>ppt_w</p:attrName>
                                        </p:attrNameLst>
                                      </p:cBhvr>
                                      <p:tavLst>
                                        <p:tav tm="0">
                                          <p:val>
                                            <p:fltVal val="0"/>
                                          </p:val>
                                        </p:tav>
                                        <p:tav tm="100000">
                                          <p:val>
                                            <p:strVal val="#ppt_w"/>
                                          </p:val>
                                        </p:tav>
                                      </p:tavLst>
                                    </p:anim>
                                    <p:anim calcmode="lin" valueType="num">
                                      <p:cBhvr>
                                        <p:cTn id="56" dur="500" fill="hold"/>
                                        <p:tgtEl>
                                          <p:spTgt spid="31744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utoUpdateAnimBg="0"/>
      <p:bldP spid="19" grpId="0" autoUpdateAnimBg="0"/>
      <p:bldP spid="20" grpId="0" autoUpdateAnimBg="0"/>
      <p:bldP spid="21" grpId="0" autoUpdateAnimBg="0"/>
      <p:bldP spid="29" grpId="0" animBg="1"/>
      <p:bldP spid="317447" grpId="0" autoUpdateAnimBg="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a:extLst>
              <a:ext uri="{FF2B5EF4-FFF2-40B4-BE49-F238E27FC236}">
                <a16:creationId xmlns:a16="http://schemas.microsoft.com/office/drawing/2014/main" id="{E4AD7979-EDF1-4491-B3E9-39C5814AC914}"/>
              </a:ext>
            </a:extLst>
          </p:cNvPr>
          <p:cNvSpPr>
            <a:spLocks noGrp="1" noChangeArrowheads="1"/>
          </p:cNvSpPr>
          <p:nvPr>
            <p:ph type="title"/>
          </p:nvPr>
        </p:nvSpPr>
        <p:spPr>
          <a:xfrm>
            <a:off x="838200" y="304800"/>
            <a:ext cx="7769225" cy="641350"/>
          </a:xfrm>
        </p:spPr>
        <p:txBody>
          <a:bodyPr/>
          <a:lstStyle/>
          <a:p>
            <a:pPr eaLnBrk="1" hangingPunct="1">
              <a:defRPr/>
            </a:pPr>
            <a:r>
              <a:rPr lang="en-US" altLang="zh-CN"/>
              <a:t>Open and Closed Surfaces</a:t>
            </a:r>
          </a:p>
        </p:txBody>
      </p:sp>
      <p:sp>
        <p:nvSpPr>
          <p:cNvPr id="157699" name="Text Box 3">
            <a:extLst>
              <a:ext uri="{FF2B5EF4-FFF2-40B4-BE49-F238E27FC236}">
                <a16:creationId xmlns:a16="http://schemas.microsoft.com/office/drawing/2014/main" id="{0CC1E13B-69FD-4353-B231-42E5CE2BBAD7}"/>
              </a:ext>
            </a:extLst>
          </p:cNvPr>
          <p:cNvSpPr txBox="1">
            <a:spLocks noChangeArrowheads="1"/>
          </p:cNvSpPr>
          <p:nvPr/>
        </p:nvSpPr>
        <p:spPr bwMode="auto">
          <a:xfrm>
            <a:off x="0" y="5410200"/>
            <a:ext cx="883920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a:t>A rectangle is an open surface — it does NOT contain a volume  </a:t>
            </a:r>
          </a:p>
          <a:p>
            <a:pPr eaLnBrk="1" hangingPunct="1">
              <a:spcBef>
                <a:spcPct val="50000"/>
              </a:spcBef>
              <a:buClrTx/>
              <a:buSzTx/>
              <a:buFontTx/>
              <a:buNone/>
            </a:pPr>
            <a:r>
              <a:rPr lang="en-US" altLang="zh-CN" sz="2400"/>
              <a:t>A sphere is a closed surface — it DOES contain a volume </a:t>
            </a:r>
          </a:p>
        </p:txBody>
      </p:sp>
      <p:pic>
        <p:nvPicPr>
          <p:cNvPr id="157700" name="Picture 4" descr="surfaces">
            <a:extLst>
              <a:ext uri="{FF2B5EF4-FFF2-40B4-BE49-F238E27FC236}">
                <a16:creationId xmlns:a16="http://schemas.microsoft.com/office/drawing/2014/main" id="{3CF4FA8D-CEFF-4886-A1C4-B096C6284C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1371600"/>
            <a:ext cx="60960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灯片编号占位符 1">
            <a:extLst>
              <a:ext uri="{FF2B5EF4-FFF2-40B4-BE49-F238E27FC236}">
                <a16:creationId xmlns:a16="http://schemas.microsoft.com/office/drawing/2014/main" id="{4B53B980-EE32-44BA-82BD-174BDDC5CC53}"/>
              </a:ext>
            </a:extLst>
          </p:cNvPr>
          <p:cNvSpPr txBox="1">
            <a:spLocks noGrp="1" noChangeArrowheads="1"/>
          </p:cNvSpPr>
          <p:nvPr/>
        </p:nvSpPr>
        <p:spPr bwMode="auto">
          <a:xfrm>
            <a:off x="6673850" y="6473825"/>
            <a:ext cx="21336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Tx/>
              <a:buNone/>
            </a:pPr>
            <a:fld id="{889A3649-E6B7-41CB-9BB8-748DBE55BB47}" type="slidenum">
              <a:rPr lang="en-US" altLang="zh-CN" sz="1400">
                <a:solidFill>
                  <a:srgbClr val="000000"/>
                </a:solidFill>
              </a:rPr>
              <a:pPr algn="r" eaLnBrk="1" hangingPunct="1">
                <a:spcBef>
                  <a:spcPct val="0"/>
                </a:spcBef>
                <a:buClrTx/>
                <a:buSzTx/>
                <a:buFontTx/>
                <a:buNone/>
              </a:pPr>
              <a:t>113</a:t>
            </a:fld>
            <a:endParaRPr lang="en-US" altLang="zh-CN" sz="1400">
              <a:solidFill>
                <a:srgbClr val="000000"/>
              </a:solidFill>
            </a:endParaRPr>
          </a:p>
        </p:txBody>
      </p:sp>
      <p:grpSp>
        <p:nvGrpSpPr>
          <p:cNvPr id="2" name="Group 49">
            <a:extLst>
              <a:ext uri="{FF2B5EF4-FFF2-40B4-BE49-F238E27FC236}">
                <a16:creationId xmlns:a16="http://schemas.microsoft.com/office/drawing/2014/main" id="{30FA5746-70A1-4124-9AE7-D85B72FD066E}"/>
              </a:ext>
            </a:extLst>
          </p:cNvPr>
          <p:cNvGrpSpPr>
            <a:grpSpLocks/>
          </p:cNvGrpSpPr>
          <p:nvPr/>
        </p:nvGrpSpPr>
        <p:grpSpPr bwMode="auto">
          <a:xfrm>
            <a:off x="0" y="492125"/>
            <a:ext cx="9144000" cy="6365875"/>
            <a:chOff x="0" y="0"/>
            <a:chExt cx="5760" cy="4010"/>
          </a:xfrm>
        </p:grpSpPr>
        <p:sp>
          <p:nvSpPr>
            <p:cNvPr id="24" name="Rectangle 23" descr="羊皮纸">
              <a:extLst>
                <a:ext uri="{FF2B5EF4-FFF2-40B4-BE49-F238E27FC236}">
                  <a16:creationId xmlns:a16="http://schemas.microsoft.com/office/drawing/2014/main" id="{BC40FF8C-7C94-4ED5-8C34-9D531C21B8CD}"/>
                </a:ext>
              </a:extLst>
            </p:cNvPr>
            <p:cNvSpPr>
              <a:spLocks noChangeArrowheads="1"/>
            </p:cNvSpPr>
            <p:nvPr/>
          </p:nvSpPr>
          <p:spPr bwMode="auto">
            <a:xfrm>
              <a:off x="0" y="3874"/>
              <a:ext cx="5760" cy="136"/>
            </a:xfrm>
            <a:prstGeom prst="rect">
              <a:avLst/>
            </a:prstGeom>
            <a:blipFill dpi="0" rotWithShape="0">
              <a:blip r:embed="rId2" cstate="print"/>
              <a:srcRect/>
              <a:tile tx="0" ty="0" sx="100000" sy="100000" flip="none" algn="tl"/>
            </a:blipFill>
            <a:ln w="9525">
              <a:noFill/>
              <a:miter lim="800000"/>
              <a:headEnd/>
              <a:tailEnd/>
            </a:ln>
          </p:spPr>
          <p:txBody>
            <a:bodyPr wrap="none" anchor="ctr"/>
            <a:lstStyle/>
            <a:p>
              <a:pPr eaLnBrk="1" fontAlgn="auto" hangingPunct="1">
                <a:spcBef>
                  <a:spcPts val="0"/>
                </a:spcBef>
                <a:spcAft>
                  <a:spcPts val="0"/>
                </a:spcAft>
                <a:defRPr/>
              </a:pPr>
              <a:endParaRPr lang="zh-CN" altLang="zh-CN" sz="2800" kern="0">
                <a:solidFill>
                  <a:sysClr val="windowText" lastClr="000000"/>
                </a:solidFill>
                <a:latin typeface="Times New Roman" pitchFamily="18" charset="0"/>
                <a:ea typeface="楷体_GB2312" pitchFamily="49" charset="-122"/>
              </a:endParaRPr>
            </a:p>
          </p:txBody>
        </p:sp>
        <p:sp>
          <p:nvSpPr>
            <p:cNvPr id="25" name="Text Box 41">
              <a:hlinkClick r:id="rId3" action="ppaction://hlinksldjump"/>
              <a:extLst>
                <a:ext uri="{FF2B5EF4-FFF2-40B4-BE49-F238E27FC236}">
                  <a16:creationId xmlns:a16="http://schemas.microsoft.com/office/drawing/2014/main" id="{800BDE84-D8CA-4688-BEAB-85D226D2D5A4}"/>
                </a:ext>
              </a:extLst>
            </p:cNvPr>
            <p:cNvSpPr txBox="1">
              <a:spLocks noChangeArrowheads="1"/>
            </p:cNvSpPr>
            <p:nvPr/>
          </p:nvSpPr>
          <p:spPr bwMode="auto">
            <a:xfrm>
              <a:off x="989" y="1787"/>
              <a:ext cx="4478" cy="480"/>
            </a:xfrm>
            <a:prstGeom prst="rect">
              <a:avLst/>
            </a:prstGeom>
            <a:noFill/>
            <a:ln w="9525">
              <a:noFill/>
              <a:miter lim="800000"/>
              <a:headEnd/>
              <a:tailEnd/>
            </a:ln>
          </p:spPr>
          <p:txBody>
            <a:bodyPr>
              <a:spAutoFit/>
            </a:bodyPr>
            <a:lstStyle/>
            <a:p>
              <a:pPr eaLnBrk="1" fontAlgn="auto" hangingPunct="1">
                <a:spcBef>
                  <a:spcPct val="50000"/>
                </a:spcBef>
                <a:spcAft>
                  <a:spcPts val="0"/>
                </a:spcAft>
                <a:defRPr/>
              </a:pPr>
              <a:r>
                <a:rPr lang="zh-CN" altLang="en-US" sz="4400" b="1" kern="0">
                  <a:solidFill>
                    <a:srgbClr val="FFFFFF"/>
                  </a:solidFill>
                  <a:latin typeface="华文中宋" pitchFamily="2" charset="-122"/>
                  <a:ea typeface="华文中宋" pitchFamily="2" charset="-122"/>
                </a:rPr>
                <a:t>（</a:t>
              </a:r>
              <a:r>
                <a:rPr lang="en-US" altLang="zh-CN" sz="4400" b="1" kern="0">
                  <a:solidFill>
                    <a:srgbClr val="FFFFFF"/>
                  </a:solidFill>
                  <a:latin typeface="华文中宋" pitchFamily="2" charset="-122"/>
                  <a:ea typeface="华文中宋" pitchFamily="2" charset="-122"/>
                </a:rPr>
                <a:t>1</a:t>
              </a:r>
              <a:r>
                <a:rPr lang="zh-CN" altLang="en-US" sz="4400" b="1" kern="0">
                  <a:solidFill>
                    <a:srgbClr val="FFFFFF"/>
                  </a:solidFill>
                  <a:latin typeface="华文中宋" pitchFamily="2" charset="-122"/>
                  <a:ea typeface="华文中宋" pitchFamily="2" charset="-122"/>
                </a:rPr>
                <a:t>）为零，也可能不为零</a:t>
              </a:r>
            </a:p>
          </p:txBody>
        </p:sp>
        <p:sp>
          <p:nvSpPr>
            <p:cNvPr id="26" name="Text Box 42">
              <a:hlinkClick r:id="rId4" action="ppaction://hlinksldjump"/>
              <a:extLst>
                <a:ext uri="{FF2B5EF4-FFF2-40B4-BE49-F238E27FC236}">
                  <a16:creationId xmlns:a16="http://schemas.microsoft.com/office/drawing/2014/main" id="{BFFF6B2A-8AB6-447E-A379-0967CD5721AC}"/>
                </a:ext>
              </a:extLst>
            </p:cNvPr>
            <p:cNvSpPr txBox="1">
              <a:spLocks noChangeArrowheads="1"/>
            </p:cNvSpPr>
            <p:nvPr/>
          </p:nvSpPr>
          <p:spPr bwMode="auto">
            <a:xfrm>
              <a:off x="1019" y="2665"/>
              <a:ext cx="2695" cy="480"/>
            </a:xfrm>
            <a:prstGeom prst="rect">
              <a:avLst/>
            </a:prstGeom>
            <a:noFill/>
            <a:ln w="9525">
              <a:noFill/>
              <a:miter lim="800000"/>
              <a:headEnd/>
              <a:tailEnd/>
            </a:ln>
          </p:spPr>
          <p:txBody>
            <a:bodyPr>
              <a:spAutoFit/>
            </a:bodyPr>
            <a:lstStyle/>
            <a:p>
              <a:pPr eaLnBrk="1" fontAlgn="auto" hangingPunct="1">
                <a:spcBef>
                  <a:spcPct val="50000"/>
                </a:spcBef>
                <a:spcAft>
                  <a:spcPts val="0"/>
                </a:spcAft>
                <a:defRPr/>
              </a:pPr>
              <a:r>
                <a:rPr lang="zh-CN" altLang="en-US" sz="4400" b="1" kern="0">
                  <a:solidFill>
                    <a:srgbClr val="FFFFFF"/>
                  </a:solidFill>
                  <a:latin typeface="华文中宋" pitchFamily="2" charset="-122"/>
                  <a:ea typeface="华文中宋" pitchFamily="2" charset="-122"/>
                </a:rPr>
                <a:t>（</a:t>
              </a:r>
              <a:r>
                <a:rPr lang="en-US" altLang="zh-CN" sz="4400" b="1" kern="0">
                  <a:solidFill>
                    <a:srgbClr val="FFFFFF"/>
                  </a:solidFill>
                  <a:latin typeface="华文中宋" pitchFamily="2" charset="-122"/>
                  <a:ea typeface="华文中宋" pitchFamily="2" charset="-122"/>
                </a:rPr>
                <a:t>2</a:t>
              </a:r>
              <a:r>
                <a:rPr lang="zh-CN" altLang="en-US" sz="4400" b="1" kern="0">
                  <a:solidFill>
                    <a:srgbClr val="FFFFFF"/>
                  </a:solidFill>
                  <a:latin typeface="华文中宋" pitchFamily="2" charset="-122"/>
                  <a:ea typeface="华文中宋" pitchFamily="2" charset="-122"/>
                </a:rPr>
                <a:t>）处处为零</a:t>
              </a:r>
            </a:p>
          </p:txBody>
        </p:sp>
        <p:grpSp>
          <p:nvGrpSpPr>
            <p:cNvPr id="159751" name="Group 47">
              <a:extLst>
                <a:ext uri="{FF2B5EF4-FFF2-40B4-BE49-F238E27FC236}">
                  <a16:creationId xmlns:a16="http://schemas.microsoft.com/office/drawing/2014/main" id="{445FB4A7-5E4F-47C8-B659-C5CBC7E220C4}"/>
                </a:ext>
              </a:extLst>
            </p:cNvPr>
            <p:cNvGrpSpPr>
              <a:grpSpLocks/>
            </p:cNvGrpSpPr>
            <p:nvPr/>
          </p:nvGrpSpPr>
          <p:grpSpPr bwMode="auto">
            <a:xfrm>
              <a:off x="444" y="0"/>
              <a:ext cx="5144" cy="1385"/>
              <a:chOff x="0" y="0"/>
              <a:chExt cx="5144" cy="1385"/>
            </a:xfrm>
          </p:grpSpPr>
          <p:sp>
            <p:nvSpPr>
              <p:cNvPr id="29" name="Text Box 6">
                <a:extLst>
                  <a:ext uri="{FF2B5EF4-FFF2-40B4-BE49-F238E27FC236}">
                    <a16:creationId xmlns:a16="http://schemas.microsoft.com/office/drawing/2014/main" id="{D08C9D70-4637-4CB5-A24D-845391D72D82}"/>
                  </a:ext>
                </a:extLst>
              </p:cNvPr>
              <p:cNvSpPr txBox="1">
                <a:spLocks noChangeArrowheads="1"/>
              </p:cNvSpPr>
              <p:nvPr/>
            </p:nvSpPr>
            <p:spPr bwMode="auto">
              <a:xfrm>
                <a:off x="949" y="64"/>
                <a:ext cx="4195" cy="327"/>
              </a:xfrm>
              <a:prstGeom prst="rect">
                <a:avLst/>
              </a:prstGeom>
              <a:noFill/>
              <a:ln w="9525">
                <a:noFill/>
                <a:miter lim="800000"/>
                <a:headEnd/>
                <a:tailEnd/>
              </a:ln>
            </p:spPr>
            <p:txBody>
              <a:bodyPr>
                <a:spAutoFit/>
              </a:bodyPr>
              <a:lstStyle/>
              <a:p>
                <a:pPr eaLnBrk="1" fontAlgn="auto" hangingPunct="1">
                  <a:spcBef>
                    <a:spcPct val="50000"/>
                  </a:spcBef>
                  <a:spcAft>
                    <a:spcPts val="0"/>
                  </a:spcAft>
                  <a:defRPr/>
                </a:pPr>
                <a:r>
                  <a:rPr lang="zh-CN" altLang="en-US" sz="2800" b="1" kern="0">
                    <a:solidFill>
                      <a:srgbClr val="FFFFFF"/>
                    </a:solidFill>
                    <a:latin typeface="Times New Roman" pitchFamily="18" charset="0"/>
                    <a:ea typeface="华文中宋" pitchFamily="2" charset="-122"/>
                  </a:rPr>
                  <a:t>请选择你认为是对的答案</a:t>
                </a:r>
              </a:p>
            </p:txBody>
          </p:sp>
          <p:grpSp>
            <p:nvGrpSpPr>
              <p:cNvPr id="159754" name="Group 34">
                <a:extLst>
                  <a:ext uri="{FF2B5EF4-FFF2-40B4-BE49-F238E27FC236}">
                    <a16:creationId xmlns:a16="http://schemas.microsoft.com/office/drawing/2014/main" id="{B96C6A84-E774-4E62-9593-986AFC90258D}"/>
                  </a:ext>
                </a:extLst>
              </p:cNvPr>
              <p:cNvGrpSpPr>
                <a:grpSpLocks/>
              </p:cNvGrpSpPr>
              <p:nvPr/>
            </p:nvGrpSpPr>
            <p:grpSpPr bwMode="auto">
              <a:xfrm>
                <a:off x="14" y="497"/>
                <a:ext cx="4860" cy="888"/>
                <a:chOff x="0" y="0"/>
                <a:chExt cx="4860" cy="888"/>
              </a:xfrm>
            </p:grpSpPr>
            <p:sp>
              <p:nvSpPr>
                <p:cNvPr id="35" name="Text Box 25">
                  <a:extLst>
                    <a:ext uri="{FF2B5EF4-FFF2-40B4-BE49-F238E27FC236}">
                      <a16:creationId xmlns:a16="http://schemas.microsoft.com/office/drawing/2014/main" id="{1278A1E6-748B-40D6-AF43-ED5EA9A9B62B}"/>
                    </a:ext>
                  </a:extLst>
                </p:cNvPr>
                <p:cNvSpPr txBox="1">
                  <a:spLocks noChangeArrowheads="1"/>
                </p:cNvSpPr>
                <p:nvPr/>
              </p:nvSpPr>
              <p:spPr bwMode="auto">
                <a:xfrm>
                  <a:off x="0" y="0"/>
                  <a:ext cx="4860" cy="888"/>
                </a:xfrm>
                <a:prstGeom prst="rect">
                  <a:avLst/>
                </a:prstGeom>
                <a:noFill/>
                <a:ln w="9525">
                  <a:noFill/>
                  <a:miter lim="800000"/>
                  <a:headEnd/>
                  <a:tailEnd/>
                </a:ln>
              </p:spPr>
              <p:txBody>
                <a:bodyPr>
                  <a:spAutoFit/>
                </a:bodyPr>
                <a:lstStyle/>
                <a:p>
                  <a:pPr eaLnBrk="1" fontAlgn="auto" hangingPunct="1">
                    <a:lnSpc>
                      <a:spcPct val="120000"/>
                    </a:lnSpc>
                    <a:spcBef>
                      <a:spcPct val="50000"/>
                    </a:spcBef>
                    <a:spcAft>
                      <a:spcPts val="0"/>
                    </a:spcAft>
                    <a:defRPr/>
                  </a:pPr>
                  <a:r>
                    <a:rPr lang="en-US" altLang="zh-CN" sz="3200" kern="0">
                      <a:solidFill>
                        <a:sysClr val="windowText" lastClr="000000"/>
                      </a:solidFill>
                      <a:latin typeface="Times New Roman" pitchFamily="18" charset="0"/>
                      <a:ea typeface="华文中宋" pitchFamily="2" charset="-122"/>
                    </a:rPr>
                    <a:t>    </a:t>
                  </a:r>
                  <a:r>
                    <a:rPr lang="zh-CN" altLang="en-US" sz="3600" b="1" kern="0">
                      <a:solidFill>
                        <a:srgbClr val="FFFFFF"/>
                      </a:solidFill>
                      <a:latin typeface="Times New Roman" pitchFamily="18" charset="0"/>
                      <a:ea typeface="华文中宋" pitchFamily="2" charset="-122"/>
                    </a:rPr>
                    <a:t>若通过一闭合曲面的     通量为零，则此闭合曲面上的     一定是</a:t>
                  </a:r>
                </a:p>
              </p:txBody>
            </p:sp>
            <p:grpSp>
              <p:nvGrpSpPr>
                <p:cNvPr id="159760" name="Group 17">
                  <a:extLst>
                    <a:ext uri="{FF2B5EF4-FFF2-40B4-BE49-F238E27FC236}">
                      <a16:creationId xmlns:a16="http://schemas.microsoft.com/office/drawing/2014/main" id="{986A57DB-410E-4849-8DD6-E7A7F0E9AD71}"/>
                    </a:ext>
                  </a:extLst>
                </p:cNvPr>
                <p:cNvGrpSpPr>
                  <a:grpSpLocks/>
                </p:cNvGrpSpPr>
                <p:nvPr/>
              </p:nvGrpSpPr>
              <p:grpSpPr bwMode="auto">
                <a:xfrm>
                  <a:off x="2450" y="563"/>
                  <a:ext cx="197" cy="236"/>
                  <a:chOff x="0" y="0"/>
                  <a:chExt cx="268" cy="296"/>
                </a:xfrm>
              </p:grpSpPr>
              <p:sp>
                <p:nvSpPr>
                  <p:cNvPr id="159764" name="WordArt 18">
                    <a:extLst>
                      <a:ext uri="{FF2B5EF4-FFF2-40B4-BE49-F238E27FC236}">
                        <a16:creationId xmlns:a16="http://schemas.microsoft.com/office/drawing/2014/main" id="{E6758238-E841-4583-A0D3-E3682F40DC0D}"/>
                      </a:ext>
                    </a:extLst>
                  </p:cNvPr>
                  <p:cNvSpPr>
                    <a:spLocks noChangeArrowheads="1" noChangeShapeType="1" noTextEdit="1"/>
                  </p:cNvSpPr>
                  <p:nvPr/>
                </p:nvSpPr>
                <p:spPr bwMode="auto">
                  <a:xfrm>
                    <a:off x="0" y="73"/>
                    <a:ext cx="255" cy="223"/>
                  </a:xfrm>
                  <a:prstGeom prst="rect">
                    <a:avLst/>
                  </a:prstGeom>
                </p:spPr>
                <p:txBody>
                  <a:bodyPr wrap="none" fromWordArt="1">
                    <a:prstTxWarp prst="textPlain">
                      <a:avLst>
                        <a:gd name="adj" fmla="val 50000"/>
                      </a:avLst>
                    </a:prstTxWarp>
                  </a:bodyPr>
                  <a:lstStyle/>
                  <a:p>
                    <a:pPr algn="ctr"/>
                    <a:r>
                      <a:rPr lang="en-US" altLang="zh-CN" sz="1200" i="1" kern="10">
                        <a:ln w="9525">
                          <a:solidFill>
                            <a:srgbClr val="FFFFFF"/>
                          </a:solidFill>
                          <a:round/>
                          <a:headEnd/>
                          <a:tailEnd/>
                        </a:ln>
                        <a:solidFill>
                          <a:srgbClr val="FFFFFF"/>
                        </a:solidFill>
                        <a:latin typeface="Times New Roman" panose="02020603050405020304" pitchFamily="18" charset="0"/>
                        <a:cs typeface="Times New Roman" panose="02020603050405020304" pitchFamily="18" charset="0"/>
                      </a:rPr>
                      <a:t>E</a:t>
                    </a:r>
                    <a:endParaRPr lang="zh-CN" altLang="en-US" sz="1200" i="1" kern="10">
                      <a:ln w="9525">
                        <a:solidFill>
                          <a:srgbClr val="FFFFFF"/>
                        </a:solidFill>
                        <a:round/>
                        <a:headEnd/>
                        <a:tailEnd/>
                      </a:ln>
                      <a:solidFill>
                        <a:srgbClr val="FFFFFF"/>
                      </a:solidFill>
                      <a:latin typeface="Times New Roman" panose="02020603050405020304" pitchFamily="18" charset="0"/>
                      <a:cs typeface="Times New Roman" panose="02020603050405020304" pitchFamily="18" charset="0"/>
                    </a:endParaRPr>
                  </a:p>
                </p:txBody>
              </p:sp>
              <p:sp>
                <p:nvSpPr>
                  <p:cNvPr id="41" name="Line 19">
                    <a:extLst>
                      <a:ext uri="{FF2B5EF4-FFF2-40B4-BE49-F238E27FC236}">
                        <a16:creationId xmlns:a16="http://schemas.microsoft.com/office/drawing/2014/main" id="{D5F9A018-DF14-49E7-AEEA-1D074409FF51}"/>
                      </a:ext>
                    </a:extLst>
                  </p:cNvPr>
                  <p:cNvSpPr>
                    <a:spLocks noChangeShapeType="1"/>
                  </p:cNvSpPr>
                  <p:nvPr/>
                </p:nvSpPr>
                <p:spPr bwMode="auto">
                  <a:xfrm>
                    <a:off x="35" y="0"/>
                    <a:ext cx="233" cy="0"/>
                  </a:xfrm>
                  <a:prstGeom prst="line">
                    <a:avLst/>
                  </a:prstGeom>
                  <a:noFill/>
                  <a:ln w="9525">
                    <a:solidFill>
                      <a:srgbClr val="FFFFFF"/>
                    </a:solidFill>
                    <a:round/>
                    <a:headEnd/>
                    <a:tailEnd type="triangle" w="med" len="med"/>
                  </a:ln>
                </p:spPr>
                <p:txBody>
                  <a:bodyPr/>
                  <a:lstStyle/>
                  <a:p>
                    <a:pPr eaLnBrk="1" fontAlgn="auto" hangingPunct="1">
                      <a:spcBef>
                        <a:spcPts val="0"/>
                      </a:spcBef>
                      <a:spcAft>
                        <a:spcPts val="0"/>
                      </a:spcAft>
                      <a:defRPr/>
                    </a:pPr>
                    <a:endParaRPr lang="zh-CN" altLang="en-US" kern="0">
                      <a:solidFill>
                        <a:sysClr val="windowText" lastClr="000000"/>
                      </a:solidFill>
                    </a:endParaRPr>
                  </a:p>
                </p:txBody>
              </p:sp>
            </p:grpSp>
            <p:grpSp>
              <p:nvGrpSpPr>
                <p:cNvPr id="159761" name="Group 26">
                  <a:extLst>
                    <a:ext uri="{FF2B5EF4-FFF2-40B4-BE49-F238E27FC236}">
                      <a16:creationId xmlns:a16="http://schemas.microsoft.com/office/drawing/2014/main" id="{5755C8D5-4ABB-4752-B3D7-592C885D8817}"/>
                    </a:ext>
                  </a:extLst>
                </p:cNvPr>
                <p:cNvGrpSpPr>
                  <a:grpSpLocks/>
                </p:cNvGrpSpPr>
                <p:nvPr/>
              </p:nvGrpSpPr>
              <p:grpSpPr bwMode="auto">
                <a:xfrm>
                  <a:off x="2988" y="134"/>
                  <a:ext cx="197" cy="236"/>
                  <a:chOff x="0" y="0"/>
                  <a:chExt cx="268" cy="296"/>
                </a:xfrm>
              </p:grpSpPr>
              <p:sp>
                <p:nvSpPr>
                  <p:cNvPr id="159762" name="WordArt 27">
                    <a:extLst>
                      <a:ext uri="{FF2B5EF4-FFF2-40B4-BE49-F238E27FC236}">
                        <a16:creationId xmlns:a16="http://schemas.microsoft.com/office/drawing/2014/main" id="{A3016037-55CB-4F5D-AB69-A5DBACCC0515}"/>
                      </a:ext>
                    </a:extLst>
                  </p:cNvPr>
                  <p:cNvSpPr>
                    <a:spLocks noChangeArrowheads="1" noChangeShapeType="1" noTextEdit="1"/>
                  </p:cNvSpPr>
                  <p:nvPr/>
                </p:nvSpPr>
                <p:spPr bwMode="auto">
                  <a:xfrm>
                    <a:off x="0" y="73"/>
                    <a:ext cx="255" cy="223"/>
                  </a:xfrm>
                  <a:prstGeom prst="rect">
                    <a:avLst/>
                  </a:prstGeom>
                </p:spPr>
                <p:txBody>
                  <a:bodyPr wrap="none" fromWordArt="1">
                    <a:prstTxWarp prst="textPlain">
                      <a:avLst>
                        <a:gd name="adj" fmla="val 50000"/>
                      </a:avLst>
                    </a:prstTxWarp>
                  </a:bodyPr>
                  <a:lstStyle/>
                  <a:p>
                    <a:pPr algn="ctr"/>
                    <a:r>
                      <a:rPr lang="en-US" altLang="zh-CN" sz="1200" i="1" kern="10">
                        <a:ln w="9525">
                          <a:solidFill>
                            <a:srgbClr val="FFFFFF"/>
                          </a:solidFill>
                          <a:round/>
                          <a:headEnd/>
                          <a:tailEnd/>
                        </a:ln>
                        <a:solidFill>
                          <a:srgbClr val="FFFFFF"/>
                        </a:solidFill>
                        <a:latin typeface="Times New Roman" panose="02020603050405020304" pitchFamily="18" charset="0"/>
                        <a:cs typeface="Times New Roman" panose="02020603050405020304" pitchFamily="18" charset="0"/>
                      </a:rPr>
                      <a:t>E</a:t>
                    </a:r>
                    <a:endParaRPr lang="zh-CN" altLang="en-US" sz="1200" i="1" kern="10">
                      <a:ln w="9525">
                        <a:solidFill>
                          <a:srgbClr val="FFFFFF"/>
                        </a:solidFill>
                        <a:round/>
                        <a:headEnd/>
                        <a:tailEnd/>
                      </a:ln>
                      <a:solidFill>
                        <a:srgbClr val="FFFFFF"/>
                      </a:solidFill>
                      <a:latin typeface="Times New Roman" panose="02020603050405020304" pitchFamily="18" charset="0"/>
                      <a:cs typeface="Times New Roman" panose="02020603050405020304" pitchFamily="18" charset="0"/>
                    </a:endParaRPr>
                  </a:p>
                </p:txBody>
              </p:sp>
              <p:sp>
                <p:nvSpPr>
                  <p:cNvPr id="39" name="Line 28">
                    <a:extLst>
                      <a:ext uri="{FF2B5EF4-FFF2-40B4-BE49-F238E27FC236}">
                        <a16:creationId xmlns:a16="http://schemas.microsoft.com/office/drawing/2014/main" id="{B9CC7F58-7B23-4C3C-9A25-7E06E96CD262}"/>
                      </a:ext>
                    </a:extLst>
                  </p:cNvPr>
                  <p:cNvSpPr>
                    <a:spLocks noChangeShapeType="1"/>
                  </p:cNvSpPr>
                  <p:nvPr/>
                </p:nvSpPr>
                <p:spPr bwMode="auto">
                  <a:xfrm>
                    <a:off x="35" y="0"/>
                    <a:ext cx="233" cy="0"/>
                  </a:xfrm>
                  <a:prstGeom prst="line">
                    <a:avLst/>
                  </a:prstGeom>
                  <a:noFill/>
                  <a:ln w="9525">
                    <a:solidFill>
                      <a:srgbClr val="FFFFFF"/>
                    </a:solidFill>
                    <a:round/>
                    <a:headEnd/>
                    <a:tailEnd type="triangle" w="med" len="med"/>
                  </a:ln>
                </p:spPr>
                <p:txBody>
                  <a:bodyPr/>
                  <a:lstStyle/>
                  <a:p>
                    <a:pPr eaLnBrk="1" fontAlgn="auto" hangingPunct="1">
                      <a:spcBef>
                        <a:spcPts val="0"/>
                      </a:spcBef>
                      <a:spcAft>
                        <a:spcPts val="0"/>
                      </a:spcAft>
                      <a:defRPr/>
                    </a:pPr>
                    <a:endParaRPr lang="zh-CN" altLang="en-US" kern="0">
                      <a:solidFill>
                        <a:sysClr val="windowText" lastClr="000000"/>
                      </a:solidFill>
                    </a:endParaRPr>
                  </a:p>
                </p:txBody>
              </p:sp>
            </p:grpSp>
          </p:grpSp>
          <p:grpSp>
            <p:nvGrpSpPr>
              <p:cNvPr id="159755" name="Group 43">
                <a:extLst>
                  <a:ext uri="{FF2B5EF4-FFF2-40B4-BE49-F238E27FC236}">
                    <a16:creationId xmlns:a16="http://schemas.microsoft.com/office/drawing/2014/main" id="{4AE3AB13-1F0C-4164-871E-D2BFB07FE403}"/>
                  </a:ext>
                </a:extLst>
              </p:cNvPr>
              <p:cNvGrpSpPr>
                <a:grpSpLocks/>
              </p:cNvGrpSpPr>
              <p:nvPr/>
            </p:nvGrpSpPr>
            <p:grpSpPr bwMode="auto">
              <a:xfrm>
                <a:off x="0" y="0"/>
                <a:ext cx="826" cy="457"/>
                <a:chOff x="0" y="0"/>
                <a:chExt cx="826" cy="457"/>
              </a:xfrm>
            </p:grpSpPr>
            <p:sp>
              <p:nvSpPr>
                <p:cNvPr id="32" name="Oval 44" descr="水滴">
                  <a:extLst>
                    <a:ext uri="{FF2B5EF4-FFF2-40B4-BE49-F238E27FC236}">
                      <a16:creationId xmlns:a16="http://schemas.microsoft.com/office/drawing/2014/main" id="{CC8D1970-2EA1-4289-B93F-7AF421574340}"/>
                    </a:ext>
                  </a:extLst>
                </p:cNvPr>
                <p:cNvSpPr>
                  <a:spLocks noChangeArrowheads="1"/>
                </p:cNvSpPr>
                <p:nvPr/>
              </p:nvSpPr>
              <p:spPr bwMode="auto">
                <a:xfrm>
                  <a:off x="70" y="0"/>
                  <a:ext cx="685" cy="457"/>
                </a:xfrm>
                <a:prstGeom prst="ellipse">
                  <a:avLst/>
                </a:prstGeom>
                <a:blipFill dpi="0" rotWithShape="0">
                  <a:blip r:embed="rId5" cstate="print"/>
                  <a:srcRect/>
                  <a:tile tx="0" ty="0" sx="100000" sy="100000" flip="none" algn="tl"/>
                </a:blipFill>
                <a:ln w="9525">
                  <a:noFill/>
                  <a:round/>
                  <a:headEnd/>
                  <a:tailEnd/>
                </a:ln>
              </p:spPr>
              <p:txBody>
                <a:bodyPr wrap="none" anchor="ctr"/>
                <a:lstStyle/>
                <a:p>
                  <a:pPr eaLnBrk="1" fontAlgn="auto" hangingPunct="1">
                    <a:spcBef>
                      <a:spcPts val="0"/>
                    </a:spcBef>
                    <a:spcAft>
                      <a:spcPts val="0"/>
                    </a:spcAft>
                    <a:defRPr/>
                  </a:pPr>
                  <a:endParaRPr lang="zh-CN" altLang="zh-CN" sz="2800" kern="0">
                    <a:solidFill>
                      <a:sysClr val="windowText" lastClr="000000"/>
                    </a:solidFill>
                    <a:latin typeface="Times New Roman" pitchFamily="18" charset="0"/>
                    <a:ea typeface="楷体_GB2312" pitchFamily="49" charset="-122"/>
                  </a:endParaRPr>
                </a:p>
              </p:txBody>
            </p:sp>
            <p:sp>
              <p:nvSpPr>
                <p:cNvPr id="33" name="Rectangle 45">
                  <a:extLst>
                    <a:ext uri="{FF2B5EF4-FFF2-40B4-BE49-F238E27FC236}">
                      <a16:creationId xmlns:a16="http://schemas.microsoft.com/office/drawing/2014/main" id="{5408FAF8-E1A3-4D72-8D8C-A6F83C769583}"/>
                    </a:ext>
                  </a:extLst>
                </p:cNvPr>
                <p:cNvSpPr>
                  <a:spLocks noChangeArrowheads="1"/>
                </p:cNvSpPr>
                <p:nvPr/>
              </p:nvSpPr>
              <p:spPr bwMode="auto">
                <a:xfrm>
                  <a:off x="0" y="123"/>
                  <a:ext cx="826" cy="206"/>
                </a:xfrm>
                <a:prstGeom prst="rect">
                  <a:avLst/>
                </a:prstGeom>
                <a:solidFill>
                  <a:srgbClr val="FFFFFF"/>
                </a:solidFill>
                <a:ln w="9525">
                  <a:solidFill>
                    <a:srgbClr val="FFFFFF"/>
                  </a:solidFill>
                  <a:miter lim="800000"/>
                  <a:headEnd/>
                  <a:tailEnd/>
                </a:ln>
              </p:spPr>
              <p:txBody>
                <a:bodyPr wrap="none" anchor="ctr"/>
                <a:lstStyle/>
                <a:p>
                  <a:pPr eaLnBrk="1" fontAlgn="auto" hangingPunct="1">
                    <a:spcBef>
                      <a:spcPts val="0"/>
                    </a:spcBef>
                    <a:spcAft>
                      <a:spcPts val="0"/>
                    </a:spcAft>
                    <a:defRPr/>
                  </a:pPr>
                  <a:endParaRPr lang="zh-CN" altLang="zh-CN" sz="2800" kern="0">
                    <a:solidFill>
                      <a:sysClr val="windowText" lastClr="000000"/>
                    </a:solidFill>
                    <a:latin typeface="Times New Roman" pitchFamily="18" charset="0"/>
                    <a:ea typeface="楷体_GB2312" pitchFamily="49" charset="-122"/>
                  </a:endParaRPr>
                </a:p>
              </p:txBody>
            </p:sp>
            <p:sp>
              <p:nvSpPr>
                <p:cNvPr id="159758" name="WordArt 46">
                  <a:extLst>
                    <a:ext uri="{FF2B5EF4-FFF2-40B4-BE49-F238E27FC236}">
                      <a16:creationId xmlns:a16="http://schemas.microsoft.com/office/drawing/2014/main" id="{E0C66804-3A25-45A1-8958-F12F151D81CA}"/>
                    </a:ext>
                  </a:extLst>
                </p:cNvPr>
                <p:cNvSpPr>
                  <a:spLocks noChangeArrowheads="1" noChangeShapeType="1" noTextEdit="1"/>
                </p:cNvSpPr>
                <p:nvPr/>
              </p:nvSpPr>
              <p:spPr bwMode="auto">
                <a:xfrm>
                  <a:off x="9" y="155"/>
                  <a:ext cx="810" cy="134"/>
                </a:xfrm>
                <a:prstGeom prst="rect">
                  <a:avLst/>
                </a:prstGeom>
              </p:spPr>
              <p:txBody>
                <a:bodyPr wrap="none" fromWordArt="1">
                  <a:prstTxWarp prst="textPlain">
                    <a:avLst>
                      <a:gd name="adj" fmla="val 50000"/>
                    </a:avLst>
                  </a:prstTxWarp>
                </a:bodyPr>
                <a:lstStyle/>
                <a:p>
                  <a:pPr algn="ctr"/>
                  <a:r>
                    <a:rPr lang="zh-CN" altLang="en-US" sz="3600" kern="10">
                      <a:ln w="9525">
                        <a:solidFill>
                          <a:srgbClr val="CC0000"/>
                        </a:solidFill>
                        <a:round/>
                        <a:headEnd/>
                        <a:tailEnd/>
                      </a:ln>
                      <a:solidFill>
                        <a:srgbClr val="CC0000"/>
                      </a:solidFill>
                      <a:latin typeface="华文中宋" panose="02010600040101010101" pitchFamily="2" charset="-122"/>
                      <a:ea typeface="华文中宋" panose="02010600040101010101" pitchFamily="2" charset="-122"/>
                    </a:rPr>
                    <a:t>随堂小议</a:t>
                  </a:r>
                </a:p>
              </p:txBody>
            </p:sp>
          </p:grpSp>
        </p:grpSp>
        <p:sp>
          <p:nvSpPr>
            <p:cNvPr id="28" name="Text Box 48" descr="羊皮纸">
              <a:hlinkClick r:id="rId4" action="ppaction://hlinksldjump"/>
              <a:extLst>
                <a:ext uri="{FF2B5EF4-FFF2-40B4-BE49-F238E27FC236}">
                  <a16:creationId xmlns:a16="http://schemas.microsoft.com/office/drawing/2014/main" id="{3661F4B6-AEDB-499B-9EF6-3E17AE002F5C}"/>
                </a:ext>
              </a:extLst>
            </p:cNvPr>
            <p:cNvSpPr txBox="1">
              <a:spLocks noChangeArrowheads="1"/>
            </p:cNvSpPr>
            <p:nvPr/>
          </p:nvSpPr>
          <p:spPr bwMode="auto">
            <a:xfrm>
              <a:off x="4944" y="3749"/>
              <a:ext cx="816" cy="256"/>
            </a:xfrm>
            <a:prstGeom prst="rect">
              <a:avLst/>
            </a:prstGeom>
            <a:blipFill dpi="0" rotWithShape="0">
              <a:blip r:embed="rId2" cstate="print"/>
              <a:srcRect/>
              <a:tile tx="0" ty="0" sx="100000" sy="100000" flip="none" algn="tl"/>
            </a:blipFill>
            <a:ln w="9525">
              <a:solidFill>
                <a:srgbClr val="993300"/>
              </a:solidFill>
              <a:miter lim="800000"/>
              <a:headEnd/>
              <a:tailEnd/>
            </a:ln>
          </p:spPr>
          <p:txBody>
            <a:bodyPr>
              <a:spAutoFit/>
            </a:bodyPr>
            <a:lstStyle/>
            <a:p>
              <a:pPr eaLnBrk="1" fontAlgn="auto" hangingPunct="1">
                <a:spcBef>
                  <a:spcPct val="50000"/>
                </a:spcBef>
                <a:spcAft>
                  <a:spcPts val="0"/>
                </a:spcAft>
                <a:defRPr/>
              </a:pPr>
              <a:r>
                <a:rPr lang="zh-CN" altLang="en-US" sz="2000" b="1" kern="0">
                  <a:solidFill>
                    <a:srgbClr val="993300"/>
                  </a:solidFill>
                  <a:latin typeface="Times New Roman" pitchFamily="18" charset="0"/>
                  <a:ea typeface="华文中宋" pitchFamily="2" charset="-122"/>
                </a:rPr>
                <a:t>结束选择</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灯片编号占位符 1">
            <a:extLst>
              <a:ext uri="{FF2B5EF4-FFF2-40B4-BE49-F238E27FC236}">
                <a16:creationId xmlns:a16="http://schemas.microsoft.com/office/drawing/2014/main" id="{7AB1AC64-3156-4B0F-99B3-4DF610AD9D78}"/>
              </a:ext>
            </a:extLst>
          </p:cNvPr>
          <p:cNvSpPr txBox="1">
            <a:spLocks noGrp="1" noChangeArrowheads="1"/>
          </p:cNvSpPr>
          <p:nvPr/>
        </p:nvSpPr>
        <p:spPr bwMode="auto">
          <a:xfrm>
            <a:off x="6673850" y="6473825"/>
            <a:ext cx="21336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Tx/>
              <a:buNone/>
            </a:pPr>
            <a:fld id="{0D60EC4B-9EEA-4DA9-8C02-7550BF5B5803}" type="slidenum">
              <a:rPr lang="en-US" altLang="zh-CN" sz="1400">
                <a:solidFill>
                  <a:srgbClr val="000000"/>
                </a:solidFill>
              </a:rPr>
              <a:pPr algn="r" eaLnBrk="1" hangingPunct="1">
                <a:spcBef>
                  <a:spcPct val="0"/>
                </a:spcBef>
                <a:buClrTx/>
                <a:buSzTx/>
                <a:buFontTx/>
                <a:buNone/>
              </a:pPr>
              <a:t>114</a:t>
            </a:fld>
            <a:endParaRPr lang="en-US" altLang="zh-CN" sz="1400">
              <a:solidFill>
                <a:srgbClr val="000000"/>
              </a:solidFill>
            </a:endParaRPr>
          </a:p>
        </p:txBody>
      </p:sp>
      <p:grpSp>
        <p:nvGrpSpPr>
          <p:cNvPr id="2" name="Group 49">
            <a:extLst>
              <a:ext uri="{FF2B5EF4-FFF2-40B4-BE49-F238E27FC236}">
                <a16:creationId xmlns:a16="http://schemas.microsoft.com/office/drawing/2014/main" id="{3C99D542-34EE-470B-ACD6-B1880EF9E2BA}"/>
              </a:ext>
            </a:extLst>
          </p:cNvPr>
          <p:cNvGrpSpPr>
            <a:grpSpLocks/>
          </p:cNvGrpSpPr>
          <p:nvPr/>
        </p:nvGrpSpPr>
        <p:grpSpPr bwMode="auto">
          <a:xfrm>
            <a:off x="0" y="492125"/>
            <a:ext cx="9144000" cy="6365875"/>
            <a:chOff x="0" y="0"/>
            <a:chExt cx="5760" cy="4010"/>
          </a:xfrm>
        </p:grpSpPr>
        <p:sp>
          <p:nvSpPr>
            <p:cNvPr id="42" name="Rectangle 23" descr="羊皮纸">
              <a:extLst>
                <a:ext uri="{FF2B5EF4-FFF2-40B4-BE49-F238E27FC236}">
                  <a16:creationId xmlns:a16="http://schemas.microsoft.com/office/drawing/2014/main" id="{9B04B6EF-6586-4098-9705-DFEE9D39B273}"/>
                </a:ext>
              </a:extLst>
            </p:cNvPr>
            <p:cNvSpPr>
              <a:spLocks noChangeArrowheads="1"/>
            </p:cNvSpPr>
            <p:nvPr/>
          </p:nvSpPr>
          <p:spPr bwMode="auto">
            <a:xfrm>
              <a:off x="0" y="3874"/>
              <a:ext cx="5760" cy="136"/>
            </a:xfrm>
            <a:prstGeom prst="rect">
              <a:avLst/>
            </a:prstGeom>
            <a:blipFill dpi="0" rotWithShape="0">
              <a:blip r:embed="rId2" cstate="print"/>
              <a:srcRect/>
              <a:tile tx="0" ty="0" sx="100000" sy="100000" flip="none" algn="tl"/>
            </a:blipFill>
            <a:ln w="9525">
              <a:noFill/>
              <a:miter lim="800000"/>
              <a:headEnd/>
              <a:tailEnd/>
            </a:ln>
          </p:spPr>
          <p:txBody>
            <a:bodyPr wrap="none" anchor="ctr"/>
            <a:lstStyle/>
            <a:p>
              <a:pPr eaLnBrk="1" fontAlgn="auto" hangingPunct="1">
                <a:spcBef>
                  <a:spcPts val="0"/>
                </a:spcBef>
                <a:spcAft>
                  <a:spcPts val="0"/>
                </a:spcAft>
                <a:defRPr/>
              </a:pPr>
              <a:endParaRPr lang="zh-CN" altLang="zh-CN" sz="2800" kern="0">
                <a:solidFill>
                  <a:sysClr val="windowText" lastClr="000000"/>
                </a:solidFill>
                <a:latin typeface="Times New Roman" pitchFamily="18" charset="0"/>
                <a:ea typeface="楷体_GB2312" pitchFamily="49" charset="-122"/>
              </a:endParaRPr>
            </a:p>
          </p:txBody>
        </p:sp>
        <p:sp>
          <p:nvSpPr>
            <p:cNvPr id="43" name="Text Box 41">
              <a:hlinkClick r:id="rId3" action="ppaction://hlinksldjump"/>
              <a:extLst>
                <a:ext uri="{FF2B5EF4-FFF2-40B4-BE49-F238E27FC236}">
                  <a16:creationId xmlns:a16="http://schemas.microsoft.com/office/drawing/2014/main" id="{7188F916-AF51-4CAE-A8D9-4B35675974FA}"/>
                </a:ext>
              </a:extLst>
            </p:cNvPr>
            <p:cNvSpPr txBox="1">
              <a:spLocks noChangeArrowheads="1"/>
            </p:cNvSpPr>
            <p:nvPr/>
          </p:nvSpPr>
          <p:spPr bwMode="auto">
            <a:xfrm>
              <a:off x="989" y="1787"/>
              <a:ext cx="4478" cy="480"/>
            </a:xfrm>
            <a:prstGeom prst="rect">
              <a:avLst/>
            </a:prstGeom>
            <a:noFill/>
            <a:ln w="9525">
              <a:noFill/>
              <a:miter lim="800000"/>
              <a:headEnd/>
              <a:tailEnd/>
            </a:ln>
          </p:spPr>
          <p:txBody>
            <a:bodyPr>
              <a:spAutoFit/>
            </a:bodyPr>
            <a:lstStyle/>
            <a:p>
              <a:pPr eaLnBrk="1" fontAlgn="auto" hangingPunct="1">
                <a:spcBef>
                  <a:spcPct val="50000"/>
                </a:spcBef>
                <a:spcAft>
                  <a:spcPts val="0"/>
                </a:spcAft>
                <a:defRPr/>
              </a:pPr>
              <a:r>
                <a:rPr lang="zh-CN" altLang="en-US" sz="4400" b="1" kern="0">
                  <a:solidFill>
                    <a:srgbClr val="FFFFFF"/>
                  </a:solidFill>
                  <a:latin typeface="华文中宋" pitchFamily="2" charset="-122"/>
                  <a:ea typeface="华文中宋" pitchFamily="2" charset="-122"/>
                </a:rPr>
                <a:t>（</a:t>
              </a:r>
              <a:r>
                <a:rPr lang="en-US" altLang="zh-CN" sz="4400" b="1" kern="0">
                  <a:solidFill>
                    <a:srgbClr val="FFFFFF"/>
                  </a:solidFill>
                  <a:latin typeface="华文中宋" pitchFamily="2" charset="-122"/>
                  <a:ea typeface="华文中宋" pitchFamily="2" charset="-122"/>
                </a:rPr>
                <a:t>1</a:t>
              </a:r>
              <a:r>
                <a:rPr lang="zh-CN" altLang="en-US" sz="4400" b="1" kern="0">
                  <a:solidFill>
                    <a:srgbClr val="FFFFFF"/>
                  </a:solidFill>
                  <a:latin typeface="华文中宋" pitchFamily="2" charset="-122"/>
                  <a:ea typeface="华文中宋" pitchFamily="2" charset="-122"/>
                </a:rPr>
                <a:t>）为零，也可能不为零</a:t>
              </a:r>
            </a:p>
          </p:txBody>
        </p:sp>
        <p:sp>
          <p:nvSpPr>
            <p:cNvPr id="44" name="Text Box 42">
              <a:hlinkClick r:id="rId4" action="ppaction://hlinksldjump"/>
              <a:extLst>
                <a:ext uri="{FF2B5EF4-FFF2-40B4-BE49-F238E27FC236}">
                  <a16:creationId xmlns:a16="http://schemas.microsoft.com/office/drawing/2014/main" id="{42A73FA8-140D-4369-84F1-365BE5911827}"/>
                </a:ext>
              </a:extLst>
            </p:cNvPr>
            <p:cNvSpPr txBox="1">
              <a:spLocks noChangeArrowheads="1"/>
            </p:cNvSpPr>
            <p:nvPr/>
          </p:nvSpPr>
          <p:spPr bwMode="auto">
            <a:xfrm>
              <a:off x="1019" y="2665"/>
              <a:ext cx="2695" cy="480"/>
            </a:xfrm>
            <a:prstGeom prst="rect">
              <a:avLst/>
            </a:prstGeom>
            <a:noFill/>
            <a:ln w="9525">
              <a:noFill/>
              <a:miter lim="800000"/>
              <a:headEnd/>
              <a:tailEnd/>
            </a:ln>
          </p:spPr>
          <p:txBody>
            <a:bodyPr>
              <a:spAutoFit/>
            </a:bodyPr>
            <a:lstStyle/>
            <a:p>
              <a:pPr eaLnBrk="1" fontAlgn="auto" hangingPunct="1">
                <a:spcBef>
                  <a:spcPct val="50000"/>
                </a:spcBef>
                <a:spcAft>
                  <a:spcPts val="0"/>
                </a:spcAft>
                <a:defRPr/>
              </a:pPr>
              <a:r>
                <a:rPr lang="zh-CN" altLang="en-US" sz="4400" b="1" kern="0">
                  <a:solidFill>
                    <a:srgbClr val="FFFFFF"/>
                  </a:solidFill>
                  <a:latin typeface="华文中宋" pitchFamily="2" charset="-122"/>
                  <a:ea typeface="华文中宋" pitchFamily="2" charset="-122"/>
                </a:rPr>
                <a:t>（</a:t>
              </a:r>
              <a:r>
                <a:rPr lang="en-US" altLang="zh-CN" sz="4400" b="1" kern="0">
                  <a:solidFill>
                    <a:srgbClr val="FFFFFF"/>
                  </a:solidFill>
                  <a:latin typeface="华文中宋" pitchFamily="2" charset="-122"/>
                  <a:ea typeface="华文中宋" pitchFamily="2" charset="-122"/>
                </a:rPr>
                <a:t>2</a:t>
              </a:r>
              <a:r>
                <a:rPr lang="zh-CN" altLang="en-US" sz="4400" b="1" kern="0">
                  <a:solidFill>
                    <a:srgbClr val="FFFFFF"/>
                  </a:solidFill>
                  <a:latin typeface="华文中宋" pitchFamily="2" charset="-122"/>
                  <a:ea typeface="华文中宋" pitchFamily="2" charset="-122"/>
                </a:rPr>
                <a:t>）处处为零</a:t>
              </a:r>
            </a:p>
          </p:txBody>
        </p:sp>
        <p:grpSp>
          <p:nvGrpSpPr>
            <p:cNvPr id="160793" name="Group 47">
              <a:extLst>
                <a:ext uri="{FF2B5EF4-FFF2-40B4-BE49-F238E27FC236}">
                  <a16:creationId xmlns:a16="http://schemas.microsoft.com/office/drawing/2014/main" id="{E423E2C1-51BD-4652-89E7-4DFEE90B5CDA}"/>
                </a:ext>
              </a:extLst>
            </p:cNvPr>
            <p:cNvGrpSpPr>
              <a:grpSpLocks/>
            </p:cNvGrpSpPr>
            <p:nvPr/>
          </p:nvGrpSpPr>
          <p:grpSpPr bwMode="auto">
            <a:xfrm>
              <a:off x="444" y="0"/>
              <a:ext cx="5144" cy="1385"/>
              <a:chOff x="0" y="0"/>
              <a:chExt cx="5144" cy="1385"/>
            </a:xfrm>
          </p:grpSpPr>
          <p:sp>
            <p:nvSpPr>
              <p:cNvPr id="47" name="Text Box 6">
                <a:extLst>
                  <a:ext uri="{FF2B5EF4-FFF2-40B4-BE49-F238E27FC236}">
                    <a16:creationId xmlns:a16="http://schemas.microsoft.com/office/drawing/2014/main" id="{C6AA05AC-0987-4116-8C81-E2CC99DE018C}"/>
                  </a:ext>
                </a:extLst>
              </p:cNvPr>
              <p:cNvSpPr txBox="1">
                <a:spLocks noChangeArrowheads="1"/>
              </p:cNvSpPr>
              <p:nvPr/>
            </p:nvSpPr>
            <p:spPr bwMode="auto">
              <a:xfrm>
                <a:off x="949" y="64"/>
                <a:ext cx="4195" cy="327"/>
              </a:xfrm>
              <a:prstGeom prst="rect">
                <a:avLst/>
              </a:prstGeom>
              <a:noFill/>
              <a:ln w="9525">
                <a:noFill/>
                <a:miter lim="800000"/>
                <a:headEnd/>
                <a:tailEnd/>
              </a:ln>
            </p:spPr>
            <p:txBody>
              <a:bodyPr>
                <a:spAutoFit/>
              </a:bodyPr>
              <a:lstStyle/>
              <a:p>
                <a:pPr eaLnBrk="1" fontAlgn="auto" hangingPunct="1">
                  <a:spcBef>
                    <a:spcPct val="50000"/>
                  </a:spcBef>
                  <a:spcAft>
                    <a:spcPts val="0"/>
                  </a:spcAft>
                  <a:defRPr/>
                </a:pPr>
                <a:r>
                  <a:rPr lang="zh-CN" altLang="en-US" sz="2800" b="1" kern="0">
                    <a:solidFill>
                      <a:srgbClr val="FFFFFF"/>
                    </a:solidFill>
                    <a:latin typeface="Times New Roman" pitchFamily="18" charset="0"/>
                    <a:ea typeface="华文中宋" pitchFamily="2" charset="-122"/>
                  </a:rPr>
                  <a:t>请选择你认为是对的答案</a:t>
                </a:r>
              </a:p>
            </p:txBody>
          </p:sp>
          <p:grpSp>
            <p:nvGrpSpPr>
              <p:cNvPr id="160796" name="Group 34">
                <a:extLst>
                  <a:ext uri="{FF2B5EF4-FFF2-40B4-BE49-F238E27FC236}">
                    <a16:creationId xmlns:a16="http://schemas.microsoft.com/office/drawing/2014/main" id="{BA8C94FC-9D9C-4CEE-A3F4-BE1562341865}"/>
                  </a:ext>
                </a:extLst>
              </p:cNvPr>
              <p:cNvGrpSpPr>
                <a:grpSpLocks/>
              </p:cNvGrpSpPr>
              <p:nvPr/>
            </p:nvGrpSpPr>
            <p:grpSpPr bwMode="auto">
              <a:xfrm>
                <a:off x="14" y="497"/>
                <a:ext cx="4860" cy="888"/>
                <a:chOff x="0" y="0"/>
                <a:chExt cx="4860" cy="888"/>
              </a:xfrm>
            </p:grpSpPr>
            <p:sp>
              <p:nvSpPr>
                <p:cNvPr id="53" name="Text Box 25">
                  <a:extLst>
                    <a:ext uri="{FF2B5EF4-FFF2-40B4-BE49-F238E27FC236}">
                      <a16:creationId xmlns:a16="http://schemas.microsoft.com/office/drawing/2014/main" id="{B09D36D3-CC2A-4236-AB2C-F99C4DC108D4}"/>
                    </a:ext>
                  </a:extLst>
                </p:cNvPr>
                <p:cNvSpPr txBox="1">
                  <a:spLocks noChangeArrowheads="1"/>
                </p:cNvSpPr>
                <p:nvPr/>
              </p:nvSpPr>
              <p:spPr bwMode="auto">
                <a:xfrm>
                  <a:off x="0" y="0"/>
                  <a:ext cx="4860" cy="888"/>
                </a:xfrm>
                <a:prstGeom prst="rect">
                  <a:avLst/>
                </a:prstGeom>
                <a:noFill/>
                <a:ln w="9525">
                  <a:noFill/>
                  <a:miter lim="800000"/>
                  <a:headEnd/>
                  <a:tailEnd/>
                </a:ln>
              </p:spPr>
              <p:txBody>
                <a:bodyPr>
                  <a:spAutoFit/>
                </a:bodyPr>
                <a:lstStyle/>
                <a:p>
                  <a:pPr eaLnBrk="1" fontAlgn="auto" hangingPunct="1">
                    <a:lnSpc>
                      <a:spcPct val="120000"/>
                    </a:lnSpc>
                    <a:spcBef>
                      <a:spcPct val="50000"/>
                    </a:spcBef>
                    <a:spcAft>
                      <a:spcPts val="0"/>
                    </a:spcAft>
                    <a:defRPr/>
                  </a:pPr>
                  <a:r>
                    <a:rPr lang="en-US" altLang="zh-CN" sz="3200" kern="0">
                      <a:solidFill>
                        <a:sysClr val="windowText" lastClr="000000"/>
                      </a:solidFill>
                      <a:latin typeface="Times New Roman" pitchFamily="18" charset="0"/>
                      <a:ea typeface="华文中宋" pitchFamily="2" charset="-122"/>
                    </a:rPr>
                    <a:t>    </a:t>
                  </a:r>
                  <a:r>
                    <a:rPr lang="zh-CN" altLang="en-US" sz="3600" b="1" kern="0">
                      <a:solidFill>
                        <a:srgbClr val="FFFFFF"/>
                      </a:solidFill>
                      <a:latin typeface="Times New Roman" pitchFamily="18" charset="0"/>
                      <a:ea typeface="华文中宋" pitchFamily="2" charset="-122"/>
                    </a:rPr>
                    <a:t>若通过一闭合曲面的     通量为零，则此闭合曲面上的     一定是</a:t>
                  </a:r>
                </a:p>
              </p:txBody>
            </p:sp>
            <p:grpSp>
              <p:nvGrpSpPr>
                <p:cNvPr id="160802" name="Group 17">
                  <a:extLst>
                    <a:ext uri="{FF2B5EF4-FFF2-40B4-BE49-F238E27FC236}">
                      <a16:creationId xmlns:a16="http://schemas.microsoft.com/office/drawing/2014/main" id="{F3BEE638-9C5C-42EA-B4A7-BB076DCAF7A9}"/>
                    </a:ext>
                  </a:extLst>
                </p:cNvPr>
                <p:cNvGrpSpPr>
                  <a:grpSpLocks/>
                </p:cNvGrpSpPr>
                <p:nvPr/>
              </p:nvGrpSpPr>
              <p:grpSpPr bwMode="auto">
                <a:xfrm>
                  <a:off x="2450" y="563"/>
                  <a:ext cx="197" cy="236"/>
                  <a:chOff x="0" y="0"/>
                  <a:chExt cx="268" cy="296"/>
                </a:xfrm>
              </p:grpSpPr>
              <p:sp>
                <p:nvSpPr>
                  <p:cNvPr id="160806" name="WordArt 18">
                    <a:extLst>
                      <a:ext uri="{FF2B5EF4-FFF2-40B4-BE49-F238E27FC236}">
                        <a16:creationId xmlns:a16="http://schemas.microsoft.com/office/drawing/2014/main" id="{A35724B0-E217-4137-8F61-7A4DDF321692}"/>
                      </a:ext>
                    </a:extLst>
                  </p:cNvPr>
                  <p:cNvSpPr>
                    <a:spLocks noChangeArrowheads="1" noChangeShapeType="1" noTextEdit="1"/>
                  </p:cNvSpPr>
                  <p:nvPr/>
                </p:nvSpPr>
                <p:spPr bwMode="auto">
                  <a:xfrm>
                    <a:off x="0" y="73"/>
                    <a:ext cx="255" cy="223"/>
                  </a:xfrm>
                  <a:prstGeom prst="rect">
                    <a:avLst/>
                  </a:prstGeom>
                </p:spPr>
                <p:txBody>
                  <a:bodyPr wrap="none" fromWordArt="1">
                    <a:prstTxWarp prst="textPlain">
                      <a:avLst>
                        <a:gd name="adj" fmla="val 50000"/>
                      </a:avLst>
                    </a:prstTxWarp>
                  </a:bodyPr>
                  <a:lstStyle/>
                  <a:p>
                    <a:pPr algn="ctr"/>
                    <a:r>
                      <a:rPr lang="en-US" altLang="zh-CN" sz="1200" i="1" kern="10">
                        <a:ln w="9525">
                          <a:solidFill>
                            <a:srgbClr val="FFFFFF"/>
                          </a:solidFill>
                          <a:round/>
                          <a:headEnd/>
                          <a:tailEnd/>
                        </a:ln>
                        <a:solidFill>
                          <a:srgbClr val="FFFFFF"/>
                        </a:solidFill>
                        <a:latin typeface="Times New Roman" panose="02020603050405020304" pitchFamily="18" charset="0"/>
                        <a:cs typeface="Times New Roman" panose="02020603050405020304" pitchFamily="18" charset="0"/>
                      </a:rPr>
                      <a:t>E</a:t>
                    </a:r>
                    <a:endParaRPr lang="zh-CN" altLang="en-US" sz="1200" i="1" kern="10">
                      <a:ln w="9525">
                        <a:solidFill>
                          <a:srgbClr val="FFFFFF"/>
                        </a:solidFill>
                        <a:round/>
                        <a:headEnd/>
                        <a:tailEnd/>
                      </a:ln>
                      <a:solidFill>
                        <a:srgbClr val="FFFFFF"/>
                      </a:solidFill>
                      <a:latin typeface="Times New Roman" panose="02020603050405020304" pitchFamily="18" charset="0"/>
                      <a:cs typeface="Times New Roman" panose="02020603050405020304" pitchFamily="18" charset="0"/>
                    </a:endParaRPr>
                  </a:p>
                </p:txBody>
              </p:sp>
              <p:sp>
                <p:nvSpPr>
                  <p:cNvPr id="59" name="Line 19">
                    <a:extLst>
                      <a:ext uri="{FF2B5EF4-FFF2-40B4-BE49-F238E27FC236}">
                        <a16:creationId xmlns:a16="http://schemas.microsoft.com/office/drawing/2014/main" id="{5FB23BAA-68B5-41F2-BF47-008117F0C1E2}"/>
                      </a:ext>
                    </a:extLst>
                  </p:cNvPr>
                  <p:cNvSpPr>
                    <a:spLocks noChangeShapeType="1"/>
                  </p:cNvSpPr>
                  <p:nvPr/>
                </p:nvSpPr>
                <p:spPr bwMode="auto">
                  <a:xfrm>
                    <a:off x="35" y="0"/>
                    <a:ext cx="233" cy="0"/>
                  </a:xfrm>
                  <a:prstGeom prst="line">
                    <a:avLst/>
                  </a:prstGeom>
                  <a:noFill/>
                  <a:ln w="9525">
                    <a:solidFill>
                      <a:srgbClr val="FFFFFF"/>
                    </a:solidFill>
                    <a:round/>
                    <a:headEnd/>
                    <a:tailEnd type="triangle" w="med" len="med"/>
                  </a:ln>
                </p:spPr>
                <p:txBody>
                  <a:bodyPr/>
                  <a:lstStyle/>
                  <a:p>
                    <a:pPr eaLnBrk="1" fontAlgn="auto" hangingPunct="1">
                      <a:spcBef>
                        <a:spcPts val="0"/>
                      </a:spcBef>
                      <a:spcAft>
                        <a:spcPts val="0"/>
                      </a:spcAft>
                      <a:defRPr/>
                    </a:pPr>
                    <a:endParaRPr lang="zh-CN" altLang="en-US" kern="0">
                      <a:solidFill>
                        <a:sysClr val="windowText" lastClr="000000"/>
                      </a:solidFill>
                    </a:endParaRPr>
                  </a:p>
                </p:txBody>
              </p:sp>
            </p:grpSp>
            <p:grpSp>
              <p:nvGrpSpPr>
                <p:cNvPr id="160803" name="Group 26">
                  <a:extLst>
                    <a:ext uri="{FF2B5EF4-FFF2-40B4-BE49-F238E27FC236}">
                      <a16:creationId xmlns:a16="http://schemas.microsoft.com/office/drawing/2014/main" id="{8A95C8F4-F3BE-45C6-BF49-DE86D5C09285}"/>
                    </a:ext>
                  </a:extLst>
                </p:cNvPr>
                <p:cNvGrpSpPr>
                  <a:grpSpLocks/>
                </p:cNvGrpSpPr>
                <p:nvPr/>
              </p:nvGrpSpPr>
              <p:grpSpPr bwMode="auto">
                <a:xfrm>
                  <a:off x="2988" y="134"/>
                  <a:ext cx="197" cy="236"/>
                  <a:chOff x="0" y="0"/>
                  <a:chExt cx="268" cy="296"/>
                </a:xfrm>
              </p:grpSpPr>
              <p:sp>
                <p:nvSpPr>
                  <p:cNvPr id="160804" name="WordArt 27">
                    <a:extLst>
                      <a:ext uri="{FF2B5EF4-FFF2-40B4-BE49-F238E27FC236}">
                        <a16:creationId xmlns:a16="http://schemas.microsoft.com/office/drawing/2014/main" id="{F9E48417-9183-47FD-8823-F9D62949FB9D}"/>
                      </a:ext>
                    </a:extLst>
                  </p:cNvPr>
                  <p:cNvSpPr>
                    <a:spLocks noChangeArrowheads="1" noChangeShapeType="1" noTextEdit="1"/>
                  </p:cNvSpPr>
                  <p:nvPr/>
                </p:nvSpPr>
                <p:spPr bwMode="auto">
                  <a:xfrm>
                    <a:off x="0" y="73"/>
                    <a:ext cx="255" cy="223"/>
                  </a:xfrm>
                  <a:prstGeom prst="rect">
                    <a:avLst/>
                  </a:prstGeom>
                </p:spPr>
                <p:txBody>
                  <a:bodyPr wrap="none" fromWordArt="1">
                    <a:prstTxWarp prst="textPlain">
                      <a:avLst>
                        <a:gd name="adj" fmla="val 50000"/>
                      </a:avLst>
                    </a:prstTxWarp>
                  </a:bodyPr>
                  <a:lstStyle/>
                  <a:p>
                    <a:pPr algn="ctr"/>
                    <a:r>
                      <a:rPr lang="en-US" altLang="zh-CN" sz="1200" i="1" kern="10">
                        <a:ln w="9525">
                          <a:solidFill>
                            <a:srgbClr val="FFFFFF"/>
                          </a:solidFill>
                          <a:round/>
                          <a:headEnd/>
                          <a:tailEnd/>
                        </a:ln>
                        <a:solidFill>
                          <a:srgbClr val="FFFFFF"/>
                        </a:solidFill>
                        <a:latin typeface="Times New Roman" panose="02020603050405020304" pitchFamily="18" charset="0"/>
                        <a:cs typeface="Times New Roman" panose="02020603050405020304" pitchFamily="18" charset="0"/>
                      </a:rPr>
                      <a:t>E</a:t>
                    </a:r>
                    <a:endParaRPr lang="zh-CN" altLang="en-US" sz="1200" i="1" kern="10">
                      <a:ln w="9525">
                        <a:solidFill>
                          <a:srgbClr val="FFFFFF"/>
                        </a:solidFill>
                        <a:round/>
                        <a:headEnd/>
                        <a:tailEnd/>
                      </a:ln>
                      <a:solidFill>
                        <a:srgbClr val="FFFFFF"/>
                      </a:solidFill>
                      <a:latin typeface="Times New Roman" panose="02020603050405020304" pitchFamily="18" charset="0"/>
                      <a:cs typeface="Times New Roman" panose="02020603050405020304" pitchFamily="18" charset="0"/>
                    </a:endParaRPr>
                  </a:p>
                </p:txBody>
              </p:sp>
              <p:sp>
                <p:nvSpPr>
                  <p:cNvPr id="57" name="Line 28">
                    <a:extLst>
                      <a:ext uri="{FF2B5EF4-FFF2-40B4-BE49-F238E27FC236}">
                        <a16:creationId xmlns:a16="http://schemas.microsoft.com/office/drawing/2014/main" id="{3824F53B-17FE-4472-AD18-BC1F8968616E}"/>
                      </a:ext>
                    </a:extLst>
                  </p:cNvPr>
                  <p:cNvSpPr>
                    <a:spLocks noChangeShapeType="1"/>
                  </p:cNvSpPr>
                  <p:nvPr/>
                </p:nvSpPr>
                <p:spPr bwMode="auto">
                  <a:xfrm>
                    <a:off x="35" y="0"/>
                    <a:ext cx="233" cy="0"/>
                  </a:xfrm>
                  <a:prstGeom prst="line">
                    <a:avLst/>
                  </a:prstGeom>
                  <a:noFill/>
                  <a:ln w="9525">
                    <a:solidFill>
                      <a:srgbClr val="FFFFFF"/>
                    </a:solidFill>
                    <a:round/>
                    <a:headEnd/>
                    <a:tailEnd type="triangle" w="med" len="med"/>
                  </a:ln>
                </p:spPr>
                <p:txBody>
                  <a:bodyPr/>
                  <a:lstStyle/>
                  <a:p>
                    <a:pPr eaLnBrk="1" fontAlgn="auto" hangingPunct="1">
                      <a:spcBef>
                        <a:spcPts val="0"/>
                      </a:spcBef>
                      <a:spcAft>
                        <a:spcPts val="0"/>
                      </a:spcAft>
                      <a:defRPr/>
                    </a:pPr>
                    <a:endParaRPr lang="zh-CN" altLang="en-US" kern="0">
                      <a:solidFill>
                        <a:sysClr val="windowText" lastClr="000000"/>
                      </a:solidFill>
                    </a:endParaRPr>
                  </a:p>
                </p:txBody>
              </p:sp>
            </p:grpSp>
          </p:grpSp>
          <p:grpSp>
            <p:nvGrpSpPr>
              <p:cNvPr id="160797" name="Group 43">
                <a:extLst>
                  <a:ext uri="{FF2B5EF4-FFF2-40B4-BE49-F238E27FC236}">
                    <a16:creationId xmlns:a16="http://schemas.microsoft.com/office/drawing/2014/main" id="{4142C5AE-BE99-4DAE-B0B5-CA9FDFFCC8E6}"/>
                  </a:ext>
                </a:extLst>
              </p:cNvPr>
              <p:cNvGrpSpPr>
                <a:grpSpLocks/>
              </p:cNvGrpSpPr>
              <p:nvPr/>
            </p:nvGrpSpPr>
            <p:grpSpPr bwMode="auto">
              <a:xfrm>
                <a:off x="0" y="0"/>
                <a:ext cx="826" cy="457"/>
                <a:chOff x="0" y="0"/>
                <a:chExt cx="826" cy="457"/>
              </a:xfrm>
            </p:grpSpPr>
            <p:sp>
              <p:nvSpPr>
                <p:cNvPr id="50" name="Oval 44" descr="水滴">
                  <a:extLst>
                    <a:ext uri="{FF2B5EF4-FFF2-40B4-BE49-F238E27FC236}">
                      <a16:creationId xmlns:a16="http://schemas.microsoft.com/office/drawing/2014/main" id="{663D6920-D3C0-4AD4-A62F-E3A5C1259B2E}"/>
                    </a:ext>
                  </a:extLst>
                </p:cNvPr>
                <p:cNvSpPr>
                  <a:spLocks noChangeArrowheads="1"/>
                </p:cNvSpPr>
                <p:nvPr/>
              </p:nvSpPr>
              <p:spPr bwMode="auto">
                <a:xfrm>
                  <a:off x="70" y="0"/>
                  <a:ext cx="685" cy="457"/>
                </a:xfrm>
                <a:prstGeom prst="ellipse">
                  <a:avLst/>
                </a:prstGeom>
                <a:blipFill dpi="0" rotWithShape="0">
                  <a:blip r:embed="rId5" cstate="print"/>
                  <a:srcRect/>
                  <a:tile tx="0" ty="0" sx="100000" sy="100000" flip="none" algn="tl"/>
                </a:blipFill>
                <a:ln w="9525">
                  <a:noFill/>
                  <a:round/>
                  <a:headEnd/>
                  <a:tailEnd/>
                </a:ln>
              </p:spPr>
              <p:txBody>
                <a:bodyPr wrap="none" anchor="ctr"/>
                <a:lstStyle/>
                <a:p>
                  <a:pPr eaLnBrk="1" fontAlgn="auto" hangingPunct="1">
                    <a:spcBef>
                      <a:spcPts val="0"/>
                    </a:spcBef>
                    <a:spcAft>
                      <a:spcPts val="0"/>
                    </a:spcAft>
                    <a:defRPr/>
                  </a:pPr>
                  <a:endParaRPr lang="zh-CN" altLang="zh-CN" sz="2800" kern="0">
                    <a:solidFill>
                      <a:sysClr val="windowText" lastClr="000000"/>
                    </a:solidFill>
                    <a:latin typeface="Times New Roman" pitchFamily="18" charset="0"/>
                    <a:ea typeface="楷体_GB2312" pitchFamily="49" charset="-122"/>
                  </a:endParaRPr>
                </a:p>
              </p:txBody>
            </p:sp>
            <p:sp>
              <p:nvSpPr>
                <p:cNvPr id="51" name="Rectangle 45">
                  <a:extLst>
                    <a:ext uri="{FF2B5EF4-FFF2-40B4-BE49-F238E27FC236}">
                      <a16:creationId xmlns:a16="http://schemas.microsoft.com/office/drawing/2014/main" id="{1A9355DC-5333-4448-A24C-14662781F4DB}"/>
                    </a:ext>
                  </a:extLst>
                </p:cNvPr>
                <p:cNvSpPr>
                  <a:spLocks noChangeArrowheads="1"/>
                </p:cNvSpPr>
                <p:nvPr/>
              </p:nvSpPr>
              <p:spPr bwMode="auto">
                <a:xfrm>
                  <a:off x="0" y="123"/>
                  <a:ext cx="826" cy="206"/>
                </a:xfrm>
                <a:prstGeom prst="rect">
                  <a:avLst/>
                </a:prstGeom>
                <a:solidFill>
                  <a:srgbClr val="FFFFFF"/>
                </a:solidFill>
                <a:ln w="9525">
                  <a:solidFill>
                    <a:srgbClr val="FFFFFF"/>
                  </a:solidFill>
                  <a:miter lim="800000"/>
                  <a:headEnd/>
                  <a:tailEnd/>
                </a:ln>
              </p:spPr>
              <p:txBody>
                <a:bodyPr wrap="none" anchor="ctr"/>
                <a:lstStyle/>
                <a:p>
                  <a:pPr eaLnBrk="1" fontAlgn="auto" hangingPunct="1">
                    <a:spcBef>
                      <a:spcPts val="0"/>
                    </a:spcBef>
                    <a:spcAft>
                      <a:spcPts val="0"/>
                    </a:spcAft>
                    <a:defRPr/>
                  </a:pPr>
                  <a:endParaRPr lang="zh-CN" altLang="zh-CN" sz="2800" kern="0">
                    <a:solidFill>
                      <a:sysClr val="windowText" lastClr="000000"/>
                    </a:solidFill>
                    <a:latin typeface="Times New Roman" pitchFamily="18" charset="0"/>
                    <a:ea typeface="楷体_GB2312" pitchFamily="49" charset="-122"/>
                  </a:endParaRPr>
                </a:p>
              </p:txBody>
            </p:sp>
            <p:sp>
              <p:nvSpPr>
                <p:cNvPr id="160800" name="WordArt 46">
                  <a:extLst>
                    <a:ext uri="{FF2B5EF4-FFF2-40B4-BE49-F238E27FC236}">
                      <a16:creationId xmlns:a16="http://schemas.microsoft.com/office/drawing/2014/main" id="{A1801263-CDF6-4F79-9F18-C61C9967A623}"/>
                    </a:ext>
                  </a:extLst>
                </p:cNvPr>
                <p:cNvSpPr>
                  <a:spLocks noChangeArrowheads="1" noChangeShapeType="1" noTextEdit="1"/>
                </p:cNvSpPr>
                <p:nvPr/>
              </p:nvSpPr>
              <p:spPr bwMode="auto">
                <a:xfrm>
                  <a:off x="9" y="155"/>
                  <a:ext cx="810" cy="134"/>
                </a:xfrm>
                <a:prstGeom prst="rect">
                  <a:avLst/>
                </a:prstGeom>
              </p:spPr>
              <p:txBody>
                <a:bodyPr wrap="none" fromWordArt="1">
                  <a:prstTxWarp prst="textPlain">
                    <a:avLst>
                      <a:gd name="adj" fmla="val 50000"/>
                    </a:avLst>
                  </a:prstTxWarp>
                </a:bodyPr>
                <a:lstStyle/>
                <a:p>
                  <a:pPr algn="ctr"/>
                  <a:r>
                    <a:rPr lang="zh-CN" altLang="en-US" sz="3600" kern="10">
                      <a:ln w="9525">
                        <a:solidFill>
                          <a:srgbClr val="CC0000"/>
                        </a:solidFill>
                        <a:round/>
                        <a:headEnd/>
                        <a:tailEnd/>
                      </a:ln>
                      <a:solidFill>
                        <a:srgbClr val="CC0000"/>
                      </a:solidFill>
                      <a:latin typeface="华文中宋" panose="02010600040101010101" pitchFamily="2" charset="-122"/>
                      <a:ea typeface="华文中宋" panose="02010600040101010101" pitchFamily="2" charset="-122"/>
                    </a:rPr>
                    <a:t>随堂小议</a:t>
                  </a:r>
                </a:p>
              </p:txBody>
            </p:sp>
          </p:grpSp>
        </p:grpSp>
        <p:sp>
          <p:nvSpPr>
            <p:cNvPr id="46" name="Text Box 48" descr="羊皮纸">
              <a:hlinkClick r:id="rId4" action="ppaction://hlinksldjump"/>
              <a:extLst>
                <a:ext uri="{FF2B5EF4-FFF2-40B4-BE49-F238E27FC236}">
                  <a16:creationId xmlns:a16="http://schemas.microsoft.com/office/drawing/2014/main" id="{43A9DF1E-91DE-45BD-9430-CAA79BB9F0DE}"/>
                </a:ext>
              </a:extLst>
            </p:cNvPr>
            <p:cNvSpPr txBox="1">
              <a:spLocks noChangeArrowheads="1"/>
            </p:cNvSpPr>
            <p:nvPr/>
          </p:nvSpPr>
          <p:spPr bwMode="auto">
            <a:xfrm>
              <a:off x="4944" y="3749"/>
              <a:ext cx="816" cy="256"/>
            </a:xfrm>
            <a:prstGeom prst="rect">
              <a:avLst/>
            </a:prstGeom>
            <a:blipFill dpi="0" rotWithShape="0">
              <a:blip r:embed="rId2" cstate="print"/>
              <a:srcRect/>
              <a:tile tx="0" ty="0" sx="100000" sy="100000" flip="none" algn="tl"/>
            </a:blipFill>
            <a:ln w="9525">
              <a:solidFill>
                <a:srgbClr val="993300"/>
              </a:solidFill>
              <a:miter lim="800000"/>
              <a:headEnd/>
              <a:tailEnd/>
            </a:ln>
          </p:spPr>
          <p:txBody>
            <a:bodyPr>
              <a:spAutoFit/>
            </a:bodyPr>
            <a:lstStyle/>
            <a:p>
              <a:pPr eaLnBrk="1" fontAlgn="auto" hangingPunct="1">
                <a:spcBef>
                  <a:spcPct val="50000"/>
                </a:spcBef>
                <a:spcAft>
                  <a:spcPts val="0"/>
                </a:spcAft>
                <a:defRPr/>
              </a:pPr>
              <a:r>
                <a:rPr lang="zh-CN" altLang="en-US" sz="2000" b="1" kern="0">
                  <a:solidFill>
                    <a:srgbClr val="993300"/>
                  </a:solidFill>
                  <a:latin typeface="Times New Roman" pitchFamily="18" charset="0"/>
                  <a:ea typeface="华文中宋" pitchFamily="2" charset="-122"/>
                </a:rPr>
                <a:t>结束选择</a:t>
              </a:r>
            </a:p>
          </p:txBody>
        </p:sp>
      </p:grpSp>
      <p:grpSp>
        <p:nvGrpSpPr>
          <p:cNvPr id="8" name="Group 51">
            <a:extLst>
              <a:ext uri="{FF2B5EF4-FFF2-40B4-BE49-F238E27FC236}">
                <a16:creationId xmlns:a16="http://schemas.microsoft.com/office/drawing/2014/main" id="{5E9FAAE2-947F-49EB-97A7-0919BD88CFFE}"/>
              </a:ext>
            </a:extLst>
          </p:cNvPr>
          <p:cNvGrpSpPr>
            <a:grpSpLocks/>
          </p:cNvGrpSpPr>
          <p:nvPr/>
        </p:nvGrpSpPr>
        <p:grpSpPr bwMode="auto">
          <a:xfrm>
            <a:off x="0" y="2990850"/>
            <a:ext cx="1978025" cy="1492250"/>
            <a:chOff x="0" y="0"/>
            <a:chExt cx="1594" cy="1255"/>
          </a:xfrm>
        </p:grpSpPr>
        <p:sp>
          <p:nvSpPr>
            <p:cNvPr id="61" name="Rectangle 52">
              <a:extLst>
                <a:ext uri="{FF2B5EF4-FFF2-40B4-BE49-F238E27FC236}">
                  <a16:creationId xmlns:a16="http://schemas.microsoft.com/office/drawing/2014/main" id="{F2EFB177-BC36-4032-8409-1F68F9A5427A}"/>
                </a:ext>
              </a:extLst>
            </p:cNvPr>
            <p:cNvSpPr>
              <a:spLocks noChangeArrowheads="1"/>
            </p:cNvSpPr>
            <p:nvPr/>
          </p:nvSpPr>
          <p:spPr bwMode="auto">
            <a:xfrm>
              <a:off x="0" y="0"/>
              <a:ext cx="1594" cy="1255"/>
            </a:xfrm>
            <a:prstGeom prst="rect">
              <a:avLst/>
            </a:prstGeom>
            <a:solidFill>
              <a:srgbClr val="FFFFFF"/>
            </a:solidFill>
            <a:ln w="9525">
              <a:solidFill>
                <a:srgbClr val="FFFFFF"/>
              </a:solidFill>
              <a:bevel/>
              <a:headEnd/>
              <a:tailEnd/>
            </a:ln>
          </p:spPr>
          <p:txBody>
            <a:bodyPr wrap="none" anchor="ctr"/>
            <a:lstStyle/>
            <a:p>
              <a:pPr eaLnBrk="1" fontAlgn="auto" hangingPunct="1">
                <a:spcBef>
                  <a:spcPts val="0"/>
                </a:spcBef>
                <a:spcAft>
                  <a:spcPts val="0"/>
                </a:spcAft>
                <a:defRPr/>
              </a:pPr>
              <a:endParaRPr lang="zh-CN" altLang="zh-CN" sz="2800" kern="0">
                <a:solidFill>
                  <a:sysClr val="windowText" lastClr="000000"/>
                </a:solidFill>
                <a:latin typeface="Times New Roman" pitchFamily="18" charset="0"/>
                <a:ea typeface="楷体_GB2312" pitchFamily="49" charset="-122"/>
              </a:endParaRPr>
            </a:p>
          </p:txBody>
        </p:sp>
        <p:sp>
          <p:nvSpPr>
            <p:cNvPr id="62" name="Rectangle 53">
              <a:extLst>
                <a:ext uri="{FF2B5EF4-FFF2-40B4-BE49-F238E27FC236}">
                  <a16:creationId xmlns:a16="http://schemas.microsoft.com/office/drawing/2014/main" id="{C5499FB4-8DEC-479B-8D0B-67CA7F44F09E}"/>
                </a:ext>
              </a:extLst>
            </p:cNvPr>
            <p:cNvSpPr>
              <a:spLocks noChangeArrowheads="1"/>
            </p:cNvSpPr>
            <p:nvPr/>
          </p:nvSpPr>
          <p:spPr bwMode="auto">
            <a:xfrm>
              <a:off x="193" y="178"/>
              <a:ext cx="1333" cy="853"/>
            </a:xfrm>
            <a:prstGeom prst="rect">
              <a:avLst/>
            </a:prstGeom>
            <a:gradFill rotWithShape="0">
              <a:gsLst>
                <a:gs pos="0">
                  <a:srgbClr val="FFD9D9"/>
                </a:gs>
                <a:gs pos="100000">
                  <a:srgbClr val="FFFFFF"/>
                </a:gs>
              </a:gsLst>
              <a:lin ang="0" scaled="1"/>
            </a:gradFill>
            <a:ln w="9525">
              <a:noFill/>
              <a:bevel/>
              <a:headEnd/>
              <a:tailEnd/>
            </a:ln>
          </p:spPr>
          <p:txBody>
            <a:bodyPr wrap="none" anchor="ctr"/>
            <a:lstStyle/>
            <a:p>
              <a:pPr eaLnBrk="1" fontAlgn="auto" hangingPunct="1">
                <a:spcBef>
                  <a:spcPts val="0"/>
                </a:spcBef>
                <a:spcAft>
                  <a:spcPts val="0"/>
                </a:spcAft>
                <a:defRPr/>
              </a:pPr>
              <a:endParaRPr lang="zh-CN" altLang="zh-CN" sz="2800" kern="0">
                <a:solidFill>
                  <a:sysClr val="windowText" lastClr="000000"/>
                </a:solidFill>
                <a:latin typeface="Times New Roman" pitchFamily="18" charset="0"/>
                <a:ea typeface="楷体_GB2312" pitchFamily="49" charset="-122"/>
              </a:endParaRPr>
            </a:p>
          </p:txBody>
        </p:sp>
        <p:sp>
          <p:nvSpPr>
            <p:cNvPr id="63" name="Freeform 54">
              <a:extLst>
                <a:ext uri="{FF2B5EF4-FFF2-40B4-BE49-F238E27FC236}">
                  <a16:creationId xmlns:a16="http://schemas.microsoft.com/office/drawing/2014/main" id="{F8ACF846-874A-4793-9E24-8A14049866B3}"/>
                </a:ext>
              </a:extLst>
            </p:cNvPr>
            <p:cNvSpPr>
              <a:spLocks/>
            </p:cNvSpPr>
            <p:nvPr/>
          </p:nvSpPr>
          <p:spPr bwMode="auto">
            <a:xfrm>
              <a:off x="1119" y="344"/>
              <a:ext cx="431" cy="478"/>
            </a:xfrm>
            <a:custGeom>
              <a:avLst/>
              <a:gdLst>
                <a:gd name="T0" fmla="*/ 0 w 432"/>
                <a:gd name="T1" fmla="*/ 288 h 480"/>
                <a:gd name="T2" fmla="*/ 96 w 432"/>
                <a:gd name="T3" fmla="*/ 480 h 480"/>
                <a:gd name="T4" fmla="*/ 432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288"/>
                  </a:moveTo>
                  <a:lnTo>
                    <a:pt x="96" y="480"/>
                  </a:lnTo>
                  <a:lnTo>
                    <a:pt x="432" y="0"/>
                  </a:lnTo>
                </a:path>
              </a:pathLst>
            </a:custGeom>
            <a:noFill/>
            <a:ln w="127000">
              <a:solidFill>
                <a:srgbClr val="FF0000"/>
              </a:solidFill>
              <a:miter lim="800000"/>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grpSp>
          <p:nvGrpSpPr>
            <p:cNvPr id="160776" name="Group 55">
              <a:extLst>
                <a:ext uri="{FF2B5EF4-FFF2-40B4-BE49-F238E27FC236}">
                  <a16:creationId xmlns:a16="http://schemas.microsoft.com/office/drawing/2014/main" id="{B77242E1-CB02-43F7-853D-B9B9D6D64CF8}"/>
                </a:ext>
              </a:extLst>
            </p:cNvPr>
            <p:cNvGrpSpPr>
              <a:grpSpLocks/>
            </p:cNvGrpSpPr>
            <p:nvPr/>
          </p:nvGrpSpPr>
          <p:grpSpPr bwMode="auto">
            <a:xfrm>
              <a:off x="264" y="195"/>
              <a:ext cx="764" cy="799"/>
              <a:chOff x="0" y="0"/>
              <a:chExt cx="619" cy="799"/>
            </a:xfrm>
          </p:grpSpPr>
          <p:sp>
            <p:nvSpPr>
              <p:cNvPr id="65" name="Oval 56">
                <a:extLst>
                  <a:ext uri="{FF2B5EF4-FFF2-40B4-BE49-F238E27FC236}">
                    <a16:creationId xmlns:a16="http://schemas.microsoft.com/office/drawing/2014/main" id="{DD1E701F-C974-48CF-BB40-B04F2CB055E6}"/>
                  </a:ext>
                </a:extLst>
              </p:cNvPr>
              <p:cNvSpPr>
                <a:spLocks noChangeArrowheads="1"/>
              </p:cNvSpPr>
              <p:nvPr/>
            </p:nvSpPr>
            <p:spPr bwMode="auto">
              <a:xfrm>
                <a:off x="0" y="0"/>
                <a:ext cx="630" cy="801"/>
              </a:xfrm>
              <a:prstGeom prst="ellipse">
                <a:avLst/>
              </a:prstGeom>
              <a:gradFill rotWithShape="0">
                <a:gsLst>
                  <a:gs pos="0">
                    <a:srgbClr val="EAEAEA"/>
                  </a:gs>
                  <a:gs pos="100000">
                    <a:srgbClr val="FFBDBD"/>
                  </a:gs>
                </a:gsLst>
                <a:path path="shape">
                  <a:fillToRect l="50000" t="50000" r="50000" b="50000"/>
                </a:path>
              </a:gradFill>
              <a:ln w="9525">
                <a:solidFill>
                  <a:srgbClr val="000000"/>
                </a:solidFill>
                <a:bevel/>
                <a:headEnd/>
                <a:tailEnd/>
              </a:ln>
            </p:spPr>
            <p:txBody>
              <a:bodyPr wrap="none" anchor="ctr"/>
              <a:lstStyle/>
              <a:p>
                <a:pPr eaLnBrk="1" fontAlgn="auto" hangingPunct="1">
                  <a:spcBef>
                    <a:spcPts val="0"/>
                  </a:spcBef>
                  <a:spcAft>
                    <a:spcPts val="0"/>
                  </a:spcAft>
                  <a:defRPr/>
                </a:pPr>
                <a:endParaRPr lang="zh-CN" altLang="zh-CN" sz="2800" kern="0">
                  <a:solidFill>
                    <a:sysClr val="windowText" lastClr="000000"/>
                  </a:solidFill>
                  <a:latin typeface="Times New Roman" pitchFamily="18" charset="0"/>
                  <a:ea typeface="楷体_GB2312" pitchFamily="49" charset="-122"/>
                </a:endParaRPr>
              </a:p>
            </p:txBody>
          </p:sp>
          <p:grpSp>
            <p:nvGrpSpPr>
              <p:cNvPr id="160778" name="Group 57">
                <a:extLst>
                  <a:ext uri="{FF2B5EF4-FFF2-40B4-BE49-F238E27FC236}">
                    <a16:creationId xmlns:a16="http://schemas.microsoft.com/office/drawing/2014/main" id="{64429570-A08D-45C8-924C-0CC356A27B58}"/>
                  </a:ext>
                </a:extLst>
              </p:cNvPr>
              <p:cNvGrpSpPr>
                <a:grpSpLocks/>
              </p:cNvGrpSpPr>
              <p:nvPr/>
            </p:nvGrpSpPr>
            <p:grpSpPr bwMode="auto">
              <a:xfrm>
                <a:off x="96" y="218"/>
                <a:ext cx="168" cy="123"/>
                <a:chOff x="0" y="0"/>
                <a:chExt cx="168" cy="123"/>
              </a:xfrm>
            </p:grpSpPr>
            <p:sp>
              <p:nvSpPr>
                <p:cNvPr id="76" name="Freeform 58">
                  <a:extLst>
                    <a:ext uri="{FF2B5EF4-FFF2-40B4-BE49-F238E27FC236}">
                      <a16:creationId xmlns:a16="http://schemas.microsoft.com/office/drawing/2014/main" id="{8B6DB25A-4380-478D-980E-12B6BD4AEEA3}"/>
                    </a:ext>
                  </a:extLst>
                </p:cNvPr>
                <p:cNvSpPr>
                  <a:spLocks/>
                </p:cNvSpPr>
                <p:nvPr/>
              </p:nvSpPr>
              <p:spPr bwMode="auto">
                <a:xfrm>
                  <a:off x="0" y="81"/>
                  <a:ext cx="141" cy="45"/>
                </a:xfrm>
                <a:custGeom>
                  <a:avLst/>
                  <a:gdLst>
                    <a:gd name="T0" fmla="*/ 0 w 141"/>
                    <a:gd name="T1" fmla="*/ 42 h 42"/>
                    <a:gd name="T2" fmla="*/ 36 w 141"/>
                    <a:gd name="T3" fmla="*/ 12 h 42"/>
                    <a:gd name="T4" fmla="*/ 81 w 141"/>
                    <a:gd name="T5" fmla="*/ 0 h 42"/>
                    <a:gd name="T6" fmla="*/ 108 w 141"/>
                    <a:gd name="T7" fmla="*/ 9 h 42"/>
                    <a:gd name="T8" fmla="*/ 141 w 141"/>
                    <a:gd name="T9" fmla="*/ 30 h 42"/>
                    <a:gd name="T10" fmla="*/ 0 60000 65536"/>
                    <a:gd name="T11" fmla="*/ 0 60000 65536"/>
                    <a:gd name="T12" fmla="*/ 0 60000 65536"/>
                    <a:gd name="T13" fmla="*/ 0 60000 65536"/>
                    <a:gd name="T14" fmla="*/ 0 60000 65536"/>
                    <a:gd name="T15" fmla="*/ 0 w 141"/>
                    <a:gd name="T16" fmla="*/ 0 h 42"/>
                    <a:gd name="T17" fmla="*/ 141 w 141"/>
                    <a:gd name="T18" fmla="*/ 42 h 42"/>
                  </a:gdLst>
                  <a:ahLst/>
                  <a:cxnLst>
                    <a:cxn ang="T10">
                      <a:pos x="T0" y="T1"/>
                    </a:cxn>
                    <a:cxn ang="T11">
                      <a:pos x="T2" y="T3"/>
                    </a:cxn>
                    <a:cxn ang="T12">
                      <a:pos x="T4" y="T5"/>
                    </a:cxn>
                    <a:cxn ang="T13">
                      <a:pos x="T6" y="T7"/>
                    </a:cxn>
                    <a:cxn ang="T14">
                      <a:pos x="T8" y="T9"/>
                    </a:cxn>
                  </a:cxnLst>
                  <a:rect l="T15" t="T16" r="T17" b="T18"/>
                  <a:pathLst>
                    <a:path w="141" h="42">
                      <a:moveTo>
                        <a:pt x="0" y="42"/>
                      </a:moveTo>
                      <a:lnTo>
                        <a:pt x="36" y="12"/>
                      </a:lnTo>
                      <a:lnTo>
                        <a:pt x="81" y="0"/>
                      </a:lnTo>
                      <a:lnTo>
                        <a:pt x="108" y="9"/>
                      </a:lnTo>
                      <a:lnTo>
                        <a:pt x="141" y="30"/>
                      </a:lnTo>
                    </a:path>
                  </a:pathLst>
                </a:custGeom>
                <a:noFill/>
                <a:ln w="28575">
                  <a:solidFill>
                    <a:srgbClr val="000000"/>
                  </a:solidFill>
                  <a:miter lim="800000"/>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77" name="Freeform 59">
                  <a:extLst>
                    <a:ext uri="{FF2B5EF4-FFF2-40B4-BE49-F238E27FC236}">
                      <a16:creationId xmlns:a16="http://schemas.microsoft.com/office/drawing/2014/main" id="{DCB3FE78-CA1A-41E5-80F1-DE8B65A0D985}"/>
                    </a:ext>
                  </a:extLst>
                </p:cNvPr>
                <p:cNvSpPr>
                  <a:spLocks/>
                </p:cNvSpPr>
                <p:nvPr/>
              </p:nvSpPr>
              <p:spPr bwMode="auto">
                <a:xfrm>
                  <a:off x="6" y="0"/>
                  <a:ext cx="162" cy="57"/>
                </a:xfrm>
                <a:custGeom>
                  <a:avLst/>
                  <a:gdLst>
                    <a:gd name="T0" fmla="*/ 0 w 162"/>
                    <a:gd name="T1" fmla="*/ 0 h 57"/>
                    <a:gd name="T2" fmla="*/ 72 w 162"/>
                    <a:gd name="T3" fmla="*/ 3 h 57"/>
                    <a:gd name="T4" fmla="*/ 135 w 162"/>
                    <a:gd name="T5" fmla="*/ 27 h 57"/>
                    <a:gd name="T6" fmla="*/ 162 w 162"/>
                    <a:gd name="T7" fmla="*/ 57 h 57"/>
                    <a:gd name="T8" fmla="*/ 0 60000 65536"/>
                    <a:gd name="T9" fmla="*/ 0 60000 65536"/>
                    <a:gd name="T10" fmla="*/ 0 60000 65536"/>
                    <a:gd name="T11" fmla="*/ 0 60000 65536"/>
                    <a:gd name="T12" fmla="*/ 0 w 162"/>
                    <a:gd name="T13" fmla="*/ 0 h 57"/>
                    <a:gd name="T14" fmla="*/ 162 w 162"/>
                    <a:gd name="T15" fmla="*/ 57 h 57"/>
                  </a:gdLst>
                  <a:ahLst/>
                  <a:cxnLst>
                    <a:cxn ang="T8">
                      <a:pos x="T0" y="T1"/>
                    </a:cxn>
                    <a:cxn ang="T9">
                      <a:pos x="T2" y="T3"/>
                    </a:cxn>
                    <a:cxn ang="T10">
                      <a:pos x="T4" y="T5"/>
                    </a:cxn>
                    <a:cxn ang="T11">
                      <a:pos x="T6" y="T7"/>
                    </a:cxn>
                  </a:cxnLst>
                  <a:rect l="T12" t="T13" r="T14" b="T15"/>
                  <a:pathLst>
                    <a:path w="162" h="57">
                      <a:moveTo>
                        <a:pt x="0" y="0"/>
                      </a:moveTo>
                      <a:lnTo>
                        <a:pt x="72" y="3"/>
                      </a:lnTo>
                      <a:lnTo>
                        <a:pt x="135" y="27"/>
                      </a:lnTo>
                      <a:lnTo>
                        <a:pt x="162" y="57"/>
                      </a:lnTo>
                    </a:path>
                  </a:pathLst>
                </a:custGeom>
                <a:noFill/>
                <a:ln w="28575">
                  <a:solidFill>
                    <a:srgbClr val="000000"/>
                  </a:solidFill>
                  <a:miter lim="800000"/>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grpSp>
          <p:grpSp>
            <p:nvGrpSpPr>
              <p:cNvPr id="160779" name="Group 60">
                <a:extLst>
                  <a:ext uri="{FF2B5EF4-FFF2-40B4-BE49-F238E27FC236}">
                    <a16:creationId xmlns:a16="http://schemas.microsoft.com/office/drawing/2014/main" id="{0BB1DAA0-B19F-4A84-9E37-D1E5D3EEED08}"/>
                  </a:ext>
                </a:extLst>
              </p:cNvPr>
              <p:cNvGrpSpPr>
                <a:grpSpLocks/>
              </p:cNvGrpSpPr>
              <p:nvPr/>
            </p:nvGrpSpPr>
            <p:grpSpPr bwMode="auto">
              <a:xfrm flipH="1">
                <a:off x="348" y="224"/>
                <a:ext cx="168" cy="123"/>
                <a:chOff x="0" y="0"/>
                <a:chExt cx="168" cy="123"/>
              </a:xfrm>
            </p:grpSpPr>
            <p:sp>
              <p:nvSpPr>
                <p:cNvPr id="74" name="Freeform 61">
                  <a:extLst>
                    <a:ext uri="{FF2B5EF4-FFF2-40B4-BE49-F238E27FC236}">
                      <a16:creationId xmlns:a16="http://schemas.microsoft.com/office/drawing/2014/main" id="{7588E4C5-8318-4F95-BC35-5A5BBBA4339C}"/>
                    </a:ext>
                  </a:extLst>
                </p:cNvPr>
                <p:cNvSpPr>
                  <a:spLocks/>
                </p:cNvSpPr>
                <p:nvPr/>
              </p:nvSpPr>
              <p:spPr bwMode="auto">
                <a:xfrm>
                  <a:off x="0" y="82"/>
                  <a:ext cx="141" cy="41"/>
                </a:xfrm>
                <a:custGeom>
                  <a:avLst/>
                  <a:gdLst>
                    <a:gd name="T0" fmla="*/ 0 w 141"/>
                    <a:gd name="T1" fmla="*/ 42 h 42"/>
                    <a:gd name="T2" fmla="*/ 36 w 141"/>
                    <a:gd name="T3" fmla="*/ 12 h 42"/>
                    <a:gd name="T4" fmla="*/ 81 w 141"/>
                    <a:gd name="T5" fmla="*/ 0 h 42"/>
                    <a:gd name="T6" fmla="*/ 108 w 141"/>
                    <a:gd name="T7" fmla="*/ 9 h 42"/>
                    <a:gd name="T8" fmla="*/ 141 w 141"/>
                    <a:gd name="T9" fmla="*/ 30 h 42"/>
                    <a:gd name="T10" fmla="*/ 0 60000 65536"/>
                    <a:gd name="T11" fmla="*/ 0 60000 65536"/>
                    <a:gd name="T12" fmla="*/ 0 60000 65536"/>
                    <a:gd name="T13" fmla="*/ 0 60000 65536"/>
                    <a:gd name="T14" fmla="*/ 0 60000 65536"/>
                    <a:gd name="T15" fmla="*/ 0 w 141"/>
                    <a:gd name="T16" fmla="*/ 0 h 42"/>
                    <a:gd name="T17" fmla="*/ 141 w 141"/>
                    <a:gd name="T18" fmla="*/ 42 h 42"/>
                  </a:gdLst>
                  <a:ahLst/>
                  <a:cxnLst>
                    <a:cxn ang="T10">
                      <a:pos x="T0" y="T1"/>
                    </a:cxn>
                    <a:cxn ang="T11">
                      <a:pos x="T2" y="T3"/>
                    </a:cxn>
                    <a:cxn ang="T12">
                      <a:pos x="T4" y="T5"/>
                    </a:cxn>
                    <a:cxn ang="T13">
                      <a:pos x="T6" y="T7"/>
                    </a:cxn>
                    <a:cxn ang="T14">
                      <a:pos x="T8" y="T9"/>
                    </a:cxn>
                  </a:cxnLst>
                  <a:rect l="T15" t="T16" r="T17" b="T18"/>
                  <a:pathLst>
                    <a:path w="141" h="42">
                      <a:moveTo>
                        <a:pt x="0" y="42"/>
                      </a:moveTo>
                      <a:lnTo>
                        <a:pt x="36" y="12"/>
                      </a:lnTo>
                      <a:lnTo>
                        <a:pt x="81" y="0"/>
                      </a:lnTo>
                      <a:lnTo>
                        <a:pt x="108" y="9"/>
                      </a:lnTo>
                      <a:lnTo>
                        <a:pt x="141" y="30"/>
                      </a:lnTo>
                    </a:path>
                  </a:pathLst>
                </a:custGeom>
                <a:noFill/>
                <a:ln w="28575">
                  <a:solidFill>
                    <a:srgbClr val="000000"/>
                  </a:solidFill>
                  <a:miter lim="800000"/>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75" name="Freeform 62">
                  <a:extLst>
                    <a:ext uri="{FF2B5EF4-FFF2-40B4-BE49-F238E27FC236}">
                      <a16:creationId xmlns:a16="http://schemas.microsoft.com/office/drawing/2014/main" id="{C69CAFEC-F57E-4EAA-A05D-A66E055BB159}"/>
                    </a:ext>
                  </a:extLst>
                </p:cNvPr>
                <p:cNvSpPr>
                  <a:spLocks/>
                </p:cNvSpPr>
                <p:nvPr/>
              </p:nvSpPr>
              <p:spPr bwMode="auto">
                <a:xfrm>
                  <a:off x="6" y="0"/>
                  <a:ext cx="162" cy="57"/>
                </a:xfrm>
                <a:custGeom>
                  <a:avLst/>
                  <a:gdLst>
                    <a:gd name="T0" fmla="*/ 0 w 162"/>
                    <a:gd name="T1" fmla="*/ 0 h 57"/>
                    <a:gd name="T2" fmla="*/ 72 w 162"/>
                    <a:gd name="T3" fmla="*/ 3 h 57"/>
                    <a:gd name="T4" fmla="*/ 135 w 162"/>
                    <a:gd name="T5" fmla="*/ 27 h 57"/>
                    <a:gd name="T6" fmla="*/ 162 w 162"/>
                    <a:gd name="T7" fmla="*/ 57 h 57"/>
                    <a:gd name="T8" fmla="*/ 0 60000 65536"/>
                    <a:gd name="T9" fmla="*/ 0 60000 65536"/>
                    <a:gd name="T10" fmla="*/ 0 60000 65536"/>
                    <a:gd name="T11" fmla="*/ 0 60000 65536"/>
                    <a:gd name="T12" fmla="*/ 0 w 162"/>
                    <a:gd name="T13" fmla="*/ 0 h 57"/>
                    <a:gd name="T14" fmla="*/ 162 w 162"/>
                    <a:gd name="T15" fmla="*/ 57 h 57"/>
                  </a:gdLst>
                  <a:ahLst/>
                  <a:cxnLst>
                    <a:cxn ang="T8">
                      <a:pos x="T0" y="T1"/>
                    </a:cxn>
                    <a:cxn ang="T9">
                      <a:pos x="T2" y="T3"/>
                    </a:cxn>
                    <a:cxn ang="T10">
                      <a:pos x="T4" y="T5"/>
                    </a:cxn>
                    <a:cxn ang="T11">
                      <a:pos x="T6" y="T7"/>
                    </a:cxn>
                  </a:cxnLst>
                  <a:rect l="T12" t="T13" r="T14" b="T15"/>
                  <a:pathLst>
                    <a:path w="162" h="57">
                      <a:moveTo>
                        <a:pt x="0" y="0"/>
                      </a:moveTo>
                      <a:lnTo>
                        <a:pt x="72" y="3"/>
                      </a:lnTo>
                      <a:lnTo>
                        <a:pt x="135" y="27"/>
                      </a:lnTo>
                      <a:lnTo>
                        <a:pt x="162" y="57"/>
                      </a:lnTo>
                    </a:path>
                  </a:pathLst>
                </a:custGeom>
                <a:noFill/>
                <a:ln w="28575">
                  <a:solidFill>
                    <a:srgbClr val="000000"/>
                  </a:solidFill>
                  <a:miter lim="800000"/>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grpSp>
          <p:sp>
            <p:nvSpPr>
              <p:cNvPr id="68" name="Freeform 63">
                <a:extLst>
                  <a:ext uri="{FF2B5EF4-FFF2-40B4-BE49-F238E27FC236}">
                    <a16:creationId xmlns:a16="http://schemas.microsoft.com/office/drawing/2014/main" id="{776D1776-6F9E-488D-907D-6A35D7CDEB1D}"/>
                  </a:ext>
                </a:extLst>
              </p:cNvPr>
              <p:cNvSpPr>
                <a:spLocks/>
              </p:cNvSpPr>
              <p:nvPr/>
            </p:nvSpPr>
            <p:spPr bwMode="auto">
              <a:xfrm>
                <a:off x="250" y="422"/>
                <a:ext cx="118" cy="69"/>
              </a:xfrm>
              <a:custGeom>
                <a:avLst/>
                <a:gdLst>
                  <a:gd name="T0" fmla="*/ 6 w 120"/>
                  <a:gd name="T1" fmla="*/ 6 h 69"/>
                  <a:gd name="T2" fmla="*/ 0 w 120"/>
                  <a:gd name="T3" fmla="*/ 36 h 69"/>
                  <a:gd name="T4" fmla="*/ 36 w 120"/>
                  <a:gd name="T5" fmla="*/ 63 h 69"/>
                  <a:gd name="T6" fmla="*/ 78 w 120"/>
                  <a:gd name="T7" fmla="*/ 69 h 69"/>
                  <a:gd name="T8" fmla="*/ 111 w 120"/>
                  <a:gd name="T9" fmla="*/ 42 h 69"/>
                  <a:gd name="T10" fmla="*/ 120 w 120"/>
                  <a:gd name="T11" fmla="*/ 24 h 69"/>
                  <a:gd name="T12" fmla="*/ 111 w 120"/>
                  <a:gd name="T13" fmla="*/ 0 h 69"/>
                  <a:gd name="T14" fmla="*/ 0 60000 65536"/>
                  <a:gd name="T15" fmla="*/ 0 60000 65536"/>
                  <a:gd name="T16" fmla="*/ 0 60000 65536"/>
                  <a:gd name="T17" fmla="*/ 0 60000 65536"/>
                  <a:gd name="T18" fmla="*/ 0 60000 65536"/>
                  <a:gd name="T19" fmla="*/ 0 60000 65536"/>
                  <a:gd name="T20" fmla="*/ 0 60000 65536"/>
                  <a:gd name="T21" fmla="*/ 0 w 120"/>
                  <a:gd name="T22" fmla="*/ 0 h 69"/>
                  <a:gd name="T23" fmla="*/ 120 w 120"/>
                  <a:gd name="T24" fmla="*/ 69 h 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 h="69">
                    <a:moveTo>
                      <a:pt x="6" y="6"/>
                    </a:moveTo>
                    <a:lnTo>
                      <a:pt x="0" y="36"/>
                    </a:lnTo>
                    <a:lnTo>
                      <a:pt x="36" y="63"/>
                    </a:lnTo>
                    <a:lnTo>
                      <a:pt x="78" y="69"/>
                    </a:lnTo>
                    <a:lnTo>
                      <a:pt x="111" y="42"/>
                    </a:lnTo>
                    <a:lnTo>
                      <a:pt x="120" y="24"/>
                    </a:lnTo>
                    <a:lnTo>
                      <a:pt x="111" y="0"/>
                    </a:lnTo>
                  </a:path>
                </a:pathLst>
              </a:custGeom>
              <a:noFill/>
              <a:ln w="9525">
                <a:solidFill>
                  <a:srgbClr val="000000"/>
                </a:solidFill>
                <a:miter lim="800000"/>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69" name="Freeform 64">
                <a:extLst>
                  <a:ext uri="{FF2B5EF4-FFF2-40B4-BE49-F238E27FC236}">
                    <a16:creationId xmlns:a16="http://schemas.microsoft.com/office/drawing/2014/main" id="{A8DB9067-C6D6-4F43-987A-4F352C42F9F8}"/>
                  </a:ext>
                </a:extLst>
              </p:cNvPr>
              <p:cNvSpPr>
                <a:spLocks/>
              </p:cNvSpPr>
              <p:nvPr/>
            </p:nvSpPr>
            <p:spPr bwMode="auto">
              <a:xfrm flipH="1">
                <a:off x="372" y="442"/>
                <a:ext cx="117" cy="104"/>
              </a:xfrm>
              <a:custGeom>
                <a:avLst/>
                <a:gdLst>
                  <a:gd name="T0" fmla="*/ 117 w 117"/>
                  <a:gd name="T1" fmla="*/ 0 h 105"/>
                  <a:gd name="T2" fmla="*/ 96 w 117"/>
                  <a:gd name="T3" fmla="*/ 24 h 105"/>
                  <a:gd name="T4" fmla="*/ 57 w 117"/>
                  <a:gd name="T5" fmla="*/ 27 h 105"/>
                  <a:gd name="T6" fmla="*/ 30 w 117"/>
                  <a:gd name="T7" fmla="*/ 15 h 105"/>
                  <a:gd name="T8" fmla="*/ 6 w 117"/>
                  <a:gd name="T9" fmla="*/ 48 h 105"/>
                  <a:gd name="T10" fmla="*/ 0 w 117"/>
                  <a:gd name="T11" fmla="*/ 84 h 105"/>
                  <a:gd name="T12" fmla="*/ 0 w 117"/>
                  <a:gd name="T13" fmla="*/ 105 h 105"/>
                  <a:gd name="T14" fmla="*/ 0 60000 65536"/>
                  <a:gd name="T15" fmla="*/ 0 60000 65536"/>
                  <a:gd name="T16" fmla="*/ 0 60000 65536"/>
                  <a:gd name="T17" fmla="*/ 0 60000 65536"/>
                  <a:gd name="T18" fmla="*/ 0 60000 65536"/>
                  <a:gd name="T19" fmla="*/ 0 60000 65536"/>
                  <a:gd name="T20" fmla="*/ 0 60000 65536"/>
                  <a:gd name="T21" fmla="*/ 0 w 117"/>
                  <a:gd name="T22" fmla="*/ 0 h 105"/>
                  <a:gd name="T23" fmla="*/ 117 w 117"/>
                  <a:gd name="T24" fmla="*/ 105 h 10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7" h="105">
                    <a:moveTo>
                      <a:pt x="117" y="0"/>
                    </a:moveTo>
                    <a:lnTo>
                      <a:pt x="96" y="24"/>
                    </a:lnTo>
                    <a:lnTo>
                      <a:pt x="57" y="27"/>
                    </a:lnTo>
                    <a:lnTo>
                      <a:pt x="30" y="15"/>
                    </a:lnTo>
                    <a:lnTo>
                      <a:pt x="6" y="48"/>
                    </a:lnTo>
                    <a:lnTo>
                      <a:pt x="0" y="84"/>
                    </a:lnTo>
                    <a:lnTo>
                      <a:pt x="0" y="105"/>
                    </a:lnTo>
                  </a:path>
                </a:pathLst>
              </a:custGeom>
              <a:noFill/>
              <a:ln w="9525">
                <a:solidFill>
                  <a:srgbClr val="000000"/>
                </a:solidFill>
                <a:miter lim="800000"/>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70" name="Freeform 65">
                <a:extLst>
                  <a:ext uri="{FF2B5EF4-FFF2-40B4-BE49-F238E27FC236}">
                    <a16:creationId xmlns:a16="http://schemas.microsoft.com/office/drawing/2014/main" id="{229737CA-884C-4F73-84F5-87E3D1658A0F}"/>
                  </a:ext>
                </a:extLst>
              </p:cNvPr>
              <p:cNvSpPr>
                <a:spLocks/>
              </p:cNvSpPr>
              <p:nvPr/>
            </p:nvSpPr>
            <p:spPr bwMode="auto">
              <a:xfrm>
                <a:off x="162" y="515"/>
                <a:ext cx="282" cy="151"/>
              </a:xfrm>
              <a:custGeom>
                <a:avLst/>
                <a:gdLst>
                  <a:gd name="T0" fmla="*/ 27 w 279"/>
                  <a:gd name="T1" fmla="*/ 9 h 150"/>
                  <a:gd name="T2" fmla="*/ 78 w 279"/>
                  <a:gd name="T3" fmla="*/ 33 h 150"/>
                  <a:gd name="T4" fmla="*/ 111 w 279"/>
                  <a:gd name="T5" fmla="*/ 45 h 150"/>
                  <a:gd name="T6" fmla="*/ 177 w 279"/>
                  <a:gd name="T7" fmla="*/ 45 h 150"/>
                  <a:gd name="T8" fmla="*/ 243 w 279"/>
                  <a:gd name="T9" fmla="*/ 24 h 150"/>
                  <a:gd name="T10" fmla="*/ 279 w 279"/>
                  <a:gd name="T11" fmla="*/ 0 h 150"/>
                  <a:gd name="T12" fmla="*/ 261 w 279"/>
                  <a:gd name="T13" fmla="*/ 42 h 150"/>
                  <a:gd name="T14" fmla="*/ 240 w 279"/>
                  <a:gd name="T15" fmla="*/ 87 h 150"/>
                  <a:gd name="T16" fmla="*/ 204 w 279"/>
                  <a:gd name="T17" fmla="*/ 120 h 150"/>
                  <a:gd name="T18" fmla="*/ 171 w 279"/>
                  <a:gd name="T19" fmla="*/ 150 h 150"/>
                  <a:gd name="T20" fmla="*/ 93 w 279"/>
                  <a:gd name="T21" fmla="*/ 147 h 150"/>
                  <a:gd name="T22" fmla="*/ 66 w 279"/>
                  <a:gd name="T23" fmla="*/ 114 h 150"/>
                  <a:gd name="T24" fmla="*/ 30 w 279"/>
                  <a:gd name="T25" fmla="*/ 54 h 150"/>
                  <a:gd name="T26" fmla="*/ 0 w 279"/>
                  <a:gd name="T27" fmla="*/ 6 h 150"/>
                  <a:gd name="T28" fmla="*/ 27 w 279"/>
                  <a:gd name="T29" fmla="*/ 9 h 1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9"/>
                  <a:gd name="T46" fmla="*/ 0 h 150"/>
                  <a:gd name="T47" fmla="*/ 279 w 279"/>
                  <a:gd name="T48" fmla="*/ 150 h 15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9" h="150">
                    <a:moveTo>
                      <a:pt x="27" y="9"/>
                    </a:moveTo>
                    <a:lnTo>
                      <a:pt x="78" y="33"/>
                    </a:lnTo>
                    <a:lnTo>
                      <a:pt x="111" y="45"/>
                    </a:lnTo>
                    <a:lnTo>
                      <a:pt x="177" y="45"/>
                    </a:lnTo>
                    <a:lnTo>
                      <a:pt x="243" y="24"/>
                    </a:lnTo>
                    <a:lnTo>
                      <a:pt x="279" y="0"/>
                    </a:lnTo>
                    <a:lnTo>
                      <a:pt x="261" y="42"/>
                    </a:lnTo>
                    <a:lnTo>
                      <a:pt x="240" y="87"/>
                    </a:lnTo>
                    <a:lnTo>
                      <a:pt x="204" y="120"/>
                    </a:lnTo>
                    <a:lnTo>
                      <a:pt x="171" y="150"/>
                    </a:lnTo>
                    <a:lnTo>
                      <a:pt x="93" y="147"/>
                    </a:lnTo>
                    <a:lnTo>
                      <a:pt x="66" y="114"/>
                    </a:lnTo>
                    <a:lnTo>
                      <a:pt x="30" y="54"/>
                    </a:lnTo>
                    <a:lnTo>
                      <a:pt x="0" y="6"/>
                    </a:lnTo>
                    <a:lnTo>
                      <a:pt x="27" y="9"/>
                    </a:lnTo>
                    <a:close/>
                  </a:path>
                </a:pathLst>
              </a:custGeom>
              <a:gradFill rotWithShape="0">
                <a:gsLst>
                  <a:gs pos="0">
                    <a:srgbClr val="DFD1C7"/>
                  </a:gs>
                  <a:gs pos="100000">
                    <a:srgbClr val="AE774E"/>
                  </a:gs>
                </a:gsLst>
                <a:path path="rect">
                  <a:fillToRect l="50000" t="50000" r="50000" b="50000"/>
                </a:path>
              </a:gradFill>
              <a:ln w="9525">
                <a:solidFill>
                  <a:srgbClr val="000000"/>
                </a:solidFill>
                <a:miter lim="800000"/>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71" name="Freeform 66">
                <a:extLst>
                  <a:ext uri="{FF2B5EF4-FFF2-40B4-BE49-F238E27FC236}">
                    <a16:creationId xmlns:a16="http://schemas.microsoft.com/office/drawing/2014/main" id="{E9EA6070-D63C-492E-B40A-A7AAC4CB8DC0}"/>
                  </a:ext>
                </a:extLst>
              </p:cNvPr>
              <p:cNvSpPr>
                <a:spLocks/>
              </p:cNvSpPr>
              <p:nvPr/>
            </p:nvSpPr>
            <p:spPr bwMode="auto">
              <a:xfrm>
                <a:off x="132" y="455"/>
                <a:ext cx="117" cy="105"/>
              </a:xfrm>
              <a:custGeom>
                <a:avLst/>
                <a:gdLst>
                  <a:gd name="T0" fmla="*/ 117 w 117"/>
                  <a:gd name="T1" fmla="*/ 0 h 105"/>
                  <a:gd name="T2" fmla="*/ 96 w 117"/>
                  <a:gd name="T3" fmla="*/ 24 h 105"/>
                  <a:gd name="T4" fmla="*/ 57 w 117"/>
                  <a:gd name="T5" fmla="*/ 27 h 105"/>
                  <a:gd name="T6" fmla="*/ 30 w 117"/>
                  <a:gd name="T7" fmla="*/ 15 h 105"/>
                  <a:gd name="T8" fmla="*/ 6 w 117"/>
                  <a:gd name="T9" fmla="*/ 48 h 105"/>
                  <a:gd name="T10" fmla="*/ 0 w 117"/>
                  <a:gd name="T11" fmla="*/ 84 h 105"/>
                  <a:gd name="T12" fmla="*/ 0 w 117"/>
                  <a:gd name="T13" fmla="*/ 105 h 105"/>
                  <a:gd name="T14" fmla="*/ 0 60000 65536"/>
                  <a:gd name="T15" fmla="*/ 0 60000 65536"/>
                  <a:gd name="T16" fmla="*/ 0 60000 65536"/>
                  <a:gd name="T17" fmla="*/ 0 60000 65536"/>
                  <a:gd name="T18" fmla="*/ 0 60000 65536"/>
                  <a:gd name="T19" fmla="*/ 0 60000 65536"/>
                  <a:gd name="T20" fmla="*/ 0 60000 65536"/>
                  <a:gd name="T21" fmla="*/ 0 w 117"/>
                  <a:gd name="T22" fmla="*/ 0 h 105"/>
                  <a:gd name="T23" fmla="*/ 117 w 117"/>
                  <a:gd name="T24" fmla="*/ 105 h 10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7" h="105">
                    <a:moveTo>
                      <a:pt x="117" y="0"/>
                    </a:moveTo>
                    <a:lnTo>
                      <a:pt x="96" y="24"/>
                    </a:lnTo>
                    <a:lnTo>
                      <a:pt x="57" y="27"/>
                    </a:lnTo>
                    <a:lnTo>
                      <a:pt x="30" y="15"/>
                    </a:lnTo>
                    <a:lnTo>
                      <a:pt x="6" y="48"/>
                    </a:lnTo>
                    <a:lnTo>
                      <a:pt x="0" y="84"/>
                    </a:lnTo>
                    <a:lnTo>
                      <a:pt x="0" y="105"/>
                    </a:lnTo>
                  </a:path>
                </a:pathLst>
              </a:custGeom>
              <a:noFill/>
              <a:ln w="9525">
                <a:solidFill>
                  <a:srgbClr val="000000"/>
                </a:solidFill>
                <a:miter lim="800000"/>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72" name="Freeform 67">
                <a:extLst>
                  <a:ext uri="{FF2B5EF4-FFF2-40B4-BE49-F238E27FC236}">
                    <a16:creationId xmlns:a16="http://schemas.microsoft.com/office/drawing/2014/main" id="{FFD09473-F504-4C21-85E7-429BC985E79E}"/>
                  </a:ext>
                </a:extLst>
              </p:cNvPr>
              <p:cNvSpPr>
                <a:spLocks/>
              </p:cNvSpPr>
              <p:nvPr/>
            </p:nvSpPr>
            <p:spPr bwMode="auto">
              <a:xfrm>
                <a:off x="170" y="518"/>
                <a:ext cx="284" cy="64"/>
              </a:xfrm>
              <a:custGeom>
                <a:avLst/>
                <a:gdLst>
                  <a:gd name="T0" fmla="*/ 0 w 264"/>
                  <a:gd name="T1" fmla="*/ 9 h 66"/>
                  <a:gd name="T2" fmla="*/ 152 w 264"/>
                  <a:gd name="T3" fmla="*/ 10 h 66"/>
                  <a:gd name="T4" fmla="*/ 229 w 264"/>
                  <a:gd name="T5" fmla="*/ 10 h 66"/>
                  <a:gd name="T6" fmla="*/ 312 w 264"/>
                  <a:gd name="T7" fmla="*/ 14 h 66"/>
                  <a:gd name="T8" fmla="*/ 395 w 264"/>
                  <a:gd name="T9" fmla="*/ 10 h 66"/>
                  <a:gd name="T10" fmla="*/ 465 w 264"/>
                  <a:gd name="T11" fmla="*/ 10 h 66"/>
                  <a:gd name="T12" fmla="*/ 562 w 264"/>
                  <a:gd name="T13" fmla="*/ 10 h 66"/>
                  <a:gd name="T14" fmla="*/ 609 w 264"/>
                  <a:gd name="T15" fmla="*/ 0 h 66"/>
                  <a:gd name="T16" fmla="*/ 514 w 264"/>
                  <a:gd name="T17" fmla="*/ 17 h 66"/>
                  <a:gd name="T18" fmla="*/ 324 w 264"/>
                  <a:gd name="T19" fmla="*/ 22 h 66"/>
                  <a:gd name="T20" fmla="*/ 158 w 264"/>
                  <a:gd name="T21" fmla="*/ 18 h 66"/>
                  <a:gd name="T22" fmla="*/ 0 w 264"/>
                  <a:gd name="T23" fmla="*/ 9 h 6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4"/>
                  <a:gd name="T37" fmla="*/ 0 h 66"/>
                  <a:gd name="T38" fmla="*/ 264 w 264"/>
                  <a:gd name="T39" fmla="*/ 66 h 6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4" h="66">
                    <a:moveTo>
                      <a:pt x="0" y="9"/>
                    </a:moveTo>
                    <a:lnTo>
                      <a:pt x="66" y="18"/>
                    </a:lnTo>
                    <a:lnTo>
                      <a:pt x="99" y="33"/>
                    </a:lnTo>
                    <a:lnTo>
                      <a:pt x="135" y="45"/>
                    </a:lnTo>
                    <a:lnTo>
                      <a:pt x="171" y="33"/>
                    </a:lnTo>
                    <a:lnTo>
                      <a:pt x="201" y="27"/>
                    </a:lnTo>
                    <a:lnTo>
                      <a:pt x="243" y="15"/>
                    </a:lnTo>
                    <a:lnTo>
                      <a:pt x="264" y="0"/>
                    </a:lnTo>
                    <a:lnTo>
                      <a:pt x="222" y="51"/>
                    </a:lnTo>
                    <a:lnTo>
                      <a:pt x="141" y="66"/>
                    </a:lnTo>
                    <a:lnTo>
                      <a:pt x="69" y="54"/>
                    </a:lnTo>
                    <a:lnTo>
                      <a:pt x="0" y="9"/>
                    </a:lnTo>
                    <a:close/>
                  </a:path>
                </a:pathLst>
              </a:custGeom>
              <a:solidFill>
                <a:srgbClr val="FF7C80"/>
              </a:solidFill>
              <a:ln w="9525">
                <a:solidFill>
                  <a:srgbClr val="000000"/>
                </a:solidFill>
                <a:miter lim="800000"/>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73" name="Freeform 68">
                <a:extLst>
                  <a:ext uri="{FF2B5EF4-FFF2-40B4-BE49-F238E27FC236}">
                    <a16:creationId xmlns:a16="http://schemas.microsoft.com/office/drawing/2014/main" id="{2EEAADD7-3DA0-449C-B63E-FC111AAD7E01}"/>
                  </a:ext>
                </a:extLst>
              </p:cNvPr>
              <p:cNvSpPr>
                <a:spLocks/>
              </p:cNvSpPr>
              <p:nvPr/>
            </p:nvSpPr>
            <p:spPr bwMode="auto">
              <a:xfrm>
                <a:off x="176" y="523"/>
                <a:ext cx="255" cy="144"/>
              </a:xfrm>
              <a:custGeom>
                <a:avLst/>
                <a:gdLst>
                  <a:gd name="T0" fmla="*/ 0 w 246"/>
                  <a:gd name="T1" fmla="*/ 51 h 138"/>
                  <a:gd name="T2" fmla="*/ 124 w 246"/>
                  <a:gd name="T3" fmla="*/ 217 h 138"/>
                  <a:gd name="T4" fmla="*/ 178 w 246"/>
                  <a:gd name="T5" fmla="*/ 293 h 138"/>
                  <a:gd name="T6" fmla="*/ 303 w 246"/>
                  <a:gd name="T7" fmla="*/ 319 h 138"/>
                  <a:gd name="T8" fmla="*/ 384 w 246"/>
                  <a:gd name="T9" fmla="*/ 305 h 138"/>
                  <a:gd name="T10" fmla="*/ 449 w 246"/>
                  <a:gd name="T11" fmla="*/ 226 h 138"/>
                  <a:gd name="T12" fmla="*/ 566 w 246"/>
                  <a:gd name="T13" fmla="*/ 74 h 138"/>
                  <a:gd name="T14" fmla="*/ 603 w 246"/>
                  <a:gd name="T15" fmla="*/ 0 h 138"/>
                  <a:gd name="T16" fmla="*/ 566 w 246"/>
                  <a:gd name="T17" fmla="*/ 155 h 138"/>
                  <a:gd name="T18" fmla="*/ 494 w 246"/>
                  <a:gd name="T19" fmla="*/ 279 h 138"/>
                  <a:gd name="T20" fmla="*/ 418 w 246"/>
                  <a:gd name="T21" fmla="*/ 382 h 138"/>
                  <a:gd name="T22" fmla="*/ 286 w 246"/>
                  <a:gd name="T23" fmla="*/ 399 h 138"/>
                  <a:gd name="T24" fmla="*/ 130 w 246"/>
                  <a:gd name="T25" fmla="*/ 362 h 138"/>
                  <a:gd name="T26" fmla="*/ 96 w 246"/>
                  <a:gd name="T27" fmla="*/ 245 h 138"/>
                  <a:gd name="T28" fmla="*/ 0 w 246"/>
                  <a:gd name="T29" fmla="*/ 51 h 13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6"/>
                  <a:gd name="T46" fmla="*/ 0 h 138"/>
                  <a:gd name="T47" fmla="*/ 246 w 246"/>
                  <a:gd name="T48" fmla="*/ 138 h 13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6" h="138">
                    <a:moveTo>
                      <a:pt x="0" y="18"/>
                    </a:moveTo>
                    <a:lnTo>
                      <a:pt x="51" y="75"/>
                    </a:lnTo>
                    <a:lnTo>
                      <a:pt x="72" y="102"/>
                    </a:lnTo>
                    <a:lnTo>
                      <a:pt x="123" y="111"/>
                    </a:lnTo>
                    <a:lnTo>
                      <a:pt x="156" y="105"/>
                    </a:lnTo>
                    <a:lnTo>
                      <a:pt x="183" y="78"/>
                    </a:lnTo>
                    <a:lnTo>
                      <a:pt x="231" y="27"/>
                    </a:lnTo>
                    <a:lnTo>
                      <a:pt x="246" y="0"/>
                    </a:lnTo>
                    <a:lnTo>
                      <a:pt x="231" y="54"/>
                    </a:lnTo>
                    <a:lnTo>
                      <a:pt x="201" y="96"/>
                    </a:lnTo>
                    <a:lnTo>
                      <a:pt x="171" y="132"/>
                    </a:lnTo>
                    <a:lnTo>
                      <a:pt x="117" y="138"/>
                    </a:lnTo>
                    <a:lnTo>
                      <a:pt x="54" y="126"/>
                    </a:lnTo>
                    <a:lnTo>
                      <a:pt x="39" y="84"/>
                    </a:lnTo>
                    <a:lnTo>
                      <a:pt x="0" y="18"/>
                    </a:lnTo>
                    <a:close/>
                  </a:path>
                </a:pathLst>
              </a:custGeom>
              <a:solidFill>
                <a:srgbClr val="FF7C80"/>
              </a:solidFill>
              <a:ln w="9525">
                <a:solidFill>
                  <a:srgbClr val="000000"/>
                </a:solidFill>
                <a:miter lim="800000"/>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nodeType="afterGroup">
                            <p:stCondLst>
                              <p:cond delay="500"/>
                            </p:stCondLst>
                            <p:childTnLst>
                              <p:par>
                                <p:cTn id="9" presetID="12" presetClass="entr" presetSubtype="2"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slide(fromRigh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35779C55-4425-4FC1-A406-B9C075ECBFFB}"/>
              </a:ext>
            </a:extLst>
          </p:cNvPr>
          <p:cNvSpPr/>
          <p:nvPr/>
        </p:nvSpPr>
        <p:spPr>
          <a:xfrm>
            <a:off x="4724400" y="4086225"/>
            <a:ext cx="3975100" cy="236378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aphicFrame>
        <p:nvGraphicFramePr>
          <p:cNvPr id="47" name="Object 2">
            <a:extLst>
              <a:ext uri="{FF2B5EF4-FFF2-40B4-BE49-F238E27FC236}">
                <a16:creationId xmlns:a16="http://schemas.microsoft.com/office/drawing/2014/main" id="{311D6DD5-8993-47BB-9B32-33FCD93CF8B7}"/>
              </a:ext>
            </a:extLst>
          </p:cNvPr>
          <p:cNvGraphicFramePr>
            <a:graphicFrameLocks noChangeAspect="1"/>
          </p:cNvGraphicFramePr>
          <p:nvPr/>
        </p:nvGraphicFramePr>
        <p:xfrm>
          <a:off x="303213" y="4265613"/>
          <a:ext cx="3268662" cy="1111250"/>
        </p:xfrm>
        <a:graphic>
          <a:graphicData uri="http://schemas.openxmlformats.org/presentationml/2006/ole">
            <mc:AlternateContent xmlns:mc="http://schemas.openxmlformats.org/markup-compatibility/2006">
              <mc:Choice xmlns:v="urn:schemas-microsoft-com:vml" Requires="v">
                <p:oleObj name="Equation" r:id="rId3" imgW="1307532" imgH="444307" progId="Equation.DSMT4">
                  <p:embed/>
                </p:oleObj>
              </mc:Choice>
              <mc:Fallback>
                <p:oleObj name="Equation" r:id="rId3" imgW="1307532" imgH="444307" progId="Equation.DSMT4">
                  <p:embed/>
                  <p:pic>
                    <p:nvPicPr>
                      <p:cNvPr id="0" name="Object 2"/>
                      <p:cNvPicPr>
                        <a:picLocks noChangeAspect="1" noChangeArrowheads="1"/>
                      </p:cNvPicPr>
                      <p:nvPr/>
                    </p:nvPicPr>
                    <p:blipFill>
                      <a:blip r:embed="rId4">
                        <a:lum bright="100000" contrast="100000"/>
                        <a:extLst>
                          <a:ext uri="{28A0092B-C50C-407E-A947-70E740481C1C}">
                            <a14:useLocalDpi xmlns:a14="http://schemas.microsoft.com/office/drawing/2010/main" val="0"/>
                          </a:ext>
                        </a:extLst>
                      </a:blip>
                      <a:srcRect/>
                      <a:stretch>
                        <a:fillRect/>
                      </a:stretch>
                    </p:blipFill>
                    <p:spPr bwMode="auto">
                      <a:xfrm>
                        <a:off x="303213" y="4265613"/>
                        <a:ext cx="3268662"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8" name="Object 3">
            <a:extLst>
              <a:ext uri="{FF2B5EF4-FFF2-40B4-BE49-F238E27FC236}">
                <a16:creationId xmlns:a16="http://schemas.microsoft.com/office/drawing/2014/main" id="{47925229-CF79-4E90-99A2-AA4F241785CF}"/>
              </a:ext>
            </a:extLst>
          </p:cNvPr>
          <p:cNvGraphicFramePr>
            <a:graphicFrameLocks noChangeAspect="1"/>
          </p:cNvGraphicFramePr>
          <p:nvPr/>
        </p:nvGraphicFramePr>
        <p:xfrm>
          <a:off x="347663" y="5489575"/>
          <a:ext cx="1238250" cy="571500"/>
        </p:xfrm>
        <a:graphic>
          <a:graphicData uri="http://schemas.openxmlformats.org/presentationml/2006/ole">
            <mc:AlternateContent xmlns:mc="http://schemas.openxmlformats.org/markup-compatibility/2006">
              <mc:Choice xmlns:v="urn:schemas-microsoft-com:vml" Requires="v">
                <p:oleObj name="Equation" r:id="rId5" imgW="495085" imgH="228501" progId="Equation.DSMT4">
                  <p:embed/>
                </p:oleObj>
              </mc:Choice>
              <mc:Fallback>
                <p:oleObj name="Equation" r:id="rId5" imgW="495085" imgH="228501" progId="Equation.DSMT4">
                  <p:embed/>
                  <p:pic>
                    <p:nvPicPr>
                      <p:cNvPr id="0" name="Object 3"/>
                      <p:cNvPicPr>
                        <a:picLocks noChangeAspect="1" noChangeArrowheads="1"/>
                      </p:cNvPicPr>
                      <p:nvPr/>
                    </p:nvPicPr>
                    <p:blipFill>
                      <a:blip r:embed="rId6">
                        <a:lum bright="100000" contrast="100000"/>
                        <a:extLst>
                          <a:ext uri="{28A0092B-C50C-407E-A947-70E740481C1C}">
                            <a14:useLocalDpi xmlns:a14="http://schemas.microsoft.com/office/drawing/2010/main" val="0"/>
                          </a:ext>
                        </a:extLst>
                      </a:blip>
                      <a:srcRect/>
                      <a:stretch>
                        <a:fillRect/>
                      </a:stretch>
                    </p:blipFill>
                    <p:spPr bwMode="auto">
                      <a:xfrm>
                        <a:off x="347663" y="5489575"/>
                        <a:ext cx="12382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9" name="Object 4">
            <a:extLst>
              <a:ext uri="{FF2B5EF4-FFF2-40B4-BE49-F238E27FC236}">
                <a16:creationId xmlns:a16="http://schemas.microsoft.com/office/drawing/2014/main" id="{D301A311-C88D-4F46-BBBC-82B2F761DBE7}"/>
              </a:ext>
            </a:extLst>
          </p:cNvPr>
          <p:cNvGraphicFramePr>
            <a:graphicFrameLocks noChangeAspect="1"/>
          </p:cNvGraphicFramePr>
          <p:nvPr/>
        </p:nvGraphicFramePr>
        <p:xfrm>
          <a:off x="2179638" y="5251450"/>
          <a:ext cx="1524000" cy="1111250"/>
        </p:xfrm>
        <a:graphic>
          <a:graphicData uri="http://schemas.openxmlformats.org/presentationml/2006/ole">
            <mc:AlternateContent xmlns:mc="http://schemas.openxmlformats.org/markup-compatibility/2006">
              <mc:Choice xmlns:v="urn:schemas-microsoft-com:vml" Requires="v">
                <p:oleObj name="Equation" r:id="rId7" imgW="609336" imgH="444307" progId="Equation.DSMT4">
                  <p:embed/>
                </p:oleObj>
              </mc:Choice>
              <mc:Fallback>
                <p:oleObj name="Equation" r:id="rId7" imgW="609336" imgH="444307" progId="Equation.DSMT4">
                  <p:embed/>
                  <p:pic>
                    <p:nvPicPr>
                      <p:cNvPr id="0" name="Object 4"/>
                      <p:cNvPicPr>
                        <a:picLocks noChangeAspect="1" noChangeArrowheads="1"/>
                      </p:cNvPicPr>
                      <p:nvPr/>
                    </p:nvPicPr>
                    <p:blipFill>
                      <a:blip r:embed="rId8">
                        <a:lum bright="100000" contrast="100000"/>
                        <a:extLst>
                          <a:ext uri="{28A0092B-C50C-407E-A947-70E740481C1C}">
                            <a14:useLocalDpi xmlns:a14="http://schemas.microsoft.com/office/drawing/2010/main" val="0"/>
                          </a:ext>
                        </a:extLst>
                      </a:blip>
                      <a:srcRect/>
                      <a:stretch>
                        <a:fillRect/>
                      </a:stretch>
                    </p:blipFill>
                    <p:spPr bwMode="auto">
                      <a:xfrm>
                        <a:off x="2179638" y="5251450"/>
                        <a:ext cx="1524000"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58">
            <a:extLst>
              <a:ext uri="{FF2B5EF4-FFF2-40B4-BE49-F238E27FC236}">
                <a16:creationId xmlns:a16="http://schemas.microsoft.com/office/drawing/2014/main" id="{65C6555D-32FF-4128-A833-1BB3A22BF16E}"/>
              </a:ext>
            </a:extLst>
          </p:cNvPr>
          <p:cNvGrpSpPr>
            <a:grpSpLocks/>
          </p:cNvGrpSpPr>
          <p:nvPr/>
        </p:nvGrpSpPr>
        <p:grpSpPr bwMode="auto">
          <a:xfrm>
            <a:off x="179388" y="3140075"/>
            <a:ext cx="8678862" cy="3187700"/>
            <a:chOff x="0" y="0"/>
            <a:chExt cx="5467" cy="2008"/>
          </a:xfrm>
        </p:grpSpPr>
        <p:grpSp>
          <p:nvGrpSpPr>
            <p:cNvPr id="161823" name="Group 4">
              <a:extLst>
                <a:ext uri="{FF2B5EF4-FFF2-40B4-BE49-F238E27FC236}">
                  <a16:creationId xmlns:a16="http://schemas.microsoft.com/office/drawing/2014/main" id="{3C2DEDC9-7C97-4BB7-9D5C-030069186E03}"/>
                </a:ext>
              </a:extLst>
            </p:cNvPr>
            <p:cNvGrpSpPr>
              <a:grpSpLocks/>
            </p:cNvGrpSpPr>
            <p:nvPr/>
          </p:nvGrpSpPr>
          <p:grpSpPr bwMode="auto">
            <a:xfrm>
              <a:off x="3012" y="748"/>
              <a:ext cx="2208" cy="1260"/>
              <a:chOff x="0" y="0"/>
              <a:chExt cx="2208" cy="1260"/>
            </a:xfrm>
          </p:grpSpPr>
          <p:sp>
            <p:nvSpPr>
              <p:cNvPr id="57" name="Oval 5">
                <a:extLst>
                  <a:ext uri="{FF2B5EF4-FFF2-40B4-BE49-F238E27FC236}">
                    <a16:creationId xmlns:a16="http://schemas.microsoft.com/office/drawing/2014/main" id="{B030ECAF-364E-4743-90F0-B97894F68BD5}"/>
                  </a:ext>
                </a:extLst>
              </p:cNvPr>
              <p:cNvSpPr>
                <a:spLocks noChangeArrowheads="1"/>
              </p:cNvSpPr>
              <p:nvPr/>
            </p:nvSpPr>
            <p:spPr bwMode="auto">
              <a:xfrm>
                <a:off x="384" y="432"/>
                <a:ext cx="96" cy="96"/>
              </a:xfrm>
              <a:prstGeom prst="ellipse">
                <a:avLst/>
              </a:prstGeom>
              <a:solidFill>
                <a:srgbClr val="FF9900"/>
              </a:solidFill>
              <a:ln w="19050">
                <a:solidFill>
                  <a:srgbClr val="FF0000"/>
                </a:solidFill>
                <a:round/>
                <a:headEnd/>
                <a:tailEnd/>
              </a:ln>
            </p:spPr>
            <p:txBody>
              <a:bodyPr wrap="none" anchor="ctr"/>
              <a:lstStyle/>
              <a:p>
                <a:pPr eaLnBrk="1" fontAlgn="auto" hangingPunct="1">
                  <a:spcBef>
                    <a:spcPts val="0"/>
                  </a:spcBef>
                  <a:spcAft>
                    <a:spcPts val="0"/>
                  </a:spcAft>
                  <a:defRPr/>
                </a:pPr>
                <a:endParaRPr lang="zh-CN" altLang="zh-CN" sz="2800" kern="0">
                  <a:solidFill>
                    <a:sysClr val="windowText" lastClr="000000"/>
                  </a:solidFill>
                  <a:latin typeface="Times New Roman" pitchFamily="18" charset="0"/>
                  <a:ea typeface="华文中宋" pitchFamily="2" charset="-122"/>
                </a:endParaRPr>
              </a:p>
            </p:txBody>
          </p:sp>
          <p:sp>
            <p:nvSpPr>
              <p:cNvPr id="58" name="Oval 6">
                <a:extLst>
                  <a:ext uri="{FF2B5EF4-FFF2-40B4-BE49-F238E27FC236}">
                    <a16:creationId xmlns:a16="http://schemas.microsoft.com/office/drawing/2014/main" id="{B191AE09-0DB3-44D0-B599-C4FAED0D63ED}"/>
                  </a:ext>
                </a:extLst>
              </p:cNvPr>
              <p:cNvSpPr>
                <a:spLocks noChangeArrowheads="1"/>
              </p:cNvSpPr>
              <p:nvPr/>
            </p:nvSpPr>
            <p:spPr bwMode="auto">
              <a:xfrm>
                <a:off x="1680" y="432"/>
                <a:ext cx="96" cy="96"/>
              </a:xfrm>
              <a:prstGeom prst="ellipse">
                <a:avLst/>
              </a:prstGeom>
              <a:solidFill>
                <a:srgbClr val="99CCFF"/>
              </a:solidFill>
              <a:ln w="19050">
                <a:solidFill>
                  <a:srgbClr val="0000FF"/>
                </a:solidFill>
                <a:round/>
                <a:headEnd/>
                <a:tailEnd/>
              </a:ln>
            </p:spPr>
            <p:txBody>
              <a:bodyPr wrap="none" anchor="ctr"/>
              <a:lstStyle/>
              <a:p>
                <a:pPr eaLnBrk="1" fontAlgn="auto" hangingPunct="1">
                  <a:spcBef>
                    <a:spcPts val="0"/>
                  </a:spcBef>
                  <a:spcAft>
                    <a:spcPts val="0"/>
                  </a:spcAft>
                  <a:defRPr/>
                </a:pPr>
                <a:endParaRPr lang="zh-CN" altLang="zh-CN" sz="2800" kern="0">
                  <a:solidFill>
                    <a:sysClr val="windowText" lastClr="000000"/>
                  </a:solidFill>
                  <a:latin typeface="Times New Roman" pitchFamily="18" charset="0"/>
                  <a:ea typeface="华文中宋" pitchFamily="2" charset="-122"/>
                </a:endParaRPr>
              </a:p>
            </p:txBody>
          </p:sp>
          <p:graphicFrame>
            <p:nvGraphicFramePr>
              <p:cNvPr id="161831" name="Object 9">
                <a:extLst>
                  <a:ext uri="{FF2B5EF4-FFF2-40B4-BE49-F238E27FC236}">
                    <a16:creationId xmlns:a16="http://schemas.microsoft.com/office/drawing/2014/main" id="{BED393EB-C8DD-4021-9E5F-8960F3322CC0}"/>
                  </a:ext>
                </a:extLst>
              </p:cNvPr>
              <p:cNvGraphicFramePr>
                <a:graphicFrameLocks noChangeAspect="1"/>
              </p:cNvGraphicFramePr>
              <p:nvPr/>
            </p:nvGraphicFramePr>
            <p:xfrm>
              <a:off x="288" y="912"/>
              <a:ext cx="242" cy="333"/>
            </p:xfrm>
            <a:graphic>
              <a:graphicData uri="http://schemas.openxmlformats.org/presentationml/2006/ole">
                <mc:AlternateContent xmlns:mc="http://schemas.openxmlformats.org/markup-compatibility/2006">
                  <mc:Choice xmlns:v="urn:schemas-microsoft-com:vml" Requires="v">
                    <p:oleObj r:id="rId9" imgW="228898" imgH="317914" progId="Equation.3">
                      <p:embed/>
                    </p:oleObj>
                  </mc:Choice>
                  <mc:Fallback>
                    <p:oleObj r:id="rId9" imgW="228898" imgH="317914" progId="Equation.3">
                      <p:embed/>
                      <p:pic>
                        <p:nvPicPr>
                          <p:cNvPr id="0" name="Object 9"/>
                          <p:cNvPicPr>
                            <a:picLocks noChangeAspect="1" noChangeArrowheads="1"/>
                          </p:cNvPicPr>
                          <p:nvPr/>
                        </p:nvPicPr>
                        <p:blipFill>
                          <a:blip r:embed="rId10">
                            <a:lum bright="100000" contrast="100000"/>
                            <a:extLst>
                              <a:ext uri="{28A0092B-C50C-407E-A947-70E740481C1C}">
                                <a14:useLocalDpi xmlns:a14="http://schemas.microsoft.com/office/drawing/2010/main" val="0"/>
                              </a:ext>
                            </a:extLst>
                          </a:blip>
                          <a:srcRect/>
                          <a:stretch>
                            <a:fillRect/>
                          </a:stretch>
                        </p:blipFill>
                        <p:spPr bwMode="auto">
                          <a:xfrm>
                            <a:off x="288" y="912"/>
                            <a:ext cx="242"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1832" name="Object 10">
                <a:extLst>
                  <a:ext uri="{FF2B5EF4-FFF2-40B4-BE49-F238E27FC236}">
                    <a16:creationId xmlns:a16="http://schemas.microsoft.com/office/drawing/2014/main" id="{B5AE763A-EF01-4FE3-814A-1B51CB20D440}"/>
                  </a:ext>
                </a:extLst>
              </p:cNvPr>
              <p:cNvGraphicFramePr>
                <a:graphicFrameLocks noChangeAspect="1"/>
              </p:cNvGraphicFramePr>
              <p:nvPr/>
            </p:nvGraphicFramePr>
            <p:xfrm>
              <a:off x="1008" y="912"/>
              <a:ext cx="267" cy="333"/>
            </p:xfrm>
            <a:graphic>
              <a:graphicData uri="http://schemas.openxmlformats.org/presentationml/2006/ole">
                <mc:AlternateContent xmlns:mc="http://schemas.openxmlformats.org/markup-compatibility/2006">
                  <mc:Choice xmlns:v="urn:schemas-microsoft-com:vml" Requires="v">
                    <p:oleObj r:id="rId11" imgW="254331" imgH="317914" progId="Equation.3">
                      <p:embed/>
                    </p:oleObj>
                  </mc:Choice>
                  <mc:Fallback>
                    <p:oleObj r:id="rId11" imgW="254331" imgH="317914" progId="Equation.3">
                      <p:embed/>
                      <p:pic>
                        <p:nvPicPr>
                          <p:cNvPr id="0" name="Object 10"/>
                          <p:cNvPicPr>
                            <a:picLocks noChangeAspect="1" noChangeArrowheads="1"/>
                          </p:cNvPicPr>
                          <p:nvPr/>
                        </p:nvPicPr>
                        <p:blipFill>
                          <a:blip r:embed="rId12">
                            <a:lum bright="100000" contrast="100000"/>
                            <a:extLst>
                              <a:ext uri="{28A0092B-C50C-407E-A947-70E740481C1C}">
                                <a14:useLocalDpi xmlns:a14="http://schemas.microsoft.com/office/drawing/2010/main" val="0"/>
                              </a:ext>
                            </a:extLst>
                          </a:blip>
                          <a:srcRect/>
                          <a:stretch>
                            <a:fillRect/>
                          </a:stretch>
                        </p:blipFill>
                        <p:spPr bwMode="auto">
                          <a:xfrm>
                            <a:off x="1008" y="912"/>
                            <a:ext cx="267"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1833" name="Object 11">
                <a:extLst>
                  <a:ext uri="{FF2B5EF4-FFF2-40B4-BE49-F238E27FC236}">
                    <a16:creationId xmlns:a16="http://schemas.microsoft.com/office/drawing/2014/main" id="{6FBFB857-8389-4C06-B2BE-8F71244A5563}"/>
                  </a:ext>
                </a:extLst>
              </p:cNvPr>
              <p:cNvGraphicFramePr>
                <a:graphicFrameLocks noChangeAspect="1"/>
              </p:cNvGraphicFramePr>
              <p:nvPr/>
            </p:nvGraphicFramePr>
            <p:xfrm>
              <a:off x="1680" y="912"/>
              <a:ext cx="253" cy="348"/>
            </p:xfrm>
            <a:graphic>
              <a:graphicData uri="http://schemas.openxmlformats.org/presentationml/2006/ole">
                <mc:AlternateContent xmlns:mc="http://schemas.openxmlformats.org/markup-compatibility/2006">
                  <mc:Choice xmlns:v="urn:schemas-microsoft-com:vml" Requires="v">
                    <p:oleObj r:id="rId13" imgW="241720" imgH="330774" progId="Equation.3">
                      <p:embed/>
                    </p:oleObj>
                  </mc:Choice>
                  <mc:Fallback>
                    <p:oleObj r:id="rId13" imgW="241720" imgH="330774" progId="Equation.3">
                      <p:embed/>
                      <p:pic>
                        <p:nvPicPr>
                          <p:cNvPr id="0" name="Object 11"/>
                          <p:cNvPicPr>
                            <a:picLocks noChangeAspect="1" noChangeArrowheads="1"/>
                          </p:cNvPicPr>
                          <p:nvPr/>
                        </p:nvPicPr>
                        <p:blipFill>
                          <a:blip r:embed="rId14">
                            <a:lum bright="100000" contrast="100000"/>
                            <a:extLst>
                              <a:ext uri="{28A0092B-C50C-407E-A947-70E740481C1C}">
                                <a14:useLocalDpi xmlns:a14="http://schemas.microsoft.com/office/drawing/2010/main" val="0"/>
                              </a:ext>
                            </a:extLst>
                          </a:blip>
                          <a:srcRect/>
                          <a:stretch>
                            <a:fillRect/>
                          </a:stretch>
                        </p:blipFill>
                        <p:spPr bwMode="auto">
                          <a:xfrm>
                            <a:off x="1680" y="912"/>
                            <a:ext cx="253"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1834" name="Object 12">
                <a:extLst>
                  <a:ext uri="{FF2B5EF4-FFF2-40B4-BE49-F238E27FC236}">
                    <a16:creationId xmlns:a16="http://schemas.microsoft.com/office/drawing/2014/main" id="{E685F091-D752-43EF-9EC5-D3B6FC313772}"/>
                  </a:ext>
                </a:extLst>
              </p:cNvPr>
              <p:cNvGraphicFramePr>
                <a:graphicFrameLocks noChangeAspect="1"/>
              </p:cNvGraphicFramePr>
              <p:nvPr/>
            </p:nvGraphicFramePr>
            <p:xfrm>
              <a:off x="240" y="144"/>
              <a:ext cx="390" cy="266"/>
            </p:xfrm>
            <a:graphic>
              <a:graphicData uri="http://schemas.openxmlformats.org/presentationml/2006/ole">
                <mc:AlternateContent xmlns:mc="http://schemas.openxmlformats.org/markup-compatibility/2006">
                  <mc:Choice xmlns:v="urn:schemas-microsoft-com:vml" Requires="v">
                    <p:oleObj r:id="rId15" imgW="368620" imgH="254221" progId="Equation.3">
                      <p:embed/>
                    </p:oleObj>
                  </mc:Choice>
                  <mc:Fallback>
                    <p:oleObj r:id="rId15" imgW="368620" imgH="254221" progId="Equation.3">
                      <p:embed/>
                      <p:pic>
                        <p:nvPicPr>
                          <p:cNvPr id="0" name="Object 12"/>
                          <p:cNvPicPr>
                            <a:picLocks noChangeAspect="1" noChangeArrowheads="1"/>
                          </p:cNvPicPr>
                          <p:nvPr/>
                        </p:nvPicPr>
                        <p:blipFill>
                          <a:blip r:embed="rId16">
                            <a:lum bright="100000" contrast="100000"/>
                            <a:extLst>
                              <a:ext uri="{28A0092B-C50C-407E-A947-70E740481C1C}">
                                <a14:useLocalDpi xmlns:a14="http://schemas.microsoft.com/office/drawing/2010/main" val="0"/>
                              </a:ext>
                            </a:extLst>
                          </a:blip>
                          <a:srcRect/>
                          <a:stretch>
                            <a:fillRect/>
                          </a:stretch>
                        </p:blipFill>
                        <p:spPr bwMode="auto">
                          <a:xfrm>
                            <a:off x="240" y="144"/>
                            <a:ext cx="390"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1835" name="Object 13">
                <a:extLst>
                  <a:ext uri="{FF2B5EF4-FFF2-40B4-BE49-F238E27FC236}">
                    <a16:creationId xmlns:a16="http://schemas.microsoft.com/office/drawing/2014/main" id="{65DB725D-31EF-466C-841D-38CF13435460}"/>
                  </a:ext>
                </a:extLst>
              </p:cNvPr>
              <p:cNvGraphicFramePr>
                <a:graphicFrameLocks noChangeAspect="1"/>
              </p:cNvGraphicFramePr>
              <p:nvPr/>
            </p:nvGraphicFramePr>
            <p:xfrm>
              <a:off x="1536" y="192"/>
              <a:ext cx="375" cy="253"/>
            </p:xfrm>
            <a:graphic>
              <a:graphicData uri="http://schemas.openxmlformats.org/presentationml/2006/ole">
                <mc:AlternateContent xmlns:mc="http://schemas.openxmlformats.org/markup-compatibility/2006">
                  <mc:Choice xmlns:v="urn:schemas-microsoft-com:vml" Requires="v">
                    <p:oleObj r:id="rId17" imgW="355909" imgH="241510" progId="Equation.3">
                      <p:embed/>
                    </p:oleObj>
                  </mc:Choice>
                  <mc:Fallback>
                    <p:oleObj r:id="rId17" imgW="355909" imgH="241510" progId="Equation.3">
                      <p:embed/>
                      <p:pic>
                        <p:nvPicPr>
                          <p:cNvPr id="0" name="Object 13"/>
                          <p:cNvPicPr>
                            <a:picLocks noChangeAspect="1" noChangeArrowheads="1"/>
                          </p:cNvPicPr>
                          <p:nvPr/>
                        </p:nvPicPr>
                        <p:blipFill>
                          <a:blip r:embed="rId18">
                            <a:lum bright="100000" contrast="100000"/>
                            <a:extLst>
                              <a:ext uri="{28A0092B-C50C-407E-A947-70E740481C1C}">
                                <a14:useLocalDpi xmlns:a14="http://schemas.microsoft.com/office/drawing/2010/main" val="0"/>
                              </a:ext>
                            </a:extLst>
                          </a:blip>
                          <a:srcRect/>
                          <a:stretch>
                            <a:fillRect/>
                          </a:stretch>
                        </p:blipFill>
                        <p:spPr bwMode="auto">
                          <a:xfrm>
                            <a:off x="1536" y="192"/>
                            <a:ext cx="375"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4" name="Oval 12">
                <a:extLst>
                  <a:ext uri="{FF2B5EF4-FFF2-40B4-BE49-F238E27FC236}">
                    <a16:creationId xmlns:a16="http://schemas.microsoft.com/office/drawing/2014/main" id="{4AB19872-FB58-4D87-85CE-1B50EFD74A7D}"/>
                  </a:ext>
                </a:extLst>
              </p:cNvPr>
              <p:cNvSpPr>
                <a:spLocks noChangeArrowheads="1"/>
              </p:cNvSpPr>
              <p:nvPr/>
            </p:nvSpPr>
            <p:spPr bwMode="auto">
              <a:xfrm>
                <a:off x="0" y="0"/>
                <a:ext cx="864" cy="864"/>
              </a:xfrm>
              <a:prstGeom prst="ellipse">
                <a:avLst/>
              </a:prstGeom>
              <a:noFill/>
              <a:ln w="28575">
                <a:solidFill>
                  <a:srgbClr val="7F7F7F"/>
                </a:solidFill>
                <a:round/>
                <a:headEnd/>
                <a:tailEnd/>
              </a:ln>
              <a:effectLst>
                <a:outerShdw dist="38100" dir="2700000" algn="ctr" rotWithShape="0">
                  <a:srgbClr val="000000">
                    <a:alpha val="37999"/>
                  </a:srgbClr>
                </a:outerShdw>
              </a:effectLst>
            </p:spPr>
            <p:txBody>
              <a:bodyPr wrap="none" anchor="ctr"/>
              <a:lstStyle/>
              <a:p>
                <a:pPr eaLnBrk="1" fontAlgn="auto" hangingPunct="1">
                  <a:spcBef>
                    <a:spcPts val="0"/>
                  </a:spcBef>
                  <a:spcAft>
                    <a:spcPts val="0"/>
                  </a:spcAft>
                  <a:defRPr/>
                </a:pPr>
                <a:endParaRPr lang="zh-CN" altLang="zh-CN" sz="2800" kern="0">
                  <a:solidFill>
                    <a:sysClr val="windowText" lastClr="000000"/>
                  </a:solidFill>
                  <a:latin typeface="Times New Roman" pitchFamily="18" charset="0"/>
                  <a:ea typeface="华文中宋" pitchFamily="2" charset="-122"/>
                </a:endParaRPr>
              </a:p>
            </p:txBody>
          </p:sp>
          <p:sp>
            <p:nvSpPr>
              <p:cNvPr id="65" name="Oval 13">
                <a:extLst>
                  <a:ext uri="{FF2B5EF4-FFF2-40B4-BE49-F238E27FC236}">
                    <a16:creationId xmlns:a16="http://schemas.microsoft.com/office/drawing/2014/main" id="{253BDCCA-CD62-46A7-93F6-42BD502CB513}"/>
                  </a:ext>
                </a:extLst>
              </p:cNvPr>
              <p:cNvSpPr>
                <a:spLocks noChangeArrowheads="1"/>
              </p:cNvSpPr>
              <p:nvPr/>
            </p:nvSpPr>
            <p:spPr bwMode="auto">
              <a:xfrm>
                <a:off x="1344" y="0"/>
                <a:ext cx="864" cy="864"/>
              </a:xfrm>
              <a:prstGeom prst="ellipse">
                <a:avLst/>
              </a:prstGeom>
              <a:noFill/>
              <a:ln w="28575">
                <a:solidFill>
                  <a:srgbClr val="7F7F7F"/>
                </a:solidFill>
                <a:round/>
                <a:headEnd/>
                <a:tailEnd/>
              </a:ln>
              <a:effectLst>
                <a:outerShdw dist="38100" dir="2700000" algn="ctr" rotWithShape="0">
                  <a:srgbClr val="000000">
                    <a:alpha val="37999"/>
                  </a:srgbClr>
                </a:outerShdw>
              </a:effectLst>
            </p:spPr>
            <p:txBody>
              <a:bodyPr wrap="none" anchor="ctr"/>
              <a:lstStyle/>
              <a:p>
                <a:pPr eaLnBrk="1" fontAlgn="auto" hangingPunct="1">
                  <a:spcBef>
                    <a:spcPts val="0"/>
                  </a:spcBef>
                  <a:spcAft>
                    <a:spcPts val="0"/>
                  </a:spcAft>
                  <a:defRPr/>
                </a:pPr>
                <a:endParaRPr lang="zh-CN" altLang="zh-CN" sz="2800" kern="0">
                  <a:solidFill>
                    <a:sysClr val="windowText" lastClr="000000"/>
                  </a:solidFill>
                  <a:latin typeface="Times New Roman" pitchFamily="18" charset="0"/>
                  <a:ea typeface="华文中宋" pitchFamily="2" charset="-122"/>
                </a:endParaRPr>
              </a:p>
            </p:txBody>
          </p:sp>
          <p:sp>
            <p:nvSpPr>
              <p:cNvPr id="66" name="Oval 14">
                <a:extLst>
                  <a:ext uri="{FF2B5EF4-FFF2-40B4-BE49-F238E27FC236}">
                    <a16:creationId xmlns:a16="http://schemas.microsoft.com/office/drawing/2014/main" id="{60B390A7-2B64-4253-AD46-F641EE35AB89}"/>
                  </a:ext>
                </a:extLst>
              </p:cNvPr>
              <p:cNvSpPr>
                <a:spLocks noChangeArrowheads="1"/>
              </p:cNvSpPr>
              <p:nvPr/>
            </p:nvSpPr>
            <p:spPr bwMode="auto">
              <a:xfrm>
                <a:off x="672" y="0"/>
                <a:ext cx="864" cy="864"/>
              </a:xfrm>
              <a:prstGeom prst="ellipse">
                <a:avLst/>
              </a:prstGeom>
              <a:noFill/>
              <a:ln w="28575">
                <a:solidFill>
                  <a:srgbClr val="7F7F7F"/>
                </a:solidFill>
                <a:round/>
                <a:headEnd/>
                <a:tailEnd/>
              </a:ln>
              <a:effectLst>
                <a:outerShdw dist="38100" dir="2700000" algn="ctr" rotWithShape="0">
                  <a:srgbClr val="000000">
                    <a:alpha val="37999"/>
                  </a:srgbClr>
                </a:outerShdw>
              </a:effectLst>
            </p:spPr>
            <p:txBody>
              <a:bodyPr wrap="none" anchor="ctr"/>
              <a:lstStyle/>
              <a:p>
                <a:pPr eaLnBrk="1" fontAlgn="auto" hangingPunct="1">
                  <a:spcBef>
                    <a:spcPts val="0"/>
                  </a:spcBef>
                  <a:spcAft>
                    <a:spcPts val="0"/>
                  </a:spcAft>
                  <a:defRPr/>
                </a:pPr>
                <a:endParaRPr lang="zh-CN" altLang="zh-CN" sz="2800" kern="0">
                  <a:solidFill>
                    <a:sysClr val="windowText" lastClr="000000"/>
                  </a:solidFill>
                  <a:latin typeface="Times New Roman" pitchFamily="18" charset="0"/>
                  <a:ea typeface="华文中宋" pitchFamily="2" charset="-122"/>
                </a:endParaRPr>
              </a:p>
            </p:txBody>
          </p:sp>
        </p:grpSp>
        <p:grpSp>
          <p:nvGrpSpPr>
            <p:cNvPr id="161824" name="Group 57">
              <a:extLst>
                <a:ext uri="{FF2B5EF4-FFF2-40B4-BE49-F238E27FC236}">
                  <a16:creationId xmlns:a16="http://schemas.microsoft.com/office/drawing/2014/main" id="{003A5552-A4F2-4DFD-B7D7-831F1F9ECB95}"/>
                </a:ext>
              </a:extLst>
            </p:cNvPr>
            <p:cNvGrpSpPr>
              <a:grpSpLocks/>
            </p:cNvGrpSpPr>
            <p:nvPr/>
          </p:nvGrpSpPr>
          <p:grpSpPr bwMode="auto">
            <a:xfrm>
              <a:off x="0" y="0"/>
              <a:ext cx="5467" cy="646"/>
              <a:chOff x="0" y="0"/>
              <a:chExt cx="5467" cy="646"/>
            </a:xfrm>
          </p:grpSpPr>
          <p:sp>
            <p:nvSpPr>
              <p:cNvPr id="53" name="Text Box 19">
                <a:extLst>
                  <a:ext uri="{FF2B5EF4-FFF2-40B4-BE49-F238E27FC236}">
                    <a16:creationId xmlns:a16="http://schemas.microsoft.com/office/drawing/2014/main" id="{2FB06542-9A1F-48D2-95B3-9ECF4FAF414C}"/>
                  </a:ext>
                </a:extLst>
              </p:cNvPr>
              <p:cNvSpPr txBox="1">
                <a:spLocks noChangeArrowheads="1"/>
              </p:cNvSpPr>
              <p:nvPr/>
            </p:nvSpPr>
            <p:spPr bwMode="auto">
              <a:xfrm>
                <a:off x="0" y="0"/>
                <a:ext cx="5467" cy="596"/>
              </a:xfrm>
              <a:prstGeom prst="rect">
                <a:avLst/>
              </a:prstGeom>
              <a:noFill/>
              <a:ln w="9525">
                <a:noFill/>
                <a:miter lim="800000"/>
                <a:headEnd/>
                <a:tailEnd/>
              </a:ln>
            </p:spPr>
            <p:txBody>
              <a:bodyPr>
                <a:spAutoFit/>
              </a:bodyPr>
              <a:lstStyle/>
              <a:p>
                <a:pPr eaLnBrk="1" fontAlgn="auto" hangingPunct="1">
                  <a:spcBef>
                    <a:spcPct val="50000"/>
                  </a:spcBef>
                  <a:spcAft>
                    <a:spcPts val="0"/>
                  </a:spcAft>
                  <a:defRPr/>
                </a:pPr>
                <a:r>
                  <a:rPr lang="en-US" altLang="zh-CN" sz="2800" kern="0">
                    <a:solidFill>
                      <a:srgbClr val="FFFFFF"/>
                    </a:solidFill>
                    <a:latin typeface="Times New Roman" pitchFamily="18" charset="0"/>
                    <a:ea typeface="华文中宋" pitchFamily="2" charset="-122"/>
                  </a:rPr>
                  <a:t>2. </a:t>
                </a:r>
                <a:r>
                  <a:rPr lang="zh-CN" altLang="en-US" sz="2800" kern="0">
                    <a:solidFill>
                      <a:srgbClr val="FFFFFF"/>
                    </a:solidFill>
                    <a:latin typeface="Times New Roman" pitchFamily="18" charset="0"/>
                    <a:ea typeface="华文中宋" pitchFamily="2" charset="-122"/>
                  </a:rPr>
                  <a:t>在点电荷      和       的静电场中，做如下的三个闭合面                    ，求通过各闭合面的电场强度通量。</a:t>
                </a:r>
              </a:p>
            </p:txBody>
          </p:sp>
          <p:graphicFrame>
            <p:nvGraphicFramePr>
              <p:cNvPr id="161826" name="Object 19">
                <a:extLst>
                  <a:ext uri="{FF2B5EF4-FFF2-40B4-BE49-F238E27FC236}">
                    <a16:creationId xmlns:a16="http://schemas.microsoft.com/office/drawing/2014/main" id="{361403B2-5A9D-42DF-B55A-B2C5AFD6899C}"/>
                  </a:ext>
                </a:extLst>
              </p:cNvPr>
              <p:cNvGraphicFramePr>
                <a:graphicFrameLocks noChangeAspect="1"/>
              </p:cNvGraphicFramePr>
              <p:nvPr/>
            </p:nvGraphicFramePr>
            <p:xfrm>
              <a:off x="259" y="286"/>
              <a:ext cx="1157" cy="360"/>
            </p:xfrm>
            <a:graphic>
              <a:graphicData uri="http://schemas.openxmlformats.org/presentationml/2006/ole">
                <mc:AlternateContent xmlns:mc="http://schemas.openxmlformats.org/markup-compatibility/2006">
                  <mc:Choice xmlns:v="urn:schemas-microsoft-com:vml" Requires="v">
                    <p:oleObj name="Equation" r:id="rId19" imgW="736600" imgH="228600" progId="Equation.DSMT4">
                      <p:embed/>
                    </p:oleObj>
                  </mc:Choice>
                  <mc:Fallback>
                    <p:oleObj name="Equation" r:id="rId19" imgW="736600" imgH="228600" progId="Equation.DSMT4">
                      <p:embed/>
                      <p:pic>
                        <p:nvPicPr>
                          <p:cNvPr id="0" name="Object 19"/>
                          <p:cNvPicPr>
                            <a:picLocks noChangeAspect="1" noChangeArrowheads="1"/>
                          </p:cNvPicPr>
                          <p:nvPr/>
                        </p:nvPicPr>
                        <p:blipFill>
                          <a:blip r:embed="rId20">
                            <a:lum bright="100000" contrast="100000"/>
                            <a:extLst>
                              <a:ext uri="{28A0092B-C50C-407E-A947-70E740481C1C}">
                                <a14:useLocalDpi xmlns:a14="http://schemas.microsoft.com/office/drawing/2010/main" val="0"/>
                              </a:ext>
                            </a:extLst>
                          </a:blip>
                          <a:srcRect/>
                          <a:stretch>
                            <a:fillRect/>
                          </a:stretch>
                        </p:blipFill>
                        <p:spPr bwMode="auto">
                          <a:xfrm>
                            <a:off x="259" y="286"/>
                            <a:ext cx="1157"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1827" name="Object 20">
                <a:extLst>
                  <a:ext uri="{FF2B5EF4-FFF2-40B4-BE49-F238E27FC236}">
                    <a16:creationId xmlns:a16="http://schemas.microsoft.com/office/drawing/2014/main" id="{5E922B5B-EC3D-4CEA-B7FA-2ED4181161FB}"/>
                  </a:ext>
                </a:extLst>
              </p:cNvPr>
              <p:cNvGraphicFramePr>
                <a:graphicFrameLocks noChangeAspect="1"/>
              </p:cNvGraphicFramePr>
              <p:nvPr/>
            </p:nvGraphicFramePr>
            <p:xfrm>
              <a:off x="1179" y="58"/>
              <a:ext cx="340" cy="279"/>
            </p:xfrm>
            <a:graphic>
              <a:graphicData uri="http://schemas.openxmlformats.org/presentationml/2006/ole">
                <mc:AlternateContent xmlns:mc="http://schemas.openxmlformats.org/markup-compatibility/2006">
                  <mc:Choice xmlns:v="urn:schemas-microsoft-com:vml" Requires="v">
                    <p:oleObj name="Equation" r:id="rId21" imgW="215619" imgH="177569" progId="Equation.DSMT4">
                      <p:embed/>
                    </p:oleObj>
                  </mc:Choice>
                  <mc:Fallback>
                    <p:oleObj name="Equation" r:id="rId21" imgW="215619" imgH="177569" progId="Equation.DSMT4">
                      <p:embed/>
                      <p:pic>
                        <p:nvPicPr>
                          <p:cNvPr id="0" name="Object 20"/>
                          <p:cNvPicPr>
                            <a:picLocks noChangeAspect="1" noChangeArrowheads="1"/>
                          </p:cNvPicPr>
                          <p:nvPr/>
                        </p:nvPicPr>
                        <p:blipFill>
                          <a:blip r:embed="rId22">
                            <a:lum bright="100000" contrast="100000"/>
                            <a:extLst>
                              <a:ext uri="{28A0092B-C50C-407E-A947-70E740481C1C}">
                                <a14:useLocalDpi xmlns:a14="http://schemas.microsoft.com/office/drawing/2010/main" val="0"/>
                              </a:ext>
                            </a:extLst>
                          </a:blip>
                          <a:srcRect/>
                          <a:stretch>
                            <a:fillRect/>
                          </a:stretch>
                        </p:blipFill>
                        <p:spPr bwMode="auto">
                          <a:xfrm>
                            <a:off x="1179" y="58"/>
                            <a:ext cx="340"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1828" name="Object 21">
                <a:extLst>
                  <a:ext uri="{FF2B5EF4-FFF2-40B4-BE49-F238E27FC236}">
                    <a16:creationId xmlns:a16="http://schemas.microsoft.com/office/drawing/2014/main" id="{6F597B3D-72B2-4C35-8F90-3FFD7DDA2EA3}"/>
                  </a:ext>
                </a:extLst>
              </p:cNvPr>
              <p:cNvGraphicFramePr>
                <a:graphicFrameLocks noChangeAspect="1"/>
              </p:cNvGraphicFramePr>
              <p:nvPr/>
            </p:nvGraphicFramePr>
            <p:xfrm>
              <a:off x="1751" y="72"/>
              <a:ext cx="340" cy="260"/>
            </p:xfrm>
            <a:graphic>
              <a:graphicData uri="http://schemas.openxmlformats.org/presentationml/2006/ole">
                <mc:AlternateContent xmlns:mc="http://schemas.openxmlformats.org/markup-compatibility/2006">
                  <mc:Choice xmlns:v="urn:schemas-microsoft-com:vml" Requires="v">
                    <p:oleObj name="Equation" r:id="rId23" imgW="215619" imgH="164885" progId="Equation.DSMT4">
                      <p:embed/>
                    </p:oleObj>
                  </mc:Choice>
                  <mc:Fallback>
                    <p:oleObj name="Equation" r:id="rId23" imgW="215619" imgH="164885" progId="Equation.DSMT4">
                      <p:embed/>
                      <p:pic>
                        <p:nvPicPr>
                          <p:cNvPr id="0" name="Object 21"/>
                          <p:cNvPicPr>
                            <a:picLocks noChangeAspect="1" noChangeArrowheads="1"/>
                          </p:cNvPicPr>
                          <p:nvPr/>
                        </p:nvPicPr>
                        <p:blipFill>
                          <a:blip r:embed="rId24">
                            <a:lum bright="100000" contrast="100000"/>
                            <a:extLst>
                              <a:ext uri="{28A0092B-C50C-407E-A947-70E740481C1C}">
                                <a14:useLocalDpi xmlns:a14="http://schemas.microsoft.com/office/drawing/2010/main" val="0"/>
                              </a:ext>
                            </a:extLst>
                          </a:blip>
                          <a:srcRect/>
                          <a:stretch>
                            <a:fillRect/>
                          </a:stretch>
                        </p:blipFill>
                        <p:spPr bwMode="auto">
                          <a:xfrm>
                            <a:off x="1751" y="72"/>
                            <a:ext cx="34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grpSp>
        <p:nvGrpSpPr>
          <p:cNvPr id="161799" name="Group 61">
            <a:extLst>
              <a:ext uri="{FF2B5EF4-FFF2-40B4-BE49-F238E27FC236}">
                <a16:creationId xmlns:a16="http://schemas.microsoft.com/office/drawing/2014/main" id="{EF3F5649-40FA-4C32-ACD3-7D5B6110E084}"/>
              </a:ext>
            </a:extLst>
          </p:cNvPr>
          <p:cNvGrpSpPr>
            <a:grpSpLocks/>
          </p:cNvGrpSpPr>
          <p:nvPr/>
        </p:nvGrpSpPr>
        <p:grpSpPr bwMode="auto">
          <a:xfrm>
            <a:off x="214313" y="138113"/>
            <a:ext cx="1584325" cy="719137"/>
            <a:chOff x="0" y="0"/>
            <a:chExt cx="998" cy="453"/>
          </a:xfrm>
        </p:grpSpPr>
        <p:sp>
          <p:nvSpPr>
            <p:cNvPr id="161821" name="AutoShape 24">
              <a:extLst>
                <a:ext uri="{FF2B5EF4-FFF2-40B4-BE49-F238E27FC236}">
                  <a16:creationId xmlns:a16="http://schemas.microsoft.com/office/drawing/2014/main" id="{F3C94989-8330-471F-A47C-1CF9E1CFF4BF}"/>
                </a:ext>
              </a:extLst>
            </p:cNvPr>
            <p:cNvSpPr>
              <a:spLocks noChangeArrowheads="1"/>
            </p:cNvSpPr>
            <p:nvPr/>
          </p:nvSpPr>
          <p:spPr bwMode="auto">
            <a:xfrm>
              <a:off x="0" y="0"/>
              <a:ext cx="998" cy="453"/>
            </a:xfrm>
            <a:prstGeom prst="horizontalScroll">
              <a:avLst>
                <a:gd name="adj" fmla="val 12500"/>
              </a:avLst>
            </a:prstGeom>
            <a:solidFill>
              <a:srgbClr val="CCFFCC"/>
            </a:solidFill>
            <a:ln w="19050">
              <a:solidFill>
                <a:srgbClr val="009900"/>
              </a:solidFill>
              <a:round/>
              <a:headEnd/>
              <a:tailEnd/>
            </a:ln>
            <a:effectLst>
              <a:outerShdw dist="107763" dir="13500000" algn="ctr" rotWithShape="0">
                <a:srgbClr val="009900"/>
              </a:outerShdw>
            </a:effec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2800">
                <a:latin typeface="Times New Roman" panose="02020603050405020304" pitchFamily="18" charset="0"/>
                <a:ea typeface="华文中宋" panose="02010600040101010101" pitchFamily="2" charset="-122"/>
              </a:endParaRPr>
            </a:p>
          </p:txBody>
        </p:sp>
        <p:sp>
          <p:nvSpPr>
            <p:cNvPr id="161822" name="Text Box 25">
              <a:extLst>
                <a:ext uri="{FF2B5EF4-FFF2-40B4-BE49-F238E27FC236}">
                  <a16:creationId xmlns:a16="http://schemas.microsoft.com/office/drawing/2014/main" id="{D6CBD701-04DC-4D5F-B289-71ABD235ED28}"/>
                </a:ext>
              </a:extLst>
            </p:cNvPr>
            <p:cNvSpPr txBox="1">
              <a:spLocks noChangeArrowheads="1"/>
            </p:cNvSpPr>
            <p:nvPr/>
          </p:nvSpPr>
          <p:spPr bwMode="auto">
            <a:xfrm>
              <a:off x="96" y="62"/>
              <a:ext cx="90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1">
                  <a:solidFill>
                    <a:srgbClr val="009900"/>
                  </a:solidFill>
                  <a:latin typeface="方正姚体" panose="02010601030101010101" pitchFamily="2" charset="-122"/>
                  <a:ea typeface="方正姚体" panose="02010601030101010101" pitchFamily="2" charset="-122"/>
                </a:rPr>
                <a:t>讨论题</a:t>
              </a:r>
            </a:p>
          </p:txBody>
        </p:sp>
      </p:grpSp>
      <p:grpSp>
        <p:nvGrpSpPr>
          <p:cNvPr id="161800" name="Group 55">
            <a:extLst>
              <a:ext uri="{FF2B5EF4-FFF2-40B4-BE49-F238E27FC236}">
                <a16:creationId xmlns:a16="http://schemas.microsoft.com/office/drawing/2014/main" id="{24B5CC58-EE29-4C14-A532-82F1B13D53A7}"/>
              </a:ext>
            </a:extLst>
          </p:cNvPr>
          <p:cNvGrpSpPr>
            <a:grpSpLocks/>
          </p:cNvGrpSpPr>
          <p:nvPr/>
        </p:nvGrpSpPr>
        <p:grpSpPr bwMode="auto">
          <a:xfrm>
            <a:off x="179388" y="931863"/>
            <a:ext cx="5321300" cy="1655762"/>
            <a:chOff x="0" y="0"/>
            <a:chExt cx="3352" cy="1043"/>
          </a:xfrm>
        </p:grpSpPr>
        <p:sp>
          <p:nvSpPr>
            <p:cNvPr id="88" name="Rectangle 35">
              <a:extLst>
                <a:ext uri="{FF2B5EF4-FFF2-40B4-BE49-F238E27FC236}">
                  <a16:creationId xmlns:a16="http://schemas.microsoft.com/office/drawing/2014/main" id="{447C0576-BCBD-4D0F-A68F-544B927D6B5B}"/>
                </a:ext>
              </a:extLst>
            </p:cNvPr>
            <p:cNvSpPr>
              <a:spLocks noChangeArrowheads="1"/>
            </p:cNvSpPr>
            <p:nvPr/>
          </p:nvSpPr>
          <p:spPr bwMode="auto">
            <a:xfrm>
              <a:off x="0" y="0"/>
              <a:ext cx="3352" cy="1000"/>
            </a:xfrm>
            <a:prstGeom prst="rect">
              <a:avLst/>
            </a:prstGeom>
            <a:noFill/>
            <a:ln w="9525">
              <a:noFill/>
              <a:miter lim="800000"/>
              <a:headEnd/>
              <a:tailEnd/>
            </a:ln>
          </p:spPr>
          <p:txBody>
            <a:bodyPr>
              <a:spAutoFit/>
            </a:bodyPr>
            <a:lstStyle/>
            <a:p>
              <a:pPr eaLnBrk="1" fontAlgn="auto" hangingPunct="1">
                <a:spcBef>
                  <a:spcPct val="50000"/>
                </a:spcBef>
                <a:spcAft>
                  <a:spcPts val="0"/>
                </a:spcAft>
                <a:defRPr/>
              </a:pPr>
              <a:r>
                <a:rPr lang="en-US" altLang="zh-CN" sz="2800" kern="0" dirty="0">
                  <a:solidFill>
                    <a:srgbClr val="FFFFFF"/>
                  </a:solidFill>
                  <a:latin typeface="Times New Roman" pitchFamily="18" charset="0"/>
                  <a:ea typeface="华文中宋" pitchFamily="2" charset="-122"/>
                </a:rPr>
                <a:t>1. </a:t>
              </a:r>
              <a:r>
                <a:rPr lang="zh-CN" altLang="en-US" sz="2800" kern="0" dirty="0">
                  <a:solidFill>
                    <a:srgbClr val="FFFFFF"/>
                  </a:solidFill>
                  <a:latin typeface="Times New Roman" pitchFamily="18" charset="0"/>
                  <a:ea typeface="华文中宋" pitchFamily="2" charset="-122"/>
                </a:rPr>
                <a:t>将 </a:t>
              </a:r>
              <a:r>
                <a:rPr lang="en-US" altLang="zh-CN" sz="2800" b="1" i="1" kern="0" dirty="0">
                  <a:solidFill>
                    <a:srgbClr val="FFFFFF"/>
                  </a:solidFill>
                  <a:latin typeface="Times New Roman" pitchFamily="18" charset="0"/>
                  <a:ea typeface="华文中宋" pitchFamily="2" charset="-122"/>
                </a:rPr>
                <a:t>q</a:t>
              </a:r>
              <a:r>
                <a:rPr lang="en-US" altLang="zh-CN" sz="2800" b="1" kern="0" baseline="-25000" dirty="0">
                  <a:solidFill>
                    <a:srgbClr val="FFFFFF"/>
                  </a:solidFill>
                  <a:latin typeface="Times New Roman" pitchFamily="18" charset="0"/>
                  <a:ea typeface="华文中宋" pitchFamily="2" charset="-122"/>
                </a:rPr>
                <a:t>2</a:t>
              </a:r>
              <a:r>
                <a:rPr lang="en-US" altLang="zh-CN" sz="2800" b="1" kern="0" dirty="0">
                  <a:solidFill>
                    <a:srgbClr val="FFFFFF"/>
                  </a:solidFill>
                  <a:latin typeface="Times New Roman" pitchFamily="18" charset="0"/>
                  <a:ea typeface="华文中宋" pitchFamily="2" charset="-122"/>
                </a:rPr>
                <a:t> </a:t>
              </a:r>
              <a:r>
                <a:rPr lang="zh-CN" altLang="en-US" sz="2800" kern="0" dirty="0">
                  <a:solidFill>
                    <a:srgbClr val="FFFFFF"/>
                  </a:solidFill>
                  <a:latin typeface="Times New Roman" pitchFamily="18" charset="0"/>
                  <a:ea typeface="华文中宋" pitchFamily="2" charset="-122"/>
                </a:rPr>
                <a:t>从</a:t>
              </a:r>
              <a:r>
                <a:rPr lang="en-US" altLang="zh-CN" sz="2800" i="1" kern="0" dirty="0">
                  <a:solidFill>
                    <a:srgbClr val="FFFFFF"/>
                  </a:solidFill>
                  <a:latin typeface="Times New Roman" pitchFamily="18" charset="0"/>
                  <a:ea typeface="华文中宋" pitchFamily="2" charset="-122"/>
                </a:rPr>
                <a:t>A</a:t>
              </a:r>
              <a:r>
                <a:rPr lang="zh-CN" altLang="en-US" sz="2800" kern="0" dirty="0">
                  <a:solidFill>
                    <a:srgbClr val="FFFFFF"/>
                  </a:solidFill>
                  <a:latin typeface="Times New Roman" pitchFamily="18" charset="0"/>
                  <a:ea typeface="华文中宋" pitchFamily="2" charset="-122"/>
                </a:rPr>
                <a:t>移到</a:t>
              </a:r>
              <a:r>
                <a:rPr lang="en-US" altLang="zh-CN" sz="2800" i="1" kern="0" dirty="0">
                  <a:solidFill>
                    <a:srgbClr val="FFFFFF"/>
                  </a:solidFill>
                  <a:latin typeface="Times New Roman" pitchFamily="18" charset="0"/>
                  <a:ea typeface="华文中宋" pitchFamily="2" charset="-122"/>
                </a:rPr>
                <a:t>B</a:t>
              </a:r>
              <a:r>
                <a:rPr lang="zh-CN" altLang="en-US" sz="2800" kern="0" dirty="0">
                  <a:solidFill>
                    <a:srgbClr val="FFFFFF"/>
                  </a:solidFill>
                  <a:latin typeface="Times New Roman" pitchFamily="18" charset="0"/>
                  <a:ea typeface="华文中宋" pitchFamily="2" charset="-122"/>
                </a:rPr>
                <a:t>点</a:t>
              </a:r>
              <a:r>
                <a:rPr lang="en-US" altLang="zh-CN" sz="2800" kern="0" dirty="0">
                  <a:solidFill>
                    <a:srgbClr val="FFFFFF"/>
                  </a:solidFill>
                  <a:latin typeface="Times New Roman" pitchFamily="18" charset="0"/>
                  <a:ea typeface="华文中宋" pitchFamily="2" charset="-122"/>
                </a:rPr>
                <a:t>P</a:t>
              </a:r>
              <a:r>
                <a:rPr lang="zh-CN" altLang="en-US" sz="2800" kern="0" dirty="0">
                  <a:solidFill>
                    <a:srgbClr val="FFFFFF"/>
                  </a:solidFill>
                  <a:latin typeface="Times New Roman" pitchFamily="18" charset="0"/>
                  <a:ea typeface="华文中宋" pitchFamily="2" charset="-122"/>
                </a:rPr>
                <a:t>电场强度是否变化？</a:t>
              </a:r>
            </a:p>
            <a:p>
              <a:pPr eaLnBrk="1" fontAlgn="auto" hangingPunct="1">
                <a:spcBef>
                  <a:spcPct val="50000"/>
                </a:spcBef>
                <a:spcAft>
                  <a:spcPts val="0"/>
                </a:spcAft>
                <a:defRPr/>
              </a:pPr>
              <a:r>
                <a:rPr lang="zh-CN" altLang="en-US" sz="2800" kern="0" dirty="0">
                  <a:solidFill>
                    <a:srgbClr val="FFFFFF"/>
                  </a:solidFill>
                  <a:latin typeface="Times New Roman" pitchFamily="18" charset="0"/>
                  <a:ea typeface="华文中宋" pitchFamily="2" charset="-122"/>
                </a:rPr>
                <a:t>穿过高斯面</a:t>
              </a:r>
              <a:r>
                <a:rPr lang="en-US" altLang="zh-CN" sz="2800" b="1" i="1" kern="0" dirty="0">
                  <a:solidFill>
                    <a:srgbClr val="FFFFFF"/>
                  </a:solidFill>
                  <a:latin typeface="Times New Roman" pitchFamily="18" charset="0"/>
                  <a:ea typeface="华文中宋" pitchFamily="2" charset="-122"/>
                </a:rPr>
                <a:t>S</a:t>
              </a:r>
              <a:r>
                <a:rPr lang="zh-CN" altLang="en-US" sz="2800" kern="0" dirty="0">
                  <a:solidFill>
                    <a:srgbClr val="FFFFFF"/>
                  </a:solidFill>
                  <a:latin typeface="Times New Roman" pitchFamily="18" charset="0"/>
                  <a:ea typeface="华文中宋" pitchFamily="2" charset="-122"/>
                </a:rPr>
                <a:t>的    有否变化？</a:t>
              </a:r>
            </a:p>
          </p:txBody>
        </p:sp>
        <p:graphicFrame>
          <p:nvGraphicFramePr>
            <p:cNvPr id="161820" name="Object 28">
              <a:extLst>
                <a:ext uri="{FF2B5EF4-FFF2-40B4-BE49-F238E27FC236}">
                  <a16:creationId xmlns:a16="http://schemas.microsoft.com/office/drawing/2014/main" id="{0C639F21-A03C-4990-8095-55A16B39C28D}"/>
                </a:ext>
              </a:extLst>
            </p:cNvPr>
            <p:cNvGraphicFramePr>
              <a:graphicFrameLocks noChangeAspect="1"/>
            </p:cNvGraphicFramePr>
            <p:nvPr/>
          </p:nvGraphicFramePr>
          <p:xfrm>
            <a:off x="1500" y="684"/>
            <a:ext cx="317" cy="359"/>
          </p:xfrm>
          <a:graphic>
            <a:graphicData uri="http://schemas.openxmlformats.org/presentationml/2006/ole">
              <mc:AlternateContent xmlns:mc="http://schemas.openxmlformats.org/markup-compatibility/2006">
                <mc:Choice xmlns:v="urn:schemas-microsoft-com:vml" Requires="v">
                  <p:oleObj name="Equation" r:id="rId25" imgW="203112" imgH="228501" progId="Equation.DSMT4">
                    <p:embed/>
                  </p:oleObj>
                </mc:Choice>
                <mc:Fallback>
                  <p:oleObj name="Equation" r:id="rId25" imgW="203112" imgH="228501" progId="Equation.DSMT4">
                    <p:embed/>
                    <p:pic>
                      <p:nvPicPr>
                        <p:cNvPr id="0" name="Object 28"/>
                        <p:cNvPicPr>
                          <a:picLocks noChangeAspect="1" noChangeArrowheads="1"/>
                        </p:cNvPicPr>
                        <p:nvPr/>
                      </p:nvPicPr>
                      <p:blipFill>
                        <a:blip r:embed="rId26">
                          <a:lum bright="100000" contrast="100000"/>
                          <a:extLst>
                            <a:ext uri="{28A0092B-C50C-407E-A947-70E740481C1C}">
                              <a14:useLocalDpi xmlns:a14="http://schemas.microsoft.com/office/drawing/2010/main" val="0"/>
                            </a:ext>
                          </a:extLst>
                        </a:blip>
                        <a:srcRect/>
                        <a:stretch>
                          <a:fillRect/>
                        </a:stretch>
                      </p:blipFill>
                      <p:spPr bwMode="auto">
                        <a:xfrm>
                          <a:off x="1500" y="684"/>
                          <a:ext cx="317"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61801" name="Group 36">
            <a:extLst>
              <a:ext uri="{FF2B5EF4-FFF2-40B4-BE49-F238E27FC236}">
                <a16:creationId xmlns:a16="http://schemas.microsoft.com/office/drawing/2014/main" id="{EB3AA8FA-4AC0-4A51-BC1C-90DB2CB1E55F}"/>
              </a:ext>
            </a:extLst>
          </p:cNvPr>
          <p:cNvGrpSpPr>
            <a:grpSpLocks/>
          </p:cNvGrpSpPr>
          <p:nvPr/>
        </p:nvGrpSpPr>
        <p:grpSpPr bwMode="auto">
          <a:xfrm>
            <a:off x="5580063" y="428625"/>
            <a:ext cx="3119437" cy="2209800"/>
            <a:chOff x="11" y="0"/>
            <a:chExt cx="1965" cy="1392"/>
          </a:xfrm>
        </p:grpSpPr>
        <p:sp>
          <p:nvSpPr>
            <p:cNvPr id="73" name="Freeform 49">
              <a:extLst>
                <a:ext uri="{FF2B5EF4-FFF2-40B4-BE49-F238E27FC236}">
                  <a16:creationId xmlns:a16="http://schemas.microsoft.com/office/drawing/2014/main" id="{9E3CE130-BCFA-49C4-872A-C27FB8A0A9E7}"/>
                </a:ext>
              </a:extLst>
            </p:cNvPr>
            <p:cNvSpPr>
              <a:spLocks/>
            </p:cNvSpPr>
            <p:nvPr/>
          </p:nvSpPr>
          <p:spPr bwMode="auto">
            <a:xfrm>
              <a:off x="816" y="336"/>
              <a:ext cx="1160" cy="804"/>
            </a:xfrm>
            <a:custGeom>
              <a:avLst/>
              <a:gdLst>
                <a:gd name="T0" fmla="*/ 164 w 1160"/>
                <a:gd name="T1" fmla="*/ 264 h 804"/>
                <a:gd name="T2" fmla="*/ 248 w 1160"/>
                <a:gd name="T3" fmla="*/ 144 h 804"/>
                <a:gd name="T4" fmla="*/ 320 w 1160"/>
                <a:gd name="T5" fmla="*/ 120 h 804"/>
                <a:gd name="T6" fmla="*/ 428 w 1160"/>
                <a:gd name="T7" fmla="*/ 60 h 804"/>
                <a:gd name="T8" fmla="*/ 548 w 1160"/>
                <a:gd name="T9" fmla="*/ 12 h 804"/>
                <a:gd name="T10" fmla="*/ 584 w 1160"/>
                <a:gd name="T11" fmla="*/ 0 h 804"/>
                <a:gd name="T12" fmla="*/ 780 w 1160"/>
                <a:gd name="T13" fmla="*/ 16 h 804"/>
                <a:gd name="T14" fmla="*/ 908 w 1160"/>
                <a:gd name="T15" fmla="*/ 48 h 804"/>
                <a:gd name="T16" fmla="*/ 980 w 1160"/>
                <a:gd name="T17" fmla="*/ 96 h 804"/>
                <a:gd name="T18" fmla="*/ 1088 w 1160"/>
                <a:gd name="T19" fmla="*/ 156 h 804"/>
                <a:gd name="T20" fmla="*/ 1124 w 1160"/>
                <a:gd name="T21" fmla="*/ 228 h 804"/>
                <a:gd name="T22" fmla="*/ 1160 w 1160"/>
                <a:gd name="T23" fmla="*/ 372 h 804"/>
                <a:gd name="T24" fmla="*/ 1148 w 1160"/>
                <a:gd name="T25" fmla="*/ 648 h 804"/>
                <a:gd name="T26" fmla="*/ 1052 w 1160"/>
                <a:gd name="T27" fmla="*/ 720 h 804"/>
                <a:gd name="T28" fmla="*/ 764 w 1160"/>
                <a:gd name="T29" fmla="*/ 804 h 804"/>
                <a:gd name="T30" fmla="*/ 284 w 1160"/>
                <a:gd name="T31" fmla="*/ 792 h 804"/>
                <a:gd name="T32" fmla="*/ 212 w 1160"/>
                <a:gd name="T33" fmla="*/ 744 h 804"/>
                <a:gd name="T34" fmla="*/ 128 w 1160"/>
                <a:gd name="T35" fmla="*/ 708 h 804"/>
                <a:gd name="T36" fmla="*/ 56 w 1160"/>
                <a:gd name="T37" fmla="*/ 660 h 804"/>
                <a:gd name="T38" fmla="*/ 164 w 1160"/>
                <a:gd name="T39" fmla="*/ 264 h 80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60"/>
                <a:gd name="T61" fmla="*/ 0 h 804"/>
                <a:gd name="T62" fmla="*/ 1160 w 1160"/>
                <a:gd name="T63" fmla="*/ 804 h 80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60" h="804">
                  <a:moveTo>
                    <a:pt x="164" y="264"/>
                  </a:moveTo>
                  <a:cubicBezTo>
                    <a:pt x="178" y="209"/>
                    <a:pt x="193" y="172"/>
                    <a:pt x="248" y="144"/>
                  </a:cubicBezTo>
                  <a:cubicBezTo>
                    <a:pt x="271" y="133"/>
                    <a:pt x="299" y="134"/>
                    <a:pt x="320" y="120"/>
                  </a:cubicBezTo>
                  <a:cubicBezTo>
                    <a:pt x="355" y="97"/>
                    <a:pt x="391" y="81"/>
                    <a:pt x="428" y="60"/>
                  </a:cubicBezTo>
                  <a:cubicBezTo>
                    <a:pt x="477" y="32"/>
                    <a:pt x="489" y="32"/>
                    <a:pt x="548" y="12"/>
                  </a:cubicBezTo>
                  <a:cubicBezTo>
                    <a:pt x="560" y="8"/>
                    <a:pt x="584" y="0"/>
                    <a:pt x="584" y="0"/>
                  </a:cubicBezTo>
                  <a:cubicBezTo>
                    <a:pt x="680" y="4"/>
                    <a:pt x="685" y="2"/>
                    <a:pt x="780" y="16"/>
                  </a:cubicBezTo>
                  <a:cubicBezTo>
                    <a:pt x="797" y="18"/>
                    <a:pt x="895" y="38"/>
                    <a:pt x="908" y="48"/>
                  </a:cubicBezTo>
                  <a:cubicBezTo>
                    <a:pt x="931" y="66"/>
                    <a:pt x="953" y="87"/>
                    <a:pt x="980" y="96"/>
                  </a:cubicBezTo>
                  <a:cubicBezTo>
                    <a:pt x="1019" y="109"/>
                    <a:pt x="1088" y="156"/>
                    <a:pt x="1088" y="156"/>
                  </a:cubicBezTo>
                  <a:cubicBezTo>
                    <a:pt x="1132" y="287"/>
                    <a:pt x="1062" y="88"/>
                    <a:pt x="1124" y="228"/>
                  </a:cubicBezTo>
                  <a:cubicBezTo>
                    <a:pt x="1149" y="285"/>
                    <a:pt x="1150" y="312"/>
                    <a:pt x="1160" y="372"/>
                  </a:cubicBezTo>
                  <a:cubicBezTo>
                    <a:pt x="1156" y="464"/>
                    <a:pt x="1159" y="557"/>
                    <a:pt x="1148" y="648"/>
                  </a:cubicBezTo>
                  <a:cubicBezTo>
                    <a:pt x="1143" y="693"/>
                    <a:pt x="1084" y="706"/>
                    <a:pt x="1052" y="720"/>
                  </a:cubicBezTo>
                  <a:cubicBezTo>
                    <a:pt x="961" y="759"/>
                    <a:pt x="863" y="788"/>
                    <a:pt x="764" y="804"/>
                  </a:cubicBezTo>
                  <a:cubicBezTo>
                    <a:pt x="604" y="800"/>
                    <a:pt x="444" y="799"/>
                    <a:pt x="284" y="792"/>
                  </a:cubicBezTo>
                  <a:cubicBezTo>
                    <a:pt x="240" y="790"/>
                    <a:pt x="246" y="768"/>
                    <a:pt x="212" y="744"/>
                  </a:cubicBezTo>
                  <a:cubicBezTo>
                    <a:pt x="128" y="684"/>
                    <a:pt x="199" y="747"/>
                    <a:pt x="128" y="708"/>
                  </a:cubicBezTo>
                  <a:cubicBezTo>
                    <a:pt x="103" y="694"/>
                    <a:pt x="56" y="660"/>
                    <a:pt x="56" y="660"/>
                  </a:cubicBezTo>
                  <a:cubicBezTo>
                    <a:pt x="1" y="496"/>
                    <a:pt x="0" y="346"/>
                    <a:pt x="164" y="264"/>
                  </a:cubicBezTo>
                  <a:close/>
                </a:path>
              </a:pathLst>
            </a:custGeom>
            <a:gradFill rotWithShape="1">
              <a:gsLst>
                <a:gs pos="0">
                  <a:srgbClr val="B8B8B8"/>
                </a:gs>
                <a:gs pos="50000">
                  <a:srgbClr val="D3D3D3"/>
                </a:gs>
                <a:gs pos="100000">
                  <a:srgbClr val="E9E9E9"/>
                </a:gs>
              </a:gsLst>
              <a:lin ang="5400000" scaled="1"/>
            </a:gradFill>
            <a:ln w="25400">
              <a:solidFill>
                <a:srgbClr val="7F7F7F"/>
              </a:solidFill>
              <a:miter lim="800000"/>
              <a:headEnd/>
              <a:tailEnd/>
            </a:ln>
          </p:spPr>
          <p:txBody>
            <a:bodyPr wrap="none" anchor="ctr"/>
            <a:lstStyle/>
            <a:p>
              <a:pPr eaLnBrk="1" fontAlgn="auto" hangingPunct="1">
                <a:spcBef>
                  <a:spcPts val="0"/>
                </a:spcBef>
                <a:spcAft>
                  <a:spcPts val="0"/>
                </a:spcAft>
                <a:defRPr/>
              </a:pPr>
              <a:endParaRPr lang="zh-CN" altLang="en-US" kern="0">
                <a:solidFill>
                  <a:sysClr val="windowText" lastClr="000000"/>
                </a:solidFill>
              </a:endParaRPr>
            </a:p>
          </p:txBody>
        </p:sp>
        <p:sp>
          <p:nvSpPr>
            <p:cNvPr id="74" name="Oval 39">
              <a:extLst>
                <a:ext uri="{FF2B5EF4-FFF2-40B4-BE49-F238E27FC236}">
                  <a16:creationId xmlns:a16="http://schemas.microsoft.com/office/drawing/2014/main" id="{F52BEF28-4D03-4F94-BE63-DEAF071B9720}"/>
                </a:ext>
              </a:extLst>
            </p:cNvPr>
            <p:cNvSpPr>
              <a:spLocks noChangeArrowheads="1"/>
            </p:cNvSpPr>
            <p:nvPr/>
          </p:nvSpPr>
          <p:spPr bwMode="auto">
            <a:xfrm>
              <a:off x="1392" y="672"/>
              <a:ext cx="144" cy="144"/>
            </a:xfrm>
            <a:prstGeom prst="ellipse">
              <a:avLst/>
            </a:prstGeom>
            <a:gradFill rotWithShape="0">
              <a:gsLst>
                <a:gs pos="0">
                  <a:srgbClr val="FF6600"/>
                </a:gs>
                <a:gs pos="100000">
                  <a:srgbClr val="C24E00"/>
                </a:gs>
              </a:gsLst>
              <a:path path="shape">
                <a:fillToRect l="50000" t="50000" r="50000" b="50000"/>
              </a:path>
            </a:gradFill>
            <a:ln w="28575">
              <a:solidFill>
                <a:srgbClr val="CC0000"/>
              </a:solidFill>
              <a:round/>
              <a:headEnd/>
              <a:tailEnd/>
            </a:ln>
          </p:spPr>
          <p:txBody>
            <a:bodyPr wrap="none" anchor="ctr"/>
            <a:lstStyle/>
            <a:p>
              <a:pPr eaLnBrk="1" fontAlgn="auto" hangingPunct="1">
                <a:spcBef>
                  <a:spcPts val="0"/>
                </a:spcBef>
                <a:spcAft>
                  <a:spcPts val="0"/>
                </a:spcAft>
                <a:defRPr/>
              </a:pPr>
              <a:endParaRPr lang="zh-CN" altLang="zh-CN" sz="2800" kern="0">
                <a:solidFill>
                  <a:sysClr val="windowText" lastClr="000000"/>
                </a:solidFill>
                <a:latin typeface="Times New Roman" pitchFamily="18" charset="0"/>
                <a:ea typeface="华文中宋" pitchFamily="2" charset="-122"/>
              </a:endParaRPr>
            </a:p>
          </p:txBody>
        </p:sp>
        <p:graphicFrame>
          <p:nvGraphicFramePr>
            <p:cNvPr id="161806" name="Object 32">
              <a:extLst>
                <a:ext uri="{FF2B5EF4-FFF2-40B4-BE49-F238E27FC236}">
                  <a16:creationId xmlns:a16="http://schemas.microsoft.com/office/drawing/2014/main" id="{752BEA12-6174-4BEE-8D36-F194D5C44B39}"/>
                </a:ext>
              </a:extLst>
            </p:cNvPr>
            <p:cNvGraphicFramePr>
              <a:graphicFrameLocks noChangeAspect="1"/>
            </p:cNvGraphicFramePr>
            <p:nvPr/>
          </p:nvGraphicFramePr>
          <p:xfrm>
            <a:off x="11" y="133"/>
            <a:ext cx="285" cy="397"/>
          </p:xfrm>
          <a:graphic>
            <a:graphicData uri="http://schemas.openxmlformats.org/presentationml/2006/ole">
              <mc:AlternateContent xmlns:mc="http://schemas.openxmlformats.org/markup-compatibility/2006">
                <mc:Choice xmlns:v="urn:schemas-microsoft-com:vml" Requires="v">
                  <p:oleObj name="Equation" r:id="rId27" imgW="165028" imgH="228501" progId="Equation.DSMT4">
                    <p:embed/>
                  </p:oleObj>
                </mc:Choice>
                <mc:Fallback>
                  <p:oleObj name="Equation" r:id="rId27" imgW="165028" imgH="228501" progId="Equation.DSMT4">
                    <p:embed/>
                    <p:pic>
                      <p:nvPicPr>
                        <p:cNvPr id="0" name="Object 32"/>
                        <p:cNvPicPr>
                          <a:picLocks noChangeAspect="1" noChangeArrowheads="1"/>
                        </p:cNvPicPr>
                        <p:nvPr/>
                      </p:nvPicPr>
                      <p:blipFill>
                        <a:blip r:embed="rId28">
                          <a:lum bright="100000" contrast="100000"/>
                          <a:extLst>
                            <a:ext uri="{28A0092B-C50C-407E-A947-70E740481C1C}">
                              <a14:useLocalDpi xmlns:a14="http://schemas.microsoft.com/office/drawing/2010/main" val="0"/>
                            </a:ext>
                          </a:extLst>
                        </a:blip>
                        <a:srcRect/>
                        <a:stretch>
                          <a:fillRect/>
                        </a:stretch>
                      </p:blipFill>
                      <p:spPr bwMode="auto">
                        <a:xfrm>
                          <a:off x="11" y="133"/>
                          <a:ext cx="285"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6" name="Oval 41">
              <a:extLst>
                <a:ext uri="{FF2B5EF4-FFF2-40B4-BE49-F238E27FC236}">
                  <a16:creationId xmlns:a16="http://schemas.microsoft.com/office/drawing/2014/main" id="{0567DBE2-D974-4933-9A96-0D2924F33CBE}"/>
                </a:ext>
              </a:extLst>
            </p:cNvPr>
            <p:cNvSpPr>
              <a:spLocks noChangeArrowheads="1"/>
            </p:cNvSpPr>
            <p:nvPr/>
          </p:nvSpPr>
          <p:spPr bwMode="auto">
            <a:xfrm>
              <a:off x="288" y="288"/>
              <a:ext cx="96" cy="96"/>
            </a:xfrm>
            <a:prstGeom prst="ellipse">
              <a:avLst/>
            </a:prstGeom>
            <a:solidFill>
              <a:srgbClr val="E43A67"/>
            </a:solidFill>
            <a:ln w="28575">
              <a:solidFill>
                <a:srgbClr val="000000"/>
              </a:solidFill>
              <a:round/>
              <a:headEnd/>
              <a:tailEnd/>
            </a:ln>
          </p:spPr>
          <p:txBody>
            <a:bodyPr wrap="none" anchor="ctr"/>
            <a:lstStyle/>
            <a:p>
              <a:pPr eaLnBrk="1" fontAlgn="auto" hangingPunct="1">
                <a:spcBef>
                  <a:spcPts val="0"/>
                </a:spcBef>
                <a:spcAft>
                  <a:spcPts val="0"/>
                </a:spcAft>
                <a:defRPr/>
              </a:pPr>
              <a:endParaRPr lang="zh-CN" altLang="zh-CN" sz="2800" kern="0">
                <a:solidFill>
                  <a:sysClr val="windowText" lastClr="000000"/>
                </a:solidFill>
                <a:latin typeface="Times New Roman" pitchFamily="18" charset="0"/>
                <a:ea typeface="华文中宋" pitchFamily="2" charset="-122"/>
              </a:endParaRPr>
            </a:p>
          </p:txBody>
        </p:sp>
        <p:graphicFrame>
          <p:nvGraphicFramePr>
            <p:cNvPr id="161808" name="Object 34">
              <a:extLst>
                <a:ext uri="{FF2B5EF4-FFF2-40B4-BE49-F238E27FC236}">
                  <a16:creationId xmlns:a16="http://schemas.microsoft.com/office/drawing/2014/main" id="{A43D806E-A505-4338-AF3D-9DB7BCE614FE}"/>
                </a:ext>
              </a:extLst>
            </p:cNvPr>
            <p:cNvGraphicFramePr>
              <a:graphicFrameLocks noChangeAspect="1"/>
            </p:cNvGraphicFramePr>
            <p:nvPr/>
          </p:nvGraphicFramePr>
          <p:xfrm>
            <a:off x="299" y="949"/>
            <a:ext cx="285" cy="397"/>
          </p:xfrm>
          <a:graphic>
            <a:graphicData uri="http://schemas.openxmlformats.org/presentationml/2006/ole">
              <mc:AlternateContent xmlns:mc="http://schemas.openxmlformats.org/markup-compatibility/2006">
                <mc:Choice xmlns:v="urn:schemas-microsoft-com:vml" Requires="v">
                  <p:oleObj name="Equation" r:id="rId29" imgW="165028" imgH="228501" progId="Equation.DSMT4">
                    <p:embed/>
                  </p:oleObj>
                </mc:Choice>
                <mc:Fallback>
                  <p:oleObj name="Equation" r:id="rId29" imgW="165028" imgH="228501" progId="Equation.DSMT4">
                    <p:embed/>
                    <p:pic>
                      <p:nvPicPr>
                        <p:cNvPr id="0" name="Object 34"/>
                        <p:cNvPicPr>
                          <a:picLocks noChangeAspect="1" noChangeArrowheads="1"/>
                        </p:cNvPicPr>
                        <p:nvPr/>
                      </p:nvPicPr>
                      <p:blipFill>
                        <a:blip r:embed="rId30">
                          <a:lum bright="100000" contrast="100000"/>
                          <a:extLst>
                            <a:ext uri="{28A0092B-C50C-407E-A947-70E740481C1C}">
                              <a14:useLocalDpi xmlns:a14="http://schemas.microsoft.com/office/drawing/2010/main" val="0"/>
                            </a:ext>
                          </a:extLst>
                        </a:blip>
                        <a:srcRect/>
                        <a:stretch>
                          <a:fillRect/>
                        </a:stretch>
                      </p:blipFill>
                      <p:spPr bwMode="auto">
                        <a:xfrm>
                          <a:off x="299" y="949"/>
                          <a:ext cx="285"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8" name="Oval 43">
              <a:extLst>
                <a:ext uri="{FF2B5EF4-FFF2-40B4-BE49-F238E27FC236}">
                  <a16:creationId xmlns:a16="http://schemas.microsoft.com/office/drawing/2014/main" id="{601F0821-15BC-4E3B-8CAB-5BC6A823EBC9}"/>
                </a:ext>
              </a:extLst>
            </p:cNvPr>
            <p:cNvSpPr>
              <a:spLocks noChangeArrowheads="1"/>
            </p:cNvSpPr>
            <p:nvPr/>
          </p:nvSpPr>
          <p:spPr bwMode="auto">
            <a:xfrm>
              <a:off x="576" y="1104"/>
              <a:ext cx="96" cy="96"/>
            </a:xfrm>
            <a:prstGeom prst="ellipse">
              <a:avLst/>
            </a:prstGeom>
            <a:solidFill>
              <a:srgbClr val="E43A67"/>
            </a:solidFill>
            <a:ln w="19050">
              <a:solidFill>
                <a:srgbClr val="000000"/>
              </a:solidFill>
              <a:round/>
              <a:headEnd/>
              <a:tailEnd/>
            </a:ln>
          </p:spPr>
          <p:txBody>
            <a:bodyPr wrap="none" anchor="ctr"/>
            <a:lstStyle/>
            <a:p>
              <a:pPr eaLnBrk="1" fontAlgn="auto" hangingPunct="1">
                <a:spcBef>
                  <a:spcPts val="0"/>
                </a:spcBef>
                <a:spcAft>
                  <a:spcPts val="0"/>
                </a:spcAft>
                <a:defRPr/>
              </a:pPr>
              <a:endParaRPr lang="zh-CN" altLang="zh-CN" sz="2800" kern="0">
                <a:solidFill>
                  <a:sysClr val="windowText" lastClr="000000"/>
                </a:solidFill>
                <a:latin typeface="Times New Roman" pitchFamily="18" charset="0"/>
                <a:ea typeface="华文中宋" pitchFamily="2" charset="-122"/>
              </a:endParaRPr>
            </a:p>
          </p:txBody>
        </p:sp>
        <p:sp>
          <p:nvSpPr>
            <p:cNvPr id="79" name="Oval 44">
              <a:extLst>
                <a:ext uri="{FF2B5EF4-FFF2-40B4-BE49-F238E27FC236}">
                  <a16:creationId xmlns:a16="http://schemas.microsoft.com/office/drawing/2014/main" id="{74A0A50B-7AA3-4732-8181-5686239015DD}"/>
                </a:ext>
              </a:extLst>
            </p:cNvPr>
            <p:cNvSpPr>
              <a:spLocks noChangeArrowheads="1"/>
            </p:cNvSpPr>
            <p:nvPr/>
          </p:nvSpPr>
          <p:spPr bwMode="auto">
            <a:xfrm>
              <a:off x="288" y="288"/>
              <a:ext cx="96" cy="96"/>
            </a:xfrm>
            <a:prstGeom prst="ellipse">
              <a:avLst/>
            </a:prstGeom>
            <a:noFill/>
            <a:ln w="19050">
              <a:solidFill>
                <a:srgbClr val="000000"/>
              </a:solidFill>
              <a:round/>
              <a:headEnd/>
              <a:tailEnd/>
            </a:ln>
          </p:spPr>
          <p:txBody>
            <a:bodyPr wrap="none" anchor="ctr"/>
            <a:lstStyle/>
            <a:p>
              <a:pPr eaLnBrk="1" fontAlgn="auto" hangingPunct="1">
                <a:spcBef>
                  <a:spcPts val="0"/>
                </a:spcBef>
                <a:spcAft>
                  <a:spcPts val="0"/>
                </a:spcAft>
                <a:defRPr/>
              </a:pPr>
              <a:endParaRPr lang="zh-CN" altLang="zh-CN" sz="2800" kern="0">
                <a:solidFill>
                  <a:sysClr val="windowText" lastClr="000000"/>
                </a:solidFill>
                <a:latin typeface="Times New Roman" pitchFamily="18" charset="0"/>
                <a:ea typeface="华文中宋" pitchFamily="2" charset="-122"/>
              </a:endParaRPr>
            </a:p>
          </p:txBody>
        </p:sp>
        <p:sp>
          <p:nvSpPr>
            <p:cNvPr id="161811" name="Freeform 45">
              <a:extLst>
                <a:ext uri="{FF2B5EF4-FFF2-40B4-BE49-F238E27FC236}">
                  <a16:creationId xmlns:a16="http://schemas.microsoft.com/office/drawing/2014/main" id="{8798449A-9D6E-4A6C-8012-DFA9508CBD11}"/>
                </a:ext>
              </a:extLst>
            </p:cNvPr>
            <p:cNvSpPr>
              <a:spLocks/>
            </p:cNvSpPr>
            <p:nvPr/>
          </p:nvSpPr>
          <p:spPr bwMode="auto">
            <a:xfrm>
              <a:off x="336" y="384"/>
              <a:ext cx="288" cy="768"/>
            </a:xfrm>
            <a:custGeom>
              <a:avLst/>
              <a:gdLst>
                <a:gd name="T0" fmla="*/ 0 w 288"/>
                <a:gd name="T1" fmla="*/ 0 h 768"/>
                <a:gd name="T2" fmla="*/ 48 w 288"/>
                <a:gd name="T3" fmla="*/ 384 h 768"/>
                <a:gd name="T4" fmla="*/ 288 w 288"/>
                <a:gd name="T5" fmla="*/ 768 h 768"/>
                <a:gd name="T6" fmla="*/ 0 60000 65536"/>
                <a:gd name="T7" fmla="*/ 0 60000 65536"/>
                <a:gd name="T8" fmla="*/ 0 60000 65536"/>
                <a:gd name="T9" fmla="*/ 0 w 288"/>
                <a:gd name="T10" fmla="*/ 0 h 768"/>
                <a:gd name="T11" fmla="*/ 288 w 288"/>
                <a:gd name="T12" fmla="*/ 768 h 768"/>
              </a:gdLst>
              <a:ahLst/>
              <a:cxnLst>
                <a:cxn ang="T6">
                  <a:pos x="T0" y="T1"/>
                </a:cxn>
                <a:cxn ang="T7">
                  <a:pos x="T2" y="T3"/>
                </a:cxn>
                <a:cxn ang="T8">
                  <a:pos x="T4" y="T5"/>
                </a:cxn>
              </a:cxnLst>
              <a:rect l="T9" t="T10" r="T11" b="T12"/>
              <a:pathLst>
                <a:path w="288" h="768">
                  <a:moveTo>
                    <a:pt x="0" y="0"/>
                  </a:moveTo>
                  <a:cubicBezTo>
                    <a:pt x="0" y="128"/>
                    <a:pt x="0" y="256"/>
                    <a:pt x="48" y="384"/>
                  </a:cubicBezTo>
                  <a:cubicBezTo>
                    <a:pt x="96" y="512"/>
                    <a:pt x="248" y="704"/>
                    <a:pt x="288" y="768"/>
                  </a:cubicBezTo>
                </a:path>
              </a:pathLst>
            </a:custGeom>
            <a:noFill/>
            <a:ln w="381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81" name="Line 46">
              <a:extLst>
                <a:ext uri="{FF2B5EF4-FFF2-40B4-BE49-F238E27FC236}">
                  <a16:creationId xmlns:a16="http://schemas.microsoft.com/office/drawing/2014/main" id="{DD96DC4E-D0AC-4D07-B8A9-F6048E3322AF}"/>
                </a:ext>
              </a:extLst>
            </p:cNvPr>
            <p:cNvSpPr>
              <a:spLocks noChangeShapeType="1"/>
            </p:cNvSpPr>
            <p:nvPr/>
          </p:nvSpPr>
          <p:spPr bwMode="auto">
            <a:xfrm>
              <a:off x="384" y="768"/>
              <a:ext cx="48" cy="144"/>
            </a:xfrm>
            <a:prstGeom prst="line">
              <a:avLst/>
            </a:prstGeom>
            <a:noFill/>
            <a:ln w="38100">
              <a:solidFill>
                <a:srgbClr val="FF0000"/>
              </a:solidFill>
              <a:round/>
              <a:headEnd/>
              <a:tailEnd type="triangle" w="med" len="lg"/>
            </a:ln>
          </p:spPr>
          <p:txBody>
            <a:bodyPr wrap="none"/>
            <a:lstStyle/>
            <a:p>
              <a:pPr eaLnBrk="1" fontAlgn="auto" hangingPunct="1">
                <a:spcBef>
                  <a:spcPts val="0"/>
                </a:spcBef>
                <a:spcAft>
                  <a:spcPts val="0"/>
                </a:spcAft>
                <a:defRPr/>
              </a:pPr>
              <a:endParaRPr lang="zh-CN" altLang="en-US" kern="0">
                <a:solidFill>
                  <a:sysClr val="windowText" lastClr="000000"/>
                </a:solidFill>
              </a:endParaRPr>
            </a:p>
          </p:txBody>
        </p:sp>
        <p:graphicFrame>
          <p:nvGraphicFramePr>
            <p:cNvPr id="161813" name="Object 39">
              <a:extLst>
                <a:ext uri="{FF2B5EF4-FFF2-40B4-BE49-F238E27FC236}">
                  <a16:creationId xmlns:a16="http://schemas.microsoft.com/office/drawing/2014/main" id="{28D226FF-C99C-47CF-9E94-36B9EF670B13}"/>
                </a:ext>
              </a:extLst>
            </p:cNvPr>
            <p:cNvGraphicFramePr>
              <a:graphicFrameLocks noChangeAspect="1"/>
            </p:cNvGraphicFramePr>
            <p:nvPr/>
          </p:nvGraphicFramePr>
          <p:xfrm>
            <a:off x="384" y="0"/>
            <a:ext cx="314" cy="340"/>
          </p:xfrm>
          <a:graphic>
            <a:graphicData uri="http://schemas.openxmlformats.org/presentationml/2006/ole">
              <mc:AlternateContent xmlns:mc="http://schemas.openxmlformats.org/markup-compatibility/2006">
                <mc:Choice xmlns:v="urn:schemas-microsoft-com:vml" Requires="v">
                  <p:oleObj name="Equation" r:id="rId31" imgW="152268" imgH="164957" progId="Equation.DSMT4">
                    <p:embed/>
                  </p:oleObj>
                </mc:Choice>
                <mc:Fallback>
                  <p:oleObj name="Equation" r:id="rId31" imgW="152268" imgH="164957" progId="Equation.DSMT4">
                    <p:embed/>
                    <p:pic>
                      <p:nvPicPr>
                        <p:cNvPr id="0" name="Object 39"/>
                        <p:cNvPicPr>
                          <a:picLocks noChangeAspect="1" noChangeArrowheads="1"/>
                        </p:cNvPicPr>
                        <p:nvPr/>
                      </p:nvPicPr>
                      <p:blipFill>
                        <a:blip r:embed="rId32">
                          <a:lum bright="100000" contrast="100000"/>
                          <a:extLst>
                            <a:ext uri="{28A0092B-C50C-407E-A947-70E740481C1C}">
                              <a14:useLocalDpi xmlns:a14="http://schemas.microsoft.com/office/drawing/2010/main" val="0"/>
                            </a:ext>
                          </a:extLst>
                        </a:blip>
                        <a:srcRect/>
                        <a:stretch>
                          <a:fillRect/>
                        </a:stretch>
                      </p:blipFill>
                      <p:spPr bwMode="auto">
                        <a:xfrm>
                          <a:off x="384" y="0"/>
                          <a:ext cx="314"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1814" name="Object 40">
              <a:extLst>
                <a:ext uri="{FF2B5EF4-FFF2-40B4-BE49-F238E27FC236}">
                  <a16:creationId xmlns:a16="http://schemas.microsoft.com/office/drawing/2014/main" id="{400F9FCD-2B50-494B-BA42-C099784401FC}"/>
                </a:ext>
              </a:extLst>
            </p:cNvPr>
            <p:cNvGraphicFramePr>
              <a:graphicFrameLocks noChangeAspect="1"/>
            </p:cNvGraphicFramePr>
            <p:nvPr/>
          </p:nvGraphicFramePr>
          <p:xfrm>
            <a:off x="672" y="1052"/>
            <a:ext cx="314" cy="340"/>
          </p:xfrm>
          <a:graphic>
            <a:graphicData uri="http://schemas.openxmlformats.org/presentationml/2006/ole">
              <mc:AlternateContent xmlns:mc="http://schemas.openxmlformats.org/markup-compatibility/2006">
                <mc:Choice xmlns:v="urn:schemas-microsoft-com:vml" Requires="v">
                  <p:oleObj name="Equation" r:id="rId33" imgW="152268" imgH="164957" progId="Equation.DSMT4">
                    <p:embed/>
                  </p:oleObj>
                </mc:Choice>
                <mc:Fallback>
                  <p:oleObj name="Equation" r:id="rId33" imgW="152268" imgH="164957" progId="Equation.DSMT4">
                    <p:embed/>
                    <p:pic>
                      <p:nvPicPr>
                        <p:cNvPr id="0" name="Object 40"/>
                        <p:cNvPicPr>
                          <a:picLocks noChangeAspect="1" noChangeArrowheads="1"/>
                        </p:cNvPicPr>
                        <p:nvPr/>
                      </p:nvPicPr>
                      <p:blipFill>
                        <a:blip r:embed="rId34">
                          <a:lum bright="100000" contrast="100000"/>
                          <a:extLst>
                            <a:ext uri="{28A0092B-C50C-407E-A947-70E740481C1C}">
                              <a14:useLocalDpi xmlns:a14="http://schemas.microsoft.com/office/drawing/2010/main" val="0"/>
                            </a:ext>
                          </a:extLst>
                        </a:blip>
                        <a:srcRect/>
                        <a:stretch>
                          <a:fillRect/>
                        </a:stretch>
                      </p:blipFill>
                      <p:spPr bwMode="auto">
                        <a:xfrm>
                          <a:off x="672" y="1052"/>
                          <a:ext cx="314"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1815" name="Object 41">
              <a:extLst>
                <a:ext uri="{FF2B5EF4-FFF2-40B4-BE49-F238E27FC236}">
                  <a16:creationId xmlns:a16="http://schemas.microsoft.com/office/drawing/2014/main" id="{881CFE79-2B29-4EA3-96CA-0E76A4D2DE9C}"/>
                </a:ext>
              </a:extLst>
            </p:cNvPr>
            <p:cNvGraphicFramePr>
              <a:graphicFrameLocks noChangeAspect="1"/>
            </p:cNvGraphicFramePr>
            <p:nvPr/>
          </p:nvGraphicFramePr>
          <p:xfrm>
            <a:off x="1008" y="768"/>
            <a:ext cx="274" cy="336"/>
          </p:xfrm>
          <a:graphic>
            <a:graphicData uri="http://schemas.openxmlformats.org/presentationml/2006/ole">
              <mc:AlternateContent xmlns:mc="http://schemas.openxmlformats.org/markup-compatibility/2006">
                <mc:Choice xmlns:v="urn:schemas-microsoft-com:vml" Requires="v">
                  <p:oleObj r:id="rId35" imgW="95213" imgH="142795" progId="Equation.3">
                    <p:embed/>
                  </p:oleObj>
                </mc:Choice>
                <mc:Fallback>
                  <p:oleObj r:id="rId35" imgW="95213" imgH="142795" progId="Equation.3">
                    <p:embed/>
                    <p:pic>
                      <p:nvPicPr>
                        <p:cNvPr id="0" name="Object 41"/>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008" y="768"/>
                          <a:ext cx="27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1816" name="Object 42">
              <a:extLst>
                <a:ext uri="{FF2B5EF4-FFF2-40B4-BE49-F238E27FC236}">
                  <a16:creationId xmlns:a16="http://schemas.microsoft.com/office/drawing/2014/main" id="{D3F9100E-02C3-499A-9B0B-C7E349F8E136}"/>
                </a:ext>
              </a:extLst>
            </p:cNvPr>
            <p:cNvGraphicFramePr>
              <a:graphicFrameLocks noChangeAspect="1"/>
            </p:cNvGraphicFramePr>
            <p:nvPr/>
          </p:nvGraphicFramePr>
          <p:xfrm>
            <a:off x="1632" y="432"/>
            <a:ext cx="330" cy="471"/>
          </p:xfrm>
          <a:graphic>
            <a:graphicData uri="http://schemas.openxmlformats.org/presentationml/2006/ole">
              <mc:AlternateContent xmlns:mc="http://schemas.openxmlformats.org/markup-compatibility/2006">
                <mc:Choice xmlns:v="urn:schemas-microsoft-com:vml" Requires="v">
                  <p:oleObj r:id="rId37" imgW="152665" imgH="216275" progId="Equation.3">
                    <p:embed/>
                  </p:oleObj>
                </mc:Choice>
                <mc:Fallback>
                  <p:oleObj r:id="rId37" imgW="152665" imgH="216275" progId="Equation.3">
                    <p:embed/>
                    <p:pic>
                      <p:nvPicPr>
                        <p:cNvPr id="0" name="Object 42"/>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632" y="432"/>
                          <a:ext cx="330" cy="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1817" name="Object 43">
              <a:extLst>
                <a:ext uri="{FF2B5EF4-FFF2-40B4-BE49-F238E27FC236}">
                  <a16:creationId xmlns:a16="http://schemas.microsoft.com/office/drawing/2014/main" id="{BC70F8BC-A3EE-4381-BFEA-6C16A879786C}"/>
                </a:ext>
              </a:extLst>
            </p:cNvPr>
            <p:cNvGraphicFramePr>
              <a:graphicFrameLocks noChangeAspect="1"/>
            </p:cNvGraphicFramePr>
            <p:nvPr/>
          </p:nvGraphicFramePr>
          <p:xfrm>
            <a:off x="864" y="192"/>
            <a:ext cx="314" cy="340"/>
          </p:xfrm>
          <a:graphic>
            <a:graphicData uri="http://schemas.openxmlformats.org/presentationml/2006/ole">
              <mc:AlternateContent xmlns:mc="http://schemas.openxmlformats.org/markup-compatibility/2006">
                <mc:Choice xmlns:v="urn:schemas-microsoft-com:vml" Requires="v">
                  <p:oleObj r:id="rId39" imgW="171383" imgH="199985" progId="Equation.3">
                    <p:embed/>
                  </p:oleObj>
                </mc:Choice>
                <mc:Fallback>
                  <p:oleObj r:id="rId39" imgW="171383" imgH="199985" progId="Equation.3">
                    <p:embed/>
                    <p:pic>
                      <p:nvPicPr>
                        <p:cNvPr id="0" name="Object 43"/>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864" y="192"/>
                          <a:ext cx="314"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1818" name="Text Box 53">
              <a:extLst>
                <a:ext uri="{FF2B5EF4-FFF2-40B4-BE49-F238E27FC236}">
                  <a16:creationId xmlns:a16="http://schemas.microsoft.com/office/drawing/2014/main" id="{4E66A838-A1E7-45F5-A629-69CBA29A8409}"/>
                </a:ext>
              </a:extLst>
            </p:cNvPr>
            <p:cNvSpPr txBox="1">
              <a:spLocks noChangeArrowheads="1"/>
            </p:cNvSpPr>
            <p:nvPr/>
          </p:nvSpPr>
          <p:spPr bwMode="auto">
            <a:xfrm>
              <a:off x="960" y="336"/>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800">
                  <a:solidFill>
                    <a:srgbClr val="FF6600"/>
                  </a:solidFill>
                  <a:latin typeface="Times New Roman" panose="02020603050405020304" pitchFamily="18" charset="0"/>
                  <a:ea typeface="华文中宋" panose="02010600040101010101" pitchFamily="2" charset="-122"/>
                </a:rPr>
                <a:t>*</a:t>
              </a:r>
            </a:p>
          </p:txBody>
        </p:sp>
      </p:grpSp>
      <p:sp>
        <p:nvSpPr>
          <p:cNvPr id="90" name="Text Box 59">
            <a:extLst>
              <a:ext uri="{FF2B5EF4-FFF2-40B4-BE49-F238E27FC236}">
                <a16:creationId xmlns:a16="http://schemas.microsoft.com/office/drawing/2014/main" id="{50FF4BD7-E585-4961-9D18-A5FD4CEF7B62}"/>
              </a:ext>
            </a:extLst>
          </p:cNvPr>
          <p:cNvSpPr txBox="1">
            <a:spLocks noChangeArrowheads="1"/>
          </p:cNvSpPr>
          <p:nvPr/>
        </p:nvSpPr>
        <p:spPr bwMode="auto">
          <a:xfrm>
            <a:off x="1785938" y="1377950"/>
            <a:ext cx="1152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800" b="1">
                <a:solidFill>
                  <a:srgbClr val="FF0000"/>
                </a:solidFill>
                <a:latin typeface="华文隶书" panose="02010800040101010101" pitchFamily="2" charset="-122"/>
                <a:ea typeface="华文隶书" panose="02010800040101010101" pitchFamily="2" charset="-122"/>
              </a:rPr>
              <a:t>变化</a:t>
            </a:r>
          </a:p>
        </p:txBody>
      </p:sp>
      <p:sp>
        <p:nvSpPr>
          <p:cNvPr id="91" name="Text Box 60">
            <a:extLst>
              <a:ext uri="{FF2B5EF4-FFF2-40B4-BE49-F238E27FC236}">
                <a16:creationId xmlns:a16="http://schemas.microsoft.com/office/drawing/2014/main" id="{6CC02A76-D218-4DB9-B2DB-4DE5E8A4C738}"/>
              </a:ext>
            </a:extLst>
          </p:cNvPr>
          <p:cNvSpPr txBox="1">
            <a:spLocks noChangeArrowheads="1"/>
          </p:cNvSpPr>
          <p:nvPr/>
        </p:nvSpPr>
        <p:spPr bwMode="auto">
          <a:xfrm>
            <a:off x="1785938" y="2592388"/>
            <a:ext cx="14398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800" b="1">
                <a:solidFill>
                  <a:srgbClr val="FF0000"/>
                </a:solidFill>
                <a:latin typeface="华文隶书" panose="02010800040101010101" pitchFamily="2" charset="-122"/>
                <a:ea typeface="华文隶书" panose="02010800040101010101" pitchFamily="2" charset="-122"/>
              </a:rPr>
              <a:t>不变化</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272"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 calcmode="lin" valueType="num">
                                      <p:cBhvr>
                                        <p:cTn id="7" dur="500" fill="hold"/>
                                        <p:tgtEl>
                                          <p:spTgt spid="90"/>
                                        </p:tgtEl>
                                        <p:attrNameLst>
                                          <p:attrName>ppt_w</p:attrName>
                                        </p:attrNameLst>
                                      </p:cBhvr>
                                      <p:tavLst>
                                        <p:tav tm="0">
                                          <p:val>
                                            <p:strVal val="2/3*#ppt_w"/>
                                          </p:val>
                                        </p:tav>
                                        <p:tav tm="100000">
                                          <p:val>
                                            <p:strVal val="#ppt_w"/>
                                          </p:val>
                                        </p:tav>
                                      </p:tavLst>
                                    </p:anim>
                                    <p:anim calcmode="lin" valueType="num">
                                      <p:cBhvr>
                                        <p:cTn id="8" dur="500" fill="hold"/>
                                        <p:tgtEl>
                                          <p:spTgt spid="90"/>
                                        </p:tgtEl>
                                        <p:attrNameLst>
                                          <p:attrName>ppt_h</p:attrName>
                                        </p:attrNameLst>
                                      </p:cBhvr>
                                      <p:tavLst>
                                        <p:tav tm="0">
                                          <p:val>
                                            <p:strVal val="2/3*#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272" fill="hold" grpId="0" nodeType="clickEffect">
                                  <p:stCondLst>
                                    <p:cond delay="0"/>
                                  </p:stCondLst>
                                  <p:childTnLst>
                                    <p:set>
                                      <p:cBhvr>
                                        <p:cTn id="12" dur="1" fill="hold">
                                          <p:stCondLst>
                                            <p:cond delay="0"/>
                                          </p:stCondLst>
                                        </p:cTn>
                                        <p:tgtEl>
                                          <p:spTgt spid="91"/>
                                        </p:tgtEl>
                                        <p:attrNameLst>
                                          <p:attrName>style.visibility</p:attrName>
                                        </p:attrNameLst>
                                      </p:cBhvr>
                                      <p:to>
                                        <p:strVal val="visible"/>
                                      </p:to>
                                    </p:set>
                                    <p:anim calcmode="lin" valueType="num">
                                      <p:cBhvr>
                                        <p:cTn id="13" dur="500" fill="hold"/>
                                        <p:tgtEl>
                                          <p:spTgt spid="91"/>
                                        </p:tgtEl>
                                        <p:attrNameLst>
                                          <p:attrName>ppt_w</p:attrName>
                                        </p:attrNameLst>
                                      </p:cBhvr>
                                      <p:tavLst>
                                        <p:tav tm="0">
                                          <p:val>
                                            <p:strVal val="2/3*#ppt_w"/>
                                          </p:val>
                                        </p:tav>
                                        <p:tav tm="100000">
                                          <p:val>
                                            <p:strVal val="#ppt_w"/>
                                          </p:val>
                                        </p:tav>
                                      </p:tavLst>
                                    </p:anim>
                                    <p:anim calcmode="lin" valueType="num">
                                      <p:cBhvr>
                                        <p:cTn id="14" dur="500" fill="hold"/>
                                        <p:tgtEl>
                                          <p:spTgt spid="91"/>
                                        </p:tgtEl>
                                        <p:attrNameLst>
                                          <p:attrName>ppt_h</p:attrName>
                                        </p:attrNameLst>
                                      </p:cBhvr>
                                      <p:tavLst>
                                        <p:tav tm="0">
                                          <p:val>
                                            <p:strVal val="2/3*#ppt_h"/>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linds(horizontal)">
                                      <p:cBhvr>
                                        <p:cTn id="19" dur="500"/>
                                        <p:tgtEl>
                                          <p:spTgt spid="2"/>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nodeType="click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blinds(horizontal)">
                                      <p:cBhvr>
                                        <p:cTn id="24" dur="500"/>
                                        <p:tgtEl>
                                          <p:spTgt spid="47"/>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blinds(horizontal)">
                                      <p:cBhvr>
                                        <p:cTn id="29" dur="500"/>
                                        <p:tgtEl>
                                          <p:spTgt spid="4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5" fill="hold" nodeType="click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blinds(vertical)">
                                      <p:cBhvr>
                                        <p:cTn id="3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utoUpdateAnimBg="0"/>
      <p:bldP spid="91" grpId="0"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3" name="Rectangle 3">
            <a:extLst>
              <a:ext uri="{FF2B5EF4-FFF2-40B4-BE49-F238E27FC236}">
                <a16:creationId xmlns:a16="http://schemas.microsoft.com/office/drawing/2014/main" id="{6E5E8F07-9A98-4D63-9DD9-CFD2B2648375}"/>
              </a:ext>
            </a:extLst>
          </p:cNvPr>
          <p:cNvSpPr>
            <a:spLocks noChangeArrowheads="1"/>
          </p:cNvSpPr>
          <p:nvPr/>
        </p:nvSpPr>
        <p:spPr bwMode="auto">
          <a:xfrm>
            <a:off x="457200" y="2438400"/>
            <a:ext cx="8353425"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tx2"/>
              </a:buClr>
              <a:buSzPct val="115000"/>
              <a:buFont typeface="Wingdings" panose="05000000000000000000" pitchFamily="2" charset="2"/>
              <a:buChar char="§"/>
              <a:tabLst>
                <a:tab pos="495300"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tabLst>
                <a:tab pos="495300"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tabLst>
                <a:tab pos="495300"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AutoNum type="arabicPeriod"/>
            </a:pPr>
            <a:r>
              <a:rPr lang="en-US" altLang="zh-CN" sz="2800" b="1"/>
              <a:t>  </a:t>
            </a:r>
            <a:r>
              <a:rPr lang="zh-CN" altLang="en-US" sz="2800" b="1"/>
              <a:t>从电荷分布的对称性来分析电场强度的</a:t>
            </a:r>
            <a:r>
              <a:rPr lang="zh-CN" altLang="en-US" sz="2800" b="1">
                <a:solidFill>
                  <a:srgbClr val="FF0066"/>
                </a:solidFill>
              </a:rPr>
              <a:t>对称性</a:t>
            </a:r>
            <a:r>
              <a:rPr lang="zh-CN" altLang="en-US" sz="2800" b="1"/>
              <a:t>，判定电场强度的方向。 </a:t>
            </a:r>
          </a:p>
        </p:txBody>
      </p:sp>
      <p:sp>
        <p:nvSpPr>
          <p:cNvPr id="322564" name="Text Box 4">
            <a:extLst>
              <a:ext uri="{FF2B5EF4-FFF2-40B4-BE49-F238E27FC236}">
                <a16:creationId xmlns:a16="http://schemas.microsoft.com/office/drawing/2014/main" id="{F6E06F3D-9134-46ED-A168-7EBE5F80DC62}"/>
              </a:ext>
            </a:extLst>
          </p:cNvPr>
          <p:cNvSpPr txBox="1">
            <a:spLocks noChangeArrowheads="1"/>
          </p:cNvSpPr>
          <p:nvPr/>
        </p:nvSpPr>
        <p:spPr bwMode="auto">
          <a:xfrm>
            <a:off x="457200" y="3505200"/>
            <a:ext cx="8135938"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spcBef>
                <a:spcPct val="20000"/>
              </a:spcBef>
              <a:buClr>
                <a:schemeClr val="tx2"/>
              </a:buClr>
              <a:buSzPct val="115000"/>
              <a:buFont typeface="Wingdings" panose="05000000000000000000" pitchFamily="2" charset="2"/>
              <a:buChar char="§"/>
              <a:tabLst>
                <a:tab pos="495300"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tabLst>
                <a:tab pos="495300"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tabLst>
                <a:tab pos="495300"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800" b="1"/>
              <a:t>2 . </a:t>
            </a:r>
            <a:r>
              <a:rPr lang="zh-CN" altLang="en-US" sz="2800" b="1"/>
              <a:t>根据电场强度的对称性特点，作相应的</a:t>
            </a:r>
            <a:r>
              <a:rPr lang="zh-CN" altLang="en-US" sz="2800" b="1">
                <a:solidFill>
                  <a:srgbClr val="FF0066"/>
                </a:solidFill>
              </a:rPr>
              <a:t>高斯面</a:t>
            </a:r>
            <a:r>
              <a:rPr lang="zh-CN" altLang="en-US" sz="2800" b="1"/>
              <a:t>（通常为球面、圆柱面等），使高斯面上各点的电场强度大小相等。</a:t>
            </a:r>
          </a:p>
        </p:txBody>
      </p:sp>
      <p:sp>
        <p:nvSpPr>
          <p:cNvPr id="322565" name="Rectangle 5">
            <a:extLst>
              <a:ext uri="{FF2B5EF4-FFF2-40B4-BE49-F238E27FC236}">
                <a16:creationId xmlns:a16="http://schemas.microsoft.com/office/drawing/2014/main" id="{041F6DBE-CEB9-439E-BC9F-8913F6EC10CB}"/>
              </a:ext>
            </a:extLst>
          </p:cNvPr>
          <p:cNvSpPr>
            <a:spLocks noChangeArrowheads="1"/>
          </p:cNvSpPr>
          <p:nvPr/>
        </p:nvSpPr>
        <p:spPr bwMode="auto">
          <a:xfrm>
            <a:off x="457200" y="5257800"/>
            <a:ext cx="7632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spcBef>
                <a:spcPct val="20000"/>
              </a:spcBef>
              <a:buClr>
                <a:schemeClr val="tx2"/>
              </a:buClr>
              <a:buSzPct val="115000"/>
              <a:buFont typeface="Wingdings" panose="05000000000000000000" pitchFamily="2" charset="2"/>
              <a:buChar char="§"/>
              <a:tabLst>
                <a:tab pos="495300"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tabLst>
                <a:tab pos="495300"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tabLst>
                <a:tab pos="495300"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800" b="1"/>
              <a:t>3.  </a:t>
            </a:r>
            <a:r>
              <a:rPr lang="zh-CN" altLang="en-US" sz="2800" b="1"/>
              <a:t>确定高斯面内所包围的</a:t>
            </a:r>
            <a:r>
              <a:rPr lang="zh-CN" altLang="en-US" sz="2800" b="1">
                <a:solidFill>
                  <a:srgbClr val="FF0066"/>
                </a:solidFill>
              </a:rPr>
              <a:t>电荷之代数和</a:t>
            </a:r>
            <a:r>
              <a:rPr lang="zh-CN" altLang="en-US" sz="2800" b="1"/>
              <a:t>。</a:t>
            </a:r>
          </a:p>
        </p:txBody>
      </p:sp>
      <p:sp>
        <p:nvSpPr>
          <p:cNvPr id="322566" name="Rectangle 6">
            <a:extLst>
              <a:ext uri="{FF2B5EF4-FFF2-40B4-BE49-F238E27FC236}">
                <a16:creationId xmlns:a16="http://schemas.microsoft.com/office/drawing/2014/main" id="{9017D63C-DB69-4339-BFF2-B64985762B2B}"/>
              </a:ext>
            </a:extLst>
          </p:cNvPr>
          <p:cNvSpPr>
            <a:spLocks noChangeArrowheads="1"/>
          </p:cNvSpPr>
          <p:nvPr/>
        </p:nvSpPr>
        <p:spPr bwMode="auto">
          <a:xfrm>
            <a:off x="457200" y="5943600"/>
            <a:ext cx="70564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spcBef>
                <a:spcPct val="20000"/>
              </a:spcBef>
              <a:buClr>
                <a:schemeClr val="tx2"/>
              </a:buClr>
              <a:buSzPct val="115000"/>
              <a:buFont typeface="Wingdings" panose="05000000000000000000" pitchFamily="2" charset="2"/>
              <a:buChar char="§"/>
              <a:tabLst>
                <a:tab pos="495300"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tabLst>
                <a:tab pos="495300"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tabLst>
                <a:tab pos="495300"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tabLst>
                <a:tab pos="495300" algn="l"/>
              </a:tabLst>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800" b="1"/>
              <a:t>4.  </a:t>
            </a:r>
            <a:r>
              <a:rPr lang="zh-CN" altLang="en-US" sz="2800" b="1"/>
              <a:t>根据</a:t>
            </a:r>
            <a:r>
              <a:rPr lang="zh-CN" altLang="en-US" sz="2800" b="1">
                <a:solidFill>
                  <a:srgbClr val="FF0066"/>
                </a:solidFill>
              </a:rPr>
              <a:t>高斯定理计算</a:t>
            </a:r>
            <a:r>
              <a:rPr lang="zh-CN" altLang="en-US" sz="2800" b="1"/>
              <a:t>出电场强度大小。</a:t>
            </a:r>
          </a:p>
        </p:txBody>
      </p:sp>
      <p:sp>
        <p:nvSpPr>
          <p:cNvPr id="163846" name="TextBox 13">
            <a:extLst>
              <a:ext uri="{FF2B5EF4-FFF2-40B4-BE49-F238E27FC236}">
                <a16:creationId xmlns:a16="http://schemas.microsoft.com/office/drawing/2014/main" id="{DE14D7A6-F9D1-4088-B1AE-D2BC6EB3D107}"/>
              </a:ext>
            </a:extLst>
          </p:cNvPr>
          <p:cNvSpPr txBox="1">
            <a:spLocks noChangeArrowheads="1"/>
          </p:cNvSpPr>
          <p:nvPr/>
        </p:nvSpPr>
        <p:spPr bwMode="auto">
          <a:xfrm>
            <a:off x="0" y="0"/>
            <a:ext cx="62865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4000" b="1">
                <a:solidFill>
                  <a:srgbClr val="FF3300"/>
                </a:solidFill>
                <a:latin typeface="Calibri" panose="020F0502020204030204" pitchFamily="34" charset="0"/>
              </a:rPr>
              <a:t>5.3.4</a:t>
            </a:r>
            <a:r>
              <a:rPr lang="en-US" altLang="zh-CN" sz="4000">
                <a:solidFill>
                  <a:srgbClr val="FF3300"/>
                </a:solidFill>
                <a:latin typeface="宋体" panose="02010600030101010101" pitchFamily="2" charset="-122"/>
              </a:rPr>
              <a:t> </a:t>
            </a:r>
            <a:r>
              <a:rPr lang="en-US" altLang="zh-CN" sz="4400">
                <a:solidFill>
                  <a:srgbClr val="FF3300"/>
                </a:solidFill>
                <a:latin typeface="宋体" panose="02010600030101010101" pitchFamily="2" charset="-122"/>
              </a:rPr>
              <a:t> </a:t>
            </a:r>
            <a:r>
              <a:rPr lang="zh-CN" altLang="en-US" sz="4400" b="1">
                <a:solidFill>
                  <a:srgbClr val="FF3300"/>
                </a:solidFill>
                <a:latin typeface="黑体" panose="02010609060101010101" pitchFamily="49" charset="-122"/>
                <a:ea typeface="黑体" panose="02010609060101010101" pitchFamily="49" charset="-122"/>
              </a:rPr>
              <a:t>高斯定理的应用</a:t>
            </a:r>
          </a:p>
        </p:txBody>
      </p:sp>
      <p:sp>
        <p:nvSpPr>
          <p:cNvPr id="31" name="Text Box 5">
            <a:extLst>
              <a:ext uri="{FF2B5EF4-FFF2-40B4-BE49-F238E27FC236}">
                <a16:creationId xmlns:a16="http://schemas.microsoft.com/office/drawing/2014/main" id="{9F5A60DE-177A-4D40-8CE9-ADDD8188CD1E}"/>
              </a:ext>
            </a:extLst>
          </p:cNvPr>
          <p:cNvSpPr txBox="1">
            <a:spLocks noChangeArrowheads="1"/>
          </p:cNvSpPr>
          <p:nvPr/>
        </p:nvSpPr>
        <p:spPr bwMode="auto">
          <a:xfrm>
            <a:off x="1905000" y="838200"/>
            <a:ext cx="49196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b="1">
                <a:solidFill>
                  <a:srgbClr val="FFFF66"/>
                </a:solidFill>
                <a:latin typeface="Times New Roman" panose="02020603050405020304" pitchFamily="18" charset="0"/>
                <a:ea typeface="方正姚体" panose="02010601030101010101" pitchFamily="2" charset="-122"/>
              </a:rPr>
              <a:t>♦ </a:t>
            </a:r>
            <a:r>
              <a:rPr lang="zh-CN" altLang="en-US" b="1">
                <a:solidFill>
                  <a:srgbClr val="FFFF66"/>
                </a:solidFill>
                <a:latin typeface="方正姚体" panose="02010601030101010101" pitchFamily="2" charset="-122"/>
                <a:ea typeface="方正姚体" panose="02010601030101010101" pitchFamily="2" charset="-122"/>
              </a:rPr>
              <a:t>用高斯定理求电场强度</a:t>
            </a:r>
          </a:p>
        </p:txBody>
      </p:sp>
      <p:sp>
        <p:nvSpPr>
          <p:cNvPr id="33" name="Text Box 6">
            <a:extLst>
              <a:ext uri="{FF2B5EF4-FFF2-40B4-BE49-F238E27FC236}">
                <a16:creationId xmlns:a16="http://schemas.microsoft.com/office/drawing/2014/main" id="{A4C0091F-EECB-4609-9577-3779227E8071}"/>
              </a:ext>
            </a:extLst>
          </p:cNvPr>
          <p:cNvSpPr txBox="1">
            <a:spLocks noChangeArrowheads="1"/>
          </p:cNvSpPr>
          <p:nvPr/>
        </p:nvSpPr>
        <p:spPr bwMode="auto">
          <a:xfrm>
            <a:off x="609600" y="1657350"/>
            <a:ext cx="3124200" cy="519113"/>
          </a:xfrm>
          <a:prstGeom prst="rect">
            <a:avLst/>
          </a:prstGeom>
          <a:noFill/>
          <a:ln w="9525">
            <a:noFill/>
            <a:miter lim="800000"/>
            <a:headEnd/>
            <a:tailEnd/>
          </a:ln>
        </p:spPr>
        <p:txBody>
          <a:bodyPr>
            <a:spAutoFit/>
          </a:bodyPr>
          <a:lstStyle/>
          <a:p>
            <a:pPr eaLnBrk="1" fontAlgn="auto" hangingPunct="1">
              <a:spcBef>
                <a:spcPct val="50000"/>
              </a:spcBef>
              <a:spcAft>
                <a:spcPts val="0"/>
              </a:spcAft>
              <a:defRPr/>
            </a:pPr>
            <a:r>
              <a:rPr lang="zh-CN" altLang="en-US" sz="2800" kern="0">
                <a:solidFill>
                  <a:srgbClr val="FFFF00"/>
                </a:solidFill>
                <a:latin typeface="Times New Roman" pitchFamily="18" charset="0"/>
                <a:ea typeface="华文中宋" pitchFamily="2" charset="-122"/>
              </a:rPr>
              <a:t>原理：高斯定理</a:t>
            </a:r>
          </a:p>
        </p:txBody>
      </p:sp>
      <p:graphicFrame>
        <p:nvGraphicFramePr>
          <p:cNvPr id="11" name="Object 8">
            <a:extLst>
              <a:ext uri="{FF2B5EF4-FFF2-40B4-BE49-F238E27FC236}">
                <a16:creationId xmlns:a16="http://schemas.microsoft.com/office/drawing/2014/main" id="{2C407C85-4CAB-414E-A6DB-DE5E43DD63E6}"/>
              </a:ext>
            </a:extLst>
          </p:cNvPr>
          <p:cNvGraphicFramePr>
            <a:graphicFrameLocks noChangeAspect="1"/>
          </p:cNvGraphicFramePr>
          <p:nvPr/>
        </p:nvGraphicFramePr>
        <p:xfrm>
          <a:off x="3352800" y="1417638"/>
          <a:ext cx="4814888" cy="1112837"/>
        </p:xfrm>
        <a:graphic>
          <a:graphicData uri="http://schemas.openxmlformats.org/presentationml/2006/ole">
            <mc:AlternateContent xmlns:mc="http://schemas.openxmlformats.org/markup-compatibility/2006">
              <mc:Choice xmlns:v="urn:schemas-microsoft-com:vml" Requires="v">
                <p:oleObj name="Equation" r:id="rId2" imgW="1473840" imgH="457399" progId="Equation.DSMT4">
                  <p:embed/>
                </p:oleObj>
              </mc:Choice>
              <mc:Fallback>
                <p:oleObj name="Equation" r:id="rId2" imgW="1473840" imgH="457399" progId="Equation.DSMT4">
                  <p:embed/>
                  <p:pic>
                    <p:nvPicPr>
                      <p:cNvPr id="0"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1417638"/>
                        <a:ext cx="4814888" cy="1112837"/>
                      </a:xfrm>
                      <a:prstGeom prst="rect">
                        <a:avLst/>
                      </a:prstGeom>
                      <a:gradFill rotWithShape="0">
                        <a:gsLst>
                          <a:gs pos="0">
                            <a:srgbClr val="C8E6E8"/>
                          </a:gs>
                          <a:gs pos="50000">
                            <a:srgbClr val="FFFFFF"/>
                          </a:gs>
                          <a:gs pos="100000">
                            <a:srgbClr val="C8E6E8"/>
                          </a:gs>
                        </a:gsLst>
                        <a:lin ang="5400000" scaled="1"/>
                      </a:gradFill>
                      <a:ln w="12700">
                        <a:solidFill>
                          <a:srgbClr val="000000"/>
                        </a:solidFill>
                        <a:miter lim="800000"/>
                        <a:headEnd/>
                        <a:tailEnd/>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2563"/>
                                        </p:tgtEl>
                                        <p:attrNameLst>
                                          <p:attrName>style.visibility</p:attrName>
                                        </p:attrNameLst>
                                      </p:cBhvr>
                                      <p:to>
                                        <p:strVal val="visible"/>
                                      </p:to>
                                    </p:set>
                                    <p:animEffect transition="in" filter="wipe(left)">
                                      <p:cBhvr>
                                        <p:cTn id="7" dur="500"/>
                                        <p:tgtEl>
                                          <p:spTgt spid="32256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2564"/>
                                        </p:tgtEl>
                                        <p:attrNameLst>
                                          <p:attrName>style.visibility</p:attrName>
                                        </p:attrNameLst>
                                      </p:cBhvr>
                                      <p:to>
                                        <p:strVal val="visible"/>
                                      </p:to>
                                    </p:set>
                                    <p:animEffect transition="in" filter="wipe(left)">
                                      <p:cBhvr>
                                        <p:cTn id="12" dur="500"/>
                                        <p:tgtEl>
                                          <p:spTgt spid="32256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22565"/>
                                        </p:tgtEl>
                                        <p:attrNameLst>
                                          <p:attrName>style.visibility</p:attrName>
                                        </p:attrNameLst>
                                      </p:cBhvr>
                                      <p:to>
                                        <p:strVal val="visible"/>
                                      </p:to>
                                    </p:set>
                                    <p:animEffect transition="in" filter="wipe(left)">
                                      <p:cBhvr>
                                        <p:cTn id="17" dur="500"/>
                                        <p:tgtEl>
                                          <p:spTgt spid="32256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22566"/>
                                        </p:tgtEl>
                                        <p:attrNameLst>
                                          <p:attrName>style.visibility</p:attrName>
                                        </p:attrNameLst>
                                      </p:cBhvr>
                                      <p:to>
                                        <p:strVal val="visible"/>
                                      </p:to>
                                    </p:set>
                                    <p:animEffect transition="in" filter="wipe(left)">
                                      <p:cBhvr>
                                        <p:cTn id="22" dur="500"/>
                                        <p:tgtEl>
                                          <p:spTgt spid="32256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7" presetClass="entr" presetSubtype="1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p:cTn id="27" dur="500" fill="hold"/>
                                        <p:tgtEl>
                                          <p:spTgt spid="31"/>
                                        </p:tgtEl>
                                        <p:attrNameLst>
                                          <p:attrName>ppt_w</p:attrName>
                                        </p:attrNameLst>
                                      </p:cBhvr>
                                      <p:tavLst>
                                        <p:tav tm="0">
                                          <p:val>
                                            <p:fltVal val="0"/>
                                          </p:val>
                                        </p:tav>
                                        <p:tav tm="100000">
                                          <p:val>
                                            <p:strVal val="#ppt_w"/>
                                          </p:val>
                                        </p:tav>
                                      </p:tavLst>
                                    </p:anim>
                                    <p:anim calcmode="lin" valueType="num">
                                      <p:cBhvr>
                                        <p:cTn id="28" dur="5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42"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1000"/>
                                        <p:tgtEl>
                                          <p:spTgt spid="11"/>
                                        </p:tgtEl>
                                      </p:cBhvr>
                                    </p:animEffect>
                                    <p:anim calcmode="lin" valueType="num">
                                      <p:cBhvr>
                                        <p:cTn id="34" dur="1000" fill="hold"/>
                                        <p:tgtEl>
                                          <p:spTgt spid="11"/>
                                        </p:tgtEl>
                                        <p:attrNameLst>
                                          <p:attrName>ppt_x</p:attrName>
                                        </p:attrNameLst>
                                      </p:cBhvr>
                                      <p:tavLst>
                                        <p:tav tm="0">
                                          <p:val>
                                            <p:strVal val="#ppt_x"/>
                                          </p:val>
                                        </p:tav>
                                        <p:tav tm="100000">
                                          <p:val>
                                            <p:strVal val="#ppt_x"/>
                                          </p:val>
                                        </p:tav>
                                      </p:tavLst>
                                    </p:anim>
                                    <p:anim calcmode="lin" valueType="num">
                                      <p:cBhvr>
                                        <p:cTn id="3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563" grpId="0"/>
      <p:bldP spid="322564" grpId="0"/>
      <p:bldP spid="322565" grpId="0"/>
      <p:bldP spid="322566" grpId="0"/>
      <p:bldP spid="31" grpId="0"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6DBF05AC-1D66-4241-9B07-034BCD4150DF}"/>
              </a:ext>
            </a:extLst>
          </p:cNvPr>
          <p:cNvGrpSpPr>
            <a:grpSpLocks/>
          </p:cNvGrpSpPr>
          <p:nvPr/>
        </p:nvGrpSpPr>
        <p:grpSpPr bwMode="auto">
          <a:xfrm>
            <a:off x="3278188" y="3843338"/>
            <a:ext cx="1922462" cy="1971675"/>
            <a:chOff x="0" y="0"/>
            <a:chExt cx="1211" cy="1242"/>
          </a:xfrm>
        </p:grpSpPr>
        <p:grpSp>
          <p:nvGrpSpPr>
            <p:cNvPr id="164885" name="Group 4">
              <a:extLst>
                <a:ext uri="{FF2B5EF4-FFF2-40B4-BE49-F238E27FC236}">
                  <a16:creationId xmlns:a16="http://schemas.microsoft.com/office/drawing/2014/main" id="{DAB9FE2B-3831-4911-99F4-49A8C5CED461}"/>
                </a:ext>
              </a:extLst>
            </p:cNvPr>
            <p:cNvGrpSpPr>
              <a:grpSpLocks/>
            </p:cNvGrpSpPr>
            <p:nvPr/>
          </p:nvGrpSpPr>
          <p:grpSpPr bwMode="auto">
            <a:xfrm>
              <a:off x="0" y="0"/>
              <a:ext cx="1211" cy="1242"/>
              <a:chOff x="0" y="0"/>
              <a:chExt cx="1211" cy="1242"/>
            </a:xfrm>
          </p:grpSpPr>
          <p:grpSp>
            <p:nvGrpSpPr>
              <p:cNvPr id="164887" name="Group 5">
                <a:extLst>
                  <a:ext uri="{FF2B5EF4-FFF2-40B4-BE49-F238E27FC236}">
                    <a16:creationId xmlns:a16="http://schemas.microsoft.com/office/drawing/2014/main" id="{89FAEA1F-658C-4F8C-AEAE-A469ECEE0557}"/>
                  </a:ext>
                </a:extLst>
              </p:cNvPr>
              <p:cNvGrpSpPr>
                <a:grpSpLocks/>
              </p:cNvGrpSpPr>
              <p:nvPr/>
            </p:nvGrpSpPr>
            <p:grpSpPr bwMode="auto">
              <a:xfrm>
                <a:off x="0" y="0"/>
                <a:ext cx="1211" cy="1242"/>
                <a:chOff x="0" y="0"/>
                <a:chExt cx="1211" cy="1242"/>
              </a:xfrm>
            </p:grpSpPr>
            <p:sp>
              <p:nvSpPr>
                <p:cNvPr id="164889" name="Oval 6">
                  <a:extLst>
                    <a:ext uri="{FF2B5EF4-FFF2-40B4-BE49-F238E27FC236}">
                      <a16:creationId xmlns:a16="http://schemas.microsoft.com/office/drawing/2014/main" id="{91970DDB-198E-492C-A64E-4146CAFB24D9}"/>
                    </a:ext>
                  </a:extLst>
                </p:cNvPr>
                <p:cNvSpPr>
                  <a:spLocks noChangeArrowheads="1"/>
                </p:cNvSpPr>
                <p:nvPr/>
              </p:nvSpPr>
              <p:spPr bwMode="auto">
                <a:xfrm>
                  <a:off x="0" y="13"/>
                  <a:ext cx="1178" cy="1152"/>
                </a:xfrm>
                <a:prstGeom prst="ellipse">
                  <a:avLst/>
                </a:prstGeom>
                <a:gradFill rotWithShape="0">
                  <a:gsLst>
                    <a:gs pos="0">
                      <a:schemeClr val="bg1"/>
                    </a:gs>
                    <a:gs pos="100000">
                      <a:srgbClr val="99CCFF"/>
                    </a:gs>
                  </a:gsLst>
                  <a:path path="shape">
                    <a:fillToRect l="50000" t="50000" r="50000" b="50000"/>
                  </a:path>
                </a:gradFill>
                <a:ln w="1905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2800">
                    <a:ea typeface="华文中宋" panose="02010600040101010101" pitchFamily="2" charset="-122"/>
                  </a:endParaRPr>
                </a:p>
              </p:txBody>
            </p:sp>
            <p:sp>
              <p:nvSpPr>
                <p:cNvPr id="164890" name="Text Box 7">
                  <a:extLst>
                    <a:ext uri="{FF2B5EF4-FFF2-40B4-BE49-F238E27FC236}">
                      <a16:creationId xmlns:a16="http://schemas.microsoft.com/office/drawing/2014/main" id="{DCF0F765-D115-4B9D-86BA-280073A74B07}"/>
                    </a:ext>
                  </a:extLst>
                </p:cNvPr>
                <p:cNvSpPr txBox="1">
                  <a:spLocks noChangeArrowheads="1"/>
                </p:cNvSpPr>
                <p:nvPr/>
              </p:nvSpPr>
              <p:spPr bwMode="auto">
                <a:xfrm>
                  <a:off x="530" y="0"/>
                  <a:ext cx="249"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0000"/>
                      </a:solidFill>
                      <a:ea typeface="华文中宋" panose="02010600040101010101" pitchFamily="2" charset="-122"/>
                    </a:rPr>
                    <a:t>+</a:t>
                  </a:r>
                  <a:endParaRPr lang="en-US" altLang="zh-CN" sz="2800">
                    <a:ea typeface="华文中宋" panose="02010600040101010101" pitchFamily="2" charset="-122"/>
                  </a:endParaRPr>
                </a:p>
                <a:p>
                  <a:pPr eaLnBrk="1" hangingPunct="1">
                    <a:spcBef>
                      <a:spcPct val="50000"/>
                    </a:spcBef>
                    <a:buFontTx/>
                    <a:buNone/>
                  </a:pPr>
                  <a:endParaRPr lang="en-US" altLang="zh-CN" sz="2800">
                    <a:ea typeface="华文中宋" panose="02010600040101010101" pitchFamily="2" charset="-122"/>
                  </a:endParaRPr>
                </a:p>
                <a:p>
                  <a:pPr eaLnBrk="1" hangingPunct="1">
                    <a:spcBef>
                      <a:spcPct val="50000"/>
                    </a:spcBef>
                    <a:buFontTx/>
                    <a:buNone/>
                  </a:pPr>
                  <a:endParaRPr lang="en-US" altLang="zh-CN" sz="2800">
                    <a:ea typeface="华文中宋" panose="02010600040101010101" pitchFamily="2" charset="-122"/>
                  </a:endParaRPr>
                </a:p>
              </p:txBody>
            </p:sp>
            <p:sp>
              <p:nvSpPr>
                <p:cNvPr id="164891" name="Rectangle 8">
                  <a:extLst>
                    <a:ext uri="{FF2B5EF4-FFF2-40B4-BE49-F238E27FC236}">
                      <a16:creationId xmlns:a16="http://schemas.microsoft.com/office/drawing/2014/main" id="{47A6E51C-52AF-4151-8C6A-C83A4B7C04D7}"/>
                    </a:ext>
                  </a:extLst>
                </p:cNvPr>
                <p:cNvSpPr>
                  <a:spLocks noChangeArrowheads="1"/>
                </p:cNvSpPr>
                <p:nvPr/>
              </p:nvSpPr>
              <p:spPr bwMode="auto">
                <a:xfrm>
                  <a:off x="290" y="48"/>
                  <a:ext cx="24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0000"/>
                      </a:solidFill>
                      <a:ea typeface="华文中宋" panose="02010600040101010101" pitchFamily="2" charset="-122"/>
                    </a:rPr>
                    <a:t>+</a:t>
                  </a:r>
                </a:p>
              </p:txBody>
            </p:sp>
            <p:sp>
              <p:nvSpPr>
                <p:cNvPr id="164892" name="Rectangle 9">
                  <a:extLst>
                    <a:ext uri="{FF2B5EF4-FFF2-40B4-BE49-F238E27FC236}">
                      <a16:creationId xmlns:a16="http://schemas.microsoft.com/office/drawing/2014/main" id="{5660F23C-5B34-4618-A80B-575D09D05368}"/>
                    </a:ext>
                  </a:extLst>
                </p:cNvPr>
                <p:cNvSpPr>
                  <a:spLocks noChangeArrowheads="1"/>
                </p:cNvSpPr>
                <p:nvPr/>
              </p:nvSpPr>
              <p:spPr bwMode="auto">
                <a:xfrm>
                  <a:off x="770" y="96"/>
                  <a:ext cx="24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0000"/>
                      </a:solidFill>
                      <a:ea typeface="华文中宋" panose="02010600040101010101" pitchFamily="2" charset="-122"/>
                    </a:rPr>
                    <a:t>+</a:t>
                  </a:r>
                </a:p>
              </p:txBody>
            </p:sp>
            <p:sp>
              <p:nvSpPr>
                <p:cNvPr id="164893" name="Rectangle 10">
                  <a:extLst>
                    <a:ext uri="{FF2B5EF4-FFF2-40B4-BE49-F238E27FC236}">
                      <a16:creationId xmlns:a16="http://schemas.microsoft.com/office/drawing/2014/main" id="{4C3AB995-4F98-4EDE-A8C5-AF44F9B9D2B4}"/>
                    </a:ext>
                  </a:extLst>
                </p:cNvPr>
                <p:cNvSpPr>
                  <a:spLocks noChangeArrowheads="1"/>
                </p:cNvSpPr>
                <p:nvPr/>
              </p:nvSpPr>
              <p:spPr bwMode="auto">
                <a:xfrm>
                  <a:off x="914" y="288"/>
                  <a:ext cx="24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0000"/>
                      </a:solidFill>
                      <a:ea typeface="华文中宋" panose="02010600040101010101" pitchFamily="2" charset="-122"/>
                    </a:rPr>
                    <a:t>+</a:t>
                  </a:r>
                </a:p>
              </p:txBody>
            </p:sp>
            <p:sp>
              <p:nvSpPr>
                <p:cNvPr id="164894" name="Rectangle 11">
                  <a:extLst>
                    <a:ext uri="{FF2B5EF4-FFF2-40B4-BE49-F238E27FC236}">
                      <a16:creationId xmlns:a16="http://schemas.microsoft.com/office/drawing/2014/main" id="{AC7FF987-52F9-406E-879B-4D04CBD6BF3D}"/>
                    </a:ext>
                  </a:extLst>
                </p:cNvPr>
                <p:cNvSpPr>
                  <a:spLocks noChangeArrowheads="1"/>
                </p:cNvSpPr>
                <p:nvPr/>
              </p:nvSpPr>
              <p:spPr bwMode="auto">
                <a:xfrm>
                  <a:off x="962" y="480"/>
                  <a:ext cx="24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0000"/>
                      </a:solidFill>
                      <a:ea typeface="华文中宋" panose="02010600040101010101" pitchFamily="2" charset="-122"/>
                    </a:rPr>
                    <a:t>+</a:t>
                  </a:r>
                </a:p>
              </p:txBody>
            </p:sp>
            <p:sp>
              <p:nvSpPr>
                <p:cNvPr id="164895" name="Rectangle 12">
                  <a:extLst>
                    <a:ext uri="{FF2B5EF4-FFF2-40B4-BE49-F238E27FC236}">
                      <a16:creationId xmlns:a16="http://schemas.microsoft.com/office/drawing/2014/main" id="{81B33F8C-7168-4DFE-8485-566FEDB20C55}"/>
                    </a:ext>
                  </a:extLst>
                </p:cNvPr>
                <p:cNvSpPr>
                  <a:spLocks noChangeArrowheads="1"/>
                </p:cNvSpPr>
                <p:nvPr/>
              </p:nvSpPr>
              <p:spPr bwMode="auto">
                <a:xfrm>
                  <a:off x="866" y="672"/>
                  <a:ext cx="24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0000"/>
                      </a:solidFill>
                      <a:ea typeface="华文中宋" panose="02010600040101010101" pitchFamily="2" charset="-122"/>
                    </a:rPr>
                    <a:t>+</a:t>
                  </a:r>
                </a:p>
              </p:txBody>
            </p:sp>
            <p:sp>
              <p:nvSpPr>
                <p:cNvPr id="164896" name="Rectangle 13">
                  <a:extLst>
                    <a:ext uri="{FF2B5EF4-FFF2-40B4-BE49-F238E27FC236}">
                      <a16:creationId xmlns:a16="http://schemas.microsoft.com/office/drawing/2014/main" id="{E2B3093E-23F3-4BF3-8D03-72F802FF241A}"/>
                    </a:ext>
                  </a:extLst>
                </p:cNvPr>
                <p:cNvSpPr>
                  <a:spLocks noChangeArrowheads="1"/>
                </p:cNvSpPr>
                <p:nvPr/>
              </p:nvSpPr>
              <p:spPr bwMode="auto">
                <a:xfrm>
                  <a:off x="98" y="192"/>
                  <a:ext cx="24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0000"/>
                      </a:solidFill>
                      <a:ea typeface="华文中宋" panose="02010600040101010101" pitchFamily="2" charset="-122"/>
                    </a:rPr>
                    <a:t>+</a:t>
                  </a:r>
                </a:p>
              </p:txBody>
            </p:sp>
            <p:sp>
              <p:nvSpPr>
                <p:cNvPr id="164897" name="Rectangle 14">
                  <a:extLst>
                    <a:ext uri="{FF2B5EF4-FFF2-40B4-BE49-F238E27FC236}">
                      <a16:creationId xmlns:a16="http://schemas.microsoft.com/office/drawing/2014/main" id="{E9F50C9B-DD68-4B07-BF11-D1A7875D4AC5}"/>
                    </a:ext>
                  </a:extLst>
                </p:cNvPr>
                <p:cNvSpPr>
                  <a:spLocks noChangeArrowheads="1"/>
                </p:cNvSpPr>
                <p:nvPr/>
              </p:nvSpPr>
              <p:spPr bwMode="auto">
                <a:xfrm>
                  <a:off x="2" y="432"/>
                  <a:ext cx="24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0000"/>
                      </a:solidFill>
                      <a:ea typeface="华文中宋" panose="02010600040101010101" pitchFamily="2" charset="-122"/>
                    </a:rPr>
                    <a:t>+</a:t>
                  </a:r>
                </a:p>
              </p:txBody>
            </p:sp>
            <p:sp>
              <p:nvSpPr>
                <p:cNvPr id="164898" name="Rectangle 15">
                  <a:extLst>
                    <a:ext uri="{FF2B5EF4-FFF2-40B4-BE49-F238E27FC236}">
                      <a16:creationId xmlns:a16="http://schemas.microsoft.com/office/drawing/2014/main" id="{29AED36C-2FDA-4C36-BD79-64AE571D64EC}"/>
                    </a:ext>
                  </a:extLst>
                </p:cNvPr>
                <p:cNvSpPr>
                  <a:spLocks noChangeArrowheads="1"/>
                </p:cNvSpPr>
                <p:nvPr/>
              </p:nvSpPr>
              <p:spPr bwMode="auto">
                <a:xfrm>
                  <a:off x="98" y="672"/>
                  <a:ext cx="24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0000"/>
                      </a:solidFill>
                      <a:ea typeface="华文中宋" panose="02010600040101010101" pitchFamily="2" charset="-122"/>
                    </a:rPr>
                    <a:t>+</a:t>
                  </a:r>
                </a:p>
              </p:txBody>
            </p:sp>
            <p:sp>
              <p:nvSpPr>
                <p:cNvPr id="164899" name="Rectangle 16">
                  <a:extLst>
                    <a:ext uri="{FF2B5EF4-FFF2-40B4-BE49-F238E27FC236}">
                      <a16:creationId xmlns:a16="http://schemas.microsoft.com/office/drawing/2014/main" id="{B3E82857-8C9F-4066-828E-326D5A8D4B75}"/>
                    </a:ext>
                  </a:extLst>
                </p:cNvPr>
                <p:cNvSpPr>
                  <a:spLocks noChangeArrowheads="1"/>
                </p:cNvSpPr>
                <p:nvPr/>
              </p:nvSpPr>
              <p:spPr bwMode="auto">
                <a:xfrm>
                  <a:off x="242" y="816"/>
                  <a:ext cx="24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0000"/>
                      </a:solidFill>
                      <a:ea typeface="华文中宋" panose="02010600040101010101" pitchFamily="2" charset="-122"/>
                    </a:rPr>
                    <a:t>+</a:t>
                  </a:r>
                </a:p>
              </p:txBody>
            </p:sp>
            <p:sp>
              <p:nvSpPr>
                <p:cNvPr id="164900" name="Rectangle 17">
                  <a:extLst>
                    <a:ext uri="{FF2B5EF4-FFF2-40B4-BE49-F238E27FC236}">
                      <a16:creationId xmlns:a16="http://schemas.microsoft.com/office/drawing/2014/main" id="{CE50E0F5-5902-4A75-B034-E640B9A78568}"/>
                    </a:ext>
                  </a:extLst>
                </p:cNvPr>
                <p:cNvSpPr>
                  <a:spLocks noChangeArrowheads="1"/>
                </p:cNvSpPr>
                <p:nvPr/>
              </p:nvSpPr>
              <p:spPr bwMode="auto">
                <a:xfrm>
                  <a:off x="722" y="816"/>
                  <a:ext cx="24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0000"/>
                      </a:solidFill>
                      <a:ea typeface="华文中宋" panose="02010600040101010101" pitchFamily="2" charset="-122"/>
                    </a:rPr>
                    <a:t>+</a:t>
                  </a:r>
                </a:p>
              </p:txBody>
            </p:sp>
            <p:sp>
              <p:nvSpPr>
                <p:cNvPr id="164901" name="Rectangle 18">
                  <a:extLst>
                    <a:ext uri="{FF2B5EF4-FFF2-40B4-BE49-F238E27FC236}">
                      <a16:creationId xmlns:a16="http://schemas.microsoft.com/office/drawing/2014/main" id="{3B35AF68-FAFB-42CD-A3FD-49A984516DB5}"/>
                    </a:ext>
                  </a:extLst>
                </p:cNvPr>
                <p:cNvSpPr>
                  <a:spLocks noChangeArrowheads="1"/>
                </p:cNvSpPr>
                <p:nvPr/>
              </p:nvSpPr>
              <p:spPr bwMode="auto">
                <a:xfrm>
                  <a:off x="482" y="912"/>
                  <a:ext cx="24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0000"/>
                      </a:solidFill>
                      <a:ea typeface="华文中宋" panose="02010600040101010101" pitchFamily="2" charset="-122"/>
                    </a:rPr>
                    <a:t>+</a:t>
                  </a:r>
                </a:p>
              </p:txBody>
            </p:sp>
            <p:sp>
              <p:nvSpPr>
                <p:cNvPr id="164902" name="Line 19">
                  <a:extLst>
                    <a:ext uri="{FF2B5EF4-FFF2-40B4-BE49-F238E27FC236}">
                      <a16:creationId xmlns:a16="http://schemas.microsoft.com/office/drawing/2014/main" id="{BCA10CC6-1087-44DD-9064-6983005E6006}"/>
                    </a:ext>
                  </a:extLst>
                </p:cNvPr>
                <p:cNvSpPr>
                  <a:spLocks noChangeShapeType="1"/>
                </p:cNvSpPr>
                <p:nvPr/>
              </p:nvSpPr>
              <p:spPr bwMode="auto">
                <a:xfrm flipH="1">
                  <a:off x="179" y="576"/>
                  <a:ext cx="399" cy="432"/>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903" name="Text Box 20">
                  <a:extLst>
                    <a:ext uri="{FF2B5EF4-FFF2-40B4-BE49-F238E27FC236}">
                      <a16:creationId xmlns:a16="http://schemas.microsoft.com/office/drawing/2014/main" id="{16060FD4-5C9D-4D65-814F-07F8CD9A647C}"/>
                    </a:ext>
                  </a:extLst>
                </p:cNvPr>
                <p:cNvSpPr txBox="1">
                  <a:spLocks noChangeArrowheads="1"/>
                </p:cNvSpPr>
                <p:nvPr/>
              </p:nvSpPr>
              <p:spPr bwMode="auto">
                <a:xfrm>
                  <a:off x="290" y="720"/>
                  <a:ext cx="11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endParaRPr lang="zh-CN" altLang="zh-CN" sz="2800">
                    <a:ea typeface="华文中宋" panose="02010600040101010101" pitchFamily="2" charset="-122"/>
                  </a:endParaRPr>
                </a:p>
              </p:txBody>
            </p:sp>
          </p:grpSp>
          <p:graphicFrame>
            <p:nvGraphicFramePr>
              <p:cNvPr id="164888" name="Object 20">
                <a:extLst>
                  <a:ext uri="{FF2B5EF4-FFF2-40B4-BE49-F238E27FC236}">
                    <a16:creationId xmlns:a16="http://schemas.microsoft.com/office/drawing/2014/main" id="{0D4382A7-F7E3-4346-AA6F-ED9EDE999EC2}"/>
                  </a:ext>
                </a:extLst>
              </p:cNvPr>
              <p:cNvGraphicFramePr>
                <a:graphicFrameLocks noChangeAspect="1"/>
              </p:cNvGraphicFramePr>
              <p:nvPr/>
            </p:nvGraphicFramePr>
            <p:xfrm>
              <a:off x="330" y="336"/>
              <a:ext cx="254" cy="296"/>
            </p:xfrm>
            <a:graphic>
              <a:graphicData uri="http://schemas.openxmlformats.org/presentationml/2006/ole">
                <mc:AlternateContent xmlns:mc="http://schemas.openxmlformats.org/markup-compatibility/2006">
                  <mc:Choice xmlns:v="urn:schemas-microsoft-com:vml" Requires="v">
                    <p:oleObj r:id="rId3" imgW="152931" imgH="178420" progId="Equation.3">
                      <p:embed/>
                    </p:oleObj>
                  </mc:Choice>
                  <mc:Fallback>
                    <p:oleObj r:id="rId3" imgW="152931" imgH="178420" progId="Equation.3">
                      <p:embed/>
                      <p:pic>
                        <p:nvPicPr>
                          <p:cNvPr id="0" name="Object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 y="336"/>
                            <a:ext cx="254"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64886" name="Object 21">
              <a:extLst>
                <a:ext uri="{FF2B5EF4-FFF2-40B4-BE49-F238E27FC236}">
                  <a16:creationId xmlns:a16="http://schemas.microsoft.com/office/drawing/2014/main" id="{3990AF2A-237C-4A1D-AB1B-D48D0CE4A3A3}"/>
                </a:ext>
              </a:extLst>
            </p:cNvPr>
            <p:cNvGraphicFramePr>
              <a:graphicFrameLocks noChangeAspect="1"/>
            </p:cNvGraphicFramePr>
            <p:nvPr/>
          </p:nvGraphicFramePr>
          <p:xfrm>
            <a:off x="185" y="573"/>
            <a:ext cx="261" cy="258"/>
          </p:xfrm>
          <a:graphic>
            <a:graphicData uri="http://schemas.openxmlformats.org/presentationml/2006/ole">
              <mc:AlternateContent xmlns:mc="http://schemas.openxmlformats.org/markup-compatibility/2006">
                <mc:Choice xmlns:v="urn:schemas-microsoft-com:vml" Requires="v">
                  <p:oleObj r:id="rId5" imgW="165459" imgH="165459" progId="Equation.DSMT4">
                    <p:embed/>
                  </p:oleObj>
                </mc:Choice>
                <mc:Fallback>
                  <p:oleObj r:id="rId5" imgW="165459" imgH="165459" progId="Equation.DSMT4">
                    <p:embed/>
                    <p:pic>
                      <p:nvPicPr>
                        <p:cNvPr id="0" name="Object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 y="573"/>
                          <a:ext cx="261"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64867" name="Text Box 23">
            <a:extLst>
              <a:ext uri="{FF2B5EF4-FFF2-40B4-BE49-F238E27FC236}">
                <a16:creationId xmlns:a16="http://schemas.microsoft.com/office/drawing/2014/main" id="{15D784A5-93A2-4B4C-B9F5-8EDECECB033F}"/>
              </a:ext>
            </a:extLst>
          </p:cNvPr>
          <p:cNvSpPr txBox="1">
            <a:spLocks noChangeArrowheads="1"/>
          </p:cNvSpPr>
          <p:nvPr/>
        </p:nvSpPr>
        <p:spPr bwMode="auto">
          <a:xfrm>
            <a:off x="285750" y="285750"/>
            <a:ext cx="47148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a:solidFill>
                  <a:srgbClr val="CC0000"/>
                </a:solidFill>
                <a:ea typeface="华文中宋" panose="02010600040101010101" pitchFamily="2" charset="-122"/>
              </a:rPr>
              <a:t>一、均匀带电球壳的电场</a:t>
            </a:r>
            <a:endParaRPr lang="zh-CN" altLang="en-US" sz="2800" b="1">
              <a:solidFill>
                <a:srgbClr val="D60093"/>
              </a:solidFill>
              <a:ea typeface="华文中宋" panose="02010600040101010101" pitchFamily="2" charset="-122"/>
            </a:endParaRPr>
          </a:p>
        </p:txBody>
      </p:sp>
      <p:grpSp>
        <p:nvGrpSpPr>
          <p:cNvPr id="5" name="Group 24">
            <a:extLst>
              <a:ext uri="{FF2B5EF4-FFF2-40B4-BE49-F238E27FC236}">
                <a16:creationId xmlns:a16="http://schemas.microsoft.com/office/drawing/2014/main" id="{18E85CDA-D19C-40EB-A975-A9E6C23C6804}"/>
              </a:ext>
            </a:extLst>
          </p:cNvPr>
          <p:cNvGrpSpPr>
            <a:grpSpLocks/>
          </p:cNvGrpSpPr>
          <p:nvPr/>
        </p:nvGrpSpPr>
        <p:grpSpPr bwMode="auto">
          <a:xfrm>
            <a:off x="3557588" y="3500438"/>
            <a:ext cx="1295400" cy="1847850"/>
            <a:chOff x="0" y="0"/>
            <a:chExt cx="816" cy="1164"/>
          </a:xfrm>
        </p:grpSpPr>
        <p:sp>
          <p:nvSpPr>
            <p:cNvPr id="164881" name="Oval 25">
              <a:extLst>
                <a:ext uri="{FF2B5EF4-FFF2-40B4-BE49-F238E27FC236}">
                  <a16:creationId xmlns:a16="http://schemas.microsoft.com/office/drawing/2014/main" id="{A9E2A586-EC38-4301-B293-50D3CC4F91FD}"/>
                </a:ext>
              </a:extLst>
            </p:cNvPr>
            <p:cNvSpPr>
              <a:spLocks noChangeArrowheads="1"/>
            </p:cNvSpPr>
            <p:nvPr/>
          </p:nvSpPr>
          <p:spPr bwMode="auto">
            <a:xfrm>
              <a:off x="0" y="411"/>
              <a:ext cx="805" cy="753"/>
            </a:xfrm>
            <a:prstGeom prst="ellipse">
              <a:avLst/>
            </a:prstGeom>
            <a:noFill/>
            <a:ln w="38100">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2800">
                <a:ea typeface="华文中宋" panose="02010600040101010101" pitchFamily="2" charset="-122"/>
              </a:endParaRPr>
            </a:p>
          </p:txBody>
        </p:sp>
        <p:sp>
          <p:nvSpPr>
            <p:cNvPr id="164882" name="Line 26">
              <a:extLst>
                <a:ext uri="{FF2B5EF4-FFF2-40B4-BE49-F238E27FC236}">
                  <a16:creationId xmlns:a16="http://schemas.microsoft.com/office/drawing/2014/main" id="{5F5949A2-E9F9-45BC-8ACB-ACC1E4DCA5EF}"/>
                </a:ext>
              </a:extLst>
            </p:cNvPr>
            <p:cNvSpPr>
              <a:spLocks noChangeShapeType="1"/>
            </p:cNvSpPr>
            <p:nvPr/>
          </p:nvSpPr>
          <p:spPr bwMode="auto">
            <a:xfrm>
              <a:off x="384" y="780"/>
              <a:ext cx="432" cy="133"/>
            </a:xfrm>
            <a:prstGeom prst="line">
              <a:avLst/>
            </a:prstGeom>
            <a:noFill/>
            <a:ln w="3810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64883" name="Object 26">
              <a:extLst>
                <a:ext uri="{FF2B5EF4-FFF2-40B4-BE49-F238E27FC236}">
                  <a16:creationId xmlns:a16="http://schemas.microsoft.com/office/drawing/2014/main" id="{EA63973F-D9E5-479C-898D-CB91F415575C}"/>
                </a:ext>
              </a:extLst>
            </p:cNvPr>
            <p:cNvGraphicFramePr>
              <a:graphicFrameLocks noChangeAspect="1"/>
            </p:cNvGraphicFramePr>
            <p:nvPr/>
          </p:nvGraphicFramePr>
          <p:xfrm>
            <a:off x="503" y="847"/>
            <a:ext cx="181" cy="200"/>
          </p:xfrm>
          <a:graphic>
            <a:graphicData uri="http://schemas.openxmlformats.org/presentationml/2006/ole">
              <mc:AlternateContent xmlns:mc="http://schemas.openxmlformats.org/markup-compatibility/2006">
                <mc:Choice xmlns:v="urn:schemas-microsoft-com:vml" Requires="v">
                  <p:oleObj r:id="rId7" imgW="95213" imgH="123732" progId="Equation.DSMT4">
                    <p:embed/>
                  </p:oleObj>
                </mc:Choice>
                <mc:Fallback>
                  <p:oleObj r:id="rId7" imgW="95213" imgH="123732" progId="Equation.DSMT4">
                    <p:embed/>
                    <p:pic>
                      <p:nvPicPr>
                        <p:cNvPr id="0" name="Object 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3" y="847"/>
                          <a:ext cx="181"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4884" name="Object 27">
              <a:extLst>
                <a:ext uri="{FF2B5EF4-FFF2-40B4-BE49-F238E27FC236}">
                  <a16:creationId xmlns:a16="http://schemas.microsoft.com/office/drawing/2014/main" id="{95EC675C-15CE-4666-B280-01A2045EE0C0}"/>
                </a:ext>
              </a:extLst>
            </p:cNvPr>
            <p:cNvGraphicFramePr>
              <a:graphicFrameLocks noChangeAspect="1"/>
            </p:cNvGraphicFramePr>
            <p:nvPr/>
          </p:nvGraphicFramePr>
          <p:xfrm>
            <a:off x="17" y="0"/>
            <a:ext cx="290" cy="359"/>
          </p:xfrm>
          <a:graphic>
            <a:graphicData uri="http://schemas.openxmlformats.org/presentationml/2006/ole">
              <mc:AlternateContent xmlns:mc="http://schemas.openxmlformats.org/markup-compatibility/2006">
                <mc:Choice xmlns:v="urn:schemas-microsoft-com:vml" Requires="v">
                  <p:oleObj r:id="rId9" imgW="219169" imgH="323717" progId="Equation.DSMT4">
                    <p:embed/>
                  </p:oleObj>
                </mc:Choice>
                <mc:Fallback>
                  <p:oleObj r:id="rId9" imgW="219169" imgH="323717" progId="Equation.DSMT4">
                    <p:embed/>
                    <p:pic>
                      <p:nvPicPr>
                        <p:cNvPr id="0" name="Object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 y="0"/>
                          <a:ext cx="290"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6" name="Group 29">
            <a:extLst>
              <a:ext uri="{FF2B5EF4-FFF2-40B4-BE49-F238E27FC236}">
                <a16:creationId xmlns:a16="http://schemas.microsoft.com/office/drawing/2014/main" id="{DC7C8B4E-E930-4D01-8C4E-7BFE495BA6D3}"/>
              </a:ext>
            </a:extLst>
          </p:cNvPr>
          <p:cNvGrpSpPr>
            <a:grpSpLocks/>
          </p:cNvGrpSpPr>
          <p:nvPr/>
        </p:nvGrpSpPr>
        <p:grpSpPr bwMode="auto">
          <a:xfrm>
            <a:off x="2824163" y="3519488"/>
            <a:ext cx="2587625" cy="2514600"/>
            <a:chOff x="0" y="0"/>
            <a:chExt cx="1630" cy="1584"/>
          </a:xfrm>
        </p:grpSpPr>
        <p:sp>
          <p:nvSpPr>
            <p:cNvPr id="164877" name="Oval 30">
              <a:extLst>
                <a:ext uri="{FF2B5EF4-FFF2-40B4-BE49-F238E27FC236}">
                  <a16:creationId xmlns:a16="http://schemas.microsoft.com/office/drawing/2014/main" id="{9B06C92A-2D76-42EF-B60D-B71C8070CC07}"/>
                </a:ext>
              </a:extLst>
            </p:cNvPr>
            <p:cNvSpPr>
              <a:spLocks noChangeArrowheads="1"/>
            </p:cNvSpPr>
            <p:nvPr/>
          </p:nvSpPr>
          <p:spPr bwMode="auto">
            <a:xfrm>
              <a:off x="47" y="0"/>
              <a:ext cx="1583" cy="1584"/>
            </a:xfrm>
            <a:prstGeom prst="ellipse">
              <a:avLst/>
            </a:prstGeom>
            <a:noFill/>
            <a:ln w="381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2800">
                <a:ea typeface="华文中宋" panose="02010600040101010101" pitchFamily="2" charset="-122"/>
              </a:endParaRPr>
            </a:p>
          </p:txBody>
        </p:sp>
        <p:sp>
          <p:nvSpPr>
            <p:cNvPr id="164878" name="Line 31">
              <a:extLst>
                <a:ext uri="{FF2B5EF4-FFF2-40B4-BE49-F238E27FC236}">
                  <a16:creationId xmlns:a16="http://schemas.microsoft.com/office/drawing/2014/main" id="{F6546D95-A099-4111-B390-E9E5A93C0661}"/>
                </a:ext>
              </a:extLst>
            </p:cNvPr>
            <p:cNvSpPr>
              <a:spLocks noChangeShapeType="1"/>
            </p:cNvSpPr>
            <p:nvPr/>
          </p:nvSpPr>
          <p:spPr bwMode="auto">
            <a:xfrm flipH="1" flipV="1">
              <a:off x="47" y="594"/>
              <a:ext cx="794" cy="174"/>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64879" name="Object 31">
              <a:extLst>
                <a:ext uri="{FF2B5EF4-FFF2-40B4-BE49-F238E27FC236}">
                  <a16:creationId xmlns:a16="http://schemas.microsoft.com/office/drawing/2014/main" id="{5EB63C82-3FB8-4B94-A093-97D491FD2E4E}"/>
                </a:ext>
              </a:extLst>
            </p:cNvPr>
            <p:cNvGraphicFramePr>
              <a:graphicFrameLocks noChangeAspect="1"/>
            </p:cNvGraphicFramePr>
            <p:nvPr/>
          </p:nvGraphicFramePr>
          <p:xfrm>
            <a:off x="156" y="405"/>
            <a:ext cx="175" cy="200"/>
          </p:xfrm>
          <a:graphic>
            <a:graphicData uri="http://schemas.openxmlformats.org/presentationml/2006/ole">
              <mc:AlternateContent xmlns:mc="http://schemas.openxmlformats.org/markup-compatibility/2006">
                <mc:Choice xmlns:v="urn:schemas-microsoft-com:vml" Requires="v">
                  <p:oleObj r:id="rId11" imgW="95213" imgH="123732" progId="Equation.DSMT4">
                    <p:embed/>
                  </p:oleObj>
                </mc:Choice>
                <mc:Fallback>
                  <p:oleObj r:id="rId11" imgW="95213" imgH="123732" progId="Equation.DSMT4">
                    <p:embed/>
                    <p:pic>
                      <p:nvPicPr>
                        <p:cNvPr id="0" name="Object 3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6" y="405"/>
                          <a:ext cx="175"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4880" name="Object 32">
              <a:extLst>
                <a:ext uri="{FF2B5EF4-FFF2-40B4-BE49-F238E27FC236}">
                  <a16:creationId xmlns:a16="http://schemas.microsoft.com/office/drawing/2014/main" id="{C49400C1-4E8F-4279-90C9-AF17A41E4849}"/>
                </a:ext>
              </a:extLst>
            </p:cNvPr>
            <p:cNvGraphicFramePr>
              <a:graphicFrameLocks noChangeAspect="1"/>
            </p:cNvGraphicFramePr>
            <p:nvPr/>
          </p:nvGraphicFramePr>
          <p:xfrm>
            <a:off x="0" y="1223"/>
            <a:ext cx="276" cy="342"/>
          </p:xfrm>
          <a:graphic>
            <a:graphicData uri="http://schemas.openxmlformats.org/presentationml/2006/ole">
              <mc:AlternateContent xmlns:mc="http://schemas.openxmlformats.org/markup-compatibility/2006">
                <mc:Choice xmlns:v="urn:schemas-microsoft-com:vml" Requires="v">
                  <p:oleObj r:id="rId13" imgW="247553" imgH="323717" progId="Equation.DSMT4">
                    <p:embed/>
                  </p:oleObj>
                </mc:Choice>
                <mc:Fallback>
                  <p:oleObj r:id="rId13" imgW="247553" imgH="323717" progId="Equation.DSMT4">
                    <p:embed/>
                    <p:pic>
                      <p:nvPicPr>
                        <p:cNvPr id="0" name="Object 3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223"/>
                          <a:ext cx="276"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7" name="Group 34">
            <a:extLst>
              <a:ext uri="{FF2B5EF4-FFF2-40B4-BE49-F238E27FC236}">
                <a16:creationId xmlns:a16="http://schemas.microsoft.com/office/drawing/2014/main" id="{F3FE2A88-9B5F-478C-8F55-4B9900F6B745}"/>
              </a:ext>
            </a:extLst>
          </p:cNvPr>
          <p:cNvGrpSpPr>
            <a:grpSpLocks/>
          </p:cNvGrpSpPr>
          <p:nvPr/>
        </p:nvGrpSpPr>
        <p:grpSpPr bwMode="auto">
          <a:xfrm>
            <a:off x="285750" y="1143000"/>
            <a:ext cx="8558213" cy="946150"/>
            <a:chOff x="0" y="0"/>
            <a:chExt cx="5391" cy="596"/>
          </a:xfrm>
        </p:grpSpPr>
        <p:sp>
          <p:nvSpPr>
            <p:cNvPr id="164874" name="Text Box 35">
              <a:extLst>
                <a:ext uri="{FF2B5EF4-FFF2-40B4-BE49-F238E27FC236}">
                  <a16:creationId xmlns:a16="http://schemas.microsoft.com/office/drawing/2014/main" id="{CC4661F5-666A-4987-AC90-595925C6ACFB}"/>
                </a:ext>
              </a:extLst>
            </p:cNvPr>
            <p:cNvSpPr txBox="1">
              <a:spLocks noChangeArrowheads="1"/>
            </p:cNvSpPr>
            <p:nvPr/>
          </p:nvSpPr>
          <p:spPr bwMode="auto">
            <a:xfrm>
              <a:off x="0" y="0"/>
              <a:ext cx="5391"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a:ea typeface="华文中宋" panose="02010600040101010101" pitchFamily="2" charset="-122"/>
                </a:rPr>
                <a:t>一半径为    ，均匀带电     的薄球壳 。求球壳内外任意点的电场强度。</a:t>
              </a:r>
              <a:endParaRPr lang="en-US" altLang="zh-CN" sz="2800">
                <a:ea typeface="华文中宋" panose="02010600040101010101" pitchFamily="2" charset="-122"/>
              </a:endParaRPr>
            </a:p>
          </p:txBody>
        </p:sp>
        <p:graphicFrame>
          <p:nvGraphicFramePr>
            <p:cNvPr id="164875" name="Object 35">
              <a:extLst>
                <a:ext uri="{FF2B5EF4-FFF2-40B4-BE49-F238E27FC236}">
                  <a16:creationId xmlns:a16="http://schemas.microsoft.com/office/drawing/2014/main" id="{F645DDC6-71E1-4239-8C68-6C5FAB1BE0BC}"/>
                </a:ext>
              </a:extLst>
            </p:cNvPr>
            <p:cNvGraphicFramePr>
              <a:graphicFrameLocks noChangeAspect="1"/>
            </p:cNvGraphicFramePr>
            <p:nvPr/>
          </p:nvGraphicFramePr>
          <p:xfrm>
            <a:off x="924" y="30"/>
            <a:ext cx="260" cy="260"/>
          </p:xfrm>
          <a:graphic>
            <a:graphicData uri="http://schemas.openxmlformats.org/presentationml/2006/ole">
              <mc:AlternateContent xmlns:mc="http://schemas.openxmlformats.org/markup-compatibility/2006">
                <mc:Choice xmlns:v="urn:schemas-microsoft-com:vml" Requires="v">
                  <p:oleObj r:id="rId15" imgW="165459" imgH="165459" progId="Equation.DSMT4">
                    <p:embed/>
                  </p:oleObj>
                </mc:Choice>
                <mc:Fallback>
                  <p:oleObj r:id="rId15" imgW="165459" imgH="165459" progId="Equation.DSMT4">
                    <p:embed/>
                    <p:pic>
                      <p:nvPicPr>
                        <p:cNvPr id="0" name="Object 3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24" y="30"/>
                          <a:ext cx="26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4876" name="Object 36">
              <a:extLst>
                <a:ext uri="{FF2B5EF4-FFF2-40B4-BE49-F238E27FC236}">
                  <a16:creationId xmlns:a16="http://schemas.microsoft.com/office/drawing/2014/main" id="{ECB3521D-2887-49B6-9B49-639CCAD9FD12}"/>
                </a:ext>
              </a:extLst>
            </p:cNvPr>
            <p:cNvGraphicFramePr>
              <a:graphicFrameLocks noChangeAspect="1"/>
            </p:cNvGraphicFramePr>
            <p:nvPr/>
          </p:nvGraphicFramePr>
          <p:xfrm>
            <a:off x="2352" y="62"/>
            <a:ext cx="199" cy="260"/>
          </p:xfrm>
          <a:graphic>
            <a:graphicData uri="http://schemas.openxmlformats.org/presentationml/2006/ole">
              <mc:AlternateContent xmlns:mc="http://schemas.openxmlformats.org/markup-compatibility/2006">
                <mc:Choice xmlns:v="urn:schemas-microsoft-com:vml" Requires="v">
                  <p:oleObj r:id="rId17" imgW="127221" imgH="165387" progId="Equation.DSMT4">
                    <p:embed/>
                  </p:oleObj>
                </mc:Choice>
                <mc:Fallback>
                  <p:oleObj r:id="rId17" imgW="127221" imgH="165387" progId="Equation.DSMT4">
                    <p:embed/>
                    <p:pic>
                      <p:nvPicPr>
                        <p:cNvPr id="0" name="Object 3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52" y="62"/>
                          <a:ext cx="199"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5637" name="Line 38">
            <a:extLst>
              <a:ext uri="{FF2B5EF4-FFF2-40B4-BE49-F238E27FC236}">
                <a16:creationId xmlns:a16="http://schemas.microsoft.com/office/drawing/2014/main" id="{105C77DC-B076-4946-AE2F-ECFD16579F78}"/>
              </a:ext>
            </a:extLst>
          </p:cNvPr>
          <p:cNvSpPr>
            <a:spLocks noChangeShapeType="1"/>
          </p:cNvSpPr>
          <p:nvPr/>
        </p:nvSpPr>
        <p:spPr bwMode="auto">
          <a:xfrm>
            <a:off x="4167188" y="4738688"/>
            <a:ext cx="2514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5645" name="Object 45">
            <a:extLst>
              <a:ext uri="{FF2B5EF4-FFF2-40B4-BE49-F238E27FC236}">
                <a16:creationId xmlns:a16="http://schemas.microsoft.com/office/drawing/2014/main" id="{756FA19C-80F3-47C6-B7EE-731B1A3848A2}"/>
              </a:ext>
            </a:extLst>
          </p:cNvPr>
          <p:cNvGraphicFramePr>
            <a:graphicFrameLocks noChangeAspect="1"/>
          </p:cNvGraphicFramePr>
          <p:nvPr/>
        </p:nvGraphicFramePr>
        <p:xfrm>
          <a:off x="6500813" y="4733925"/>
          <a:ext cx="309562" cy="415925"/>
        </p:xfrm>
        <a:graphic>
          <a:graphicData uri="http://schemas.openxmlformats.org/presentationml/2006/ole">
            <mc:AlternateContent xmlns:mc="http://schemas.openxmlformats.org/markup-compatibility/2006">
              <mc:Choice xmlns:v="urn:schemas-microsoft-com:vml" Requires="v">
                <p:oleObj r:id="rId19" imgW="127221" imgH="165387" progId="Equation.DSMT4">
                  <p:embed/>
                </p:oleObj>
              </mc:Choice>
              <mc:Fallback>
                <p:oleObj r:id="rId19" imgW="127221" imgH="165387" progId="Equation.DSMT4">
                  <p:embed/>
                  <p:pic>
                    <p:nvPicPr>
                      <p:cNvPr id="0" name="Object 4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500813" y="4733925"/>
                        <a:ext cx="309562"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58" name="Text Box 59">
            <a:extLst>
              <a:ext uri="{FF2B5EF4-FFF2-40B4-BE49-F238E27FC236}">
                <a16:creationId xmlns:a16="http://schemas.microsoft.com/office/drawing/2014/main" id="{35364F13-0AFB-441B-B88F-BB5641085CA2}"/>
              </a:ext>
            </a:extLst>
          </p:cNvPr>
          <p:cNvSpPr txBox="1">
            <a:spLocks noChangeArrowheads="1"/>
          </p:cNvSpPr>
          <p:nvPr/>
        </p:nvSpPr>
        <p:spPr bwMode="auto">
          <a:xfrm>
            <a:off x="2500313" y="2428875"/>
            <a:ext cx="39290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a:ea typeface="华文中宋" panose="02010600040101010101" pitchFamily="2" charset="-122"/>
              </a:rPr>
              <a:t>对称性分析：</a:t>
            </a:r>
            <a:r>
              <a:rPr lang="zh-CN" altLang="en-US" sz="2800" b="1">
                <a:solidFill>
                  <a:srgbClr val="CC0000"/>
                </a:solidFill>
                <a:ea typeface="华文中宋" panose="02010600040101010101" pitchFamily="2" charset="-122"/>
              </a:rPr>
              <a:t>球对称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5658"/>
                                        </p:tgtEl>
                                        <p:attrNameLst>
                                          <p:attrName>style.visibility</p:attrName>
                                        </p:attrNameLst>
                                      </p:cBhvr>
                                      <p:to>
                                        <p:strVal val="visible"/>
                                      </p:to>
                                    </p:set>
                                    <p:animEffect transition="in" filter="blinds(horizontal)">
                                      <p:cBhvr>
                                        <p:cTn id="12" dur="500"/>
                                        <p:tgtEl>
                                          <p:spTgt spid="2565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ox(out)">
                                      <p:cBhvr>
                                        <p:cTn id="17" dur="500"/>
                                        <p:tgtEl>
                                          <p:spTgt spid="2"/>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wav"/>
                                        </p:tgtEl>
                                      </p:cMediaNode>
                                    </p:audio>
                                  </p:sub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nodeType="clickEffect">
                                  <p:stCondLst>
                                    <p:cond delay="0"/>
                                  </p:stCondLst>
                                  <p:childTnLst>
                                    <p:set>
                                      <p:cBhvr>
                                        <p:cTn id="21" dur="1" fill="hold">
                                          <p:stCondLst>
                                            <p:cond delay="0"/>
                                          </p:stCondLst>
                                        </p:cTn>
                                        <p:tgtEl>
                                          <p:spTgt spid="25637"/>
                                        </p:tgtEl>
                                        <p:attrNameLst>
                                          <p:attrName>style.visibility</p:attrName>
                                        </p:attrNameLst>
                                      </p:cBhvr>
                                      <p:to>
                                        <p:strVal val="visible"/>
                                      </p:to>
                                    </p:set>
                                    <p:animEffect transition="in" filter="box(out)">
                                      <p:cBhvr>
                                        <p:cTn id="22" dur="500"/>
                                        <p:tgtEl>
                                          <p:spTgt spid="25637"/>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wav"/>
                                        </p:tgtEl>
                                      </p:cMediaNode>
                                    </p:audio>
                                  </p:sub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nodeType="clickEffect">
                                  <p:stCondLst>
                                    <p:cond delay="0"/>
                                  </p:stCondLst>
                                  <p:childTnLst>
                                    <p:set>
                                      <p:cBhvr>
                                        <p:cTn id="26" dur="1" fill="hold">
                                          <p:stCondLst>
                                            <p:cond delay="0"/>
                                          </p:stCondLst>
                                        </p:cTn>
                                        <p:tgtEl>
                                          <p:spTgt spid="25645"/>
                                        </p:tgtEl>
                                        <p:attrNameLst>
                                          <p:attrName>style.visibility</p:attrName>
                                        </p:attrNameLst>
                                      </p:cBhvr>
                                      <p:to>
                                        <p:strVal val="visible"/>
                                      </p:to>
                                    </p:set>
                                    <p:animEffect transition="in" filter="box(out)">
                                      <p:cBhvr>
                                        <p:cTn id="27" dur="500"/>
                                        <p:tgtEl>
                                          <p:spTgt spid="25645"/>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wav"/>
                                        </p:tgtEl>
                                      </p:cMediaNode>
                                    </p:audio>
                                  </p:sub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dissolve">
                                      <p:cBhvr>
                                        <p:cTn id="32" dur="500"/>
                                        <p:tgtEl>
                                          <p:spTgt spid="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dissolve">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58"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0A3B8B26-1BE2-4582-82A5-160828DAD781}"/>
              </a:ext>
            </a:extLst>
          </p:cNvPr>
          <p:cNvGrpSpPr>
            <a:grpSpLocks/>
          </p:cNvGrpSpPr>
          <p:nvPr/>
        </p:nvGrpSpPr>
        <p:grpSpPr bwMode="auto">
          <a:xfrm>
            <a:off x="6629400" y="752475"/>
            <a:ext cx="1922463" cy="1971675"/>
            <a:chOff x="0" y="0"/>
            <a:chExt cx="1211" cy="1242"/>
          </a:xfrm>
        </p:grpSpPr>
        <p:grpSp>
          <p:nvGrpSpPr>
            <p:cNvPr id="165927" name="Group 5">
              <a:extLst>
                <a:ext uri="{FF2B5EF4-FFF2-40B4-BE49-F238E27FC236}">
                  <a16:creationId xmlns:a16="http://schemas.microsoft.com/office/drawing/2014/main" id="{ECB9277A-02CA-4B25-9BFA-4579043AF135}"/>
                </a:ext>
              </a:extLst>
            </p:cNvPr>
            <p:cNvGrpSpPr>
              <a:grpSpLocks/>
            </p:cNvGrpSpPr>
            <p:nvPr/>
          </p:nvGrpSpPr>
          <p:grpSpPr bwMode="auto">
            <a:xfrm>
              <a:off x="0" y="0"/>
              <a:ext cx="1211" cy="1242"/>
              <a:chOff x="0" y="0"/>
              <a:chExt cx="1211" cy="1242"/>
            </a:xfrm>
          </p:grpSpPr>
          <p:grpSp>
            <p:nvGrpSpPr>
              <p:cNvPr id="165929" name="Group 6">
                <a:extLst>
                  <a:ext uri="{FF2B5EF4-FFF2-40B4-BE49-F238E27FC236}">
                    <a16:creationId xmlns:a16="http://schemas.microsoft.com/office/drawing/2014/main" id="{20AE9C97-27AB-4A11-B38E-6109B159CD10}"/>
                  </a:ext>
                </a:extLst>
              </p:cNvPr>
              <p:cNvGrpSpPr>
                <a:grpSpLocks/>
              </p:cNvGrpSpPr>
              <p:nvPr/>
            </p:nvGrpSpPr>
            <p:grpSpPr bwMode="auto">
              <a:xfrm>
                <a:off x="0" y="0"/>
                <a:ext cx="1211" cy="1242"/>
                <a:chOff x="0" y="0"/>
                <a:chExt cx="1211" cy="1242"/>
              </a:xfrm>
            </p:grpSpPr>
            <p:sp>
              <p:nvSpPr>
                <p:cNvPr id="165931" name="Oval 7">
                  <a:extLst>
                    <a:ext uri="{FF2B5EF4-FFF2-40B4-BE49-F238E27FC236}">
                      <a16:creationId xmlns:a16="http://schemas.microsoft.com/office/drawing/2014/main" id="{24904AC6-0945-41B7-9E08-9FA2DFFB375F}"/>
                    </a:ext>
                  </a:extLst>
                </p:cNvPr>
                <p:cNvSpPr>
                  <a:spLocks noChangeArrowheads="1"/>
                </p:cNvSpPr>
                <p:nvPr/>
              </p:nvSpPr>
              <p:spPr bwMode="auto">
                <a:xfrm>
                  <a:off x="0" y="13"/>
                  <a:ext cx="1178" cy="1152"/>
                </a:xfrm>
                <a:prstGeom prst="ellipse">
                  <a:avLst/>
                </a:prstGeom>
                <a:gradFill rotWithShape="0">
                  <a:gsLst>
                    <a:gs pos="0">
                      <a:schemeClr val="bg1"/>
                    </a:gs>
                    <a:gs pos="100000">
                      <a:srgbClr val="99CCFF"/>
                    </a:gs>
                  </a:gsLst>
                  <a:path path="shape">
                    <a:fillToRect l="50000" t="50000" r="50000" b="50000"/>
                  </a:path>
                </a:gradFill>
                <a:ln w="1905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2800">
                    <a:ea typeface="华文中宋" panose="02010600040101010101" pitchFamily="2" charset="-122"/>
                  </a:endParaRPr>
                </a:p>
              </p:txBody>
            </p:sp>
            <p:sp>
              <p:nvSpPr>
                <p:cNvPr id="165932" name="Text Box 8">
                  <a:extLst>
                    <a:ext uri="{FF2B5EF4-FFF2-40B4-BE49-F238E27FC236}">
                      <a16:creationId xmlns:a16="http://schemas.microsoft.com/office/drawing/2014/main" id="{BF0947F6-D6CD-427D-A155-6F306C9E5F6D}"/>
                    </a:ext>
                  </a:extLst>
                </p:cNvPr>
                <p:cNvSpPr txBox="1">
                  <a:spLocks noChangeArrowheads="1"/>
                </p:cNvSpPr>
                <p:nvPr/>
              </p:nvSpPr>
              <p:spPr bwMode="auto">
                <a:xfrm>
                  <a:off x="530" y="0"/>
                  <a:ext cx="249"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0000"/>
                      </a:solidFill>
                      <a:ea typeface="华文中宋" panose="02010600040101010101" pitchFamily="2" charset="-122"/>
                    </a:rPr>
                    <a:t>+</a:t>
                  </a:r>
                  <a:endParaRPr lang="en-US" altLang="zh-CN" sz="2800">
                    <a:ea typeface="华文中宋" panose="02010600040101010101" pitchFamily="2" charset="-122"/>
                  </a:endParaRPr>
                </a:p>
                <a:p>
                  <a:pPr eaLnBrk="1" hangingPunct="1">
                    <a:spcBef>
                      <a:spcPct val="50000"/>
                    </a:spcBef>
                    <a:buFontTx/>
                    <a:buNone/>
                  </a:pPr>
                  <a:endParaRPr lang="en-US" altLang="zh-CN" sz="2800">
                    <a:ea typeface="华文中宋" panose="02010600040101010101" pitchFamily="2" charset="-122"/>
                  </a:endParaRPr>
                </a:p>
                <a:p>
                  <a:pPr eaLnBrk="1" hangingPunct="1">
                    <a:spcBef>
                      <a:spcPct val="50000"/>
                    </a:spcBef>
                    <a:buFontTx/>
                    <a:buNone/>
                  </a:pPr>
                  <a:endParaRPr lang="en-US" altLang="zh-CN" sz="2800">
                    <a:ea typeface="华文中宋" panose="02010600040101010101" pitchFamily="2" charset="-122"/>
                  </a:endParaRPr>
                </a:p>
              </p:txBody>
            </p:sp>
            <p:sp>
              <p:nvSpPr>
                <p:cNvPr id="165933" name="Rectangle 9">
                  <a:extLst>
                    <a:ext uri="{FF2B5EF4-FFF2-40B4-BE49-F238E27FC236}">
                      <a16:creationId xmlns:a16="http://schemas.microsoft.com/office/drawing/2014/main" id="{FFF7DECD-FE22-488A-8CC1-C4B1B432D2E2}"/>
                    </a:ext>
                  </a:extLst>
                </p:cNvPr>
                <p:cNvSpPr>
                  <a:spLocks noChangeArrowheads="1"/>
                </p:cNvSpPr>
                <p:nvPr/>
              </p:nvSpPr>
              <p:spPr bwMode="auto">
                <a:xfrm>
                  <a:off x="290" y="48"/>
                  <a:ext cx="24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0000"/>
                      </a:solidFill>
                      <a:ea typeface="华文中宋" panose="02010600040101010101" pitchFamily="2" charset="-122"/>
                    </a:rPr>
                    <a:t>+</a:t>
                  </a:r>
                </a:p>
              </p:txBody>
            </p:sp>
            <p:sp>
              <p:nvSpPr>
                <p:cNvPr id="165934" name="Rectangle 10">
                  <a:extLst>
                    <a:ext uri="{FF2B5EF4-FFF2-40B4-BE49-F238E27FC236}">
                      <a16:creationId xmlns:a16="http://schemas.microsoft.com/office/drawing/2014/main" id="{F73A4639-AA03-48A4-87E4-A5BB814F629B}"/>
                    </a:ext>
                  </a:extLst>
                </p:cNvPr>
                <p:cNvSpPr>
                  <a:spLocks noChangeArrowheads="1"/>
                </p:cNvSpPr>
                <p:nvPr/>
              </p:nvSpPr>
              <p:spPr bwMode="auto">
                <a:xfrm>
                  <a:off x="770" y="96"/>
                  <a:ext cx="24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0000"/>
                      </a:solidFill>
                      <a:ea typeface="华文中宋" panose="02010600040101010101" pitchFamily="2" charset="-122"/>
                    </a:rPr>
                    <a:t>+</a:t>
                  </a:r>
                </a:p>
              </p:txBody>
            </p:sp>
            <p:sp>
              <p:nvSpPr>
                <p:cNvPr id="165935" name="Rectangle 11">
                  <a:extLst>
                    <a:ext uri="{FF2B5EF4-FFF2-40B4-BE49-F238E27FC236}">
                      <a16:creationId xmlns:a16="http://schemas.microsoft.com/office/drawing/2014/main" id="{034D6DAA-1D9B-4E7C-8D42-89048E754071}"/>
                    </a:ext>
                  </a:extLst>
                </p:cNvPr>
                <p:cNvSpPr>
                  <a:spLocks noChangeArrowheads="1"/>
                </p:cNvSpPr>
                <p:nvPr/>
              </p:nvSpPr>
              <p:spPr bwMode="auto">
                <a:xfrm>
                  <a:off x="914" y="288"/>
                  <a:ext cx="24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0000"/>
                      </a:solidFill>
                      <a:ea typeface="华文中宋" panose="02010600040101010101" pitchFamily="2" charset="-122"/>
                    </a:rPr>
                    <a:t>+</a:t>
                  </a:r>
                </a:p>
              </p:txBody>
            </p:sp>
            <p:sp>
              <p:nvSpPr>
                <p:cNvPr id="165936" name="Rectangle 12">
                  <a:extLst>
                    <a:ext uri="{FF2B5EF4-FFF2-40B4-BE49-F238E27FC236}">
                      <a16:creationId xmlns:a16="http://schemas.microsoft.com/office/drawing/2014/main" id="{36946AFE-84F7-4136-9644-FF116F385473}"/>
                    </a:ext>
                  </a:extLst>
                </p:cNvPr>
                <p:cNvSpPr>
                  <a:spLocks noChangeArrowheads="1"/>
                </p:cNvSpPr>
                <p:nvPr/>
              </p:nvSpPr>
              <p:spPr bwMode="auto">
                <a:xfrm>
                  <a:off x="962" y="480"/>
                  <a:ext cx="24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0000"/>
                      </a:solidFill>
                      <a:ea typeface="华文中宋" panose="02010600040101010101" pitchFamily="2" charset="-122"/>
                    </a:rPr>
                    <a:t>+</a:t>
                  </a:r>
                </a:p>
              </p:txBody>
            </p:sp>
            <p:sp>
              <p:nvSpPr>
                <p:cNvPr id="165937" name="Rectangle 13">
                  <a:extLst>
                    <a:ext uri="{FF2B5EF4-FFF2-40B4-BE49-F238E27FC236}">
                      <a16:creationId xmlns:a16="http://schemas.microsoft.com/office/drawing/2014/main" id="{1965DD26-AD13-43CA-A131-867C221765B8}"/>
                    </a:ext>
                  </a:extLst>
                </p:cNvPr>
                <p:cNvSpPr>
                  <a:spLocks noChangeArrowheads="1"/>
                </p:cNvSpPr>
                <p:nvPr/>
              </p:nvSpPr>
              <p:spPr bwMode="auto">
                <a:xfrm>
                  <a:off x="866" y="672"/>
                  <a:ext cx="24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0000"/>
                      </a:solidFill>
                      <a:ea typeface="华文中宋" panose="02010600040101010101" pitchFamily="2" charset="-122"/>
                    </a:rPr>
                    <a:t>+</a:t>
                  </a:r>
                </a:p>
              </p:txBody>
            </p:sp>
            <p:sp>
              <p:nvSpPr>
                <p:cNvPr id="165938" name="Rectangle 14">
                  <a:extLst>
                    <a:ext uri="{FF2B5EF4-FFF2-40B4-BE49-F238E27FC236}">
                      <a16:creationId xmlns:a16="http://schemas.microsoft.com/office/drawing/2014/main" id="{6A5B7D48-52B9-4801-9B0F-4E359FB27E30}"/>
                    </a:ext>
                  </a:extLst>
                </p:cNvPr>
                <p:cNvSpPr>
                  <a:spLocks noChangeArrowheads="1"/>
                </p:cNvSpPr>
                <p:nvPr/>
              </p:nvSpPr>
              <p:spPr bwMode="auto">
                <a:xfrm>
                  <a:off x="98" y="192"/>
                  <a:ext cx="24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0000"/>
                      </a:solidFill>
                      <a:ea typeface="华文中宋" panose="02010600040101010101" pitchFamily="2" charset="-122"/>
                    </a:rPr>
                    <a:t>+</a:t>
                  </a:r>
                </a:p>
              </p:txBody>
            </p:sp>
            <p:sp>
              <p:nvSpPr>
                <p:cNvPr id="165939" name="Rectangle 15">
                  <a:extLst>
                    <a:ext uri="{FF2B5EF4-FFF2-40B4-BE49-F238E27FC236}">
                      <a16:creationId xmlns:a16="http://schemas.microsoft.com/office/drawing/2014/main" id="{384CED45-E1CA-4C55-908A-854AEBD59829}"/>
                    </a:ext>
                  </a:extLst>
                </p:cNvPr>
                <p:cNvSpPr>
                  <a:spLocks noChangeArrowheads="1"/>
                </p:cNvSpPr>
                <p:nvPr/>
              </p:nvSpPr>
              <p:spPr bwMode="auto">
                <a:xfrm>
                  <a:off x="2" y="432"/>
                  <a:ext cx="24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0000"/>
                      </a:solidFill>
                      <a:ea typeface="华文中宋" panose="02010600040101010101" pitchFamily="2" charset="-122"/>
                    </a:rPr>
                    <a:t>+</a:t>
                  </a:r>
                </a:p>
              </p:txBody>
            </p:sp>
            <p:sp>
              <p:nvSpPr>
                <p:cNvPr id="165940" name="Rectangle 16">
                  <a:extLst>
                    <a:ext uri="{FF2B5EF4-FFF2-40B4-BE49-F238E27FC236}">
                      <a16:creationId xmlns:a16="http://schemas.microsoft.com/office/drawing/2014/main" id="{5C2B775B-9BE5-404B-9B40-CFA0A14DC354}"/>
                    </a:ext>
                  </a:extLst>
                </p:cNvPr>
                <p:cNvSpPr>
                  <a:spLocks noChangeArrowheads="1"/>
                </p:cNvSpPr>
                <p:nvPr/>
              </p:nvSpPr>
              <p:spPr bwMode="auto">
                <a:xfrm>
                  <a:off x="98" y="672"/>
                  <a:ext cx="24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0000"/>
                      </a:solidFill>
                      <a:ea typeface="华文中宋" panose="02010600040101010101" pitchFamily="2" charset="-122"/>
                    </a:rPr>
                    <a:t>+</a:t>
                  </a:r>
                </a:p>
              </p:txBody>
            </p:sp>
            <p:sp>
              <p:nvSpPr>
                <p:cNvPr id="165941" name="Rectangle 17">
                  <a:extLst>
                    <a:ext uri="{FF2B5EF4-FFF2-40B4-BE49-F238E27FC236}">
                      <a16:creationId xmlns:a16="http://schemas.microsoft.com/office/drawing/2014/main" id="{86546F7B-17D3-4F1E-BFA3-7E689209623F}"/>
                    </a:ext>
                  </a:extLst>
                </p:cNvPr>
                <p:cNvSpPr>
                  <a:spLocks noChangeArrowheads="1"/>
                </p:cNvSpPr>
                <p:nvPr/>
              </p:nvSpPr>
              <p:spPr bwMode="auto">
                <a:xfrm>
                  <a:off x="242" y="816"/>
                  <a:ext cx="24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0000"/>
                      </a:solidFill>
                      <a:ea typeface="华文中宋" panose="02010600040101010101" pitchFamily="2" charset="-122"/>
                    </a:rPr>
                    <a:t>+</a:t>
                  </a:r>
                </a:p>
              </p:txBody>
            </p:sp>
            <p:sp>
              <p:nvSpPr>
                <p:cNvPr id="165942" name="Rectangle 18">
                  <a:extLst>
                    <a:ext uri="{FF2B5EF4-FFF2-40B4-BE49-F238E27FC236}">
                      <a16:creationId xmlns:a16="http://schemas.microsoft.com/office/drawing/2014/main" id="{F9593DEB-6FF2-4E60-8B00-C55E97D3D546}"/>
                    </a:ext>
                  </a:extLst>
                </p:cNvPr>
                <p:cNvSpPr>
                  <a:spLocks noChangeArrowheads="1"/>
                </p:cNvSpPr>
                <p:nvPr/>
              </p:nvSpPr>
              <p:spPr bwMode="auto">
                <a:xfrm>
                  <a:off x="722" y="816"/>
                  <a:ext cx="24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0000"/>
                      </a:solidFill>
                      <a:ea typeface="华文中宋" panose="02010600040101010101" pitchFamily="2" charset="-122"/>
                    </a:rPr>
                    <a:t>+</a:t>
                  </a:r>
                </a:p>
              </p:txBody>
            </p:sp>
            <p:sp>
              <p:nvSpPr>
                <p:cNvPr id="165943" name="Rectangle 19">
                  <a:extLst>
                    <a:ext uri="{FF2B5EF4-FFF2-40B4-BE49-F238E27FC236}">
                      <a16:creationId xmlns:a16="http://schemas.microsoft.com/office/drawing/2014/main" id="{9AD0B216-5C1C-4E30-9A14-BB23EBDC95A3}"/>
                    </a:ext>
                  </a:extLst>
                </p:cNvPr>
                <p:cNvSpPr>
                  <a:spLocks noChangeArrowheads="1"/>
                </p:cNvSpPr>
                <p:nvPr/>
              </p:nvSpPr>
              <p:spPr bwMode="auto">
                <a:xfrm>
                  <a:off x="482" y="912"/>
                  <a:ext cx="24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FF0000"/>
                      </a:solidFill>
                      <a:ea typeface="华文中宋" panose="02010600040101010101" pitchFamily="2" charset="-122"/>
                    </a:rPr>
                    <a:t>+</a:t>
                  </a:r>
                </a:p>
              </p:txBody>
            </p:sp>
            <p:sp>
              <p:nvSpPr>
                <p:cNvPr id="165944" name="Line 20">
                  <a:extLst>
                    <a:ext uri="{FF2B5EF4-FFF2-40B4-BE49-F238E27FC236}">
                      <a16:creationId xmlns:a16="http://schemas.microsoft.com/office/drawing/2014/main" id="{6CD95C06-8AF2-4A31-989B-196F10835907}"/>
                    </a:ext>
                  </a:extLst>
                </p:cNvPr>
                <p:cNvSpPr>
                  <a:spLocks noChangeShapeType="1"/>
                </p:cNvSpPr>
                <p:nvPr/>
              </p:nvSpPr>
              <p:spPr bwMode="auto">
                <a:xfrm flipH="1">
                  <a:off x="179" y="576"/>
                  <a:ext cx="399" cy="432"/>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5945" name="Text Box 21">
                  <a:extLst>
                    <a:ext uri="{FF2B5EF4-FFF2-40B4-BE49-F238E27FC236}">
                      <a16:creationId xmlns:a16="http://schemas.microsoft.com/office/drawing/2014/main" id="{62B6EC9E-E4E0-4210-8E95-5FAD13E17A9B}"/>
                    </a:ext>
                  </a:extLst>
                </p:cNvPr>
                <p:cNvSpPr txBox="1">
                  <a:spLocks noChangeArrowheads="1"/>
                </p:cNvSpPr>
                <p:nvPr/>
              </p:nvSpPr>
              <p:spPr bwMode="auto">
                <a:xfrm>
                  <a:off x="290" y="720"/>
                  <a:ext cx="11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endParaRPr lang="zh-CN" altLang="zh-CN" sz="2800">
                    <a:ea typeface="华文中宋" panose="02010600040101010101" pitchFamily="2" charset="-122"/>
                  </a:endParaRPr>
                </a:p>
              </p:txBody>
            </p:sp>
          </p:grpSp>
          <p:graphicFrame>
            <p:nvGraphicFramePr>
              <p:cNvPr id="165930" name="Object 20">
                <a:extLst>
                  <a:ext uri="{FF2B5EF4-FFF2-40B4-BE49-F238E27FC236}">
                    <a16:creationId xmlns:a16="http://schemas.microsoft.com/office/drawing/2014/main" id="{8E8E141B-C19E-4FAC-B50C-72F0093D0AC1}"/>
                  </a:ext>
                </a:extLst>
              </p:cNvPr>
              <p:cNvGraphicFramePr>
                <a:graphicFrameLocks noChangeAspect="1"/>
              </p:cNvGraphicFramePr>
              <p:nvPr/>
            </p:nvGraphicFramePr>
            <p:xfrm>
              <a:off x="330" y="336"/>
              <a:ext cx="254" cy="296"/>
            </p:xfrm>
            <a:graphic>
              <a:graphicData uri="http://schemas.openxmlformats.org/presentationml/2006/ole">
                <mc:AlternateContent xmlns:mc="http://schemas.openxmlformats.org/markup-compatibility/2006">
                  <mc:Choice xmlns:v="urn:schemas-microsoft-com:vml" Requires="v">
                    <p:oleObj r:id="rId2" imgW="152931" imgH="178420" progId="Equation.3">
                      <p:embed/>
                    </p:oleObj>
                  </mc:Choice>
                  <mc:Fallback>
                    <p:oleObj r:id="rId2" imgW="152931" imgH="178420" progId="Equation.3">
                      <p:embed/>
                      <p:pic>
                        <p:nvPicPr>
                          <p:cNvPr id="0" name="Object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 y="336"/>
                            <a:ext cx="254"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65928" name="Object 21">
              <a:extLst>
                <a:ext uri="{FF2B5EF4-FFF2-40B4-BE49-F238E27FC236}">
                  <a16:creationId xmlns:a16="http://schemas.microsoft.com/office/drawing/2014/main" id="{190B6C6E-5689-4774-8510-139268E75C69}"/>
                </a:ext>
              </a:extLst>
            </p:cNvPr>
            <p:cNvGraphicFramePr>
              <a:graphicFrameLocks noChangeAspect="1"/>
            </p:cNvGraphicFramePr>
            <p:nvPr/>
          </p:nvGraphicFramePr>
          <p:xfrm>
            <a:off x="198" y="534"/>
            <a:ext cx="261" cy="260"/>
          </p:xfrm>
          <a:graphic>
            <a:graphicData uri="http://schemas.openxmlformats.org/presentationml/2006/ole">
              <mc:AlternateContent xmlns:mc="http://schemas.openxmlformats.org/markup-compatibility/2006">
                <mc:Choice xmlns:v="urn:schemas-microsoft-com:vml" Requires="v">
                  <p:oleObj r:id="rId4" imgW="165459" imgH="165459" progId="Equation.DSMT4">
                    <p:embed/>
                  </p:oleObj>
                </mc:Choice>
                <mc:Fallback>
                  <p:oleObj r:id="rId4" imgW="165459" imgH="165459" progId="Equation.DSMT4">
                    <p:embed/>
                    <p:pic>
                      <p:nvPicPr>
                        <p:cNvPr id="0" name="Object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 y="534"/>
                          <a:ext cx="261"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26647" name="Object 23">
            <a:extLst>
              <a:ext uri="{FF2B5EF4-FFF2-40B4-BE49-F238E27FC236}">
                <a16:creationId xmlns:a16="http://schemas.microsoft.com/office/drawing/2014/main" id="{0CD7AE11-D99B-46BF-8A9E-10F50C93415D}"/>
              </a:ext>
            </a:extLst>
          </p:cNvPr>
          <p:cNvGraphicFramePr>
            <a:graphicFrameLocks noChangeAspect="1"/>
          </p:cNvGraphicFramePr>
          <p:nvPr/>
        </p:nvGraphicFramePr>
        <p:xfrm>
          <a:off x="1928813" y="2595563"/>
          <a:ext cx="1338262" cy="603250"/>
        </p:xfrm>
        <a:graphic>
          <a:graphicData uri="http://schemas.openxmlformats.org/presentationml/2006/ole">
            <mc:AlternateContent xmlns:mc="http://schemas.openxmlformats.org/markup-compatibility/2006">
              <mc:Choice xmlns:v="urn:schemas-microsoft-com:vml" Requires="v">
                <p:oleObj r:id="rId6" imgW="394042" imgH="203377" progId="Equation.DSMT4">
                  <p:embed/>
                </p:oleObj>
              </mc:Choice>
              <mc:Fallback>
                <p:oleObj r:id="rId6" imgW="394042" imgH="203377" progId="Equation.DSMT4">
                  <p:embed/>
                  <p:pic>
                    <p:nvPicPr>
                      <p:cNvPr id="0" name="Object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28813" y="2595563"/>
                        <a:ext cx="1338262" cy="603250"/>
                      </a:xfrm>
                      <a:prstGeom prst="rect">
                        <a:avLst/>
                      </a:prstGeom>
                      <a:noFill/>
                      <a:ln w="28575">
                        <a:solidFill>
                          <a:srgbClr val="0000FF"/>
                        </a:solidFill>
                        <a:miter lim="800000"/>
                        <a:headEnd/>
                        <a:tailEnd/>
                      </a:ln>
                      <a:extLst>
                        <a:ext uri="{909E8E84-426E-40DD-AFC4-6F175D3DCCD1}">
                          <a14:hiddenFill xmlns:a14="http://schemas.microsoft.com/office/drawing/2010/main">
                            <a:solidFill>
                              <a:schemeClr val="accent1"/>
                            </a:solidFill>
                          </a14:hiddenFill>
                        </a:ext>
                      </a:extLst>
                    </p:spPr>
                  </p:pic>
                </p:oleObj>
              </mc:Fallback>
            </mc:AlternateContent>
          </a:graphicData>
        </a:graphic>
      </p:graphicFrame>
      <p:grpSp>
        <p:nvGrpSpPr>
          <p:cNvPr id="5" name="Group 28">
            <a:extLst>
              <a:ext uri="{FF2B5EF4-FFF2-40B4-BE49-F238E27FC236}">
                <a16:creationId xmlns:a16="http://schemas.microsoft.com/office/drawing/2014/main" id="{E2E35F14-DE20-4418-89B3-61EF706AC3D6}"/>
              </a:ext>
            </a:extLst>
          </p:cNvPr>
          <p:cNvGrpSpPr>
            <a:grpSpLocks/>
          </p:cNvGrpSpPr>
          <p:nvPr/>
        </p:nvGrpSpPr>
        <p:grpSpPr bwMode="auto">
          <a:xfrm>
            <a:off x="6934200" y="428625"/>
            <a:ext cx="1295400" cy="1847850"/>
            <a:chOff x="0" y="0"/>
            <a:chExt cx="816" cy="1164"/>
          </a:xfrm>
        </p:grpSpPr>
        <p:sp>
          <p:nvSpPr>
            <p:cNvPr id="165923" name="Oval 29">
              <a:extLst>
                <a:ext uri="{FF2B5EF4-FFF2-40B4-BE49-F238E27FC236}">
                  <a16:creationId xmlns:a16="http://schemas.microsoft.com/office/drawing/2014/main" id="{EE0CEBA9-8028-4309-9A16-E9888305488A}"/>
                </a:ext>
              </a:extLst>
            </p:cNvPr>
            <p:cNvSpPr>
              <a:spLocks noChangeArrowheads="1"/>
            </p:cNvSpPr>
            <p:nvPr/>
          </p:nvSpPr>
          <p:spPr bwMode="auto">
            <a:xfrm>
              <a:off x="0" y="411"/>
              <a:ext cx="805" cy="753"/>
            </a:xfrm>
            <a:prstGeom prst="ellipse">
              <a:avLst/>
            </a:prstGeom>
            <a:noFill/>
            <a:ln w="38100">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2800">
                <a:ea typeface="华文中宋" panose="02010600040101010101" pitchFamily="2" charset="-122"/>
              </a:endParaRPr>
            </a:p>
          </p:txBody>
        </p:sp>
        <p:sp>
          <p:nvSpPr>
            <p:cNvPr id="165924" name="Line 30">
              <a:extLst>
                <a:ext uri="{FF2B5EF4-FFF2-40B4-BE49-F238E27FC236}">
                  <a16:creationId xmlns:a16="http://schemas.microsoft.com/office/drawing/2014/main" id="{15434FCA-38AB-4305-8B16-32114D5896A0}"/>
                </a:ext>
              </a:extLst>
            </p:cNvPr>
            <p:cNvSpPr>
              <a:spLocks noChangeShapeType="1"/>
            </p:cNvSpPr>
            <p:nvPr/>
          </p:nvSpPr>
          <p:spPr bwMode="auto">
            <a:xfrm>
              <a:off x="384" y="780"/>
              <a:ext cx="432" cy="133"/>
            </a:xfrm>
            <a:prstGeom prst="line">
              <a:avLst/>
            </a:prstGeom>
            <a:noFill/>
            <a:ln w="3810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65925" name="Object 28">
              <a:extLst>
                <a:ext uri="{FF2B5EF4-FFF2-40B4-BE49-F238E27FC236}">
                  <a16:creationId xmlns:a16="http://schemas.microsoft.com/office/drawing/2014/main" id="{D63D79AA-11C5-4264-9768-068F76381299}"/>
                </a:ext>
              </a:extLst>
            </p:cNvPr>
            <p:cNvGraphicFramePr>
              <a:graphicFrameLocks noChangeAspect="1"/>
            </p:cNvGraphicFramePr>
            <p:nvPr/>
          </p:nvGraphicFramePr>
          <p:xfrm>
            <a:off x="536" y="628"/>
            <a:ext cx="181" cy="200"/>
          </p:xfrm>
          <a:graphic>
            <a:graphicData uri="http://schemas.openxmlformats.org/presentationml/2006/ole">
              <mc:AlternateContent xmlns:mc="http://schemas.openxmlformats.org/markup-compatibility/2006">
                <mc:Choice xmlns:v="urn:schemas-microsoft-com:vml" Requires="v">
                  <p:oleObj r:id="rId8" imgW="95213" imgH="123732" progId="Equation.DSMT4">
                    <p:embed/>
                  </p:oleObj>
                </mc:Choice>
                <mc:Fallback>
                  <p:oleObj r:id="rId8" imgW="95213" imgH="123732" progId="Equation.DSMT4">
                    <p:embed/>
                    <p:pic>
                      <p:nvPicPr>
                        <p:cNvPr id="0" name="Object 2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6" y="628"/>
                          <a:ext cx="181"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5926" name="Object 29">
              <a:extLst>
                <a:ext uri="{FF2B5EF4-FFF2-40B4-BE49-F238E27FC236}">
                  <a16:creationId xmlns:a16="http://schemas.microsoft.com/office/drawing/2014/main" id="{8DF18EA8-9290-4154-8F19-2E236CC8C099}"/>
                </a:ext>
              </a:extLst>
            </p:cNvPr>
            <p:cNvGraphicFramePr>
              <a:graphicFrameLocks noChangeAspect="1"/>
            </p:cNvGraphicFramePr>
            <p:nvPr/>
          </p:nvGraphicFramePr>
          <p:xfrm>
            <a:off x="305" y="0"/>
            <a:ext cx="292" cy="361"/>
          </p:xfrm>
          <a:graphic>
            <a:graphicData uri="http://schemas.openxmlformats.org/presentationml/2006/ole">
              <mc:AlternateContent xmlns:mc="http://schemas.openxmlformats.org/markup-compatibility/2006">
                <mc:Choice xmlns:v="urn:schemas-microsoft-com:vml" Requires="v">
                  <p:oleObj r:id="rId10" imgW="219169" imgH="323717" progId="Equation.DSMT4">
                    <p:embed/>
                  </p:oleObj>
                </mc:Choice>
                <mc:Fallback>
                  <p:oleObj r:id="rId10" imgW="219169" imgH="323717" progId="Equation.DSMT4">
                    <p:embed/>
                    <p:pic>
                      <p:nvPicPr>
                        <p:cNvPr id="0" name="Object 2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5" y="0"/>
                          <a:ext cx="292"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26654" name="Object 30">
            <a:extLst>
              <a:ext uri="{FF2B5EF4-FFF2-40B4-BE49-F238E27FC236}">
                <a16:creationId xmlns:a16="http://schemas.microsoft.com/office/drawing/2014/main" id="{CEA3DD0C-A571-4CE7-A0BB-81CA99E36DC8}"/>
              </a:ext>
            </a:extLst>
          </p:cNvPr>
          <p:cNvGraphicFramePr>
            <a:graphicFrameLocks noChangeAspect="1"/>
          </p:cNvGraphicFramePr>
          <p:nvPr/>
        </p:nvGraphicFramePr>
        <p:xfrm>
          <a:off x="2857500" y="5143500"/>
          <a:ext cx="2127250" cy="1216025"/>
        </p:xfrm>
        <a:graphic>
          <a:graphicData uri="http://schemas.openxmlformats.org/presentationml/2006/ole">
            <mc:AlternateContent xmlns:mc="http://schemas.openxmlformats.org/markup-compatibility/2006">
              <mc:Choice xmlns:v="urn:schemas-microsoft-com:vml" Requires="v">
                <p:oleObj r:id="rId12" imgW="775036" imgH="444693" progId="Equation.DSMT4">
                  <p:embed/>
                </p:oleObj>
              </mc:Choice>
              <mc:Fallback>
                <p:oleObj r:id="rId12" imgW="775036" imgH="444693" progId="Equation.DSMT4">
                  <p:embed/>
                  <p:pic>
                    <p:nvPicPr>
                      <p:cNvPr id="0" name="Object 3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0" y="5143500"/>
                        <a:ext cx="2127250" cy="1216025"/>
                      </a:xfrm>
                      <a:prstGeom prst="rect">
                        <a:avLst/>
                      </a:prstGeom>
                      <a:noFill/>
                      <a:ln w="28575">
                        <a:solidFill>
                          <a:srgbClr val="0000FF"/>
                        </a:solidFill>
                        <a:miter lim="800000"/>
                        <a:headEnd/>
                        <a:tailEnd/>
                      </a:ln>
                      <a:extLst>
                        <a:ext uri="{909E8E84-426E-40DD-AFC4-6F175D3DCCD1}">
                          <a14:hiddenFill xmlns:a14="http://schemas.microsoft.com/office/drawing/2010/main">
                            <a:solidFill>
                              <a:schemeClr val="accent1"/>
                            </a:solidFill>
                          </a14:hiddenFill>
                        </a:ext>
                      </a:extLst>
                    </p:spPr>
                  </p:pic>
                </p:oleObj>
              </mc:Fallback>
            </mc:AlternateContent>
          </a:graphicData>
        </a:graphic>
      </p:graphicFrame>
      <p:graphicFrame>
        <p:nvGraphicFramePr>
          <p:cNvPr id="26655" name="Object 31">
            <a:extLst>
              <a:ext uri="{FF2B5EF4-FFF2-40B4-BE49-F238E27FC236}">
                <a16:creationId xmlns:a16="http://schemas.microsoft.com/office/drawing/2014/main" id="{8CF99289-B4C6-4B20-B29B-15E63FD27132}"/>
              </a:ext>
            </a:extLst>
          </p:cNvPr>
          <p:cNvGraphicFramePr>
            <a:graphicFrameLocks noChangeAspect="1"/>
          </p:cNvGraphicFramePr>
          <p:nvPr/>
        </p:nvGraphicFramePr>
        <p:xfrm>
          <a:off x="285750" y="5191125"/>
          <a:ext cx="2212975" cy="1238250"/>
        </p:xfrm>
        <a:graphic>
          <a:graphicData uri="http://schemas.openxmlformats.org/presentationml/2006/ole">
            <mc:AlternateContent xmlns:mc="http://schemas.openxmlformats.org/markup-compatibility/2006">
              <mc:Choice xmlns:v="urn:schemas-microsoft-com:vml" Requires="v">
                <p:oleObj r:id="rId14" imgW="775036" imgH="444693" progId="Equation.DSMT4">
                  <p:embed/>
                </p:oleObj>
              </mc:Choice>
              <mc:Fallback>
                <p:oleObj r:id="rId14" imgW="775036" imgH="444693" progId="Equation.DSMT4">
                  <p:embed/>
                  <p:pic>
                    <p:nvPicPr>
                      <p:cNvPr id="0" name="Object 3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5750" y="5191125"/>
                        <a:ext cx="2212975"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6" name="Group 35">
            <a:extLst>
              <a:ext uri="{FF2B5EF4-FFF2-40B4-BE49-F238E27FC236}">
                <a16:creationId xmlns:a16="http://schemas.microsoft.com/office/drawing/2014/main" id="{750DEB6A-6477-4E62-BFA4-626C6CC78D85}"/>
              </a:ext>
            </a:extLst>
          </p:cNvPr>
          <p:cNvGrpSpPr>
            <a:grpSpLocks/>
          </p:cNvGrpSpPr>
          <p:nvPr/>
        </p:nvGrpSpPr>
        <p:grpSpPr bwMode="auto">
          <a:xfrm>
            <a:off x="6126163" y="457200"/>
            <a:ext cx="2673350" cy="2514600"/>
            <a:chOff x="0" y="0"/>
            <a:chExt cx="1684" cy="1584"/>
          </a:xfrm>
        </p:grpSpPr>
        <p:sp>
          <p:nvSpPr>
            <p:cNvPr id="165919" name="Oval 36">
              <a:extLst>
                <a:ext uri="{FF2B5EF4-FFF2-40B4-BE49-F238E27FC236}">
                  <a16:creationId xmlns:a16="http://schemas.microsoft.com/office/drawing/2014/main" id="{4CB473BF-1BC2-4492-8D9F-8CE0EDB1D44B}"/>
                </a:ext>
              </a:extLst>
            </p:cNvPr>
            <p:cNvSpPr>
              <a:spLocks noChangeArrowheads="1"/>
            </p:cNvSpPr>
            <p:nvPr/>
          </p:nvSpPr>
          <p:spPr bwMode="auto">
            <a:xfrm>
              <a:off x="101" y="0"/>
              <a:ext cx="1583" cy="1584"/>
            </a:xfrm>
            <a:prstGeom prst="ellipse">
              <a:avLst/>
            </a:prstGeom>
            <a:solidFill>
              <a:srgbClr val="FFCCCC">
                <a:alpha val="50195"/>
              </a:srgbClr>
            </a:solidFill>
            <a:ln w="38100">
              <a:solidFill>
                <a:srgbClr val="FF0000"/>
              </a:solidFill>
              <a:prstDash val="dash"/>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2800">
                <a:ea typeface="华文中宋" panose="02010600040101010101" pitchFamily="2" charset="-122"/>
              </a:endParaRPr>
            </a:p>
          </p:txBody>
        </p:sp>
        <p:sp>
          <p:nvSpPr>
            <p:cNvPr id="165920" name="Line 37">
              <a:extLst>
                <a:ext uri="{FF2B5EF4-FFF2-40B4-BE49-F238E27FC236}">
                  <a16:creationId xmlns:a16="http://schemas.microsoft.com/office/drawing/2014/main" id="{D7334949-BCF8-46F4-8AA7-6795795ECF27}"/>
                </a:ext>
              </a:extLst>
            </p:cNvPr>
            <p:cNvSpPr>
              <a:spLocks noChangeShapeType="1"/>
            </p:cNvSpPr>
            <p:nvPr/>
          </p:nvSpPr>
          <p:spPr bwMode="auto">
            <a:xfrm flipH="1" flipV="1">
              <a:off x="126" y="576"/>
              <a:ext cx="794" cy="174"/>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65921" name="Object 35">
              <a:extLst>
                <a:ext uri="{FF2B5EF4-FFF2-40B4-BE49-F238E27FC236}">
                  <a16:creationId xmlns:a16="http://schemas.microsoft.com/office/drawing/2014/main" id="{36E12671-8861-4B32-9F90-13A6B941ADF7}"/>
                </a:ext>
              </a:extLst>
            </p:cNvPr>
            <p:cNvGraphicFramePr>
              <a:graphicFrameLocks noChangeAspect="1"/>
            </p:cNvGraphicFramePr>
            <p:nvPr/>
          </p:nvGraphicFramePr>
          <p:xfrm>
            <a:off x="0" y="222"/>
            <a:ext cx="210" cy="240"/>
          </p:xfrm>
          <a:graphic>
            <a:graphicData uri="http://schemas.openxmlformats.org/presentationml/2006/ole">
              <mc:AlternateContent xmlns:mc="http://schemas.openxmlformats.org/markup-compatibility/2006">
                <mc:Choice xmlns:v="urn:schemas-microsoft-com:vml" Requires="v">
                  <p:oleObj r:id="rId16" imgW="95213" imgH="123732" progId="Equation.DSMT4">
                    <p:embed/>
                  </p:oleObj>
                </mc:Choice>
                <mc:Fallback>
                  <p:oleObj r:id="rId16" imgW="95213" imgH="123732" progId="Equation.DSMT4">
                    <p:embed/>
                    <p:pic>
                      <p:nvPicPr>
                        <p:cNvPr id="0" name="Object 3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222"/>
                          <a:ext cx="21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5922" name="Object 36">
              <a:extLst>
                <a:ext uri="{FF2B5EF4-FFF2-40B4-BE49-F238E27FC236}">
                  <a16:creationId xmlns:a16="http://schemas.microsoft.com/office/drawing/2014/main" id="{C12A515F-179F-4D8E-8C89-2C396BD355A2}"/>
                </a:ext>
              </a:extLst>
            </p:cNvPr>
            <p:cNvGraphicFramePr>
              <a:graphicFrameLocks noChangeAspect="1"/>
            </p:cNvGraphicFramePr>
            <p:nvPr/>
          </p:nvGraphicFramePr>
          <p:xfrm>
            <a:off x="79" y="1205"/>
            <a:ext cx="276" cy="342"/>
          </p:xfrm>
          <a:graphic>
            <a:graphicData uri="http://schemas.openxmlformats.org/presentationml/2006/ole">
              <mc:AlternateContent xmlns:mc="http://schemas.openxmlformats.org/markup-compatibility/2006">
                <mc:Choice xmlns:v="urn:schemas-microsoft-com:vml" Requires="v">
                  <p:oleObj r:id="rId18" imgW="247553" imgH="323717" progId="Equation.DSMT4">
                    <p:embed/>
                  </p:oleObj>
                </mc:Choice>
                <mc:Fallback>
                  <p:oleObj r:id="rId18" imgW="247553" imgH="323717" progId="Equation.DSMT4">
                    <p:embed/>
                    <p:pic>
                      <p:nvPicPr>
                        <p:cNvPr id="0" name="Object 3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9" y="1205"/>
                          <a:ext cx="276"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7" name="Group 44">
            <a:extLst>
              <a:ext uri="{FF2B5EF4-FFF2-40B4-BE49-F238E27FC236}">
                <a16:creationId xmlns:a16="http://schemas.microsoft.com/office/drawing/2014/main" id="{9CCD79A4-B588-443B-98F6-070A830772A6}"/>
              </a:ext>
            </a:extLst>
          </p:cNvPr>
          <p:cNvGrpSpPr>
            <a:grpSpLocks/>
          </p:cNvGrpSpPr>
          <p:nvPr/>
        </p:nvGrpSpPr>
        <p:grpSpPr bwMode="auto">
          <a:xfrm>
            <a:off x="5576888" y="3343275"/>
            <a:ext cx="3490912" cy="2590800"/>
            <a:chOff x="0" y="0"/>
            <a:chExt cx="2199" cy="1632"/>
          </a:xfrm>
        </p:grpSpPr>
        <p:sp>
          <p:nvSpPr>
            <p:cNvPr id="165907" name="Rectangle 45">
              <a:extLst>
                <a:ext uri="{FF2B5EF4-FFF2-40B4-BE49-F238E27FC236}">
                  <a16:creationId xmlns:a16="http://schemas.microsoft.com/office/drawing/2014/main" id="{3294CB4A-FB17-44D2-8C13-99AF413CDEB8}"/>
                </a:ext>
              </a:extLst>
            </p:cNvPr>
            <p:cNvSpPr>
              <a:spLocks noChangeArrowheads="1"/>
            </p:cNvSpPr>
            <p:nvPr/>
          </p:nvSpPr>
          <p:spPr bwMode="auto">
            <a:xfrm>
              <a:off x="39" y="0"/>
              <a:ext cx="2160" cy="16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2800">
                <a:ea typeface="华文中宋" panose="02010600040101010101" pitchFamily="2" charset="-122"/>
              </a:endParaRPr>
            </a:p>
          </p:txBody>
        </p:sp>
        <p:sp>
          <p:nvSpPr>
            <p:cNvPr id="165908" name="Line 46">
              <a:extLst>
                <a:ext uri="{FF2B5EF4-FFF2-40B4-BE49-F238E27FC236}">
                  <a16:creationId xmlns:a16="http://schemas.microsoft.com/office/drawing/2014/main" id="{55C45068-0A7C-40D1-BC36-D9687944A36A}"/>
                </a:ext>
              </a:extLst>
            </p:cNvPr>
            <p:cNvSpPr>
              <a:spLocks noChangeShapeType="1"/>
            </p:cNvSpPr>
            <p:nvPr/>
          </p:nvSpPr>
          <p:spPr bwMode="auto">
            <a:xfrm>
              <a:off x="87" y="1248"/>
              <a:ext cx="2064" cy="0"/>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5909" name="Line 47">
              <a:extLst>
                <a:ext uri="{FF2B5EF4-FFF2-40B4-BE49-F238E27FC236}">
                  <a16:creationId xmlns:a16="http://schemas.microsoft.com/office/drawing/2014/main" id="{F758061F-EDD9-436A-B5EF-882C9BE3FD3E}"/>
                </a:ext>
              </a:extLst>
            </p:cNvPr>
            <p:cNvSpPr>
              <a:spLocks noChangeShapeType="1"/>
            </p:cNvSpPr>
            <p:nvPr/>
          </p:nvSpPr>
          <p:spPr bwMode="auto">
            <a:xfrm flipH="1">
              <a:off x="807" y="432"/>
              <a:ext cx="543" cy="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5910" name="Line 48">
              <a:extLst>
                <a:ext uri="{FF2B5EF4-FFF2-40B4-BE49-F238E27FC236}">
                  <a16:creationId xmlns:a16="http://schemas.microsoft.com/office/drawing/2014/main" id="{F52723EA-B135-4B40-A9F9-617B2234BF0B}"/>
                </a:ext>
              </a:extLst>
            </p:cNvPr>
            <p:cNvSpPr>
              <a:spLocks noChangeShapeType="1"/>
            </p:cNvSpPr>
            <p:nvPr/>
          </p:nvSpPr>
          <p:spPr bwMode="auto">
            <a:xfrm>
              <a:off x="802" y="1248"/>
              <a:ext cx="543"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5911" name="Freeform 49">
              <a:extLst>
                <a:ext uri="{FF2B5EF4-FFF2-40B4-BE49-F238E27FC236}">
                  <a16:creationId xmlns:a16="http://schemas.microsoft.com/office/drawing/2014/main" id="{CC42AFCA-04B8-457D-ABB2-B2BAC9293164}"/>
                </a:ext>
              </a:extLst>
            </p:cNvPr>
            <p:cNvSpPr>
              <a:spLocks/>
            </p:cNvSpPr>
            <p:nvPr/>
          </p:nvSpPr>
          <p:spPr bwMode="auto">
            <a:xfrm>
              <a:off x="1345" y="432"/>
              <a:ext cx="710" cy="672"/>
            </a:xfrm>
            <a:custGeom>
              <a:avLst/>
              <a:gdLst>
                <a:gd name="T0" fmla="*/ 0 w 814"/>
                <a:gd name="T1" fmla="*/ 0 h 672"/>
                <a:gd name="T2" fmla="*/ 4 w 814"/>
                <a:gd name="T3" fmla="*/ 160 h 672"/>
                <a:gd name="T4" fmla="*/ 13 w 814"/>
                <a:gd name="T5" fmla="*/ 360 h 672"/>
                <a:gd name="T6" fmla="*/ 22 w 814"/>
                <a:gd name="T7" fmla="*/ 504 h 672"/>
                <a:gd name="T8" fmla="*/ 40 w 814"/>
                <a:gd name="T9" fmla="*/ 672 h 672"/>
                <a:gd name="T10" fmla="*/ 0 60000 65536"/>
                <a:gd name="T11" fmla="*/ 0 60000 65536"/>
                <a:gd name="T12" fmla="*/ 0 60000 65536"/>
                <a:gd name="T13" fmla="*/ 0 60000 65536"/>
                <a:gd name="T14" fmla="*/ 0 60000 65536"/>
                <a:gd name="T15" fmla="*/ 0 w 814"/>
                <a:gd name="T16" fmla="*/ 0 h 672"/>
                <a:gd name="T17" fmla="*/ 814 w 814"/>
                <a:gd name="T18" fmla="*/ 672 h 672"/>
              </a:gdLst>
              <a:ahLst/>
              <a:cxnLst>
                <a:cxn ang="T10">
                  <a:pos x="T0" y="T1"/>
                </a:cxn>
                <a:cxn ang="T11">
                  <a:pos x="T2" y="T3"/>
                </a:cxn>
                <a:cxn ang="T12">
                  <a:pos x="T4" y="T5"/>
                </a:cxn>
                <a:cxn ang="T13">
                  <a:pos x="T6" y="T7"/>
                </a:cxn>
                <a:cxn ang="T14">
                  <a:pos x="T8" y="T9"/>
                </a:cxn>
              </a:cxnLst>
              <a:rect l="T15" t="T16" r="T17" b="T18"/>
              <a:pathLst>
                <a:path w="814" h="672">
                  <a:moveTo>
                    <a:pt x="0" y="0"/>
                  </a:moveTo>
                  <a:cubicBezTo>
                    <a:pt x="14" y="27"/>
                    <a:pt x="44" y="100"/>
                    <a:pt x="86" y="160"/>
                  </a:cubicBezTo>
                  <a:cubicBezTo>
                    <a:pt x="128" y="220"/>
                    <a:pt x="193" y="303"/>
                    <a:pt x="254" y="360"/>
                  </a:cubicBezTo>
                  <a:cubicBezTo>
                    <a:pt x="315" y="417"/>
                    <a:pt x="361" y="452"/>
                    <a:pt x="454" y="504"/>
                  </a:cubicBezTo>
                  <a:cubicBezTo>
                    <a:pt x="547" y="556"/>
                    <a:pt x="739" y="637"/>
                    <a:pt x="814" y="672"/>
                  </a:cubicBezTo>
                </a:path>
              </a:pathLst>
            </a:cu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165912" name="Object 43">
              <a:extLst>
                <a:ext uri="{FF2B5EF4-FFF2-40B4-BE49-F238E27FC236}">
                  <a16:creationId xmlns:a16="http://schemas.microsoft.com/office/drawing/2014/main" id="{3CED18C6-7416-46CE-856F-45A46E248D84}"/>
                </a:ext>
              </a:extLst>
            </p:cNvPr>
            <p:cNvGraphicFramePr>
              <a:graphicFrameLocks/>
            </p:cNvGraphicFramePr>
            <p:nvPr/>
          </p:nvGraphicFramePr>
          <p:xfrm>
            <a:off x="0" y="99"/>
            <a:ext cx="765" cy="680"/>
          </p:xfrm>
          <a:graphic>
            <a:graphicData uri="http://schemas.openxmlformats.org/presentationml/2006/ole">
              <mc:AlternateContent xmlns:mc="http://schemas.openxmlformats.org/markup-compatibility/2006">
                <mc:Choice xmlns:v="urn:schemas-microsoft-com:vml" Requires="v">
                  <p:oleObj r:id="rId20" imgW="571748" imgH="444693" progId="Equation.DSMT4">
                    <p:embed/>
                  </p:oleObj>
                </mc:Choice>
                <mc:Fallback>
                  <p:oleObj r:id="rId20" imgW="571748" imgH="444693" progId="Equation.DSMT4">
                    <p:embed/>
                    <p:pic>
                      <p:nvPicPr>
                        <p:cNvPr id="0" name="Object 43"/>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0" y="99"/>
                          <a:ext cx="765" cy="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5913" name="Object 44">
              <a:extLst>
                <a:ext uri="{FF2B5EF4-FFF2-40B4-BE49-F238E27FC236}">
                  <a16:creationId xmlns:a16="http://schemas.microsoft.com/office/drawing/2014/main" id="{A25D1A8B-F5FF-4518-A311-7EDFB55DD291}"/>
                </a:ext>
              </a:extLst>
            </p:cNvPr>
            <p:cNvGraphicFramePr>
              <a:graphicFrameLocks noChangeAspect="1"/>
            </p:cNvGraphicFramePr>
            <p:nvPr/>
          </p:nvGraphicFramePr>
          <p:xfrm>
            <a:off x="1817" y="1248"/>
            <a:ext cx="323" cy="336"/>
          </p:xfrm>
          <a:graphic>
            <a:graphicData uri="http://schemas.openxmlformats.org/presentationml/2006/ole">
              <mc:AlternateContent xmlns:mc="http://schemas.openxmlformats.org/markup-compatibility/2006">
                <mc:Choice xmlns:v="urn:schemas-microsoft-com:vml" Requires="v">
                  <p:oleObj r:id="rId22" imgW="114648" imgH="127387" progId="Equation.3">
                    <p:embed/>
                  </p:oleObj>
                </mc:Choice>
                <mc:Fallback>
                  <p:oleObj r:id="rId22" imgW="114648" imgH="127387" progId="Equation.3">
                    <p:embed/>
                    <p:pic>
                      <p:nvPicPr>
                        <p:cNvPr id="0" name="Object 4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817" y="1248"/>
                          <a:ext cx="323"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5914" name="Object 45">
              <a:extLst>
                <a:ext uri="{FF2B5EF4-FFF2-40B4-BE49-F238E27FC236}">
                  <a16:creationId xmlns:a16="http://schemas.microsoft.com/office/drawing/2014/main" id="{51A5D64D-CB8D-4AD1-B4D2-661A85DF11E9}"/>
                </a:ext>
              </a:extLst>
            </p:cNvPr>
            <p:cNvGraphicFramePr>
              <a:graphicFrameLocks noChangeAspect="1"/>
            </p:cNvGraphicFramePr>
            <p:nvPr/>
          </p:nvGraphicFramePr>
          <p:xfrm>
            <a:off x="1254" y="1248"/>
            <a:ext cx="273" cy="288"/>
          </p:xfrm>
          <a:graphic>
            <a:graphicData uri="http://schemas.openxmlformats.org/presentationml/2006/ole">
              <mc:AlternateContent xmlns:mc="http://schemas.openxmlformats.org/markup-compatibility/2006">
                <mc:Choice xmlns:v="urn:schemas-microsoft-com:vml" Requires="v">
                  <p:oleObj r:id="rId24" imgW="216464" imgH="229197" progId="Equation.3">
                    <p:embed/>
                  </p:oleObj>
                </mc:Choice>
                <mc:Fallback>
                  <p:oleObj r:id="rId24" imgW="216464" imgH="229197" progId="Equation.3">
                    <p:embed/>
                    <p:pic>
                      <p:nvPicPr>
                        <p:cNvPr id="0" name="Object 4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254" y="1248"/>
                          <a:ext cx="27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5915" name="Object 46">
              <a:extLst>
                <a:ext uri="{FF2B5EF4-FFF2-40B4-BE49-F238E27FC236}">
                  <a16:creationId xmlns:a16="http://schemas.microsoft.com/office/drawing/2014/main" id="{28DCF848-5DA0-4E1F-9BE3-B9B5129FC776}"/>
                </a:ext>
              </a:extLst>
            </p:cNvPr>
            <p:cNvGraphicFramePr>
              <a:graphicFrameLocks noChangeAspect="1"/>
            </p:cNvGraphicFramePr>
            <p:nvPr/>
          </p:nvGraphicFramePr>
          <p:xfrm>
            <a:off x="638" y="1248"/>
            <a:ext cx="250" cy="288"/>
          </p:xfrm>
          <a:graphic>
            <a:graphicData uri="http://schemas.openxmlformats.org/presentationml/2006/ole">
              <mc:AlternateContent xmlns:mc="http://schemas.openxmlformats.org/markup-compatibility/2006">
                <mc:Choice xmlns:v="urn:schemas-microsoft-com:vml" Requires="v">
                  <p:oleObj r:id="rId26" imgW="165747" imgH="191247" progId="Equation.3">
                    <p:embed/>
                  </p:oleObj>
                </mc:Choice>
                <mc:Fallback>
                  <p:oleObj r:id="rId26" imgW="165747" imgH="191247" progId="Equation.3">
                    <p:embed/>
                    <p:pic>
                      <p:nvPicPr>
                        <p:cNvPr id="0" name="Object 46"/>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38" y="1248"/>
                          <a:ext cx="25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5916" name="Object 47">
              <a:extLst>
                <a:ext uri="{FF2B5EF4-FFF2-40B4-BE49-F238E27FC236}">
                  <a16:creationId xmlns:a16="http://schemas.microsoft.com/office/drawing/2014/main" id="{D8C4D397-B351-4CF9-A73A-69173E97D08B}"/>
                </a:ext>
              </a:extLst>
            </p:cNvPr>
            <p:cNvGraphicFramePr>
              <a:graphicFrameLocks noChangeAspect="1"/>
            </p:cNvGraphicFramePr>
            <p:nvPr/>
          </p:nvGraphicFramePr>
          <p:xfrm>
            <a:off x="855" y="48"/>
            <a:ext cx="272" cy="288"/>
          </p:xfrm>
          <a:graphic>
            <a:graphicData uri="http://schemas.openxmlformats.org/presentationml/2006/ole">
              <mc:AlternateContent xmlns:mc="http://schemas.openxmlformats.org/markup-compatibility/2006">
                <mc:Choice xmlns:v="urn:schemas-microsoft-com:vml" Requires="v">
                  <p:oleObj r:id="rId28" imgW="216181" imgH="228898" progId="Equation.3">
                    <p:embed/>
                  </p:oleObj>
                </mc:Choice>
                <mc:Fallback>
                  <p:oleObj r:id="rId28" imgW="216181" imgH="228898" progId="Equation.3">
                    <p:embed/>
                    <p:pic>
                      <p:nvPicPr>
                        <p:cNvPr id="0" name="Object 47"/>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5" y="48"/>
                          <a:ext cx="2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5917" name="Line 55">
              <a:extLst>
                <a:ext uri="{FF2B5EF4-FFF2-40B4-BE49-F238E27FC236}">
                  <a16:creationId xmlns:a16="http://schemas.microsoft.com/office/drawing/2014/main" id="{368E8730-2B4E-4CB4-A669-C19631CD1520}"/>
                </a:ext>
              </a:extLst>
            </p:cNvPr>
            <p:cNvSpPr>
              <a:spLocks noChangeShapeType="1"/>
            </p:cNvSpPr>
            <p:nvPr/>
          </p:nvSpPr>
          <p:spPr bwMode="auto">
            <a:xfrm flipV="1">
              <a:off x="807" y="96"/>
              <a:ext cx="0" cy="1152"/>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65918" name="Line 56">
              <a:extLst>
                <a:ext uri="{FF2B5EF4-FFF2-40B4-BE49-F238E27FC236}">
                  <a16:creationId xmlns:a16="http://schemas.microsoft.com/office/drawing/2014/main" id="{6886260D-CC4F-4E67-9E0C-0BE9F59253F8}"/>
                </a:ext>
              </a:extLst>
            </p:cNvPr>
            <p:cNvSpPr>
              <a:spLocks noChangeShapeType="1"/>
            </p:cNvSpPr>
            <p:nvPr/>
          </p:nvSpPr>
          <p:spPr bwMode="auto">
            <a:xfrm>
              <a:off x="1335" y="432"/>
              <a:ext cx="0" cy="816"/>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8" name="Group 57">
            <a:extLst>
              <a:ext uri="{FF2B5EF4-FFF2-40B4-BE49-F238E27FC236}">
                <a16:creationId xmlns:a16="http://schemas.microsoft.com/office/drawing/2014/main" id="{30F66661-DD8B-41F8-8BD9-6511349674EA}"/>
              </a:ext>
            </a:extLst>
          </p:cNvPr>
          <p:cNvGrpSpPr>
            <a:grpSpLocks/>
          </p:cNvGrpSpPr>
          <p:nvPr/>
        </p:nvGrpSpPr>
        <p:grpSpPr bwMode="auto">
          <a:xfrm>
            <a:off x="142875" y="896938"/>
            <a:ext cx="3357563" cy="557212"/>
            <a:chOff x="0" y="0"/>
            <a:chExt cx="2115" cy="351"/>
          </a:xfrm>
        </p:grpSpPr>
        <p:sp>
          <p:nvSpPr>
            <p:cNvPr id="165905" name="Text Box 58">
              <a:extLst>
                <a:ext uri="{FF2B5EF4-FFF2-40B4-BE49-F238E27FC236}">
                  <a16:creationId xmlns:a16="http://schemas.microsoft.com/office/drawing/2014/main" id="{93E953A6-9928-4AD3-A23C-51B0ED8C430B}"/>
                </a:ext>
              </a:extLst>
            </p:cNvPr>
            <p:cNvSpPr txBox="1">
              <a:spLocks noChangeArrowheads="1"/>
            </p:cNvSpPr>
            <p:nvPr/>
          </p:nvSpPr>
          <p:spPr bwMode="auto">
            <a:xfrm>
              <a:off x="0" y="0"/>
              <a:ext cx="11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a:solidFill>
                    <a:srgbClr val="CC0000"/>
                  </a:solidFill>
                  <a:ea typeface="华文中宋" panose="02010600040101010101" pitchFamily="2" charset="-122"/>
                </a:rPr>
                <a:t>解（</a:t>
              </a:r>
              <a:r>
                <a:rPr lang="en-US" altLang="zh-CN" sz="2800" b="1">
                  <a:solidFill>
                    <a:srgbClr val="CC0000"/>
                  </a:solidFill>
                  <a:ea typeface="华文中宋" panose="02010600040101010101" pitchFamily="2" charset="-122"/>
                </a:rPr>
                <a:t>1</a:t>
              </a:r>
              <a:r>
                <a:rPr lang="zh-CN" altLang="en-US" sz="2800" b="1">
                  <a:solidFill>
                    <a:srgbClr val="CC0000"/>
                  </a:solidFill>
                  <a:ea typeface="华文中宋" panose="02010600040101010101" pitchFamily="2" charset="-122"/>
                </a:rPr>
                <a:t>）</a:t>
              </a:r>
            </a:p>
          </p:txBody>
        </p:sp>
        <p:graphicFrame>
          <p:nvGraphicFramePr>
            <p:cNvPr id="165906" name="Object 52">
              <a:extLst>
                <a:ext uri="{FF2B5EF4-FFF2-40B4-BE49-F238E27FC236}">
                  <a16:creationId xmlns:a16="http://schemas.microsoft.com/office/drawing/2014/main" id="{5B5002EB-B963-488A-B2ED-7A79BFA872F0}"/>
                </a:ext>
              </a:extLst>
            </p:cNvPr>
            <p:cNvGraphicFramePr>
              <a:graphicFrameLocks noChangeAspect="1"/>
            </p:cNvGraphicFramePr>
            <p:nvPr/>
          </p:nvGraphicFramePr>
          <p:xfrm>
            <a:off x="987" y="0"/>
            <a:ext cx="1128" cy="351"/>
          </p:xfrm>
          <a:graphic>
            <a:graphicData uri="http://schemas.openxmlformats.org/presentationml/2006/ole">
              <mc:AlternateContent xmlns:mc="http://schemas.openxmlformats.org/markup-compatibility/2006">
                <mc:Choice xmlns:v="urn:schemas-microsoft-com:vml" Requires="v">
                  <p:oleObj r:id="rId30" imgW="609336" imgH="177723" progId="Equation.DSMT4">
                    <p:embed/>
                  </p:oleObj>
                </mc:Choice>
                <mc:Fallback>
                  <p:oleObj r:id="rId30" imgW="609336" imgH="177723" progId="Equation.DSMT4">
                    <p:embed/>
                    <p:pic>
                      <p:nvPicPr>
                        <p:cNvPr id="0" name="Object 52"/>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87" y="0"/>
                          <a:ext cx="1128" cy="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9" name="Group 60">
            <a:extLst>
              <a:ext uri="{FF2B5EF4-FFF2-40B4-BE49-F238E27FC236}">
                <a16:creationId xmlns:a16="http://schemas.microsoft.com/office/drawing/2014/main" id="{6A0DCAED-570F-41C3-A1ED-AD6FC7FCA43B}"/>
              </a:ext>
            </a:extLst>
          </p:cNvPr>
          <p:cNvGrpSpPr>
            <a:grpSpLocks/>
          </p:cNvGrpSpPr>
          <p:nvPr/>
        </p:nvGrpSpPr>
        <p:grpSpPr bwMode="auto">
          <a:xfrm>
            <a:off x="71438" y="3286125"/>
            <a:ext cx="2195512" cy="549275"/>
            <a:chOff x="0" y="0"/>
            <a:chExt cx="1383" cy="346"/>
          </a:xfrm>
        </p:grpSpPr>
        <p:graphicFrame>
          <p:nvGraphicFramePr>
            <p:cNvPr id="165903" name="Object 54">
              <a:extLst>
                <a:ext uri="{FF2B5EF4-FFF2-40B4-BE49-F238E27FC236}">
                  <a16:creationId xmlns:a16="http://schemas.microsoft.com/office/drawing/2014/main" id="{5D3C3076-8C8F-4035-8A80-F8D613380504}"/>
                </a:ext>
              </a:extLst>
            </p:cNvPr>
            <p:cNvGraphicFramePr>
              <a:graphicFrameLocks noChangeAspect="1"/>
            </p:cNvGraphicFramePr>
            <p:nvPr/>
          </p:nvGraphicFramePr>
          <p:xfrm>
            <a:off x="741" y="0"/>
            <a:ext cx="642" cy="324"/>
          </p:xfrm>
          <a:graphic>
            <a:graphicData uri="http://schemas.openxmlformats.org/presentationml/2006/ole">
              <mc:AlternateContent xmlns:mc="http://schemas.openxmlformats.org/markup-compatibility/2006">
                <mc:Choice xmlns:v="urn:schemas-microsoft-com:vml" Requires="v">
                  <p:oleObj r:id="rId32" imgW="381331" imgH="165243" progId="Equation.DSMT4">
                    <p:embed/>
                  </p:oleObj>
                </mc:Choice>
                <mc:Fallback>
                  <p:oleObj r:id="rId32" imgW="381331" imgH="165243" progId="Equation.DSMT4">
                    <p:embed/>
                    <p:pic>
                      <p:nvPicPr>
                        <p:cNvPr id="0" name="Object 54"/>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741" y="0"/>
                          <a:ext cx="642"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5904" name="Text Box 62">
              <a:extLst>
                <a:ext uri="{FF2B5EF4-FFF2-40B4-BE49-F238E27FC236}">
                  <a16:creationId xmlns:a16="http://schemas.microsoft.com/office/drawing/2014/main" id="{B092DF68-353A-4844-B855-0668D7812EF2}"/>
                </a:ext>
              </a:extLst>
            </p:cNvPr>
            <p:cNvSpPr txBox="1">
              <a:spLocks noChangeArrowheads="1"/>
            </p:cNvSpPr>
            <p:nvPr/>
          </p:nvSpPr>
          <p:spPr bwMode="auto">
            <a:xfrm>
              <a:off x="0" y="19"/>
              <a:ext cx="11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a:solidFill>
                    <a:srgbClr val="CC0000"/>
                  </a:solidFill>
                  <a:ea typeface="华文中宋" panose="02010600040101010101" pitchFamily="2" charset="-122"/>
                </a:rPr>
                <a:t>（</a:t>
              </a:r>
              <a:r>
                <a:rPr lang="en-US" altLang="zh-CN" sz="2800" b="1">
                  <a:solidFill>
                    <a:srgbClr val="CC0000"/>
                  </a:solidFill>
                  <a:ea typeface="华文中宋" panose="02010600040101010101" pitchFamily="2" charset="-122"/>
                </a:rPr>
                <a:t>2</a:t>
              </a:r>
              <a:r>
                <a:rPr lang="zh-CN" altLang="en-US" sz="2800" b="1">
                  <a:solidFill>
                    <a:srgbClr val="CC0000"/>
                  </a:solidFill>
                  <a:ea typeface="华文中宋" panose="02010600040101010101" pitchFamily="2" charset="-122"/>
                </a:rPr>
                <a:t>）</a:t>
              </a:r>
            </a:p>
          </p:txBody>
        </p:sp>
      </p:grpSp>
      <p:sp>
        <p:nvSpPr>
          <p:cNvPr id="26680" name="圆角矩形 56">
            <a:extLst>
              <a:ext uri="{FF2B5EF4-FFF2-40B4-BE49-F238E27FC236}">
                <a16:creationId xmlns:a16="http://schemas.microsoft.com/office/drawing/2014/main" id="{C5C68E06-5CA7-4226-A515-76C8FDD4D7FF}"/>
              </a:ext>
            </a:extLst>
          </p:cNvPr>
          <p:cNvSpPr>
            <a:spLocks noChangeArrowheads="1"/>
          </p:cNvSpPr>
          <p:nvPr/>
        </p:nvSpPr>
        <p:spPr bwMode="auto">
          <a:xfrm>
            <a:off x="5430838" y="500063"/>
            <a:ext cx="142875" cy="5643562"/>
          </a:xfrm>
          <a:prstGeom prst="roundRect">
            <a:avLst>
              <a:gd name="adj" fmla="val 16667"/>
            </a:avLst>
          </a:prstGeom>
          <a:solidFill>
            <a:srgbClr val="0070C0"/>
          </a:solidFill>
          <a:ln w="25400">
            <a:solidFill>
              <a:srgbClr val="8EB4E3"/>
            </a:solidFill>
            <a:round/>
            <a:headEnd/>
            <a:tailEnd/>
          </a:ln>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zh-CN" sz="1800">
              <a:solidFill>
                <a:srgbClr val="FFFFFF"/>
              </a:solidFill>
              <a:latin typeface="Calibri" panose="020F0502020204030204" pitchFamily="34" charset="0"/>
            </a:endParaRPr>
          </a:p>
        </p:txBody>
      </p:sp>
      <p:sp>
        <p:nvSpPr>
          <p:cNvPr id="26681" name="Text Box 3">
            <a:extLst>
              <a:ext uri="{FF2B5EF4-FFF2-40B4-BE49-F238E27FC236}">
                <a16:creationId xmlns:a16="http://schemas.microsoft.com/office/drawing/2014/main" id="{BD53C8E3-D46F-4851-BAF4-ED77BBED680E}"/>
              </a:ext>
            </a:extLst>
          </p:cNvPr>
          <p:cNvSpPr txBox="1">
            <a:spLocks noChangeArrowheads="1"/>
          </p:cNvSpPr>
          <p:nvPr/>
        </p:nvSpPr>
        <p:spPr bwMode="auto">
          <a:xfrm>
            <a:off x="214313" y="214313"/>
            <a:ext cx="4114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a:solidFill>
                  <a:srgbClr val="0000FF"/>
                </a:solidFill>
                <a:ea typeface="华文中宋" panose="02010600040101010101" pitchFamily="2" charset="-122"/>
              </a:rPr>
              <a:t>选高斯面为同心球面。</a:t>
            </a:r>
          </a:p>
        </p:txBody>
      </p:sp>
      <p:graphicFrame>
        <p:nvGraphicFramePr>
          <p:cNvPr id="58" name="Object 9">
            <a:extLst>
              <a:ext uri="{FF2B5EF4-FFF2-40B4-BE49-F238E27FC236}">
                <a16:creationId xmlns:a16="http://schemas.microsoft.com/office/drawing/2014/main" id="{1D6DF738-9596-40B9-82D7-2628F602232A}"/>
              </a:ext>
            </a:extLst>
          </p:cNvPr>
          <p:cNvGraphicFramePr>
            <a:graphicFrameLocks noChangeAspect="1"/>
          </p:cNvGraphicFramePr>
          <p:nvPr/>
        </p:nvGraphicFramePr>
        <p:xfrm>
          <a:off x="31750" y="1514475"/>
          <a:ext cx="5387975" cy="990600"/>
        </p:xfrm>
        <a:graphic>
          <a:graphicData uri="http://schemas.openxmlformats.org/presentationml/2006/ole">
            <mc:AlternateContent xmlns:mc="http://schemas.openxmlformats.org/markup-compatibility/2006">
              <mc:Choice xmlns:v="urn:schemas-microsoft-com:vml" Requires="v">
                <p:oleObj name="公式" r:id="rId34" imgW="2159000" imgH="457200" progId="Equation.3">
                  <p:embed/>
                </p:oleObj>
              </mc:Choice>
              <mc:Fallback>
                <p:oleObj name="公式" r:id="rId34" imgW="2159000" imgH="457200" progId="Equation.3">
                  <p:embed/>
                  <p:pic>
                    <p:nvPicPr>
                      <p:cNvPr id="0" name="Object 9"/>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1750" y="1514475"/>
                        <a:ext cx="5387975" cy="990600"/>
                      </a:xfrm>
                      <a:prstGeom prst="rect">
                        <a:avLst/>
                      </a:prstGeom>
                      <a:gradFill rotWithShape="0">
                        <a:gsLst>
                          <a:gs pos="0">
                            <a:srgbClr val="C8E6E8"/>
                          </a:gs>
                          <a:gs pos="50000">
                            <a:srgbClr val="FFFFFF"/>
                          </a:gs>
                          <a:gs pos="100000">
                            <a:srgbClr val="C8E6E8"/>
                          </a:gs>
                        </a:gsLst>
                        <a:lin ang="5400000" scaled="1"/>
                      </a:gradFill>
                      <a:ln w="12700">
                        <a:solidFill>
                          <a:schemeClr val="tx2"/>
                        </a:solidFill>
                        <a:miter lim="800000"/>
                        <a:headEnd/>
                        <a:tailEnd/>
                      </a:ln>
                    </p:spPr>
                  </p:pic>
                </p:oleObj>
              </mc:Fallback>
            </mc:AlternateContent>
          </a:graphicData>
        </a:graphic>
      </p:graphicFrame>
      <p:graphicFrame>
        <p:nvGraphicFramePr>
          <p:cNvPr id="59" name="Object 57">
            <a:extLst>
              <a:ext uri="{FF2B5EF4-FFF2-40B4-BE49-F238E27FC236}">
                <a16:creationId xmlns:a16="http://schemas.microsoft.com/office/drawing/2014/main" id="{C1860B84-1B51-4CD4-9461-E2A2E0D90BD5}"/>
              </a:ext>
            </a:extLst>
          </p:cNvPr>
          <p:cNvGraphicFramePr>
            <a:graphicFrameLocks noChangeAspect="1"/>
          </p:cNvGraphicFramePr>
          <p:nvPr/>
        </p:nvGraphicFramePr>
        <p:xfrm>
          <a:off x="3175" y="3946525"/>
          <a:ext cx="5407025" cy="949325"/>
        </p:xfrm>
        <a:graphic>
          <a:graphicData uri="http://schemas.openxmlformats.org/presentationml/2006/ole">
            <mc:AlternateContent xmlns:mc="http://schemas.openxmlformats.org/markup-compatibility/2006">
              <mc:Choice xmlns:v="urn:schemas-microsoft-com:vml" Requires="v">
                <p:oleObj name="公式" r:id="rId36" imgW="2260600" imgH="457200" progId="Equation.3">
                  <p:embed/>
                </p:oleObj>
              </mc:Choice>
              <mc:Fallback>
                <p:oleObj name="公式" r:id="rId36" imgW="2260600" imgH="457200" progId="Equation.3">
                  <p:embed/>
                  <p:pic>
                    <p:nvPicPr>
                      <p:cNvPr id="0" name="Object 57"/>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175" y="3946525"/>
                        <a:ext cx="5407025" cy="949325"/>
                      </a:xfrm>
                      <a:prstGeom prst="rect">
                        <a:avLst/>
                      </a:prstGeom>
                      <a:gradFill rotWithShape="0">
                        <a:gsLst>
                          <a:gs pos="0">
                            <a:srgbClr val="C8E6E8"/>
                          </a:gs>
                          <a:gs pos="50000">
                            <a:srgbClr val="FFFFFF"/>
                          </a:gs>
                          <a:gs pos="100000">
                            <a:srgbClr val="C8E6E8"/>
                          </a:gs>
                        </a:gsLst>
                        <a:lin ang="5400000" scaled="1"/>
                      </a:gradFill>
                      <a:ln w="12700">
                        <a:solidFill>
                          <a:schemeClr val="tx2"/>
                        </a:solidFill>
                        <a:miter lim="800000"/>
                        <a:headEnd/>
                        <a:tailEn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6680"/>
                                        </p:tgtEl>
                                        <p:attrNameLst>
                                          <p:attrName>style.visibility</p:attrName>
                                        </p:attrNameLst>
                                      </p:cBhvr>
                                      <p:to>
                                        <p:strVal val="visible"/>
                                      </p:to>
                                    </p:set>
                                    <p:anim calcmode="lin" valueType="num">
                                      <p:cBhvr>
                                        <p:cTn id="7" dur="500" fill="hold"/>
                                        <p:tgtEl>
                                          <p:spTgt spid="26680"/>
                                        </p:tgtEl>
                                        <p:attrNameLst>
                                          <p:attrName>ppt_w</p:attrName>
                                        </p:attrNameLst>
                                      </p:cBhvr>
                                      <p:tavLst>
                                        <p:tav tm="0">
                                          <p:val>
                                            <p:fltVal val="0"/>
                                          </p:val>
                                        </p:tav>
                                        <p:tav tm="100000">
                                          <p:val>
                                            <p:strVal val="#ppt_w"/>
                                          </p:val>
                                        </p:tav>
                                      </p:tavLst>
                                    </p:anim>
                                    <p:anim calcmode="lin" valueType="num">
                                      <p:cBhvr>
                                        <p:cTn id="8" dur="500" fill="hold"/>
                                        <p:tgtEl>
                                          <p:spTgt spid="26680"/>
                                        </p:tgtEl>
                                        <p:attrNameLst>
                                          <p:attrName>ppt_h</p:attrName>
                                        </p:attrNameLst>
                                      </p:cBhvr>
                                      <p:tavLst>
                                        <p:tav tm="0">
                                          <p:val>
                                            <p:strVal val="#ppt_h"/>
                                          </p:val>
                                        </p:tav>
                                        <p:tav tm="100000">
                                          <p:val>
                                            <p:strVal val="#ppt_h"/>
                                          </p:val>
                                        </p:tav>
                                      </p:tavLst>
                                    </p:anim>
                                  </p:childTnLst>
                                </p:cTn>
                              </p:par>
                            </p:childTnLst>
                          </p:cTn>
                        </p:par>
                        <p:par>
                          <p:cTn id="9" fill="hold" nodeType="afterGroup">
                            <p:stCondLst>
                              <p:cond delay="500"/>
                            </p:stCondLst>
                            <p:childTnLst>
                              <p:par>
                                <p:cTn id="10" presetID="4" presetClass="entr" presetSubtype="32"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ou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6681"/>
                                        </p:tgtEl>
                                        <p:attrNameLst>
                                          <p:attrName>style.visibility</p:attrName>
                                        </p:attrNameLst>
                                      </p:cBhvr>
                                      <p:to>
                                        <p:strVal val="visible"/>
                                      </p:to>
                                    </p:set>
                                    <p:animEffect transition="in" filter="blinds(horizontal)">
                                      <p:cBhvr>
                                        <p:cTn id="17" dur="500"/>
                                        <p:tgtEl>
                                          <p:spTgt spid="2668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ox(out)">
                                      <p:cBhvr>
                                        <p:cTn id="27" dur="500"/>
                                        <p:tgtEl>
                                          <p:spTgt spid="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5" fill="hold" nodeType="clickEffect">
                                  <p:stCondLst>
                                    <p:cond delay="0"/>
                                  </p:stCondLst>
                                  <p:childTnLst>
                                    <p:set>
                                      <p:cBhvr>
                                        <p:cTn id="36" dur="1" fill="hold">
                                          <p:stCondLst>
                                            <p:cond delay="0"/>
                                          </p:stCondLst>
                                        </p:cTn>
                                        <p:tgtEl>
                                          <p:spTgt spid="26647"/>
                                        </p:tgtEl>
                                        <p:attrNameLst>
                                          <p:attrName>style.visibility</p:attrName>
                                        </p:attrNameLst>
                                      </p:cBhvr>
                                      <p:to>
                                        <p:strVal val="visible"/>
                                      </p:to>
                                    </p:set>
                                    <p:animEffect transition="in" filter="blinds(vertical)">
                                      <p:cBhvr>
                                        <p:cTn id="37" dur="500"/>
                                        <p:tgtEl>
                                          <p:spTgt spid="2664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blinds(horizontal)">
                                      <p:cBhvr>
                                        <p:cTn id="42" dur="500"/>
                                        <p:tgtEl>
                                          <p:spTgt spid="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32"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box(out)">
                                      <p:cBhvr>
                                        <p:cTn id="47" dur="500"/>
                                        <p:tgtEl>
                                          <p:spTgt spid="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nodeType="click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500"/>
                                        <p:tgtEl>
                                          <p:spTgt spid="5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5" fill="hold" nodeType="clickEffect">
                                  <p:stCondLst>
                                    <p:cond delay="0"/>
                                  </p:stCondLst>
                                  <p:childTnLst>
                                    <p:set>
                                      <p:cBhvr>
                                        <p:cTn id="56" dur="1" fill="hold">
                                          <p:stCondLst>
                                            <p:cond delay="0"/>
                                          </p:stCondLst>
                                        </p:cTn>
                                        <p:tgtEl>
                                          <p:spTgt spid="26655"/>
                                        </p:tgtEl>
                                        <p:attrNameLst>
                                          <p:attrName>style.visibility</p:attrName>
                                        </p:attrNameLst>
                                      </p:cBhvr>
                                      <p:to>
                                        <p:strVal val="visible"/>
                                      </p:to>
                                    </p:set>
                                    <p:animEffect transition="in" filter="blinds(vertical)">
                                      <p:cBhvr>
                                        <p:cTn id="57" dur="500"/>
                                        <p:tgtEl>
                                          <p:spTgt spid="26655"/>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5" fill="hold" nodeType="clickEffect">
                                  <p:stCondLst>
                                    <p:cond delay="0"/>
                                  </p:stCondLst>
                                  <p:childTnLst>
                                    <p:set>
                                      <p:cBhvr>
                                        <p:cTn id="61" dur="1" fill="hold">
                                          <p:stCondLst>
                                            <p:cond delay="0"/>
                                          </p:stCondLst>
                                        </p:cTn>
                                        <p:tgtEl>
                                          <p:spTgt spid="26654"/>
                                        </p:tgtEl>
                                        <p:attrNameLst>
                                          <p:attrName>style.visibility</p:attrName>
                                        </p:attrNameLst>
                                      </p:cBhvr>
                                      <p:to>
                                        <p:strVal val="visible"/>
                                      </p:to>
                                    </p:set>
                                    <p:animEffect transition="in" filter="blinds(vertical)">
                                      <p:cBhvr>
                                        <p:cTn id="62" dur="500"/>
                                        <p:tgtEl>
                                          <p:spTgt spid="26654"/>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4" presetClass="entr" presetSubtype="16" fill="hold" nodeType="click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box(in)">
                                      <p:cBhvr>
                                        <p:cTn id="6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80" grpId="0" animBg="1" autoUpdateAnimBg="0"/>
      <p:bldP spid="26681"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66914" name="Text Box 2">
            <a:extLst>
              <a:ext uri="{FF2B5EF4-FFF2-40B4-BE49-F238E27FC236}">
                <a16:creationId xmlns:a16="http://schemas.microsoft.com/office/drawing/2014/main" id="{893C7D8B-5C64-41B5-A970-CD1071645B0C}"/>
              </a:ext>
            </a:extLst>
          </p:cNvPr>
          <p:cNvSpPr txBox="1">
            <a:spLocks noChangeArrowheads="1"/>
          </p:cNvSpPr>
          <p:nvPr/>
        </p:nvSpPr>
        <p:spPr bwMode="auto">
          <a:xfrm>
            <a:off x="457200" y="928688"/>
            <a:ext cx="7400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a:ea typeface="华文中宋" panose="02010600040101010101" pitchFamily="2" charset="-122"/>
              </a:rPr>
              <a:t>一半径为</a:t>
            </a:r>
            <a:r>
              <a:rPr lang="en-US" altLang="zh-CN" sz="2800" b="1" i="1">
                <a:ea typeface="华文中宋" panose="02010600040101010101" pitchFamily="2" charset="-122"/>
              </a:rPr>
              <a:t>R</a:t>
            </a:r>
            <a:r>
              <a:rPr lang="zh-CN" altLang="en-US" sz="2800">
                <a:ea typeface="华文中宋" panose="02010600040101010101" pitchFamily="2" charset="-122"/>
              </a:rPr>
              <a:t>，带电量为 </a:t>
            </a:r>
            <a:r>
              <a:rPr lang="en-US" altLang="zh-CN" sz="2800" b="1" i="1">
                <a:ea typeface="华文中宋" panose="02010600040101010101" pitchFamily="2" charset="-122"/>
              </a:rPr>
              <a:t>q</a:t>
            </a:r>
            <a:r>
              <a:rPr lang="zh-CN" altLang="en-US" sz="2800">
                <a:ea typeface="华文中宋" panose="02010600040101010101" pitchFamily="2" charset="-122"/>
              </a:rPr>
              <a:t>的均匀带电球体。</a:t>
            </a:r>
          </a:p>
        </p:txBody>
      </p:sp>
      <p:sp>
        <p:nvSpPr>
          <p:cNvPr id="27651" name="Text Box 3">
            <a:extLst>
              <a:ext uri="{FF2B5EF4-FFF2-40B4-BE49-F238E27FC236}">
                <a16:creationId xmlns:a16="http://schemas.microsoft.com/office/drawing/2014/main" id="{B487B229-C0D1-44F9-802C-3986C6D36F5C}"/>
              </a:ext>
            </a:extLst>
          </p:cNvPr>
          <p:cNvSpPr txBox="1">
            <a:spLocks noChangeArrowheads="1"/>
          </p:cNvSpPr>
          <p:nvPr/>
        </p:nvSpPr>
        <p:spPr bwMode="auto">
          <a:xfrm>
            <a:off x="457200" y="1995488"/>
            <a:ext cx="4114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a:solidFill>
                  <a:srgbClr val="0000FF"/>
                </a:solidFill>
                <a:ea typeface="华文中宋" panose="02010600040101010101" pitchFamily="2" charset="-122"/>
              </a:rPr>
              <a:t>选高斯面为同心球面。</a:t>
            </a:r>
          </a:p>
        </p:txBody>
      </p:sp>
      <p:sp>
        <p:nvSpPr>
          <p:cNvPr id="27652" name="Text Box 5">
            <a:extLst>
              <a:ext uri="{FF2B5EF4-FFF2-40B4-BE49-F238E27FC236}">
                <a16:creationId xmlns:a16="http://schemas.microsoft.com/office/drawing/2014/main" id="{FB3CB876-B580-4705-82AE-9A20D1BE3891}"/>
              </a:ext>
            </a:extLst>
          </p:cNvPr>
          <p:cNvSpPr txBox="1">
            <a:spLocks noChangeArrowheads="1"/>
          </p:cNvSpPr>
          <p:nvPr/>
        </p:nvSpPr>
        <p:spPr bwMode="auto">
          <a:xfrm>
            <a:off x="468313" y="2736850"/>
            <a:ext cx="7848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ea typeface="华文中宋" panose="02010600040101010101" pitchFamily="2" charset="-122"/>
              </a:rPr>
              <a:t>(1</a:t>
            </a:r>
            <a:r>
              <a:rPr lang="en-US" altLang="zh-CN" sz="2800" b="1">
                <a:ea typeface="华文中宋" panose="02010600040101010101" pitchFamily="2" charset="-122"/>
              </a:rPr>
              <a:t>) </a:t>
            </a:r>
            <a:r>
              <a:rPr lang="en-US" altLang="zh-CN" sz="2800" b="1" i="1">
                <a:ea typeface="华文中宋" panose="02010600040101010101" pitchFamily="2" charset="-122"/>
              </a:rPr>
              <a:t>r </a:t>
            </a:r>
            <a:r>
              <a:rPr lang="en-US" altLang="zh-CN" sz="2800" b="1">
                <a:ea typeface="华文中宋" panose="02010600040101010101" pitchFamily="2" charset="-122"/>
              </a:rPr>
              <a:t>&gt; </a:t>
            </a:r>
            <a:r>
              <a:rPr lang="en-US" altLang="zh-CN" sz="2800" b="1" i="1">
                <a:ea typeface="华文中宋" panose="02010600040101010101" pitchFamily="2" charset="-122"/>
              </a:rPr>
              <a:t>R </a:t>
            </a:r>
            <a:r>
              <a:rPr lang="zh-CN" altLang="en-US" sz="2800">
                <a:ea typeface="华文中宋" panose="02010600040101010101" pitchFamily="2" charset="-122"/>
              </a:rPr>
              <a:t>时，高斯面内电荷为 </a:t>
            </a:r>
            <a:r>
              <a:rPr lang="en-US" altLang="zh-CN" sz="2800" b="1" i="1">
                <a:ea typeface="华文中宋" panose="02010600040101010101" pitchFamily="2" charset="-122"/>
              </a:rPr>
              <a:t>q</a:t>
            </a:r>
            <a:r>
              <a:rPr lang="zh-CN" altLang="en-US" sz="2800">
                <a:ea typeface="华文中宋" panose="02010600040101010101" pitchFamily="2" charset="-122"/>
              </a:rPr>
              <a:t>：</a:t>
            </a:r>
          </a:p>
        </p:txBody>
      </p:sp>
      <p:graphicFrame>
        <p:nvGraphicFramePr>
          <p:cNvPr id="27653" name="Object 5">
            <a:extLst>
              <a:ext uri="{FF2B5EF4-FFF2-40B4-BE49-F238E27FC236}">
                <a16:creationId xmlns:a16="http://schemas.microsoft.com/office/drawing/2014/main" id="{89D2CBED-9652-4124-827E-0EF595A9A683}"/>
              </a:ext>
            </a:extLst>
          </p:cNvPr>
          <p:cNvGraphicFramePr>
            <a:graphicFrameLocks noChangeAspect="1"/>
          </p:cNvGraphicFramePr>
          <p:nvPr/>
        </p:nvGraphicFramePr>
        <p:xfrm>
          <a:off x="781050" y="3455988"/>
          <a:ext cx="4767263" cy="1111250"/>
        </p:xfrm>
        <a:graphic>
          <a:graphicData uri="http://schemas.openxmlformats.org/presentationml/2006/ole">
            <mc:AlternateContent xmlns:mc="http://schemas.openxmlformats.org/markup-compatibility/2006">
              <mc:Choice xmlns:v="urn:schemas-microsoft-com:vml" Requires="v">
                <p:oleObj r:id="rId2" imgW="1905000" imgH="444500" progId="Equation.DSMT4">
                  <p:embed/>
                </p:oleObj>
              </mc:Choice>
              <mc:Fallback>
                <p:oleObj r:id="rId2" imgW="1905000" imgH="444500" progId="Equation.DSMT4">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050" y="3455988"/>
                        <a:ext cx="4767263"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654" name="Object 6">
            <a:extLst>
              <a:ext uri="{FF2B5EF4-FFF2-40B4-BE49-F238E27FC236}">
                <a16:creationId xmlns:a16="http://schemas.microsoft.com/office/drawing/2014/main" id="{9DF31CD3-D2A7-4BE6-98BA-3F1DAD636D67}"/>
              </a:ext>
            </a:extLst>
          </p:cNvPr>
          <p:cNvGraphicFramePr>
            <a:graphicFrameLocks noChangeAspect="1"/>
          </p:cNvGraphicFramePr>
          <p:nvPr/>
        </p:nvGraphicFramePr>
        <p:xfrm>
          <a:off x="1819275" y="4681538"/>
          <a:ext cx="2257425" cy="1111250"/>
        </p:xfrm>
        <a:graphic>
          <a:graphicData uri="http://schemas.openxmlformats.org/presentationml/2006/ole">
            <mc:AlternateContent xmlns:mc="http://schemas.openxmlformats.org/markup-compatibility/2006">
              <mc:Choice xmlns:v="urn:schemas-microsoft-com:vml" Requires="v">
                <p:oleObj r:id="rId4" imgW="902092" imgH="444693" progId="Equation.DSMT4">
                  <p:embed/>
                </p:oleObj>
              </mc:Choice>
              <mc:Fallback>
                <p:oleObj r:id="rId4" imgW="902092" imgH="444693"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9275" y="4681538"/>
                        <a:ext cx="2257425" cy="1111250"/>
                      </a:xfrm>
                      <a:prstGeom prst="rect">
                        <a:avLst/>
                      </a:prstGeom>
                      <a:noFill/>
                      <a:ln w="25400">
                        <a:solidFill>
                          <a:srgbClr val="FF66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41">
            <a:extLst>
              <a:ext uri="{FF2B5EF4-FFF2-40B4-BE49-F238E27FC236}">
                <a16:creationId xmlns:a16="http://schemas.microsoft.com/office/drawing/2014/main" id="{E8661853-BD8F-4CA5-B521-F5C01BEE6265}"/>
              </a:ext>
            </a:extLst>
          </p:cNvPr>
          <p:cNvGrpSpPr>
            <a:grpSpLocks/>
          </p:cNvGrpSpPr>
          <p:nvPr/>
        </p:nvGrpSpPr>
        <p:grpSpPr bwMode="auto">
          <a:xfrm>
            <a:off x="6300788" y="3703638"/>
            <a:ext cx="792162" cy="519112"/>
            <a:chOff x="0" y="0"/>
            <a:chExt cx="499" cy="327"/>
          </a:xfrm>
        </p:grpSpPr>
        <p:sp>
          <p:nvSpPr>
            <p:cNvPr id="166945" name="Oval 42">
              <a:extLst>
                <a:ext uri="{FF2B5EF4-FFF2-40B4-BE49-F238E27FC236}">
                  <a16:creationId xmlns:a16="http://schemas.microsoft.com/office/drawing/2014/main" id="{0DC8A649-6E07-4EC1-A981-5050C1234E58}"/>
                </a:ext>
              </a:extLst>
            </p:cNvPr>
            <p:cNvSpPr>
              <a:spLocks noChangeArrowheads="1"/>
            </p:cNvSpPr>
            <p:nvPr/>
          </p:nvSpPr>
          <p:spPr bwMode="auto">
            <a:xfrm>
              <a:off x="227" y="136"/>
              <a:ext cx="91" cy="91"/>
            </a:xfrm>
            <a:prstGeom prst="ellipse">
              <a:avLst/>
            </a:prstGeom>
            <a:solidFill>
              <a:srgbClr val="E46C0A"/>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2800" b="1">
                <a:ea typeface="华文中宋" panose="02010600040101010101" pitchFamily="2" charset="-122"/>
              </a:endParaRPr>
            </a:p>
          </p:txBody>
        </p:sp>
        <p:sp>
          <p:nvSpPr>
            <p:cNvPr id="166946" name="Text Box 43">
              <a:extLst>
                <a:ext uri="{FF2B5EF4-FFF2-40B4-BE49-F238E27FC236}">
                  <a16:creationId xmlns:a16="http://schemas.microsoft.com/office/drawing/2014/main" id="{99BE51D9-AFBD-4450-9A8B-1492CF11DED0}"/>
                </a:ext>
              </a:extLst>
            </p:cNvPr>
            <p:cNvSpPr txBox="1">
              <a:spLocks noChangeArrowheads="1"/>
            </p:cNvSpPr>
            <p:nvPr/>
          </p:nvSpPr>
          <p:spPr bwMode="auto">
            <a:xfrm>
              <a:off x="0" y="0"/>
              <a:ext cx="49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b="1">
                  <a:ea typeface="华文中宋" panose="02010600040101010101" pitchFamily="2" charset="-122"/>
                </a:rPr>
                <a:t>P</a:t>
              </a:r>
            </a:p>
          </p:txBody>
        </p:sp>
      </p:grpSp>
      <p:grpSp>
        <p:nvGrpSpPr>
          <p:cNvPr id="166920" name="Group 55">
            <a:extLst>
              <a:ext uri="{FF2B5EF4-FFF2-40B4-BE49-F238E27FC236}">
                <a16:creationId xmlns:a16="http://schemas.microsoft.com/office/drawing/2014/main" id="{D85134E5-BC1F-46E3-B8AA-291561E5B9CB}"/>
              </a:ext>
            </a:extLst>
          </p:cNvPr>
          <p:cNvGrpSpPr>
            <a:grpSpLocks/>
          </p:cNvGrpSpPr>
          <p:nvPr/>
        </p:nvGrpSpPr>
        <p:grpSpPr bwMode="auto">
          <a:xfrm>
            <a:off x="6588125" y="3544888"/>
            <a:ext cx="2016125" cy="2246312"/>
            <a:chOff x="0" y="0"/>
            <a:chExt cx="1270" cy="1415"/>
          </a:xfrm>
        </p:grpSpPr>
        <p:sp>
          <p:nvSpPr>
            <p:cNvPr id="166926" name="Oval 28">
              <a:extLst>
                <a:ext uri="{FF2B5EF4-FFF2-40B4-BE49-F238E27FC236}">
                  <a16:creationId xmlns:a16="http://schemas.microsoft.com/office/drawing/2014/main" id="{67A4AAE9-31E7-455C-B94C-199F3BC7A247}"/>
                </a:ext>
              </a:extLst>
            </p:cNvPr>
            <p:cNvSpPr>
              <a:spLocks noChangeArrowheads="1"/>
            </p:cNvSpPr>
            <p:nvPr/>
          </p:nvSpPr>
          <p:spPr bwMode="auto">
            <a:xfrm>
              <a:off x="91" y="272"/>
              <a:ext cx="1134" cy="1134"/>
            </a:xfrm>
            <a:prstGeom prst="ellipse">
              <a:avLst/>
            </a:prstGeom>
            <a:gradFill rotWithShape="1">
              <a:gsLst>
                <a:gs pos="0">
                  <a:schemeClr val="bg1"/>
                </a:gs>
                <a:gs pos="100000">
                  <a:srgbClr val="3366FF"/>
                </a:gs>
              </a:gsLst>
              <a:path path="shape">
                <a:fillToRect l="50000" t="50000" r="50000" b="50000"/>
              </a:path>
            </a:gradFill>
            <a:ln w="19050">
              <a:solidFill>
                <a:srgbClr val="3366FF"/>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2800" b="1">
                <a:ea typeface="华文中宋" panose="02010600040101010101" pitchFamily="2" charset="-122"/>
              </a:endParaRPr>
            </a:p>
          </p:txBody>
        </p:sp>
        <p:sp>
          <p:nvSpPr>
            <p:cNvPr id="166927" name="Line 29">
              <a:extLst>
                <a:ext uri="{FF2B5EF4-FFF2-40B4-BE49-F238E27FC236}">
                  <a16:creationId xmlns:a16="http://schemas.microsoft.com/office/drawing/2014/main" id="{9F256589-BCC7-4453-BF61-E59587CE3890}"/>
                </a:ext>
              </a:extLst>
            </p:cNvPr>
            <p:cNvSpPr>
              <a:spLocks noChangeShapeType="1"/>
            </p:cNvSpPr>
            <p:nvPr/>
          </p:nvSpPr>
          <p:spPr bwMode="auto">
            <a:xfrm>
              <a:off x="681" y="862"/>
              <a:ext cx="54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6928" name="Text Box 30">
              <a:extLst>
                <a:ext uri="{FF2B5EF4-FFF2-40B4-BE49-F238E27FC236}">
                  <a16:creationId xmlns:a16="http://schemas.microsoft.com/office/drawing/2014/main" id="{D3BA2239-29F1-4CE8-8202-29BE7515AA81}"/>
                </a:ext>
              </a:extLst>
            </p:cNvPr>
            <p:cNvSpPr txBox="1">
              <a:spLocks noChangeArrowheads="1"/>
            </p:cNvSpPr>
            <p:nvPr/>
          </p:nvSpPr>
          <p:spPr bwMode="auto">
            <a:xfrm>
              <a:off x="408" y="680"/>
              <a:ext cx="3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b="1">
                  <a:ea typeface="华文中宋" panose="02010600040101010101" pitchFamily="2" charset="-122"/>
                </a:rPr>
                <a:t>O</a:t>
              </a:r>
            </a:p>
          </p:txBody>
        </p:sp>
        <p:sp>
          <p:nvSpPr>
            <p:cNvPr id="166929" name="Text Box 31">
              <a:extLst>
                <a:ext uri="{FF2B5EF4-FFF2-40B4-BE49-F238E27FC236}">
                  <a16:creationId xmlns:a16="http://schemas.microsoft.com/office/drawing/2014/main" id="{096CFE31-971A-4A44-BEC1-C2906EA36CE8}"/>
                </a:ext>
              </a:extLst>
            </p:cNvPr>
            <p:cNvSpPr txBox="1">
              <a:spLocks noChangeArrowheads="1"/>
            </p:cNvSpPr>
            <p:nvPr/>
          </p:nvSpPr>
          <p:spPr bwMode="auto">
            <a:xfrm>
              <a:off x="137" y="385"/>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a:solidFill>
                    <a:schemeClr val="tx2"/>
                  </a:solidFill>
                  <a:ea typeface="华文中宋" panose="02010600040101010101" pitchFamily="2" charset="-122"/>
                </a:rPr>
                <a:t>＋</a:t>
              </a:r>
            </a:p>
          </p:txBody>
        </p:sp>
        <p:sp>
          <p:nvSpPr>
            <p:cNvPr id="166930" name="Text Box 32">
              <a:extLst>
                <a:ext uri="{FF2B5EF4-FFF2-40B4-BE49-F238E27FC236}">
                  <a16:creationId xmlns:a16="http://schemas.microsoft.com/office/drawing/2014/main" id="{0F8C2251-72B0-45E6-9A89-FF0D0BD53DAF}"/>
                </a:ext>
              </a:extLst>
            </p:cNvPr>
            <p:cNvSpPr txBox="1">
              <a:spLocks noChangeArrowheads="1"/>
            </p:cNvSpPr>
            <p:nvPr/>
          </p:nvSpPr>
          <p:spPr bwMode="auto">
            <a:xfrm>
              <a:off x="0" y="635"/>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a:solidFill>
                    <a:schemeClr val="tx2"/>
                  </a:solidFill>
                  <a:ea typeface="华文中宋" panose="02010600040101010101" pitchFamily="2" charset="-122"/>
                </a:rPr>
                <a:t>＋</a:t>
              </a:r>
            </a:p>
          </p:txBody>
        </p:sp>
        <p:sp>
          <p:nvSpPr>
            <p:cNvPr id="166931" name="Text Box 33">
              <a:extLst>
                <a:ext uri="{FF2B5EF4-FFF2-40B4-BE49-F238E27FC236}">
                  <a16:creationId xmlns:a16="http://schemas.microsoft.com/office/drawing/2014/main" id="{E3DF7653-B890-4099-B2B1-A9E752820919}"/>
                </a:ext>
              </a:extLst>
            </p:cNvPr>
            <p:cNvSpPr txBox="1">
              <a:spLocks noChangeArrowheads="1"/>
            </p:cNvSpPr>
            <p:nvPr/>
          </p:nvSpPr>
          <p:spPr bwMode="auto">
            <a:xfrm>
              <a:off x="273" y="1079"/>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a:solidFill>
                    <a:schemeClr val="tx2"/>
                  </a:solidFill>
                  <a:ea typeface="华文中宋" panose="02010600040101010101" pitchFamily="2" charset="-122"/>
                </a:rPr>
                <a:t>＋</a:t>
              </a:r>
            </a:p>
          </p:txBody>
        </p:sp>
        <p:sp>
          <p:nvSpPr>
            <p:cNvPr id="166932" name="Text Box 34">
              <a:extLst>
                <a:ext uri="{FF2B5EF4-FFF2-40B4-BE49-F238E27FC236}">
                  <a16:creationId xmlns:a16="http://schemas.microsoft.com/office/drawing/2014/main" id="{5A73DCED-8B5D-43BF-8965-788AAC5588E6}"/>
                </a:ext>
              </a:extLst>
            </p:cNvPr>
            <p:cNvSpPr txBox="1">
              <a:spLocks noChangeArrowheads="1"/>
            </p:cNvSpPr>
            <p:nvPr/>
          </p:nvSpPr>
          <p:spPr bwMode="auto">
            <a:xfrm>
              <a:off x="545" y="1088"/>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a:solidFill>
                    <a:schemeClr val="tx2"/>
                  </a:solidFill>
                  <a:ea typeface="华文中宋" panose="02010600040101010101" pitchFamily="2" charset="-122"/>
                </a:rPr>
                <a:t>＋</a:t>
              </a:r>
            </a:p>
          </p:txBody>
        </p:sp>
        <p:sp>
          <p:nvSpPr>
            <p:cNvPr id="166933" name="Text Box 35">
              <a:extLst>
                <a:ext uri="{FF2B5EF4-FFF2-40B4-BE49-F238E27FC236}">
                  <a16:creationId xmlns:a16="http://schemas.microsoft.com/office/drawing/2014/main" id="{458F816D-0396-424C-9C9F-C4C028214A46}"/>
                </a:ext>
              </a:extLst>
            </p:cNvPr>
            <p:cNvSpPr txBox="1">
              <a:spLocks noChangeArrowheads="1"/>
            </p:cNvSpPr>
            <p:nvPr/>
          </p:nvSpPr>
          <p:spPr bwMode="auto">
            <a:xfrm>
              <a:off x="817" y="952"/>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a:solidFill>
                    <a:schemeClr val="tx2"/>
                  </a:solidFill>
                  <a:ea typeface="华文中宋" panose="02010600040101010101" pitchFamily="2" charset="-122"/>
                </a:rPr>
                <a:t>＋</a:t>
              </a:r>
            </a:p>
          </p:txBody>
        </p:sp>
        <p:sp>
          <p:nvSpPr>
            <p:cNvPr id="166934" name="Text Box 36">
              <a:extLst>
                <a:ext uri="{FF2B5EF4-FFF2-40B4-BE49-F238E27FC236}">
                  <a16:creationId xmlns:a16="http://schemas.microsoft.com/office/drawing/2014/main" id="{1ED091F6-445B-4B6B-BAF3-C31D0649BA37}"/>
                </a:ext>
              </a:extLst>
            </p:cNvPr>
            <p:cNvSpPr txBox="1">
              <a:spLocks noChangeArrowheads="1"/>
            </p:cNvSpPr>
            <p:nvPr/>
          </p:nvSpPr>
          <p:spPr bwMode="auto">
            <a:xfrm>
              <a:off x="862" y="444"/>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a:solidFill>
                    <a:schemeClr val="tx2"/>
                  </a:solidFill>
                  <a:ea typeface="华文中宋" panose="02010600040101010101" pitchFamily="2" charset="-122"/>
                </a:rPr>
                <a:t>＋</a:t>
              </a:r>
            </a:p>
          </p:txBody>
        </p:sp>
        <p:sp>
          <p:nvSpPr>
            <p:cNvPr id="166935" name="Text Box 37">
              <a:extLst>
                <a:ext uri="{FF2B5EF4-FFF2-40B4-BE49-F238E27FC236}">
                  <a16:creationId xmlns:a16="http://schemas.microsoft.com/office/drawing/2014/main" id="{6E6F9CDB-4195-4AE3-A553-BAE70886059B}"/>
                </a:ext>
              </a:extLst>
            </p:cNvPr>
            <p:cNvSpPr txBox="1">
              <a:spLocks noChangeArrowheads="1"/>
            </p:cNvSpPr>
            <p:nvPr/>
          </p:nvSpPr>
          <p:spPr bwMode="auto">
            <a:xfrm>
              <a:off x="680" y="272"/>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a:solidFill>
                    <a:schemeClr val="tx2"/>
                  </a:solidFill>
                  <a:ea typeface="华文中宋" panose="02010600040101010101" pitchFamily="2" charset="-122"/>
                </a:rPr>
                <a:t>＋</a:t>
              </a:r>
            </a:p>
          </p:txBody>
        </p:sp>
        <p:sp>
          <p:nvSpPr>
            <p:cNvPr id="166936" name="Text Box 38">
              <a:extLst>
                <a:ext uri="{FF2B5EF4-FFF2-40B4-BE49-F238E27FC236}">
                  <a16:creationId xmlns:a16="http://schemas.microsoft.com/office/drawing/2014/main" id="{F6513577-BA64-49B9-89AD-B1D4E488AEDB}"/>
                </a:ext>
              </a:extLst>
            </p:cNvPr>
            <p:cNvSpPr txBox="1">
              <a:spLocks noChangeArrowheads="1"/>
            </p:cNvSpPr>
            <p:nvPr/>
          </p:nvSpPr>
          <p:spPr bwMode="auto">
            <a:xfrm>
              <a:off x="409" y="227"/>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a:solidFill>
                    <a:schemeClr val="tx2"/>
                  </a:solidFill>
                  <a:ea typeface="华文中宋" panose="02010600040101010101" pitchFamily="2" charset="-122"/>
                </a:rPr>
                <a:t>＋</a:t>
              </a:r>
            </a:p>
          </p:txBody>
        </p:sp>
        <p:sp>
          <p:nvSpPr>
            <p:cNvPr id="166937" name="Text Box 39">
              <a:extLst>
                <a:ext uri="{FF2B5EF4-FFF2-40B4-BE49-F238E27FC236}">
                  <a16:creationId xmlns:a16="http://schemas.microsoft.com/office/drawing/2014/main" id="{47376E9D-D4EB-4733-98DF-F7D990460A0B}"/>
                </a:ext>
              </a:extLst>
            </p:cNvPr>
            <p:cNvSpPr txBox="1">
              <a:spLocks noChangeArrowheads="1"/>
            </p:cNvSpPr>
            <p:nvPr/>
          </p:nvSpPr>
          <p:spPr bwMode="auto">
            <a:xfrm>
              <a:off x="591" y="0"/>
              <a:ext cx="36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b="1" i="1">
                  <a:solidFill>
                    <a:schemeClr val="tx2"/>
                  </a:solidFill>
                  <a:ea typeface="华文中宋" panose="02010600040101010101" pitchFamily="2" charset="-122"/>
                </a:rPr>
                <a:t>q</a:t>
              </a:r>
            </a:p>
          </p:txBody>
        </p:sp>
        <p:sp>
          <p:nvSpPr>
            <p:cNvPr id="166938" name="Text Box 40">
              <a:extLst>
                <a:ext uri="{FF2B5EF4-FFF2-40B4-BE49-F238E27FC236}">
                  <a16:creationId xmlns:a16="http://schemas.microsoft.com/office/drawing/2014/main" id="{55DE37D9-E0F2-4B52-AF08-23D7FB2608E0}"/>
                </a:ext>
              </a:extLst>
            </p:cNvPr>
            <p:cNvSpPr txBox="1">
              <a:spLocks noChangeArrowheads="1"/>
            </p:cNvSpPr>
            <p:nvPr/>
          </p:nvSpPr>
          <p:spPr bwMode="auto">
            <a:xfrm>
              <a:off x="771" y="544"/>
              <a:ext cx="2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b="1" i="1">
                  <a:ea typeface="华文中宋" panose="02010600040101010101" pitchFamily="2" charset="-122"/>
                </a:rPr>
                <a:t>R</a:t>
              </a:r>
            </a:p>
          </p:txBody>
        </p:sp>
        <p:sp>
          <p:nvSpPr>
            <p:cNvPr id="166939" name="Text Box 49">
              <a:extLst>
                <a:ext uri="{FF2B5EF4-FFF2-40B4-BE49-F238E27FC236}">
                  <a16:creationId xmlns:a16="http://schemas.microsoft.com/office/drawing/2014/main" id="{D480E1C2-072E-4695-89A2-6E82A69CD94A}"/>
                </a:ext>
              </a:extLst>
            </p:cNvPr>
            <p:cNvSpPr txBox="1">
              <a:spLocks noChangeArrowheads="1"/>
            </p:cNvSpPr>
            <p:nvPr/>
          </p:nvSpPr>
          <p:spPr bwMode="auto">
            <a:xfrm>
              <a:off x="953" y="716"/>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a:solidFill>
                    <a:schemeClr val="tx2"/>
                  </a:solidFill>
                  <a:ea typeface="华文中宋" panose="02010600040101010101" pitchFamily="2" charset="-122"/>
                </a:rPr>
                <a:t>＋</a:t>
              </a:r>
            </a:p>
          </p:txBody>
        </p:sp>
        <p:sp>
          <p:nvSpPr>
            <p:cNvPr id="166940" name="Text Box 50">
              <a:extLst>
                <a:ext uri="{FF2B5EF4-FFF2-40B4-BE49-F238E27FC236}">
                  <a16:creationId xmlns:a16="http://schemas.microsoft.com/office/drawing/2014/main" id="{BF49EF90-0065-4E54-A632-866DEFE8B40E}"/>
                </a:ext>
              </a:extLst>
            </p:cNvPr>
            <p:cNvSpPr txBox="1">
              <a:spLocks noChangeArrowheads="1"/>
            </p:cNvSpPr>
            <p:nvPr/>
          </p:nvSpPr>
          <p:spPr bwMode="auto">
            <a:xfrm>
              <a:off x="91" y="898"/>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a:solidFill>
                    <a:schemeClr val="tx2"/>
                  </a:solidFill>
                  <a:ea typeface="华文中宋" panose="02010600040101010101" pitchFamily="2" charset="-122"/>
                </a:rPr>
                <a:t>＋</a:t>
              </a:r>
            </a:p>
          </p:txBody>
        </p:sp>
        <p:sp>
          <p:nvSpPr>
            <p:cNvPr id="166941" name="Text Box 51">
              <a:extLst>
                <a:ext uri="{FF2B5EF4-FFF2-40B4-BE49-F238E27FC236}">
                  <a16:creationId xmlns:a16="http://schemas.microsoft.com/office/drawing/2014/main" id="{2C95F9B8-B5C5-44AF-BB77-123584C5BC06}"/>
                </a:ext>
              </a:extLst>
            </p:cNvPr>
            <p:cNvSpPr txBox="1">
              <a:spLocks noChangeArrowheads="1"/>
            </p:cNvSpPr>
            <p:nvPr/>
          </p:nvSpPr>
          <p:spPr bwMode="auto">
            <a:xfrm>
              <a:off x="273" y="590"/>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a:solidFill>
                    <a:schemeClr val="tx2"/>
                  </a:solidFill>
                  <a:ea typeface="华文中宋" panose="02010600040101010101" pitchFamily="2" charset="-122"/>
                </a:rPr>
                <a:t>＋</a:t>
              </a:r>
            </a:p>
          </p:txBody>
        </p:sp>
        <p:sp>
          <p:nvSpPr>
            <p:cNvPr id="166942" name="Text Box 52">
              <a:extLst>
                <a:ext uri="{FF2B5EF4-FFF2-40B4-BE49-F238E27FC236}">
                  <a16:creationId xmlns:a16="http://schemas.microsoft.com/office/drawing/2014/main" id="{7F2586F4-36C0-4162-9A7A-A539E714A280}"/>
                </a:ext>
              </a:extLst>
            </p:cNvPr>
            <p:cNvSpPr txBox="1">
              <a:spLocks noChangeArrowheads="1"/>
            </p:cNvSpPr>
            <p:nvPr/>
          </p:nvSpPr>
          <p:spPr bwMode="auto">
            <a:xfrm>
              <a:off x="408" y="852"/>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a:solidFill>
                    <a:schemeClr val="tx2"/>
                  </a:solidFill>
                  <a:ea typeface="华文中宋" panose="02010600040101010101" pitchFamily="2" charset="-122"/>
                </a:rPr>
                <a:t>＋</a:t>
              </a:r>
            </a:p>
          </p:txBody>
        </p:sp>
        <p:sp>
          <p:nvSpPr>
            <p:cNvPr id="166943" name="Text Box 53">
              <a:extLst>
                <a:ext uri="{FF2B5EF4-FFF2-40B4-BE49-F238E27FC236}">
                  <a16:creationId xmlns:a16="http://schemas.microsoft.com/office/drawing/2014/main" id="{2C2E45A7-F288-4EC4-9A93-889A8981873C}"/>
                </a:ext>
              </a:extLst>
            </p:cNvPr>
            <p:cNvSpPr txBox="1">
              <a:spLocks noChangeArrowheads="1"/>
            </p:cNvSpPr>
            <p:nvPr/>
          </p:nvSpPr>
          <p:spPr bwMode="auto">
            <a:xfrm>
              <a:off x="500" y="453"/>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a:solidFill>
                    <a:schemeClr val="tx2"/>
                  </a:solidFill>
                  <a:ea typeface="华文中宋" panose="02010600040101010101" pitchFamily="2" charset="-122"/>
                </a:rPr>
                <a:t>＋</a:t>
              </a:r>
            </a:p>
          </p:txBody>
        </p:sp>
        <p:sp>
          <p:nvSpPr>
            <p:cNvPr id="166944" name="Text Box 54">
              <a:extLst>
                <a:ext uri="{FF2B5EF4-FFF2-40B4-BE49-F238E27FC236}">
                  <a16:creationId xmlns:a16="http://schemas.microsoft.com/office/drawing/2014/main" id="{AB2E2116-8B8A-49A0-A5E4-2BE235A4CE0B}"/>
                </a:ext>
              </a:extLst>
            </p:cNvPr>
            <p:cNvSpPr txBox="1">
              <a:spLocks noChangeArrowheads="1"/>
            </p:cNvSpPr>
            <p:nvPr/>
          </p:nvSpPr>
          <p:spPr bwMode="auto">
            <a:xfrm>
              <a:off x="726" y="726"/>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a:solidFill>
                    <a:schemeClr val="tx2"/>
                  </a:solidFill>
                  <a:ea typeface="华文中宋" panose="02010600040101010101" pitchFamily="2" charset="-122"/>
                </a:rPr>
                <a:t>＋</a:t>
              </a:r>
            </a:p>
          </p:txBody>
        </p:sp>
      </p:grpSp>
      <p:grpSp>
        <p:nvGrpSpPr>
          <p:cNvPr id="4" name="Group 44">
            <a:extLst>
              <a:ext uri="{FF2B5EF4-FFF2-40B4-BE49-F238E27FC236}">
                <a16:creationId xmlns:a16="http://schemas.microsoft.com/office/drawing/2014/main" id="{96378CCA-72D7-463F-9BEE-52D3A1CE4110}"/>
              </a:ext>
            </a:extLst>
          </p:cNvPr>
          <p:cNvGrpSpPr>
            <a:grpSpLocks/>
          </p:cNvGrpSpPr>
          <p:nvPr/>
        </p:nvGrpSpPr>
        <p:grpSpPr bwMode="auto">
          <a:xfrm>
            <a:off x="6394450" y="3608388"/>
            <a:ext cx="2447925" cy="2449512"/>
            <a:chOff x="0" y="0"/>
            <a:chExt cx="1542" cy="1543"/>
          </a:xfrm>
        </p:grpSpPr>
        <p:sp>
          <p:nvSpPr>
            <p:cNvPr id="166923" name="Oval 45">
              <a:extLst>
                <a:ext uri="{FF2B5EF4-FFF2-40B4-BE49-F238E27FC236}">
                  <a16:creationId xmlns:a16="http://schemas.microsoft.com/office/drawing/2014/main" id="{51C4B8F1-0DE1-4149-9580-6C14526E424D}"/>
                </a:ext>
              </a:extLst>
            </p:cNvPr>
            <p:cNvSpPr>
              <a:spLocks noChangeArrowheads="1"/>
            </p:cNvSpPr>
            <p:nvPr/>
          </p:nvSpPr>
          <p:spPr bwMode="auto">
            <a:xfrm>
              <a:off x="0" y="0"/>
              <a:ext cx="1542" cy="1543"/>
            </a:xfrm>
            <a:prstGeom prst="ellipse">
              <a:avLst/>
            </a:prstGeom>
            <a:solidFill>
              <a:srgbClr val="FFFF00">
                <a:alpha val="54901"/>
              </a:srgbClr>
            </a:solidFill>
            <a:ln w="25400">
              <a:solidFill>
                <a:srgbClr val="FF6600"/>
              </a:solidFill>
              <a:prstDash val="dash"/>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2800" b="1">
                <a:ea typeface="华文中宋" panose="02010600040101010101" pitchFamily="2" charset="-122"/>
              </a:endParaRPr>
            </a:p>
          </p:txBody>
        </p:sp>
        <p:sp>
          <p:nvSpPr>
            <p:cNvPr id="166924" name="Line 46">
              <a:extLst>
                <a:ext uri="{FF2B5EF4-FFF2-40B4-BE49-F238E27FC236}">
                  <a16:creationId xmlns:a16="http://schemas.microsoft.com/office/drawing/2014/main" id="{5ED9288D-AF60-4012-B25B-1ECE258608A2}"/>
                </a:ext>
              </a:extLst>
            </p:cNvPr>
            <p:cNvSpPr>
              <a:spLocks noChangeShapeType="1"/>
            </p:cNvSpPr>
            <p:nvPr/>
          </p:nvSpPr>
          <p:spPr bwMode="auto">
            <a:xfrm>
              <a:off x="803" y="817"/>
              <a:ext cx="317" cy="63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6925" name="Text Box 47">
              <a:extLst>
                <a:ext uri="{FF2B5EF4-FFF2-40B4-BE49-F238E27FC236}">
                  <a16:creationId xmlns:a16="http://schemas.microsoft.com/office/drawing/2014/main" id="{1267D869-B48C-426A-AB10-0372E0587690}"/>
                </a:ext>
              </a:extLst>
            </p:cNvPr>
            <p:cNvSpPr txBox="1">
              <a:spLocks noChangeArrowheads="1"/>
            </p:cNvSpPr>
            <p:nvPr/>
          </p:nvSpPr>
          <p:spPr bwMode="auto">
            <a:xfrm>
              <a:off x="757" y="967"/>
              <a:ext cx="2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b="1" i="1">
                  <a:ea typeface="华文中宋" panose="02010600040101010101" pitchFamily="2" charset="-122"/>
                </a:rPr>
                <a:t>r</a:t>
              </a:r>
            </a:p>
          </p:txBody>
        </p:sp>
      </p:grpSp>
      <p:sp>
        <p:nvSpPr>
          <p:cNvPr id="166922" name="Text Box 23">
            <a:extLst>
              <a:ext uri="{FF2B5EF4-FFF2-40B4-BE49-F238E27FC236}">
                <a16:creationId xmlns:a16="http://schemas.microsoft.com/office/drawing/2014/main" id="{5E4B4139-3C0A-44B8-A98D-4ABC0DDC2C4B}"/>
              </a:ext>
            </a:extLst>
          </p:cNvPr>
          <p:cNvSpPr txBox="1">
            <a:spLocks noChangeArrowheads="1"/>
          </p:cNvSpPr>
          <p:nvPr/>
        </p:nvSpPr>
        <p:spPr bwMode="auto">
          <a:xfrm>
            <a:off x="417513" y="285750"/>
            <a:ext cx="47148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a:solidFill>
                  <a:srgbClr val="CC0000"/>
                </a:solidFill>
                <a:ea typeface="华文中宋" panose="02010600040101010101" pitchFamily="2" charset="-122"/>
              </a:rPr>
              <a:t>均匀带电球体的电场</a:t>
            </a:r>
            <a:endParaRPr lang="zh-CN" altLang="en-US" sz="2800" b="1">
              <a:solidFill>
                <a:srgbClr val="D60093"/>
              </a:solidFill>
              <a:ea typeface="华文中宋"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651"/>
                                        </p:tgtEl>
                                        <p:attrNameLst>
                                          <p:attrName>style.visibility</p:attrName>
                                        </p:attrNameLst>
                                      </p:cBhvr>
                                      <p:to>
                                        <p:strVal val="visible"/>
                                      </p:to>
                                    </p:set>
                                    <p:animEffect transition="in" filter="blinds(horizontal)">
                                      <p:cBhvr>
                                        <p:cTn id="7" dur="500"/>
                                        <p:tgtEl>
                                          <p:spTgt spid="276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7652"/>
                                        </p:tgtEl>
                                        <p:attrNameLst>
                                          <p:attrName>style.visibility</p:attrName>
                                        </p:attrNameLst>
                                      </p:cBhvr>
                                      <p:to>
                                        <p:strVal val="visible"/>
                                      </p:to>
                                    </p:set>
                                    <p:animEffect transition="in" filter="fade">
                                      <p:cBhvr>
                                        <p:cTn id="12" dur="1000"/>
                                        <p:tgtEl>
                                          <p:spTgt spid="27652"/>
                                        </p:tgtEl>
                                      </p:cBhvr>
                                    </p:animEffect>
                                    <p:anim calcmode="lin" valueType="num">
                                      <p:cBhvr>
                                        <p:cTn id="13" dur="1000" fill="hold"/>
                                        <p:tgtEl>
                                          <p:spTgt spid="27652"/>
                                        </p:tgtEl>
                                        <p:attrNameLst>
                                          <p:attrName>ppt_x</p:attrName>
                                        </p:attrNameLst>
                                      </p:cBhvr>
                                      <p:tavLst>
                                        <p:tav tm="0">
                                          <p:val>
                                            <p:strVal val="#ppt_x"/>
                                          </p:val>
                                        </p:tav>
                                        <p:tav tm="100000">
                                          <p:val>
                                            <p:strVal val="#ppt_x"/>
                                          </p:val>
                                        </p:tav>
                                      </p:tavLst>
                                    </p:anim>
                                    <p:anim calcmode="lin" valueType="num">
                                      <p:cBhvr>
                                        <p:cTn id="14" dur="1000" fill="hold"/>
                                        <p:tgtEl>
                                          <p:spTgt spid="27652"/>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dissolve">
                                      <p:cBhvr>
                                        <p:cTn id="19" dur="500"/>
                                        <p:tgtEl>
                                          <p:spTgt spid="2"/>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3" presetClass="entr" presetSubtype="16"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p:cTn id="24" dur="500" fill="hold"/>
                                        <p:tgtEl>
                                          <p:spTgt spid="4"/>
                                        </p:tgtEl>
                                        <p:attrNameLst>
                                          <p:attrName>ppt_w</p:attrName>
                                        </p:attrNameLst>
                                      </p:cBhvr>
                                      <p:tavLst>
                                        <p:tav tm="0">
                                          <p:val>
                                            <p:fltVal val="0"/>
                                          </p:val>
                                        </p:tav>
                                        <p:tav tm="100000">
                                          <p:val>
                                            <p:strVal val="#ppt_w"/>
                                          </p:val>
                                        </p:tav>
                                      </p:tavLst>
                                    </p:anim>
                                    <p:anim calcmode="lin" valueType="num">
                                      <p:cBhvr>
                                        <p:cTn id="25"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4" presetClass="entr" presetSubtype="32" fill="hold" nodeType="clickEffect">
                                  <p:stCondLst>
                                    <p:cond delay="0"/>
                                  </p:stCondLst>
                                  <p:childTnLst>
                                    <p:set>
                                      <p:cBhvr>
                                        <p:cTn id="29" dur="1" fill="hold">
                                          <p:stCondLst>
                                            <p:cond delay="0"/>
                                          </p:stCondLst>
                                        </p:cTn>
                                        <p:tgtEl>
                                          <p:spTgt spid="27653"/>
                                        </p:tgtEl>
                                        <p:attrNameLst>
                                          <p:attrName>style.visibility</p:attrName>
                                        </p:attrNameLst>
                                      </p:cBhvr>
                                      <p:to>
                                        <p:strVal val="visible"/>
                                      </p:to>
                                    </p:set>
                                    <p:animEffect transition="in" filter="box(out)">
                                      <p:cBhvr>
                                        <p:cTn id="30" dur="500"/>
                                        <p:tgtEl>
                                          <p:spTgt spid="27653"/>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4" presetClass="entr" presetSubtype="16" fill="hold" nodeType="clickEffect">
                                  <p:stCondLst>
                                    <p:cond delay="0"/>
                                  </p:stCondLst>
                                  <p:childTnLst>
                                    <p:set>
                                      <p:cBhvr>
                                        <p:cTn id="34" dur="1" fill="hold">
                                          <p:stCondLst>
                                            <p:cond delay="0"/>
                                          </p:stCondLst>
                                        </p:cTn>
                                        <p:tgtEl>
                                          <p:spTgt spid="27654"/>
                                        </p:tgtEl>
                                        <p:attrNameLst>
                                          <p:attrName>style.visibility</p:attrName>
                                        </p:attrNameLst>
                                      </p:cBhvr>
                                      <p:to>
                                        <p:strVal val="visible"/>
                                      </p:to>
                                    </p:set>
                                    <p:animEffect transition="in" filter="box(in)">
                                      <p:cBhvr>
                                        <p:cTn id="35" dur="500"/>
                                        <p:tgtEl>
                                          <p:spTgt spid="276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autoUpdateAnimBg="0"/>
      <p:bldP spid="27652"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AutoShape 2"/>
          <p:cNvSpPr>
            <a:spLocks noChangeArrowheads="1"/>
          </p:cNvSpPr>
          <p:nvPr/>
        </p:nvSpPr>
        <p:spPr bwMode="auto">
          <a:xfrm>
            <a:off x="395288" y="1484313"/>
            <a:ext cx="8424862" cy="2808287"/>
          </a:xfrm>
          <a:prstGeom prst="flowChartAlternateProcess">
            <a:avLst/>
          </a:prstGeom>
          <a:solidFill>
            <a:srgbClr val="CC99FF"/>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0355" name="Rectangle 3"/>
          <p:cNvSpPr>
            <a:spLocks noGrp="1" noChangeArrowheads="1"/>
          </p:cNvSpPr>
          <p:nvPr>
            <p:ph type="title"/>
          </p:nvPr>
        </p:nvSpPr>
        <p:spPr>
          <a:xfrm>
            <a:off x="684213" y="260350"/>
            <a:ext cx="7772400" cy="1143000"/>
          </a:xfrm>
        </p:spPr>
        <p:txBody>
          <a:bodyPr/>
          <a:lstStyle/>
          <a:p>
            <a:pPr eaLnBrk="1" hangingPunct="1">
              <a:defRPr/>
            </a:pPr>
            <a:r>
              <a:rPr lang="zh-CN" altLang="en-US" sz="4800" b="1">
                <a:effectLst>
                  <a:outerShdw blurRad="38100" dist="38100" dir="2700000" algn="tl">
                    <a:srgbClr val="C0C0C0"/>
                  </a:outerShdw>
                </a:effectLst>
              </a:rPr>
              <a:t>知识与技能</a:t>
            </a:r>
          </a:p>
        </p:txBody>
      </p:sp>
      <p:sp>
        <p:nvSpPr>
          <p:cNvPr id="33796" name="Rectangle 4"/>
          <p:cNvSpPr>
            <a:spLocks noGrp="1" noChangeArrowheads="1"/>
          </p:cNvSpPr>
          <p:nvPr>
            <p:ph type="body" idx="4294967295"/>
          </p:nvPr>
        </p:nvSpPr>
        <p:spPr>
          <a:xfrm>
            <a:off x="381000" y="1447800"/>
            <a:ext cx="7920038" cy="2808288"/>
          </a:xfrm>
        </p:spPr>
        <p:txBody>
          <a:bodyPr/>
          <a:lstStyle/>
          <a:p>
            <a:pPr eaLnBrk="1" hangingPunct="1">
              <a:lnSpc>
                <a:spcPct val="140000"/>
              </a:lnSpc>
            </a:pPr>
            <a:r>
              <a:rPr lang="zh-CN" altLang="en-US" b="1">
                <a:solidFill>
                  <a:srgbClr val="0000FF"/>
                </a:solidFill>
              </a:rPr>
              <a:t>在</a:t>
            </a:r>
            <a:r>
              <a:rPr lang="zh-CN" altLang="en-US" b="1">
                <a:solidFill>
                  <a:srgbClr val="0000FF"/>
                </a:solidFill>
                <a:latin typeface="宋体" panose="02010600030101010101" pitchFamily="2" charset="-122"/>
              </a:rPr>
              <a:t>“</a:t>
            </a:r>
            <a:r>
              <a:rPr lang="zh-CN" altLang="en-US" b="1">
                <a:solidFill>
                  <a:srgbClr val="0000FF"/>
                </a:solidFill>
              </a:rPr>
              <a:t>知识与技能</a:t>
            </a:r>
            <a:r>
              <a:rPr lang="zh-CN" altLang="en-US" b="1">
                <a:solidFill>
                  <a:srgbClr val="0000FF"/>
                </a:solidFill>
                <a:latin typeface="宋体" panose="02010600030101010101" pitchFamily="2" charset="-122"/>
              </a:rPr>
              <a:t>”</a:t>
            </a:r>
            <a:r>
              <a:rPr lang="zh-CN" altLang="en-US" b="1">
                <a:solidFill>
                  <a:srgbClr val="0000FF"/>
                </a:solidFill>
              </a:rPr>
              <a:t>方面</a:t>
            </a:r>
            <a:r>
              <a:rPr lang="zh-CN" altLang="en-US">
                <a:solidFill>
                  <a:srgbClr val="0000FF"/>
                </a:solidFill>
              </a:rPr>
              <a:t>：</a:t>
            </a:r>
          </a:p>
          <a:p>
            <a:pPr eaLnBrk="1" hangingPunct="1">
              <a:lnSpc>
                <a:spcPct val="140000"/>
              </a:lnSpc>
              <a:buFontTx/>
              <a:buNone/>
            </a:pPr>
            <a:r>
              <a:rPr lang="zh-CN" altLang="en-US" sz="2800" b="1">
                <a:solidFill>
                  <a:srgbClr val="0000FF"/>
                </a:solidFill>
              </a:rPr>
              <a:t>    需要学习概念、定律、模型以及实验技能。此外，还应该了解物理学与自然、社会、科学技术的相互关系。</a:t>
            </a:r>
          </a:p>
        </p:txBody>
      </p:sp>
      <p:sp>
        <p:nvSpPr>
          <p:cNvPr id="33797" name="Rectangle 5"/>
          <p:cNvSpPr>
            <a:spLocks noChangeArrowheads="1"/>
          </p:cNvSpPr>
          <p:nvPr/>
        </p:nvSpPr>
        <p:spPr bwMode="auto">
          <a:xfrm>
            <a:off x="684213" y="4581525"/>
            <a:ext cx="7848600" cy="1754188"/>
          </a:xfrm>
          <a:prstGeom prst="rect">
            <a:avLst/>
          </a:prstGeom>
          <a:solidFill>
            <a:srgbClr val="CC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indent="4762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47625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a:ln>
                  <a:noFill/>
                </a:ln>
                <a:solidFill>
                  <a:srgbClr val="EEECE1"/>
                </a:solidFill>
                <a:effectLst/>
                <a:uLnTx/>
                <a:uFillTx/>
                <a:latin typeface="宋体" panose="02010600030101010101" pitchFamily="2" charset="-122"/>
                <a:ea typeface="宋体" panose="02010600030101010101" pitchFamily="2" charset="-122"/>
                <a:cs typeface="+mn-cs"/>
              </a:rPr>
              <a:t>  </a:t>
            </a:r>
            <a:r>
              <a:rPr kumimoji="0" lang="zh-CN" altLang="en-US" sz="3600" b="1" i="0" u="none" strike="noStrike" kern="1200" cap="none" spc="0" normalizeH="0" baseline="0" noProof="0">
                <a:ln>
                  <a:noFill/>
                </a:ln>
                <a:solidFill>
                  <a:srgbClr val="4F81BD"/>
                </a:solidFill>
                <a:effectLst/>
                <a:uLnTx/>
                <a:uFillTx/>
                <a:latin typeface="宋体" panose="02010600030101010101" pitchFamily="2" charset="-122"/>
                <a:ea typeface="宋体" panose="02010600030101010101" pitchFamily="2" charset="-122"/>
                <a:cs typeface="+mn-cs"/>
              </a:rPr>
              <a:t>培养目标不同，教学内容的选取就不同，或者教学内容的侧重点就不同。</a:t>
            </a:r>
            <a:r>
              <a:rPr kumimoji="0" lang="zh-CN" altLang="en-US" sz="3700" b="1" i="0" u="none" strike="noStrike" kern="1200" cap="none" spc="0" normalizeH="0" baseline="0" noProof="0">
                <a:ln>
                  <a:noFill/>
                </a:ln>
                <a:solidFill>
                  <a:srgbClr val="4F81BD"/>
                </a:solidFill>
                <a:effectLst/>
                <a:uLnTx/>
                <a:uFillTx/>
                <a:latin typeface="Arial" panose="020B0604020202020204" pitchFamily="34" charset="0"/>
                <a:ea typeface="宋体" panose="02010600030101010101" pitchFamily="2" charset="-122"/>
                <a:cs typeface="+mn-cs"/>
              </a:rPr>
              <a:t> </a:t>
            </a:r>
            <a:endParaRPr kumimoji="0" lang="zh-CN" altLang="en-US" sz="5400" b="1" i="0" u="none" strike="noStrike" kern="1200" cap="none" spc="0" normalizeH="0" baseline="0" noProof="0">
              <a:ln>
                <a:noFill/>
              </a:ln>
              <a:solidFill>
                <a:srgbClr val="4F81BD"/>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31280148"/>
      </p:ext>
    </p:extLst>
  </p:cSld>
  <p:clrMapOvr>
    <a:masterClrMapping/>
  </p:clrMapOvr>
  <p:transition>
    <p:pull/>
  </p:transition>
</p:sld>
</file>

<file path=ppt/slides/slide120.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67938" name="Text Box 3">
            <a:extLst>
              <a:ext uri="{FF2B5EF4-FFF2-40B4-BE49-F238E27FC236}">
                <a16:creationId xmlns:a16="http://schemas.microsoft.com/office/drawing/2014/main" id="{F2937377-152C-4251-BF43-F27C1B117E8C}"/>
              </a:ext>
            </a:extLst>
          </p:cNvPr>
          <p:cNvSpPr txBox="1">
            <a:spLocks noChangeArrowheads="1"/>
          </p:cNvSpPr>
          <p:nvPr/>
        </p:nvSpPr>
        <p:spPr bwMode="auto">
          <a:xfrm>
            <a:off x="533400" y="609600"/>
            <a:ext cx="7848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800">
                <a:ea typeface="华文中宋" panose="02010600040101010101" pitchFamily="2" charset="-122"/>
              </a:rPr>
              <a:t>(2) </a:t>
            </a:r>
            <a:r>
              <a:rPr lang="en-US" altLang="zh-CN" sz="2800" b="1" i="1">
                <a:ea typeface="华文中宋" panose="02010600040101010101" pitchFamily="2" charset="-122"/>
              </a:rPr>
              <a:t>r </a:t>
            </a:r>
            <a:r>
              <a:rPr lang="en-US" altLang="zh-CN" sz="2800" b="1">
                <a:ea typeface="华文中宋" panose="02010600040101010101" pitchFamily="2" charset="-122"/>
              </a:rPr>
              <a:t>&lt; </a:t>
            </a:r>
            <a:r>
              <a:rPr lang="en-US" altLang="zh-CN" sz="2800" b="1" i="1">
                <a:ea typeface="华文中宋" panose="02010600040101010101" pitchFamily="2" charset="-122"/>
              </a:rPr>
              <a:t>R </a:t>
            </a:r>
            <a:r>
              <a:rPr lang="zh-CN" altLang="en-US" sz="2800">
                <a:ea typeface="华文中宋" panose="02010600040101010101" pitchFamily="2" charset="-122"/>
              </a:rPr>
              <a:t>时，高斯面内电荷为 </a:t>
            </a:r>
            <a:r>
              <a:rPr lang="en-US" altLang="zh-CN" sz="2800" b="1" i="1">
                <a:ea typeface="华文中宋" panose="02010600040101010101" pitchFamily="2" charset="-122"/>
              </a:rPr>
              <a:t>q</a:t>
            </a:r>
            <a:r>
              <a:rPr lang="en-US" altLang="zh-CN" sz="2800" i="1">
                <a:ea typeface="华文中宋" panose="02010600040101010101" pitchFamily="2" charset="-122"/>
              </a:rPr>
              <a:t>′</a:t>
            </a:r>
            <a:r>
              <a:rPr lang="zh-CN" altLang="en-US" sz="2800">
                <a:ea typeface="华文中宋" panose="02010600040101010101" pitchFamily="2" charset="-122"/>
              </a:rPr>
              <a:t>：</a:t>
            </a:r>
          </a:p>
        </p:txBody>
      </p:sp>
      <p:graphicFrame>
        <p:nvGraphicFramePr>
          <p:cNvPr id="28675" name="Object 3">
            <a:extLst>
              <a:ext uri="{FF2B5EF4-FFF2-40B4-BE49-F238E27FC236}">
                <a16:creationId xmlns:a16="http://schemas.microsoft.com/office/drawing/2014/main" id="{187AE247-04B1-44B5-8D6B-102F64F22845}"/>
              </a:ext>
            </a:extLst>
          </p:cNvPr>
          <p:cNvGraphicFramePr>
            <a:graphicFrameLocks noChangeAspect="1"/>
          </p:cNvGraphicFramePr>
          <p:nvPr/>
        </p:nvGraphicFramePr>
        <p:xfrm>
          <a:off x="785813" y="1285875"/>
          <a:ext cx="4986337" cy="1524000"/>
        </p:xfrm>
        <a:graphic>
          <a:graphicData uri="http://schemas.openxmlformats.org/presentationml/2006/ole">
            <mc:AlternateContent xmlns:mc="http://schemas.openxmlformats.org/markup-compatibility/2006">
              <mc:Choice xmlns:v="urn:schemas-microsoft-com:vml" Requires="v">
                <p:oleObj r:id="rId2" imgW="1994766" imgH="609865" progId="Equation.DSMT4">
                  <p:embed/>
                </p:oleObj>
              </mc:Choice>
              <mc:Fallback>
                <p:oleObj r:id="rId2" imgW="1994766" imgH="609865" progId="Equation.DSMT4">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813" y="1285875"/>
                        <a:ext cx="4986337"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676" name="Object 4">
            <a:extLst>
              <a:ext uri="{FF2B5EF4-FFF2-40B4-BE49-F238E27FC236}">
                <a16:creationId xmlns:a16="http://schemas.microsoft.com/office/drawing/2014/main" id="{19D96943-073B-4960-B1DC-C10E6EF1337B}"/>
              </a:ext>
            </a:extLst>
          </p:cNvPr>
          <p:cNvGraphicFramePr>
            <a:graphicFrameLocks noChangeAspect="1"/>
          </p:cNvGraphicFramePr>
          <p:nvPr/>
        </p:nvGraphicFramePr>
        <p:xfrm>
          <a:off x="571500" y="2792413"/>
          <a:ext cx="6135688" cy="1143000"/>
        </p:xfrm>
        <a:graphic>
          <a:graphicData uri="http://schemas.openxmlformats.org/presentationml/2006/ole">
            <mc:AlternateContent xmlns:mc="http://schemas.openxmlformats.org/markup-compatibility/2006">
              <mc:Choice xmlns:v="urn:schemas-microsoft-com:vml" Requires="v">
                <p:oleObj r:id="rId4" imgW="2452164" imgH="457399" progId="Equation.DSMT4">
                  <p:embed/>
                </p:oleObj>
              </mc:Choice>
              <mc:Fallback>
                <p:oleObj r:id="rId4" imgW="2452164" imgH="457399"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 y="2792413"/>
                        <a:ext cx="613568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677" name="Object 5">
            <a:extLst>
              <a:ext uri="{FF2B5EF4-FFF2-40B4-BE49-F238E27FC236}">
                <a16:creationId xmlns:a16="http://schemas.microsoft.com/office/drawing/2014/main" id="{2385BF1D-CC3C-4405-83FF-DE5760198DD8}"/>
              </a:ext>
            </a:extLst>
          </p:cNvPr>
          <p:cNvGraphicFramePr>
            <a:graphicFrameLocks noChangeAspect="1"/>
          </p:cNvGraphicFramePr>
          <p:nvPr/>
        </p:nvGraphicFramePr>
        <p:xfrm>
          <a:off x="2214563" y="3786188"/>
          <a:ext cx="2035175" cy="1111250"/>
        </p:xfrm>
        <a:graphic>
          <a:graphicData uri="http://schemas.openxmlformats.org/presentationml/2006/ole">
            <mc:AlternateContent xmlns:mc="http://schemas.openxmlformats.org/markup-compatibility/2006">
              <mc:Choice xmlns:v="urn:schemas-microsoft-com:vml" Requires="v">
                <p:oleObj r:id="rId6" imgW="813153" imgH="444693" progId="Equation.DSMT4">
                  <p:embed/>
                </p:oleObj>
              </mc:Choice>
              <mc:Fallback>
                <p:oleObj r:id="rId6" imgW="813153" imgH="444693" progId="Equation.DSMT4">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14563" y="3786188"/>
                        <a:ext cx="2035175"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678" name="Object 6">
            <a:extLst>
              <a:ext uri="{FF2B5EF4-FFF2-40B4-BE49-F238E27FC236}">
                <a16:creationId xmlns:a16="http://schemas.microsoft.com/office/drawing/2014/main" id="{860697BC-E10D-4F3E-A6C9-41F880F300BF}"/>
              </a:ext>
            </a:extLst>
          </p:cNvPr>
          <p:cNvGraphicFramePr>
            <a:graphicFrameLocks noChangeAspect="1"/>
          </p:cNvGraphicFramePr>
          <p:nvPr/>
        </p:nvGraphicFramePr>
        <p:xfrm>
          <a:off x="2166938" y="5072063"/>
          <a:ext cx="2289175" cy="1111250"/>
        </p:xfrm>
        <a:graphic>
          <a:graphicData uri="http://schemas.openxmlformats.org/presentationml/2006/ole">
            <mc:AlternateContent xmlns:mc="http://schemas.openxmlformats.org/markup-compatibility/2006">
              <mc:Choice xmlns:v="urn:schemas-microsoft-com:vml" Requires="v">
                <p:oleObj r:id="rId8" imgW="914797" imgH="444693" progId="Equation.DSMT4">
                  <p:embed/>
                </p:oleObj>
              </mc:Choice>
              <mc:Fallback>
                <p:oleObj r:id="rId8" imgW="914797" imgH="444693" progId="Equation.DSMT4">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66938" y="5072063"/>
                        <a:ext cx="2289175" cy="1111250"/>
                      </a:xfrm>
                      <a:prstGeom prst="rect">
                        <a:avLst/>
                      </a:prstGeom>
                      <a:noFill/>
                      <a:ln w="25400">
                        <a:solidFill>
                          <a:srgbClr val="FF66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67943" name="Group 11">
            <a:extLst>
              <a:ext uri="{FF2B5EF4-FFF2-40B4-BE49-F238E27FC236}">
                <a16:creationId xmlns:a16="http://schemas.microsoft.com/office/drawing/2014/main" id="{1FDC9C95-A236-4878-94A3-265A5D1F778C}"/>
              </a:ext>
            </a:extLst>
          </p:cNvPr>
          <p:cNvGrpSpPr>
            <a:grpSpLocks/>
          </p:cNvGrpSpPr>
          <p:nvPr/>
        </p:nvGrpSpPr>
        <p:grpSpPr bwMode="auto">
          <a:xfrm>
            <a:off x="6626225" y="642938"/>
            <a:ext cx="2016125" cy="2246312"/>
            <a:chOff x="0" y="0"/>
            <a:chExt cx="1270" cy="1415"/>
          </a:xfrm>
        </p:grpSpPr>
        <p:sp>
          <p:nvSpPr>
            <p:cNvPr id="167951" name="Oval 12">
              <a:extLst>
                <a:ext uri="{FF2B5EF4-FFF2-40B4-BE49-F238E27FC236}">
                  <a16:creationId xmlns:a16="http://schemas.microsoft.com/office/drawing/2014/main" id="{279B8C63-9A7D-472D-89F7-C0D69E5C5481}"/>
                </a:ext>
              </a:extLst>
            </p:cNvPr>
            <p:cNvSpPr>
              <a:spLocks noChangeArrowheads="1"/>
            </p:cNvSpPr>
            <p:nvPr/>
          </p:nvSpPr>
          <p:spPr bwMode="auto">
            <a:xfrm>
              <a:off x="91" y="272"/>
              <a:ext cx="1134" cy="1134"/>
            </a:xfrm>
            <a:prstGeom prst="ellipse">
              <a:avLst/>
            </a:prstGeom>
            <a:gradFill rotWithShape="1">
              <a:gsLst>
                <a:gs pos="0">
                  <a:schemeClr val="bg1"/>
                </a:gs>
                <a:gs pos="100000">
                  <a:srgbClr val="3366FF"/>
                </a:gs>
              </a:gsLst>
              <a:path path="shape">
                <a:fillToRect l="50000" t="50000" r="50000" b="50000"/>
              </a:path>
            </a:gradFill>
            <a:ln w="19050">
              <a:solidFill>
                <a:srgbClr val="3366FF"/>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2800" b="1">
                <a:ea typeface="华文中宋" panose="02010600040101010101" pitchFamily="2" charset="-122"/>
              </a:endParaRPr>
            </a:p>
          </p:txBody>
        </p:sp>
        <p:sp>
          <p:nvSpPr>
            <p:cNvPr id="167952" name="Line 13">
              <a:extLst>
                <a:ext uri="{FF2B5EF4-FFF2-40B4-BE49-F238E27FC236}">
                  <a16:creationId xmlns:a16="http://schemas.microsoft.com/office/drawing/2014/main" id="{980C5B71-840A-49B5-AAC3-78DFED311517}"/>
                </a:ext>
              </a:extLst>
            </p:cNvPr>
            <p:cNvSpPr>
              <a:spLocks noChangeShapeType="1"/>
            </p:cNvSpPr>
            <p:nvPr/>
          </p:nvSpPr>
          <p:spPr bwMode="auto">
            <a:xfrm>
              <a:off x="681" y="862"/>
              <a:ext cx="54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7953" name="Text Box 14">
              <a:extLst>
                <a:ext uri="{FF2B5EF4-FFF2-40B4-BE49-F238E27FC236}">
                  <a16:creationId xmlns:a16="http://schemas.microsoft.com/office/drawing/2014/main" id="{E06BBD09-A883-4503-BBDD-16A9AFA47392}"/>
                </a:ext>
              </a:extLst>
            </p:cNvPr>
            <p:cNvSpPr txBox="1">
              <a:spLocks noChangeArrowheads="1"/>
            </p:cNvSpPr>
            <p:nvPr/>
          </p:nvSpPr>
          <p:spPr bwMode="auto">
            <a:xfrm>
              <a:off x="408" y="680"/>
              <a:ext cx="3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b="1">
                  <a:ea typeface="华文中宋" panose="02010600040101010101" pitchFamily="2" charset="-122"/>
                </a:rPr>
                <a:t>O</a:t>
              </a:r>
            </a:p>
          </p:txBody>
        </p:sp>
        <p:sp>
          <p:nvSpPr>
            <p:cNvPr id="167954" name="Text Box 15">
              <a:extLst>
                <a:ext uri="{FF2B5EF4-FFF2-40B4-BE49-F238E27FC236}">
                  <a16:creationId xmlns:a16="http://schemas.microsoft.com/office/drawing/2014/main" id="{8EA3F3CF-B123-49FA-A389-5549DA909EA0}"/>
                </a:ext>
              </a:extLst>
            </p:cNvPr>
            <p:cNvSpPr txBox="1">
              <a:spLocks noChangeArrowheads="1"/>
            </p:cNvSpPr>
            <p:nvPr/>
          </p:nvSpPr>
          <p:spPr bwMode="auto">
            <a:xfrm>
              <a:off x="137" y="385"/>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a:solidFill>
                    <a:schemeClr val="tx2"/>
                  </a:solidFill>
                  <a:ea typeface="华文中宋" panose="02010600040101010101" pitchFamily="2" charset="-122"/>
                </a:rPr>
                <a:t>＋</a:t>
              </a:r>
            </a:p>
          </p:txBody>
        </p:sp>
        <p:sp>
          <p:nvSpPr>
            <p:cNvPr id="167955" name="Text Box 16">
              <a:extLst>
                <a:ext uri="{FF2B5EF4-FFF2-40B4-BE49-F238E27FC236}">
                  <a16:creationId xmlns:a16="http://schemas.microsoft.com/office/drawing/2014/main" id="{30AC80F1-6DF4-409E-94F5-FD124E7BDDD6}"/>
                </a:ext>
              </a:extLst>
            </p:cNvPr>
            <p:cNvSpPr txBox="1">
              <a:spLocks noChangeArrowheads="1"/>
            </p:cNvSpPr>
            <p:nvPr/>
          </p:nvSpPr>
          <p:spPr bwMode="auto">
            <a:xfrm>
              <a:off x="0" y="635"/>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a:solidFill>
                    <a:schemeClr val="tx2"/>
                  </a:solidFill>
                  <a:ea typeface="华文中宋" panose="02010600040101010101" pitchFamily="2" charset="-122"/>
                </a:rPr>
                <a:t>＋</a:t>
              </a:r>
            </a:p>
          </p:txBody>
        </p:sp>
        <p:sp>
          <p:nvSpPr>
            <p:cNvPr id="167956" name="Text Box 17">
              <a:extLst>
                <a:ext uri="{FF2B5EF4-FFF2-40B4-BE49-F238E27FC236}">
                  <a16:creationId xmlns:a16="http://schemas.microsoft.com/office/drawing/2014/main" id="{3B8A5968-3CF6-4098-A4DD-C70F2295FC56}"/>
                </a:ext>
              </a:extLst>
            </p:cNvPr>
            <p:cNvSpPr txBox="1">
              <a:spLocks noChangeArrowheads="1"/>
            </p:cNvSpPr>
            <p:nvPr/>
          </p:nvSpPr>
          <p:spPr bwMode="auto">
            <a:xfrm>
              <a:off x="273" y="1079"/>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a:solidFill>
                    <a:schemeClr val="tx2"/>
                  </a:solidFill>
                  <a:ea typeface="华文中宋" panose="02010600040101010101" pitchFamily="2" charset="-122"/>
                </a:rPr>
                <a:t>＋</a:t>
              </a:r>
            </a:p>
          </p:txBody>
        </p:sp>
        <p:sp>
          <p:nvSpPr>
            <p:cNvPr id="167957" name="Text Box 18">
              <a:extLst>
                <a:ext uri="{FF2B5EF4-FFF2-40B4-BE49-F238E27FC236}">
                  <a16:creationId xmlns:a16="http://schemas.microsoft.com/office/drawing/2014/main" id="{1899BDF0-16E6-4825-B14D-10E22D1070E0}"/>
                </a:ext>
              </a:extLst>
            </p:cNvPr>
            <p:cNvSpPr txBox="1">
              <a:spLocks noChangeArrowheads="1"/>
            </p:cNvSpPr>
            <p:nvPr/>
          </p:nvSpPr>
          <p:spPr bwMode="auto">
            <a:xfrm>
              <a:off x="545" y="1088"/>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a:solidFill>
                    <a:schemeClr val="tx2"/>
                  </a:solidFill>
                  <a:ea typeface="华文中宋" panose="02010600040101010101" pitchFamily="2" charset="-122"/>
                </a:rPr>
                <a:t>＋</a:t>
              </a:r>
            </a:p>
          </p:txBody>
        </p:sp>
        <p:sp>
          <p:nvSpPr>
            <p:cNvPr id="167958" name="Text Box 19">
              <a:extLst>
                <a:ext uri="{FF2B5EF4-FFF2-40B4-BE49-F238E27FC236}">
                  <a16:creationId xmlns:a16="http://schemas.microsoft.com/office/drawing/2014/main" id="{E878EE0F-C05E-4F8D-8269-829F8E3CD9D7}"/>
                </a:ext>
              </a:extLst>
            </p:cNvPr>
            <p:cNvSpPr txBox="1">
              <a:spLocks noChangeArrowheads="1"/>
            </p:cNvSpPr>
            <p:nvPr/>
          </p:nvSpPr>
          <p:spPr bwMode="auto">
            <a:xfrm>
              <a:off x="817" y="952"/>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a:solidFill>
                    <a:schemeClr val="tx2"/>
                  </a:solidFill>
                  <a:ea typeface="华文中宋" panose="02010600040101010101" pitchFamily="2" charset="-122"/>
                </a:rPr>
                <a:t>＋</a:t>
              </a:r>
            </a:p>
          </p:txBody>
        </p:sp>
        <p:sp>
          <p:nvSpPr>
            <p:cNvPr id="167959" name="Text Box 20">
              <a:extLst>
                <a:ext uri="{FF2B5EF4-FFF2-40B4-BE49-F238E27FC236}">
                  <a16:creationId xmlns:a16="http://schemas.microsoft.com/office/drawing/2014/main" id="{5B3A47E0-7C0E-4DA4-B2D1-701AEB264B33}"/>
                </a:ext>
              </a:extLst>
            </p:cNvPr>
            <p:cNvSpPr txBox="1">
              <a:spLocks noChangeArrowheads="1"/>
            </p:cNvSpPr>
            <p:nvPr/>
          </p:nvSpPr>
          <p:spPr bwMode="auto">
            <a:xfrm>
              <a:off x="862" y="444"/>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a:solidFill>
                    <a:schemeClr val="tx2"/>
                  </a:solidFill>
                  <a:ea typeface="华文中宋" panose="02010600040101010101" pitchFamily="2" charset="-122"/>
                </a:rPr>
                <a:t>＋</a:t>
              </a:r>
            </a:p>
          </p:txBody>
        </p:sp>
        <p:sp>
          <p:nvSpPr>
            <p:cNvPr id="167960" name="Text Box 21">
              <a:extLst>
                <a:ext uri="{FF2B5EF4-FFF2-40B4-BE49-F238E27FC236}">
                  <a16:creationId xmlns:a16="http://schemas.microsoft.com/office/drawing/2014/main" id="{FDBCD2BF-D06B-46AC-A871-65EBFE2A4ED0}"/>
                </a:ext>
              </a:extLst>
            </p:cNvPr>
            <p:cNvSpPr txBox="1">
              <a:spLocks noChangeArrowheads="1"/>
            </p:cNvSpPr>
            <p:nvPr/>
          </p:nvSpPr>
          <p:spPr bwMode="auto">
            <a:xfrm>
              <a:off x="680" y="272"/>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a:solidFill>
                    <a:schemeClr val="tx2"/>
                  </a:solidFill>
                  <a:ea typeface="华文中宋" panose="02010600040101010101" pitchFamily="2" charset="-122"/>
                </a:rPr>
                <a:t>＋</a:t>
              </a:r>
            </a:p>
          </p:txBody>
        </p:sp>
        <p:sp>
          <p:nvSpPr>
            <p:cNvPr id="167961" name="Text Box 22">
              <a:extLst>
                <a:ext uri="{FF2B5EF4-FFF2-40B4-BE49-F238E27FC236}">
                  <a16:creationId xmlns:a16="http://schemas.microsoft.com/office/drawing/2014/main" id="{801082C0-2F2A-4721-9DE3-7C50EFEDCBFB}"/>
                </a:ext>
              </a:extLst>
            </p:cNvPr>
            <p:cNvSpPr txBox="1">
              <a:spLocks noChangeArrowheads="1"/>
            </p:cNvSpPr>
            <p:nvPr/>
          </p:nvSpPr>
          <p:spPr bwMode="auto">
            <a:xfrm>
              <a:off x="409" y="227"/>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a:solidFill>
                    <a:schemeClr val="tx2"/>
                  </a:solidFill>
                  <a:ea typeface="华文中宋" panose="02010600040101010101" pitchFamily="2" charset="-122"/>
                </a:rPr>
                <a:t>＋</a:t>
              </a:r>
            </a:p>
          </p:txBody>
        </p:sp>
        <p:sp>
          <p:nvSpPr>
            <p:cNvPr id="167962" name="Text Box 23">
              <a:extLst>
                <a:ext uri="{FF2B5EF4-FFF2-40B4-BE49-F238E27FC236}">
                  <a16:creationId xmlns:a16="http://schemas.microsoft.com/office/drawing/2014/main" id="{FB929AAA-6E63-43BC-B296-D25D2CD59AE1}"/>
                </a:ext>
              </a:extLst>
            </p:cNvPr>
            <p:cNvSpPr txBox="1">
              <a:spLocks noChangeArrowheads="1"/>
            </p:cNvSpPr>
            <p:nvPr/>
          </p:nvSpPr>
          <p:spPr bwMode="auto">
            <a:xfrm>
              <a:off x="591" y="0"/>
              <a:ext cx="36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b="1" i="1">
                  <a:solidFill>
                    <a:schemeClr val="tx2"/>
                  </a:solidFill>
                  <a:ea typeface="华文中宋" panose="02010600040101010101" pitchFamily="2" charset="-122"/>
                </a:rPr>
                <a:t>q</a:t>
              </a:r>
            </a:p>
          </p:txBody>
        </p:sp>
        <p:sp>
          <p:nvSpPr>
            <p:cNvPr id="167963" name="Text Box 24">
              <a:extLst>
                <a:ext uri="{FF2B5EF4-FFF2-40B4-BE49-F238E27FC236}">
                  <a16:creationId xmlns:a16="http://schemas.microsoft.com/office/drawing/2014/main" id="{7F02215C-42B6-4EDE-819D-4C145A1E3586}"/>
                </a:ext>
              </a:extLst>
            </p:cNvPr>
            <p:cNvSpPr txBox="1">
              <a:spLocks noChangeArrowheads="1"/>
            </p:cNvSpPr>
            <p:nvPr/>
          </p:nvSpPr>
          <p:spPr bwMode="auto">
            <a:xfrm>
              <a:off x="771" y="544"/>
              <a:ext cx="2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b="1" i="1">
                  <a:ea typeface="华文中宋" panose="02010600040101010101" pitchFamily="2" charset="-122"/>
                </a:rPr>
                <a:t>R</a:t>
              </a:r>
            </a:p>
          </p:txBody>
        </p:sp>
        <p:sp>
          <p:nvSpPr>
            <p:cNvPr id="167964" name="Text Box 25">
              <a:extLst>
                <a:ext uri="{FF2B5EF4-FFF2-40B4-BE49-F238E27FC236}">
                  <a16:creationId xmlns:a16="http://schemas.microsoft.com/office/drawing/2014/main" id="{DCB72D82-7E31-46E9-A08B-C1AC491C6C29}"/>
                </a:ext>
              </a:extLst>
            </p:cNvPr>
            <p:cNvSpPr txBox="1">
              <a:spLocks noChangeArrowheads="1"/>
            </p:cNvSpPr>
            <p:nvPr/>
          </p:nvSpPr>
          <p:spPr bwMode="auto">
            <a:xfrm>
              <a:off x="953" y="716"/>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a:solidFill>
                    <a:schemeClr val="tx2"/>
                  </a:solidFill>
                  <a:ea typeface="华文中宋" panose="02010600040101010101" pitchFamily="2" charset="-122"/>
                </a:rPr>
                <a:t>＋</a:t>
              </a:r>
            </a:p>
          </p:txBody>
        </p:sp>
        <p:sp>
          <p:nvSpPr>
            <p:cNvPr id="167965" name="Text Box 26">
              <a:extLst>
                <a:ext uri="{FF2B5EF4-FFF2-40B4-BE49-F238E27FC236}">
                  <a16:creationId xmlns:a16="http://schemas.microsoft.com/office/drawing/2014/main" id="{28A4DD37-1941-4A68-AA6B-447A4E447BE1}"/>
                </a:ext>
              </a:extLst>
            </p:cNvPr>
            <p:cNvSpPr txBox="1">
              <a:spLocks noChangeArrowheads="1"/>
            </p:cNvSpPr>
            <p:nvPr/>
          </p:nvSpPr>
          <p:spPr bwMode="auto">
            <a:xfrm>
              <a:off x="91" y="898"/>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a:solidFill>
                    <a:schemeClr val="tx2"/>
                  </a:solidFill>
                  <a:ea typeface="华文中宋" panose="02010600040101010101" pitchFamily="2" charset="-122"/>
                </a:rPr>
                <a:t>＋</a:t>
              </a:r>
            </a:p>
          </p:txBody>
        </p:sp>
        <p:sp>
          <p:nvSpPr>
            <p:cNvPr id="167966" name="Text Box 27">
              <a:extLst>
                <a:ext uri="{FF2B5EF4-FFF2-40B4-BE49-F238E27FC236}">
                  <a16:creationId xmlns:a16="http://schemas.microsoft.com/office/drawing/2014/main" id="{D97B3313-A8EB-4AC7-A54A-D2644BF290CB}"/>
                </a:ext>
              </a:extLst>
            </p:cNvPr>
            <p:cNvSpPr txBox="1">
              <a:spLocks noChangeArrowheads="1"/>
            </p:cNvSpPr>
            <p:nvPr/>
          </p:nvSpPr>
          <p:spPr bwMode="auto">
            <a:xfrm>
              <a:off x="273" y="590"/>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a:solidFill>
                    <a:schemeClr val="tx2"/>
                  </a:solidFill>
                  <a:ea typeface="华文中宋" panose="02010600040101010101" pitchFamily="2" charset="-122"/>
                </a:rPr>
                <a:t>＋</a:t>
              </a:r>
            </a:p>
          </p:txBody>
        </p:sp>
        <p:sp>
          <p:nvSpPr>
            <p:cNvPr id="167967" name="Text Box 28">
              <a:extLst>
                <a:ext uri="{FF2B5EF4-FFF2-40B4-BE49-F238E27FC236}">
                  <a16:creationId xmlns:a16="http://schemas.microsoft.com/office/drawing/2014/main" id="{3B2FBB3D-85B7-46D6-A1C2-CF9349FF73A5}"/>
                </a:ext>
              </a:extLst>
            </p:cNvPr>
            <p:cNvSpPr txBox="1">
              <a:spLocks noChangeArrowheads="1"/>
            </p:cNvSpPr>
            <p:nvPr/>
          </p:nvSpPr>
          <p:spPr bwMode="auto">
            <a:xfrm>
              <a:off x="408" y="852"/>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a:solidFill>
                    <a:schemeClr val="tx2"/>
                  </a:solidFill>
                  <a:ea typeface="华文中宋" panose="02010600040101010101" pitchFamily="2" charset="-122"/>
                </a:rPr>
                <a:t>＋</a:t>
              </a:r>
            </a:p>
          </p:txBody>
        </p:sp>
        <p:sp>
          <p:nvSpPr>
            <p:cNvPr id="167968" name="Text Box 29">
              <a:extLst>
                <a:ext uri="{FF2B5EF4-FFF2-40B4-BE49-F238E27FC236}">
                  <a16:creationId xmlns:a16="http://schemas.microsoft.com/office/drawing/2014/main" id="{870D214A-0E44-4C71-973B-1FC11AADDB90}"/>
                </a:ext>
              </a:extLst>
            </p:cNvPr>
            <p:cNvSpPr txBox="1">
              <a:spLocks noChangeArrowheads="1"/>
            </p:cNvSpPr>
            <p:nvPr/>
          </p:nvSpPr>
          <p:spPr bwMode="auto">
            <a:xfrm>
              <a:off x="500" y="453"/>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a:solidFill>
                    <a:schemeClr val="tx2"/>
                  </a:solidFill>
                  <a:ea typeface="华文中宋" panose="02010600040101010101" pitchFamily="2" charset="-122"/>
                </a:rPr>
                <a:t>＋</a:t>
              </a:r>
            </a:p>
          </p:txBody>
        </p:sp>
        <p:sp>
          <p:nvSpPr>
            <p:cNvPr id="167969" name="Text Box 30">
              <a:extLst>
                <a:ext uri="{FF2B5EF4-FFF2-40B4-BE49-F238E27FC236}">
                  <a16:creationId xmlns:a16="http://schemas.microsoft.com/office/drawing/2014/main" id="{7962C254-C527-40F7-871D-8AEF610AF70F}"/>
                </a:ext>
              </a:extLst>
            </p:cNvPr>
            <p:cNvSpPr txBox="1">
              <a:spLocks noChangeArrowheads="1"/>
            </p:cNvSpPr>
            <p:nvPr/>
          </p:nvSpPr>
          <p:spPr bwMode="auto">
            <a:xfrm>
              <a:off x="726" y="726"/>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a:solidFill>
                    <a:schemeClr val="tx2"/>
                  </a:solidFill>
                  <a:ea typeface="华文中宋" panose="02010600040101010101" pitchFamily="2" charset="-122"/>
                </a:rPr>
                <a:t>＋</a:t>
              </a:r>
            </a:p>
          </p:txBody>
        </p:sp>
      </p:grpSp>
      <p:grpSp>
        <p:nvGrpSpPr>
          <p:cNvPr id="3" name="Group 34">
            <a:extLst>
              <a:ext uri="{FF2B5EF4-FFF2-40B4-BE49-F238E27FC236}">
                <a16:creationId xmlns:a16="http://schemas.microsoft.com/office/drawing/2014/main" id="{8B19BEA1-25AA-45BE-ACF2-2AFFB9B67695}"/>
              </a:ext>
            </a:extLst>
          </p:cNvPr>
          <p:cNvGrpSpPr>
            <a:grpSpLocks/>
          </p:cNvGrpSpPr>
          <p:nvPr/>
        </p:nvGrpSpPr>
        <p:grpSpPr bwMode="auto">
          <a:xfrm>
            <a:off x="7923213" y="2370138"/>
            <a:ext cx="792162" cy="604837"/>
            <a:chOff x="0" y="0"/>
            <a:chExt cx="499" cy="381"/>
          </a:xfrm>
        </p:grpSpPr>
        <p:sp>
          <p:nvSpPr>
            <p:cNvPr id="167949" name="Oval 32">
              <a:extLst>
                <a:ext uri="{FF2B5EF4-FFF2-40B4-BE49-F238E27FC236}">
                  <a16:creationId xmlns:a16="http://schemas.microsoft.com/office/drawing/2014/main" id="{DC40EBEE-2B20-49FF-97F7-4C3136368BCA}"/>
                </a:ext>
              </a:extLst>
            </p:cNvPr>
            <p:cNvSpPr>
              <a:spLocks noChangeArrowheads="1"/>
            </p:cNvSpPr>
            <p:nvPr/>
          </p:nvSpPr>
          <p:spPr bwMode="auto">
            <a:xfrm>
              <a:off x="0" y="0"/>
              <a:ext cx="91" cy="91"/>
            </a:xfrm>
            <a:prstGeom prst="ellipse">
              <a:avLst/>
            </a:prstGeom>
            <a:solidFill>
              <a:srgbClr val="FFFF7F"/>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2800" b="1">
                <a:ea typeface="华文中宋" panose="02010600040101010101" pitchFamily="2" charset="-122"/>
              </a:endParaRPr>
            </a:p>
          </p:txBody>
        </p:sp>
        <p:sp>
          <p:nvSpPr>
            <p:cNvPr id="167950" name="Text Box 33">
              <a:extLst>
                <a:ext uri="{FF2B5EF4-FFF2-40B4-BE49-F238E27FC236}">
                  <a16:creationId xmlns:a16="http://schemas.microsoft.com/office/drawing/2014/main" id="{7ED94931-190B-41B8-A46A-5063154A208B}"/>
                </a:ext>
              </a:extLst>
            </p:cNvPr>
            <p:cNvSpPr txBox="1">
              <a:spLocks noChangeArrowheads="1"/>
            </p:cNvSpPr>
            <p:nvPr/>
          </p:nvSpPr>
          <p:spPr bwMode="auto">
            <a:xfrm>
              <a:off x="0" y="54"/>
              <a:ext cx="49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b="1">
                  <a:ea typeface="华文中宋" panose="02010600040101010101" pitchFamily="2" charset="-122"/>
                </a:rPr>
                <a:t>P</a:t>
              </a:r>
            </a:p>
          </p:txBody>
        </p:sp>
      </p:grpSp>
      <p:grpSp>
        <p:nvGrpSpPr>
          <p:cNvPr id="4" name="Group 38">
            <a:extLst>
              <a:ext uri="{FF2B5EF4-FFF2-40B4-BE49-F238E27FC236}">
                <a16:creationId xmlns:a16="http://schemas.microsoft.com/office/drawing/2014/main" id="{1A054641-AF36-4987-ADDB-6B7366433199}"/>
              </a:ext>
            </a:extLst>
          </p:cNvPr>
          <p:cNvGrpSpPr>
            <a:grpSpLocks/>
          </p:cNvGrpSpPr>
          <p:nvPr/>
        </p:nvGrpSpPr>
        <p:grpSpPr bwMode="auto">
          <a:xfrm>
            <a:off x="7131050" y="1473200"/>
            <a:ext cx="1079500" cy="1079500"/>
            <a:chOff x="0" y="0"/>
            <a:chExt cx="680" cy="680"/>
          </a:xfrm>
        </p:grpSpPr>
        <p:sp>
          <p:nvSpPr>
            <p:cNvPr id="167946" name="Oval 35">
              <a:extLst>
                <a:ext uri="{FF2B5EF4-FFF2-40B4-BE49-F238E27FC236}">
                  <a16:creationId xmlns:a16="http://schemas.microsoft.com/office/drawing/2014/main" id="{FD2C4BF0-F2B0-445E-BEA1-8857307B8760}"/>
                </a:ext>
              </a:extLst>
            </p:cNvPr>
            <p:cNvSpPr>
              <a:spLocks noChangeArrowheads="1"/>
            </p:cNvSpPr>
            <p:nvPr/>
          </p:nvSpPr>
          <p:spPr bwMode="auto">
            <a:xfrm>
              <a:off x="0" y="0"/>
              <a:ext cx="680" cy="680"/>
            </a:xfrm>
            <a:prstGeom prst="ellipse">
              <a:avLst/>
            </a:prstGeom>
            <a:solidFill>
              <a:srgbClr val="CCFFCC">
                <a:alpha val="50980"/>
              </a:srgbClr>
            </a:solidFill>
            <a:ln w="25400">
              <a:solidFill>
                <a:srgbClr val="008080"/>
              </a:solidFill>
              <a:prstDash val="dash"/>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2800" b="1">
                <a:ea typeface="华文中宋" panose="02010600040101010101" pitchFamily="2" charset="-122"/>
              </a:endParaRPr>
            </a:p>
          </p:txBody>
        </p:sp>
        <p:sp>
          <p:nvSpPr>
            <p:cNvPr id="167947" name="Line 36">
              <a:extLst>
                <a:ext uri="{FF2B5EF4-FFF2-40B4-BE49-F238E27FC236}">
                  <a16:creationId xmlns:a16="http://schemas.microsoft.com/office/drawing/2014/main" id="{018E2407-6AF8-4579-B9FA-CCD48B304319}"/>
                </a:ext>
              </a:extLst>
            </p:cNvPr>
            <p:cNvSpPr>
              <a:spLocks noChangeShapeType="1"/>
            </p:cNvSpPr>
            <p:nvPr/>
          </p:nvSpPr>
          <p:spPr bwMode="auto">
            <a:xfrm flipH="1">
              <a:off x="227" y="338"/>
              <a:ext cx="136" cy="31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7948" name="Text Box 37">
              <a:extLst>
                <a:ext uri="{FF2B5EF4-FFF2-40B4-BE49-F238E27FC236}">
                  <a16:creationId xmlns:a16="http://schemas.microsoft.com/office/drawing/2014/main" id="{FFFEC523-A952-47CC-B5E4-74894905D213}"/>
                </a:ext>
              </a:extLst>
            </p:cNvPr>
            <p:cNvSpPr txBox="1">
              <a:spLocks noChangeArrowheads="1"/>
            </p:cNvSpPr>
            <p:nvPr/>
          </p:nvSpPr>
          <p:spPr bwMode="auto">
            <a:xfrm>
              <a:off x="90" y="338"/>
              <a:ext cx="2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b="1" i="1">
                  <a:ea typeface="华文中宋" panose="02010600040101010101" pitchFamily="2" charset="-122"/>
                </a:rPr>
                <a:t>r</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32" fill="hold" nodeType="clickEffect">
                                  <p:stCondLst>
                                    <p:cond delay="0"/>
                                  </p:stCondLst>
                                  <p:childTnLst>
                                    <p:set>
                                      <p:cBhvr>
                                        <p:cTn id="17" dur="1" fill="hold">
                                          <p:stCondLst>
                                            <p:cond delay="0"/>
                                          </p:stCondLst>
                                        </p:cTn>
                                        <p:tgtEl>
                                          <p:spTgt spid="28675"/>
                                        </p:tgtEl>
                                        <p:attrNameLst>
                                          <p:attrName>style.visibility</p:attrName>
                                        </p:attrNameLst>
                                      </p:cBhvr>
                                      <p:to>
                                        <p:strVal val="visible"/>
                                      </p:to>
                                    </p:set>
                                    <p:animEffect transition="in" filter="box(out)">
                                      <p:cBhvr>
                                        <p:cTn id="18" dur="500"/>
                                        <p:tgtEl>
                                          <p:spTgt spid="2867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28676"/>
                                        </p:tgtEl>
                                        <p:attrNameLst>
                                          <p:attrName>style.visibility</p:attrName>
                                        </p:attrNameLst>
                                      </p:cBhvr>
                                      <p:to>
                                        <p:strVal val="visible"/>
                                      </p:to>
                                    </p:set>
                                    <p:animEffect transition="in" filter="wipe(left)">
                                      <p:cBhvr>
                                        <p:cTn id="23" dur="500"/>
                                        <p:tgtEl>
                                          <p:spTgt spid="2867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28677"/>
                                        </p:tgtEl>
                                        <p:attrNameLst>
                                          <p:attrName>style.visibility</p:attrName>
                                        </p:attrNameLst>
                                      </p:cBhvr>
                                      <p:to>
                                        <p:strVal val="visible"/>
                                      </p:to>
                                    </p:set>
                                    <p:animEffect transition="in" filter="wipe(left)">
                                      <p:cBhvr>
                                        <p:cTn id="28" dur="500"/>
                                        <p:tgtEl>
                                          <p:spTgt spid="28677"/>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nodeType="clickEffect">
                                  <p:stCondLst>
                                    <p:cond delay="0"/>
                                  </p:stCondLst>
                                  <p:childTnLst>
                                    <p:set>
                                      <p:cBhvr>
                                        <p:cTn id="32" dur="1" fill="hold">
                                          <p:stCondLst>
                                            <p:cond delay="0"/>
                                          </p:stCondLst>
                                        </p:cTn>
                                        <p:tgtEl>
                                          <p:spTgt spid="28678"/>
                                        </p:tgtEl>
                                        <p:attrNameLst>
                                          <p:attrName>style.visibility</p:attrName>
                                        </p:attrNameLst>
                                      </p:cBhvr>
                                      <p:to>
                                        <p:strVal val="visible"/>
                                      </p:to>
                                    </p:set>
                                    <p:animEffect transition="in" filter="blinds(horizontal)">
                                      <p:cBhvr>
                                        <p:cTn id="33" dur="500"/>
                                        <p:tgtEl>
                                          <p:spTgt spid="28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68962" name="Text Box 2">
            <a:extLst>
              <a:ext uri="{FF2B5EF4-FFF2-40B4-BE49-F238E27FC236}">
                <a16:creationId xmlns:a16="http://schemas.microsoft.com/office/drawing/2014/main" id="{60190385-CE5C-4E4A-A1DE-B21BB2066EF9}"/>
              </a:ext>
            </a:extLst>
          </p:cNvPr>
          <p:cNvSpPr txBox="1">
            <a:spLocks noChangeArrowheads="1"/>
          </p:cNvSpPr>
          <p:nvPr/>
        </p:nvSpPr>
        <p:spPr bwMode="auto">
          <a:xfrm>
            <a:off x="288925" y="222250"/>
            <a:ext cx="4608513" cy="244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a:solidFill>
                  <a:srgbClr val="009900"/>
                </a:solidFill>
                <a:ea typeface="华文中宋" panose="02010600040101010101" pitchFamily="2" charset="-122"/>
              </a:rPr>
              <a:t>结论：</a:t>
            </a:r>
          </a:p>
          <a:p>
            <a:pPr eaLnBrk="1" hangingPunct="1">
              <a:spcBef>
                <a:spcPct val="50000"/>
              </a:spcBef>
              <a:buFontTx/>
              <a:buNone/>
            </a:pPr>
            <a:r>
              <a:rPr lang="en-US" altLang="zh-CN" sz="2800" b="1">
                <a:solidFill>
                  <a:srgbClr val="009900"/>
                </a:solidFill>
                <a:ea typeface="华文中宋" panose="02010600040101010101" pitchFamily="2" charset="-122"/>
              </a:rPr>
              <a:t>a. </a:t>
            </a:r>
            <a:r>
              <a:rPr lang="zh-CN" altLang="en-US" sz="2800">
                <a:ea typeface="华文中宋" panose="02010600040101010101" pitchFamily="2" charset="-122"/>
              </a:rPr>
              <a:t>均匀带电</a:t>
            </a:r>
            <a:r>
              <a:rPr lang="zh-CN" altLang="en-US" sz="2800" b="1">
                <a:solidFill>
                  <a:srgbClr val="0000FF"/>
                </a:solidFill>
                <a:ea typeface="华文中宋" panose="02010600040101010101" pitchFamily="2" charset="-122"/>
              </a:rPr>
              <a:t>球体外</a:t>
            </a:r>
            <a:r>
              <a:rPr lang="zh-CN" altLang="en-US" sz="2800">
                <a:ea typeface="华文中宋" panose="02010600040101010101" pitchFamily="2" charset="-122"/>
              </a:rPr>
              <a:t>的场强分布正象球体上的电荷都集中在球心时所形成的</a:t>
            </a:r>
            <a:r>
              <a:rPr lang="zh-CN" altLang="en-US" sz="2800">
                <a:solidFill>
                  <a:srgbClr val="FF0000"/>
                </a:solidFill>
                <a:ea typeface="华文中宋" panose="02010600040101010101" pitchFamily="2" charset="-122"/>
              </a:rPr>
              <a:t>点电荷</a:t>
            </a:r>
            <a:r>
              <a:rPr lang="zh-CN" altLang="en-US" sz="2800">
                <a:ea typeface="华文中宋" panose="02010600040101010101" pitchFamily="2" charset="-122"/>
              </a:rPr>
              <a:t>在该区的</a:t>
            </a:r>
            <a:r>
              <a:rPr lang="zh-CN" altLang="en-US" sz="2800">
                <a:solidFill>
                  <a:srgbClr val="FF0000"/>
                </a:solidFill>
                <a:ea typeface="华文中宋" panose="02010600040101010101" pitchFamily="2" charset="-122"/>
              </a:rPr>
              <a:t>场强分布</a:t>
            </a:r>
            <a:r>
              <a:rPr lang="zh-CN" altLang="en-US" sz="2800">
                <a:ea typeface="华文中宋" panose="02010600040101010101" pitchFamily="2" charset="-122"/>
              </a:rPr>
              <a:t>一样。</a:t>
            </a:r>
          </a:p>
        </p:txBody>
      </p:sp>
      <p:sp>
        <p:nvSpPr>
          <p:cNvPr id="168963" name="Text Box 53">
            <a:extLst>
              <a:ext uri="{FF2B5EF4-FFF2-40B4-BE49-F238E27FC236}">
                <a16:creationId xmlns:a16="http://schemas.microsoft.com/office/drawing/2014/main" id="{92215445-AF99-4A4F-A53A-9C67A80BAEB5}"/>
              </a:ext>
            </a:extLst>
          </p:cNvPr>
          <p:cNvSpPr txBox="1">
            <a:spLocks noChangeArrowheads="1"/>
          </p:cNvSpPr>
          <p:nvPr/>
        </p:nvSpPr>
        <p:spPr bwMode="auto">
          <a:xfrm>
            <a:off x="360363" y="4110038"/>
            <a:ext cx="468153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b="1">
                <a:solidFill>
                  <a:srgbClr val="009900"/>
                </a:solidFill>
                <a:ea typeface="华文中宋" panose="02010600040101010101" pitchFamily="2" charset="-122"/>
              </a:rPr>
              <a:t>b.</a:t>
            </a:r>
            <a:r>
              <a:rPr lang="en-US" altLang="zh-CN" sz="2800" b="1">
                <a:ea typeface="华文中宋" panose="02010600040101010101" pitchFamily="2" charset="-122"/>
              </a:rPr>
              <a:t> </a:t>
            </a:r>
            <a:r>
              <a:rPr lang="zh-CN" altLang="en-US" sz="2800">
                <a:ea typeface="华文中宋" panose="02010600040101010101" pitchFamily="2" charset="-122"/>
              </a:rPr>
              <a:t>在</a:t>
            </a:r>
            <a:r>
              <a:rPr lang="zh-CN" altLang="en-US" sz="2800" b="1">
                <a:solidFill>
                  <a:srgbClr val="0000FF"/>
                </a:solidFill>
                <a:ea typeface="华文中宋" panose="02010600040101010101" pitchFamily="2" charset="-122"/>
              </a:rPr>
              <a:t>球体内</a:t>
            </a:r>
            <a:r>
              <a:rPr lang="zh-CN" altLang="en-US" sz="2800">
                <a:ea typeface="华文中宋" panose="02010600040101010101" pitchFamily="2" charset="-122"/>
              </a:rPr>
              <a:t>的</a:t>
            </a:r>
            <a:r>
              <a:rPr lang="zh-CN" altLang="en-US" sz="2800">
                <a:solidFill>
                  <a:srgbClr val="FF0000"/>
                </a:solidFill>
                <a:ea typeface="华文中宋" panose="02010600040101010101" pitchFamily="2" charset="-122"/>
              </a:rPr>
              <a:t>场强与</a:t>
            </a:r>
            <a:r>
              <a:rPr lang="zh-CN" altLang="en-US" sz="2800">
                <a:ea typeface="华文中宋" panose="02010600040101010101" pitchFamily="2" charset="-122"/>
              </a:rPr>
              <a:t>场点离球心的</a:t>
            </a:r>
            <a:r>
              <a:rPr lang="zh-CN" altLang="en-US" sz="2800">
                <a:solidFill>
                  <a:srgbClr val="FF0000"/>
                </a:solidFill>
                <a:ea typeface="华文中宋" panose="02010600040101010101" pitchFamily="2" charset="-122"/>
              </a:rPr>
              <a:t>距离成正比</a:t>
            </a:r>
            <a:r>
              <a:rPr lang="zh-CN" altLang="en-US" sz="2800">
                <a:ea typeface="华文中宋" panose="02010600040101010101" pitchFamily="2" charset="-122"/>
              </a:rPr>
              <a:t>。</a:t>
            </a:r>
          </a:p>
        </p:txBody>
      </p:sp>
      <p:grpSp>
        <p:nvGrpSpPr>
          <p:cNvPr id="168964" name="Group 18">
            <a:extLst>
              <a:ext uri="{FF2B5EF4-FFF2-40B4-BE49-F238E27FC236}">
                <a16:creationId xmlns:a16="http://schemas.microsoft.com/office/drawing/2014/main" id="{8A3811E7-CC65-4C92-B431-FAF0EEE12095}"/>
              </a:ext>
            </a:extLst>
          </p:cNvPr>
          <p:cNvGrpSpPr>
            <a:grpSpLocks/>
          </p:cNvGrpSpPr>
          <p:nvPr/>
        </p:nvGrpSpPr>
        <p:grpSpPr bwMode="auto">
          <a:xfrm>
            <a:off x="4897438" y="746125"/>
            <a:ext cx="2016125" cy="2112963"/>
            <a:chOff x="0" y="0"/>
            <a:chExt cx="1270" cy="1331"/>
          </a:xfrm>
        </p:grpSpPr>
        <p:sp>
          <p:nvSpPr>
            <p:cNvPr id="168978" name="Oval 19">
              <a:extLst>
                <a:ext uri="{FF2B5EF4-FFF2-40B4-BE49-F238E27FC236}">
                  <a16:creationId xmlns:a16="http://schemas.microsoft.com/office/drawing/2014/main" id="{87F4FA00-3E22-4FCD-A819-A63F02A92B25}"/>
                </a:ext>
              </a:extLst>
            </p:cNvPr>
            <p:cNvSpPr>
              <a:spLocks noChangeArrowheads="1"/>
            </p:cNvSpPr>
            <p:nvPr/>
          </p:nvSpPr>
          <p:spPr bwMode="auto">
            <a:xfrm>
              <a:off x="91" y="188"/>
              <a:ext cx="1134" cy="1134"/>
            </a:xfrm>
            <a:prstGeom prst="ellipse">
              <a:avLst/>
            </a:prstGeom>
            <a:gradFill rotWithShape="1">
              <a:gsLst>
                <a:gs pos="0">
                  <a:schemeClr val="bg1"/>
                </a:gs>
                <a:gs pos="100000">
                  <a:srgbClr val="3366FF"/>
                </a:gs>
              </a:gsLst>
              <a:path path="shape">
                <a:fillToRect l="50000" t="50000" r="50000" b="50000"/>
              </a:path>
            </a:gradFill>
            <a:ln w="19050">
              <a:solidFill>
                <a:srgbClr val="3366FF"/>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2800" b="1">
                <a:ea typeface="华文中宋" panose="02010600040101010101" pitchFamily="2" charset="-122"/>
              </a:endParaRPr>
            </a:p>
          </p:txBody>
        </p:sp>
        <p:sp>
          <p:nvSpPr>
            <p:cNvPr id="168979" name="Line 20">
              <a:extLst>
                <a:ext uri="{FF2B5EF4-FFF2-40B4-BE49-F238E27FC236}">
                  <a16:creationId xmlns:a16="http://schemas.microsoft.com/office/drawing/2014/main" id="{3BFF4684-DCC1-426E-87B0-AE45F20D5A6E}"/>
                </a:ext>
              </a:extLst>
            </p:cNvPr>
            <p:cNvSpPr>
              <a:spLocks noChangeShapeType="1"/>
            </p:cNvSpPr>
            <p:nvPr/>
          </p:nvSpPr>
          <p:spPr bwMode="auto">
            <a:xfrm>
              <a:off x="681" y="778"/>
              <a:ext cx="54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80" name="Text Box 21">
              <a:extLst>
                <a:ext uri="{FF2B5EF4-FFF2-40B4-BE49-F238E27FC236}">
                  <a16:creationId xmlns:a16="http://schemas.microsoft.com/office/drawing/2014/main" id="{1AD5B41F-8D5E-430C-A332-E06FF298D0C9}"/>
                </a:ext>
              </a:extLst>
            </p:cNvPr>
            <p:cNvSpPr txBox="1">
              <a:spLocks noChangeArrowheads="1"/>
            </p:cNvSpPr>
            <p:nvPr/>
          </p:nvSpPr>
          <p:spPr bwMode="auto">
            <a:xfrm>
              <a:off x="408" y="596"/>
              <a:ext cx="3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b="1">
                  <a:ea typeface="华文中宋" panose="02010600040101010101" pitchFamily="2" charset="-122"/>
                </a:rPr>
                <a:t>O</a:t>
              </a:r>
            </a:p>
          </p:txBody>
        </p:sp>
        <p:sp>
          <p:nvSpPr>
            <p:cNvPr id="168981" name="Text Box 22">
              <a:extLst>
                <a:ext uri="{FF2B5EF4-FFF2-40B4-BE49-F238E27FC236}">
                  <a16:creationId xmlns:a16="http://schemas.microsoft.com/office/drawing/2014/main" id="{9B6846B4-D137-43F6-935C-08B9348DBE43}"/>
                </a:ext>
              </a:extLst>
            </p:cNvPr>
            <p:cNvSpPr txBox="1">
              <a:spLocks noChangeArrowheads="1"/>
            </p:cNvSpPr>
            <p:nvPr/>
          </p:nvSpPr>
          <p:spPr bwMode="auto">
            <a:xfrm>
              <a:off x="137" y="301"/>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a:solidFill>
                    <a:schemeClr val="tx2"/>
                  </a:solidFill>
                  <a:ea typeface="华文中宋" panose="02010600040101010101" pitchFamily="2" charset="-122"/>
                </a:rPr>
                <a:t>＋</a:t>
              </a:r>
            </a:p>
          </p:txBody>
        </p:sp>
        <p:sp>
          <p:nvSpPr>
            <p:cNvPr id="168982" name="Text Box 23">
              <a:extLst>
                <a:ext uri="{FF2B5EF4-FFF2-40B4-BE49-F238E27FC236}">
                  <a16:creationId xmlns:a16="http://schemas.microsoft.com/office/drawing/2014/main" id="{8662C4F6-F4A6-4998-8F85-9720E247B7C9}"/>
                </a:ext>
              </a:extLst>
            </p:cNvPr>
            <p:cNvSpPr txBox="1">
              <a:spLocks noChangeArrowheads="1"/>
            </p:cNvSpPr>
            <p:nvPr/>
          </p:nvSpPr>
          <p:spPr bwMode="auto">
            <a:xfrm>
              <a:off x="0" y="551"/>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a:solidFill>
                    <a:schemeClr val="tx2"/>
                  </a:solidFill>
                  <a:ea typeface="华文中宋" panose="02010600040101010101" pitchFamily="2" charset="-122"/>
                </a:rPr>
                <a:t>＋</a:t>
              </a:r>
            </a:p>
          </p:txBody>
        </p:sp>
        <p:sp>
          <p:nvSpPr>
            <p:cNvPr id="168983" name="Text Box 24">
              <a:extLst>
                <a:ext uri="{FF2B5EF4-FFF2-40B4-BE49-F238E27FC236}">
                  <a16:creationId xmlns:a16="http://schemas.microsoft.com/office/drawing/2014/main" id="{9B97E1B7-1073-4305-A1AC-F5FFDA999E67}"/>
                </a:ext>
              </a:extLst>
            </p:cNvPr>
            <p:cNvSpPr txBox="1">
              <a:spLocks noChangeArrowheads="1"/>
            </p:cNvSpPr>
            <p:nvPr/>
          </p:nvSpPr>
          <p:spPr bwMode="auto">
            <a:xfrm>
              <a:off x="273" y="995"/>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a:solidFill>
                    <a:schemeClr val="tx2"/>
                  </a:solidFill>
                  <a:ea typeface="华文中宋" panose="02010600040101010101" pitchFamily="2" charset="-122"/>
                </a:rPr>
                <a:t>＋</a:t>
              </a:r>
            </a:p>
          </p:txBody>
        </p:sp>
        <p:sp>
          <p:nvSpPr>
            <p:cNvPr id="168984" name="Text Box 25">
              <a:extLst>
                <a:ext uri="{FF2B5EF4-FFF2-40B4-BE49-F238E27FC236}">
                  <a16:creationId xmlns:a16="http://schemas.microsoft.com/office/drawing/2014/main" id="{65C2B46A-87DB-48CE-9414-8B72DEFE712A}"/>
                </a:ext>
              </a:extLst>
            </p:cNvPr>
            <p:cNvSpPr txBox="1">
              <a:spLocks noChangeArrowheads="1"/>
            </p:cNvSpPr>
            <p:nvPr/>
          </p:nvSpPr>
          <p:spPr bwMode="auto">
            <a:xfrm>
              <a:off x="545" y="1004"/>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a:solidFill>
                    <a:schemeClr val="tx2"/>
                  </a:solidFill>
                  <a:ea typeface="华文中宋" panose="02010600040101010101" pitchFamily="2" charset="-122"/>
                </a:rPr>
                <a:t>＋</a:t>
              </a:r>
            </a:p>
          </p:txBody>
        </p:sp>
        <p:sp>
          <p:nvSpPr>
            <p:cNvPr id="168985" name="Text Box 26">
              <a:extLst>
                <a:ext uri="{FF2B5EF4-FFF2-40B4-BE49-F238E27FC236}">
                  <a16:creationId xmlns:a16="http://schemas.microsoft.com/office/drawing/2014/main" id="{A602BC71-01F4-4600-B104-5F731646AB97}"/>
                </a:ext>
              </a:extLst>
            </p:cNvPr>
            <p:cNvSpPr txBox="1">
              <a:spLocks noChangeArrowheads="1"/>
            </p:cNvSpPr>
            <p:nvPr/>
          </p:nvSpPr>
          <p:spPr bwMode="auto">
            <a:xfrm>
              <a:off x="817" y="868"/>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a:solidFill>
                    <a:schemeClr val="tx2"/>
                  </a:solidFill>
                  <a:ea typeface="华文中宋" panose="02010600040101010101" pitchFamily="2" charset="-122"/>
                </a:rPr>
                <a:t>＋</a:t>
              </a:r>
            </a:p>
          </p:txBody>
        </p:sp>
        <p:sp>
          <p:nvSpPr>
            <p:cNvPr id="168986" name="Text Box 27">
              <a:extLst>
                <a:ext uri="{FF2B5EF4-FFF2-40B4-BE49-F238E27FC236}">
                  <a16:creationId xmlns:a16="http://schemas.microsoft.com/office/drawing/2014/main" id="{18FC0ECD-5948-4518-A72E-FCC511B17DA3}"/>
                </a:ext>
              </a:extLst>
            </p:cNvPr>
            <p:cNvSpPr txBox="1">
              <a:spLocks noChangeArrowheads="1"/>
            </p:cNvSpPr>
            <p:nvPr/>
          </p:nvSpPr>
          <p:spPr bwMode="auto">
            <a:xfrm>
              <a:off x="862" y="360"/>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a:solidFill>
                    <a:schemeClr val="tx2"/>
                  </a:solidFill>
                  <a:ea typeface="华文中宋" panose="02010600040101010101" pitchFamily="2" charset="-122"/>
                </a:rPr>
                <a:t>＋</a:t>
              </a:r>
            </a:p>
          </p:txBody>
        </p:sp>
        <p:sp>
          <p:nvSpPr>
            <p:cNvPr id="168987" name="Text Box 28">
              <a:extLst>
                <a:ext uri="{FF2B5EF4-FFF2-40B4-BE49-F238E27FC236}">
                  <a16:creationId xmlns:a16="http://schemas.microsoft.com/office/drawing/2014/main" id="{585FEB82-9112-411B-B939-E63321242158}"/>
                </a:ext>
              </a:extLst>
            </p:cNvPr>
            <p:cNvSpPr txBox="1">
              <a:spLocks noChangeArrowheads="1"/>
            </p:cNvSpPr>
            <p:nvPr/>
          </p:nvSpPr>
          <p:spPr bwMode="auto">
            <a:xfrm>
              <a:off x="680" y="188"/>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a:solidFill>
                    <a:schemeClr val="tx2"/>
                  </a:solidFill>
                  <a:ea typeface="华文中宋" panose="02010600040101010101" pitchFamily="2" charset="-122"/>
                </a:rPr>
                <a:t>＋</a:t>
              </a:r>
            </a:p>
          </p:txBody>
        </p:sp>
        <p:sp>
          <p:nvSpPr>
            <p:cNvPr id="168988" name="Text Box 29">
              <a:extLst>
                <a:ext uri="{FF2B5EF4-FFF2-40B4-BE49-F238E27FC236}">
                  <a16:creationId xmlns:a16="http://schemas.microsoft.com/office/drawing/2014/main" id="{05D0341B-C221-409D-AE44-2BEF13FC794C}"/>
                </a:ext>
              </a:extLst>
            </p:cNvPr>
            <p:cNvSpPr txBox="1">
              <a:spLocks noChangeArrowheads="1"/>
            </p:cNvSpPr>
            <p:nvPr/>
          </p:nvSpPr>
          <p:spPr bwMode="auto">
            <a:xfrm>
              <a:off x="409" y="143"/>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a:solidFill>
                    <a:schemeClr val="tx2"/>
                  </a:solidFill>
                  <a:ea typeface="华文中宋" panose="02010600040101010101" pitchFamily="2" charset="-122"/>
                </a:rPr>
                <a:t>＋</a:t>
              </a:r>
            </a:p>
          </p:txBody>
        </p:sp>
        <p:sp>
          <p:nvSpPr>
            <p:cNvPr id="168989" name="Text Box 30">
              <a:extLst>
                <a:ext uri="{FF2B5EF4-FFF2-40B4-BE49-F238E27FC236}">
                  <a16:creationId xmlns:a16="http://schemas.microsoft.com/office/drawing/2014/main" id="{42312117-1DD5-4636-B8A4-E0334D503DF7}"/>
                </a:ext>
              </a:extLst>
            </p:cNvPr>
            <p:cNvSpPr txBox="1">
              <a:spLocks noChangeArrowheads="1"/>
            </p:cNvSpPr>
            <p:nvPr/>
          </p:nvSpPr>
          <p:spPr bwMode="auto">
            <a:xfrm>
              <a:off x="133" y="0"/>
              <a:ext cx="36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b="1" i="1">
                  <a:solidFill>
                    <a:schemeClr val="tx2"/>
                  </a:solidFill>
                  <a:ea typeface="华文中宋" panose="02010600040101010101" pitchFamily="2" charset="-122"/>
                </a:rPr>
                <a:t>q</a:t>
              </a:r>
            </a:p>
          </p:txBody>
        </p:sp>
        <p:sp>
          <p:nvSpPr>
            <p:cNvPr id="168990" name="Text Box 31">
              <a:extLst>
                <a:ext uri="{FF2B5EF4-FFF2-40B4-BE49-F238E27FC236}">
                  <a16:creationId xmlns:a16="http://schemas.microsoft.com/office/drawing/2014/main" id="{08C36168-6008-4FA8-90B3-F0D5084207A5}"/>
                </a:ext>
              </a:extLst>
            </p:cNvPr>
            <p:cNvSpPr txBox="1">
              <a:spLocks noChangeArrowheads="1"/>
            </p:cNvSpPr>
            <p:nvPr/>
          </p:nvSpPr>
          <p:spPr bwMode="auto">
            <a:xfrm>
              <a:off x="771" y="460"/>
              <a:ext cx="2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b="1" i="1">
                  <a:ea typeface="华文中宋" panose="02010600040101010101" pitchFamily="2" charset="-122"/>
                </a:rPr>
                <a:t>R</a:t>
              </a:r>
            </a:p>
          </p:txBody>
        </p:sp>
        <p:sp>
          <p:nvSpPr>
            <p:cNvPr id="168991" name="Text Box 32">
              <a:extLst>
                <a:ext uri="{FF2B5EF4-FFF2-40B4-BE49-F238E27FC236}">
                  <a16:creationId xmlns:a16="http://schemas.microsoft.com/office/drawing/2014/main" id="{DC0F9071-CAA5-45B6-A228-FCA292307FC6}"/>
                </a:ext>
              </a:extLst>
            </p:cNvPr>
            <p:cNvSpPr txBox="1">
              <a:spLocks noChangeArrowheads="1"/>
            </p:cNvSpPr>
            <p:nvPr/>
          </p:nvSpPr>
          <p:spPr bwMode="auto">
            <a:xfrm>
              <a:off x="953" y="632"/>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a:solidFill>
                    <a:schemeClr val="tx2"/>
                  </a:solidFill>
                  <a:ea typeface="华文中宋" panose="02010600040101010101" pitchFamily="2" charset="-122"/>
                </a:rPr>
                <a:t>＋</a:t>
              </a:r>
            </a:p>
          </p:txBody>
        </p:sp>
        <p:sp>
          <p:nvSpPr>
            <p:cNvPr id="168992" name="Text Box 33">
              <a:extLst>
                <a:ext uri="{FF2B5EF4-FFF2-40B4-BE49-F238E27FC236}">
                  <a16:creationId xmlns:a16="http://schemas.microsoft.com/office/drawing/2014/main" id="{42CDE543-BBC1-4310-8DFB-3D37E90D8C6F}"/>
                </a:ext>
              </a:extLst>
            </p:cNvPr>
            <p:cNvSpPr txBox="1">
              <a:spLocks noChangeArrowheads="1"/>
            </p:cNvSpPr>
            <p:nvPr/>
          </p:nvSpPr>
          <p:spPr bwMode="auto">
            <a:xfrm>
              <a:off x="91" y="814"/>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a:solidFill>
                    <a:schemeClr val="tx2"/>
                  </a:solidFill>
                  <a:ea typeface="华文中宋" panose="02010600040101010101" pitchFamily="2" charset="-122"/>
                </a:rPr>
                <a:t>＋</a:t>
              </a:r>
            </a:p>
          </p:txBody>
        </p:sp>
        <p:sp>
          <p:nvSpPr>
            <p:cNvPr id="168993" name="Text Box 34">
              <a:extLst>
                <a:ext uri="{FF2B5EF4-FFF2-40B4-BE49-F238E27FC236}">
                  <a16:creationId xmlns:a16="http://schemas.microsoft.com/office/drawing/2014/main" id="{F439E69D-B93F-4DB0-82E5-6B96144D3E28}"/>
                </a:ext>
              </a:extLst>
            </p:cNvPr>
            <p:cNvSpPr txBox="1">
              <a:spLocks noChangeArrowheads="1"/>
            </p:cNvSpPr>
            <p:nvPr/>
          </p:nvSpPr>
          <p:spPr bwMode="auto">
            <a:xfrm>
              <a:off x="273" y="506"/>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a:solidFill>
                    <a:schemeClr val="tx2"/>
                  </a:solidFill>
                  <a:ea typeface="华文中宋" panose="02010600040101010101" pitchFamily="2" charset="-122"/>
                </a:rPr>
                <a:t>＋</a:t>
              </a:r>
            </a:p>
          </p:txBody>
        </p:sp>
        <p:sp>
          <p:nvSpPr>
            <p:cNvPr id="168994" name="Text Box 35">
              <a:extLst>
                <a:ext uri="{FF2B5EF4-FFF2-40B4-BE49-F238E27FC236}">
                  <a16:creationId xmlns:a16="http://schemas.microsoft.com/office/drawing/2014/main" id="{51382A57-5B9C-476D-8786-F615D7ED9DE7}"/>
                </a:ext>
              </a:extLst>
            </p:cNvPr>
            <p:cNvSpPr txBox="1">
              <a:spLocks noChangeArrowheads="1"/>
            </p:cNvSpPr>
            <p:nvPr/>
          </p:nvSpPr>
          <p:spPr bwMode="auto">
            <a:xfrm>
              <a:off x="408" y="768"/>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a:solidFill>
                    <a:schemeClr val="tx2"/>
                  </a:solidFill>
                  <a:ea typeface="华文中宋" panose="02010600040101010101" pitchFamily="2" charset="-122"/>
                </a:rPr>
                <a:t>＋</a:t>
              </a:r>
            </a:p>
          </p:txBody>
        </p:sp>
        <p:sp>
          <p:nvSpPr>
            <p:cNvPr id="168995" name="Text Box 36">
              <a:extLst>
                <a:ext uri="{FF2B5EF4-FFF2-40B4-BE49-F238E27FC236}">
                  <a16:creationId xmlns:a16="http://schemas.microsoft.com/office/drawing/2014/main" id="{732A5070-0CDC-49FB-9E9E-12CED811263E}"/>
                </a:ext>
              </a:extLst>
            </p:cNvPr>
            <p:cNvSpPr txBox="1">
              <a:spLocks noChangeArrowheads="1"/>
            </p:cNvSpPr>
            <p:nvPr/>
          </p:nvSpPr>
          <p:spPr bwMode="auto">
            <a:xfrm>
              <a:off x="500" y="369"/>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a:solidFill>
                    <a:schemeClr val="tx2"/>
                  </a:solidFill>
                  <a:ea typeface="华文中宋" panose="02010600040101010101" pitchFamily="2" charset="-122"/>
                </a:rPr>
                <a:t>＋</a:t>
              </a:r>
            </a:p>
          </p:txBody>
        </p:sp>
        <p:sp>
          <p:nvSpPr>
            <p:cNvPr id="168996" name="Text Box 37">
              <a:extLst>
                <a:ext uri="{FF2B5EF4-FFF2-40B4-BE49-F238E27FC236}">
                  <a16:creationId xmlns:a16="http://schemas.microsoft.com/office/drawing/2014/main" id="{0A79934E-A3B3-4AE5-B378-87EDAFEB5E0D}"/>
                </a:ext>
              </a:extLst>
            </p:cNvPr>
            <p:cNvSpPr txBox="1">
              <a:spLocks noChangeArrowheads="1"/>
            </p:cNvSpPr>
            <p:nvPr/>
          </p:nvSpPr>
          <p:spPr bwMode="auto">
            <a:xfrm>
              <a:off x="726" y="642"/>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a:solidFill>
                    <a:schemeClr val="tx2"/>
                  </a:solidFill>
                  <a:ea typeface="华文中宋" panose="02010600040101010101" pitchFamily="2" charset="-122"/>
                </a:rPr>
                <a:t>＋</a:t>
              </a:r>
            </a:p>
          </p:txBody>
        </p:sp>
      </p:grpSp>
      <p:sp>
        <p:nvSpPr>
          <p:cNvPr id="168965" name="Line 38">
            <a:extLst>
              <a:ext uri="{FF2B5EF4-FFF2-40B4-BE49-F238E27FC236}">
                <a16:creationId xmlns:a16="http://schemas.microsoft.com/office/drawing/2014/main" id="{EEB1A127-574D-469F-8EF7-1D8DEF165ED5}"/>
              </a:ext>
            </a:extLst>
          </p:cNvPr>
          <p:cNvSpPr>
            <a:spLocks noChangeShapeType="1"/>
          </p:cNvSpPr>
          <p:nvPr/>
        </p:nvSpPr>
        <p:spPr bwMode="auto">
          <a:xfrm>
            <a:off x="5978525" y="2989263"/>
            <a:ext cx="0" cy="2087562"/>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68966" name="Line 39">
            <a:extLst>
              <a:ext uri="{FF2B5EF4-FFF2-40B4-BE49-F238E27FC236}">
                <a16:creationId xmlns:a16="http://schemas.microsoft.com/office/drawing/2014/main" id="{81C51A65-C327-444F-A8A0-2290F079A9DC}"/>
              </a:ext>
            </a:extLst>
          </p:cNvPr>
          <p:cNvSpPr>
            <a:spLocks noChangeShapeType="1"/>
          </p:cNvSpPr>
          <p:nvPr/>
        </p:nvSpPr>
        <p:spPr bwMode="auto">
          <a:xfrm>
            <a:off x="5978525" y="5065713"/>
            <a:ext cx="2735263"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67" name="Line 41">
            <a:extLst>
              <a:ext uri="{FF2B5EF4-FFF2-40B4-BE49-F238E27FC236}">
                <a16:creationId xmlns:a16="http://schemas.microsoft.com/office/drawing/2014/main" id="{A2BFA479-35DD-4DD2-BC01-82A5C9F3998E}"/>
              </a:ext>
            </a:extLst>
          </p:cNvPr>
          <p:cNvSpPr>
            <a:spLocks noChangeShapeType="1"/>
          </p:cNvSpPr>
          <p:nvPr/>
        </p:nvSpPr>
        <p:spPr bwMode="auto">
          <a:xfrm flipV="1">
            <a:off x="5978525" y="1044575"/>
            <a:ext cx="0" cy="2016125"/>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8968" name="Line 42">
            <a:extLst>
              <a:ext uri="{FF2B5EF4-FFF2-40B4-BE49-F238E27FC236}">
                <a16:creationId xmlns:a16="http://schemas.microsoft.com/office/drawing/2014/main" id="{B220CEB8-5DF1-4DCE-85FB-506A6AC4DE69}"/>
              </a:ext>
            </a:extLst>
          </p:cNvPr>
          <p:cNvSpPr>
            <a:spLocks noChangeShapeType="1"/>
          </p:cNvSpPr>
          <p:nvPr/>
        </p:nvSpPr>
        <p:spPr bwMode="auto">
          <a:xfrm>
            <a:off x="6842125" y="1981200"/>
            <a:ext cx="0" cy="3095625"/>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8969" name="Line 44">
            <a:extLst>
              <a:ext uri="{FF2B5EF4-FFF2-40B4-BE49-F238E27FC236}">
                <a16:creationId xmlns:a16="http://schemas.microsoft.com/office/drawing/2014/main" id="{E96ADCA2-303E-4EF7-BC14-9F0EC7945B98}"/>
              </a:ext>
            </a:extLst>
          </p:cNvPr>
          <p:cNvSpPr>
            <a:spLocks noChangeShapeType="1"/>
          </p:cNvSpPr>
          <p:nvPr/>
        </p:nvSpPr>
        <p:spPr bwMode="auto">
          <a:xfrm flipV="1">
            <a:off x="5978525" y="3492500"/>
            <a:ext cx="863600" cy="1584325"/>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8970" name="Freeform 45">
            <a:extLst>
              <a:ext uri="{FF2B5EF4-FFF2-40B4-BE49-F238E27FC236}">
                <a16:creationId xmlns:a16="http://schemas.microsoft.com/office/drawing/2014/main" id="{C0E8C49C-0260-47DB-9B2D-93707AEF360C}"/>
              </a:ext>
            </a:extLst>
          </p:cNvPr>
          <p:cNvSpPr>
            <a:spLocks/>
          </p:cNvSpPr>
          <p:nvPr/>
        </p:nvSpPr>
        <p:spPr bwMode="auto">
          <a:xfrm>
            <a:off x="6842125" y="3492500"/>
            <a:ext cx="1800225" cy="1368425"/>
          </a:xfrm>
          <a:custGeom>
            <a:avLst/>
            <a:gdLst>
              <a:gd name="T0" fmla="*/ 0 w 1134"/>
              <a:gd name="T1" fmla="*/ 0 h 862"/>
              <a:gd name="T2" fmla="*/ 2147483646 w 1134"/>
              <a:gd name="T3" fmla="*/ 2147483646 h 862"/>
              <a:gd name="T4" fmla="*/ 2147483646 w 1134"/>
              <a:gd name="T5" fmla="*/ 2147483646 h 862"/>
              <a:gd name="T6" fmla="*/ 2147483646 w 1134"/>
              <a:gd name="T7" fmla="*/ 2147483646 h 862"/>
              <a:gd name="T8" fmla="*/ 2147483646 w 1134"/>
              <a:gd name="T9" fmla="*/ 2147483646 h 862"/>
              <a:gd name="T10" fmla="*/ 0 60000 65536"/>
              <a:gd name="T11" fmla="*/ 0 60000 65536"/>
              <a:gd name="T12" fmla="*/ 0 60000 65536"/>
              <a:gd name="T13" fmla="*/ 0 60000 65536"/>
              <a:gd name="T14" fmla="*/ 0 60000 65536"/>
              <a:gd name="T15" fmla="*/ 0 w 1134"/>
              <a:gd name="T16" fmla="*/ 0 h 862"/>
              <a:gd name="T17" fmla="*/ 1134 w 1134"/>
              <a:gd name="T18" fmla="*/ 862 h 862"/>
            </a:gdLst>
            <a:ahLst/>
            <a:cxnLst>
              <a:cxn ang="T10">
                <a:pos x="T0" y="T1"/>
              </a:cxn>
              <a:cxn ang="T11">
                <a:pos x="T2" y="T3"/>
              </a:cxn>
              <a:cxn ang="T12">
                <a:pos x="T4" y="T5"/>
              </a:cxn>
              <a:cxn ang="T13">
                <a:pos x="T6" y="T7"/>
              </a:cxn>
              <a:cxn ang="T14">
                <a:pos x="T8" y="T9"/>
              </a:cxn>
            </a:cxnLst>
            <a:rect l="T15" t="T16" r="T17" b="T18"/>
            <a:pathLst>
              <a:path w="1134" h="862">
                <a:moveTo>
                  <a:pt x="0" y="0"/>
                </a:moveTo>
                <a:cubicBezTo>
                  <a:pt x="15" y="189"/>
                  <a:pt x="31" y="378"/>
                  <a:pt x="91" y="499"/>
                </a:cubicBezTo>
                <a:cubicBezTo>
                  <a:pt x="151" y="620"/>
                  <a:pt x="250" y="673"/>
                  <a:pt x="363" y="726"/>
                </a:cubicBezTo>
                <a:cubicBezTo>
                  <a:pt x="476" y="779"/>
                  <a:pt x="643" y="794"/>
                  <a:pt x="771" y="817"/>
                </a:cubicBezTo>
                <a:cubicBezTo>
                  <a:pt x="899" y="840"/>
                  <a:pt x="1016" y="851"/>
                  <a:pt x="1134" y="862"/>
                </a:cubicBezTo>
              </a:path>
            </a:pathLst>
          </a:custGeom>
          <a:noFill/>
          <a:ln w="381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8971" name="Text Box 46">
            <a:extLst>
              <a:ext uri="{FF2B5EF4-FFF2-40B4-BE49-F238E27FC236}">
                <a16:creationId xmlns:a16="http://schemas.microsoft.com/office/drawing/2014/main" id="{5B316D6B-083C-432F-BF7A-B8176B5F8BDB}"/>
              </a:ext>
            </a:extLst>
          </p:cNvPr>
          <p:cNvSpPr txBox="1">
            <a:spLocks noChangeArrowheads="1"/>
          </p:cNvSpPr>
          <p:nvPr/>
        </p:nvSpPr>
        <p:spPr bwMode="auto">
          <a:xfrm>
            <a:off x="6626225" y="5005388"/>
            <a:ext cx="5048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b="1" i="1">
                <a:ea typeface="华文中宋" panose="02010600040101010101" pitchFamily="2" charset="-122"/>
              </a:rPr>
              <a:t>R</a:t>
            </a:r>
          </a:p>
        </p:txBody>
      </p:sp>
      <p:sp>
        <p:nvSpPr>
          <p:cNvPr id="168972" name="Text Box 47">
            <a:extLst>
              <a:ext uri="{FF2B5EF4-FFF2-40B4-BE49-F238E27FC236}">
                <a16:creationId xmlns:a16="http://schemas.microsoft.com/office/drawing/2014/main" id="{61AC5C86-0EA0-49ED-8CB1-19BA158DF308}"/>
              </a:ext>
            </a:extLst>
          </p:cNvPr>
          <p:cNvSpPr txBox="1">
            <a:spLocks noChangeArrowheads="1"/>
          </p:cNvSpPr>
          <p:nvPr/>
        </p:nvSpPr>
        <p:spPr bwMode="auto">
          <a:xfrm>
            <a:off x="5545138" y="2916238"/>
            <a:ext cx="5048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b="1" i="1">
                <a:ea typeface="华文中宋" panose="02010600040101010101" pitchFamily="2" charset="-122"/>
              </a:rPr>
              <a:t>E</a:t>
            </a:r>
          </a:p>
        </p:txBody>
      </p:sp>
      <p:sp>
        <p:nvSpPr>
          <p:cNvPr id="168973" name="Text Box 48">
            <a:extLst>
              <a:ext uri="{FF2B5EF4-FFF2-40B4-BE49-F238E27FC236}">
                <a16:creationId xmlns:a16="http://schemas.microsoft.com/office/drawing/2014/main" id="{00055195-7C09-4DD1-A4B8-5E545002F3DC}"/>
              </a:ext>
            </a:extLst>
          </p:cNvPr>
          <p:cNvSpPr txBox="1">
            <a:spLocks noChangeArrowheads="1"/>
          </p:cNvSpPr>
          <p:nvPr/>
        </p:nvSpPr>
        <p:spPr bwMode="auto">
          <a:xfrm>
            <a:off x="8497888" y="4989513"/>
            <a:ext cx="431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b="1" i="1">
                <a:ea typeface="华文中宋" panose="02010600040101010101" pitchFamily="2" charset="-122"/>
              </a:rPr>
              <a:t>r</a:t>
            </a:r>
          </a:p>
        </p:txBody>
      </p:sp>
      <p:sp>
        <p:nvSpPr>
          <p:cNvPr id="29729" name="Text Box 50">
            <a:extLst>
              <a:ext uri="{FF2B5EF4-FFF2-40B4-BE49-F238E27FC236}">
                <a16:creationId xmlns:a16="http://schemas.microsoft.com/office/drawing/2014/main" id="{851CD8F1-3FE8-4869-9D9B-5B72162DD361}"/>
              </a:ext>
            </a:extLst>
          </p:cNvPr>
          <p:cNvSpPr txBox="1">
            <a:spLocks noChangeArrowheads="1"/>
          </p:cNvSpPr>
          <p:nvPr/>
        </p:nvSpPr>
        <p:spPr bwMode="auto">
          <a:xfrm>
            <a:off x="4824413" y="5622925"/>
            <a:ext cx="4105275" cy="523875"/>
          </a:xfrm>
          <a:prstGeom prst="rect">
            <a:avLst/>
          </a:prstGeom>
          <a:gradFill rotWithShape="1">
            <a:gsLst>
              <a:gs pos="0">
                <a:srgbClr val="CCFFCC"/>
              </a:gs>
              <a:gs pos="50000">
                <a:schemeClr val="bg1"/>
              </a:gs>
              <a:gs pos="100000">
                <a:srgbClr val="CCFFCC"/>
              </a:gs>
            </a:gsLst>
            <a:lin ang="5400000" scaled="1"/>
          </a:gradFill>
          <a:ln w="38100" cmpd="sng">
            <a:solidFill>
              <a:srgbClr val="008080"/>
            </a:solidFill>
            <a:miter lim="800000"/>
            <a:headEnd/>
            <a:tailEnd/>
          </a:ln>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defRPr/>
            </a:pPr>
            <a:r>
              <a:rPr lang="zh-CN" altLang="en-US" sz="2800" b="1">
                <a:ea typeface="华文中宋" panose="02010600040101010101" pitchFamily="2" charset="-122"/>
              </a:rPr>
              <a:t>均匀带电球体的电场</a:t>
            </a:r>
          </a:p>
        </p:txBody>
      </p:sp>
      <p:sp>
        <p:nvSpPr>
          <p:cNvPr id="168975" name="Rectangle 55">
            <a:extLst>
              <a:ext uri="{FF2B5EF4-FFF2-40B4-BE49-F238E27FC236}">
                <a16:creationId xmlns:a16="http://schemas.microsoft.com/office/drawing/2014/main" id="{AD63DA96-7614-4A0E-B0E5-E1787067281F}"/>
              </a:ext>
            </a:extLst>
          </p:cNvPr>
          <p:cNvSpPr>
            <a:spLocks noChangeArrowheads="1"/>
          </p:cNvSpPr>
          <p:nvPr/>
        </p:nvSpPr>
        <p:spPr bwMode="auto">
          <a:xfrm>
            <a:off x="4824413" y="509588"/>
            <a:ext cx="4105275" cy="5113337"/>
          </a:xfrm>
          <a:prstGeom prst="rect">
            <a:avLst/>
          </a:prstGeom>
          <a:noFill/>
          <a:ln w="38100">
            <a:solidFill>
              <a:srgbClr val="008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2800" b="1">
              <a:ea typeface="华文中宋" panose="02010600040101010101" pitchFamily="2" charset="-122"/>
            </a:endParaRPr>
          </a:p>
        </p:txBody>
      </p:sp>
      <p:graphicFrame>
        <p:nvGraphicFramePr>
          <p:cNvPr id="168976" name="Object 35">
            <a:extLst>
              <a:ext uri="{FF2B5EF4-FFF2-40B4-BE49-F238E27FC236}">
                <a16:creationId xmlns:a16="http://schemas.microsoft.com/office/drawing/2014/main" id="{E1C4682C-FE86-45F5-98F8-E062405DA1B2}"/>
              </a:ext>
            </a:extLst>
          </p:cNvPr>
          <p:cNvGraphicFramePr>
            <a:graphicFrameLocks noChangeAspect="1"/>
          </p:cNvGraphicFramePr>
          <p:nvPr/>
        </p:nvGraphicFramePr>
        <p:xfrm>
          <a:off x="1393825" y="5175250"/>
          <a:ext cx="2290763" cy="1111250"/>
        </p:xfrm>
        <a:graphic>
          <a:graphicData uri="http://schemas.openxmlformats.org/presentationml/2006/ole">
            <mc:AlternateContent xmlns:mc="http://schemas.openxmlformats.org/markup-compatibility/2006">
              <mc:Choice xmlns:v="urn:schemas-microsoft-com:vml" Requires="v">
                <p:oleObj r:id="rId2" imgW="914797" imgH="444693" progId="Equation.DSMT4">
                  <p:embed/>
                </p:oleObj>
              </mc:Choice>
              <mc:Fallback>
                <p:oleObj r:id="rId2" imgW="914797" imgH="444693" progId="Equation.DSMT4">
                  <p:embed/>
                  <p:pic>
                    <p:nvPicPr>
                      <p:cNvPr id="0" name="Object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3825" y="5175250"/>
                        <a:ext cx="2290763" cy="1111250"/>
                      </a:xfrm>
                      <a:prstGeom prst="rect">
                        <a:avLst/>
                      </a:prstGeom>
                      <a:noFill/>
                      <a:ln w="25400">
                        <a:solidFill>
                          <a:srgbClr val="FF66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8977" name="Object 36">
            <a:extLst>
              <a:ext uri="{FF2B5EF4-FFF2-40B4-BE49-F238E27FC236}">
                <a16:creationId xmlns:a16="http://schemas.microsoft.com/office/drawing/2014/main" id="{8B4C46EE-49AA-4504-96D6-2EA274FBCCBA}"/>
              </a:ext>
            </a:extLst>
          </p:cNvPr>
          <p:cNvGraphicFramePr>
            <a:graphicFrameLocks noChangeAspect="1"/>
          </p:cNvGraphicFramePr>
          <p:nvPr/>
        </p:nvGraphicFramePr>
        <p:xfrm>
          <a:off x="1409700" y="2798763"/>
          <a:ext cx="2257425" cy="1111250"/>
        </p:xfrm>
        <a:graphic>
          <a:graphicData uri="http://schemas.openxmlformats.org/presentationml/2006/ole">
            <mc:AlternateContent xmlns:mc="http://schemas.openxmlformats.org/markup-compatibility/2006">
              <mc:Choice xmlns:v="urn:schemas-microsoft-com:vml" Requires="v">
                <p:oleObj r:id="rId4" imgW="902092" imgH="444693" progId="Equation.DSMT4">
                  <p:embed/>
                </p:oleObj>
              </mc:Choice>
              <mc:Fallback>
                <p:oleObj r:id="rId4" imgW="902092" imgH="444693" progId="Equation.DSMT4">
                  <p:embed/>
                  <p:pic>
                    <p:nvPicPr>
                      <p:cNvPr id="0" name="Object 3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9700" y="2798763"/>
                        <a:ext cx="2257425" cy="1111250"/>
                      </a:xfrm>
                      <a:prstGeom prst="rect">
                        <a:avLst/>
                      </a:prstGeom>
                      <a:noFill/>
                      <a:ln w="25400">
                        <a:solidFill>
                          <a:srgbClr val="FF66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aphicFrame>
        <p:nvGraphicFramePr>
          <p:cNvPr id="30722" name="Object 2">
            <a:extLst>
              <a:ext uri="{FF2B5EF4-FFF2-40B4-BE49-F238E27FC236}">
                <a16:creationId xmlns:a16="http://schemas.microsoft.com/office/drawing/2014/main" id="{2BC22CE4-7668-478D-AFA1-5346C46CCFD3}"/>
              </a:ext>
            </a:extLst>
          </p:cNvPr>
          <p:cNvGraphicFramePr>
            <a:graphicFrameLocks noChangeAspect="1"/>
          </p:cNvGraphicFramePr>
          <p:nvPr/>
        </p:nvGraphicFramePr>
        <p:xfrm>
          <a:off x="152400" y="3962400"/>
          <a:ext cx="6126163" cy="1014413"/>
        </p:xfrm>
        <a:graphic>
          <a:graphicData uri="http://schemas.openxmlformats.org/presentationml/2006/ole">
            <mc:AlternateContent xmlns:mc="http://schemas.openxmlformats.org/markup-compatibility/2006">
              <mc:Choice xmlns:v="urn:schemas-microsoft-com:vml" Requires="v">
                <p:oleObj r:id="rId2" imgW="2450037" imgH="406224" progId="Equation.DSMT4">
                  <p:embed/>
                </p:oleObj>
              </mc:Choice>
              <mc:Fallback>
                <p:oleObj r:id="rId2" imgW="2450037" imgH="406224" progId="Equation.DSMT4">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962400"/>
                        <a:ext cx="6126163"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723" name="Text Box 21">
            <a:extLst>
              <a:ext uri="{FF2B5EF4-FFF2-40B4-BE49-F238E27FC236}">
                <a16:creationId xmlns:a16="http://schemas.microsoft.com/office/drawing/2014/main" id="{78A36B1C-322D-4568-84A3-2F457A3F9C6C}"/>
              </a:ext>
            </a:extLst>
          </p:cNvPr>
          <p:cNvSpPr txBox="1">
            <a:spLocks noChangeArrowheads="1"/>
          </p:cNvSpPr>
          <p:nvPr/>
        </p:nvSpPr>
        <p:spPr bwMode="auto">
          <a:xfrm>
            <a:off x="381000" y="2743200"/>
            <a:ext cx="4457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a:latin typeface="华文中宋" panose="02010600040101010101" pitchFamily="2" charset="-122"/>
                <a:ea typeface="华文中宋" panose="02010600040101010101" pitchFamily="2" charset="-122"/>
              </a:rPr>
              <a:t>选取</a:t>
            </a:r>
            <a:r>
              <a:rPr lang="zh-CN" altLang="en-US" sz="2800" b="1">
                <a:solidFill>
                  <a:srgbClr val="0000FF"/>
                </a:solidFill>
                <a:latin typeface="华文中宋" panose="02010600040101010101" pitchFamily="2" charset="-122"/>
                <a:ea typeface="华文中宋" panose="02010600040101010101" pitchFamily="2" charset="-122"/>
              </a:rPr>
              <a:t>闭合的柱形高斯面</a:t>
            </a:r>
          </a:p>
        </p:txBody>
      </p:sp>
      <p:graphicFrame>
        <p:nvGraphicFramePr>
          <p:cNvPr id="30724" name="Object 4">
            <a:extLst>
              <a:ext uri="{FF2B5EF4-FFF2-40B4-BE49-F238E27FC236}">
                <a16:creationId xmlns:a16="http://schemas.microsoft.com/office/drawing/2014/main" id="{630D2E0D-9B55-4FD8-8834-2ECC6351B6B8}"/>
              </a:ext>
            </a:extLst>
          </p:cNvPr>
          <p:cNvGraphicFramePr>
            <a:graphicFrameLocks noChangeAspect="1"/>
          </p:cNvGraphicFramePr>
          <p:nvPr/>
        </p:nvGraphicFramePr>
        <p:xfrm>
          <a:off x="457200" y="3352800"/>
          <a:ext cx="1809750" cy="762000"/>
        </p:xfrm>
        <a:graphic>
          <a:graphicData uri="http://schemas.openxmlformats.org/presentationml/2006/ole">
            <mc:AlternateContent xmlns:mc="http://schemas.openxmlformats.org/markup-compatibility/2006">
              <mc:Choice xmlns:v="urn:schemas-microsoft-com:vml" Requires="v">
                <p:oleObj r:id="rId4" imgW="723900" imgH="304800" progId="Equation.DSMT4">
                  <p:embed/>
                </p:oleObj>
              </mc:Choice>
              <mc:Fallback>
                <p:oleObj r:id="rId4" imgW="723900" imgH="3048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3352800"/>
                        <a:ext cx="18097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725" name="Object 5">
            <a:extLst>
              <a:ext uri="{FF2B5EF4-FFF2-40B4-BE49-F238E27FC236}">
                <a16:creationId xmlns:a16="http://schemas.microsoft.com/office/drawing/2014/main" id="{B5906510-6CEB-4E56-810D-7CE13D8FF314}"/>
              </a:ext>
            </a:extLst>
          </p:cNvPr>
          <p:cNvGraphicFramePr>
            <a:graphicFrameLocks noChangeAspect="1"/>
          </p:cNvGraphicFramePr>
          <p:nvPr/>
        </p:nvGraphicFramePr>
        <p:xfrm>
          <a:off x="1905000" y="4953000"/>
          <a:ext cx="2189163" cy="1014413"/>
        </p:xfrm>
        <a:graphic>
          <a:graphicData uri="http://schemas.openxmlformats.org/presentationml/2006/ole">
            <mc:AlternateContent xmlns:mc="http://schemas.openxmlformats.org/markup-compatibility/2006">
              <mc:Choice xmlns:v="urn:schemas-microsoft-com:vml" Requires="v">
                <p:oleObj r:id="rId6" imgW="876300" imgH="406400" progId="Equation.DSMT4">
                  <p:embed/>
                </p:oleObj>
              </mc:Choice>
              <mc:Fallback>
                <p:oleObj r:id="rId6" imgW="876300" imgH="406400" progId="Equation.DSMT4">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5000" y="4953000"/>
                        <a:ext cx="2189163"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726" name="AutoShape 11">
            <a:extLst>
              <a:ext uri="{FF2B5EF4-FFF2-40B4-BE49-F238E27FC236}">
                <a16:creationId xmlns:a16="http://schemas.microsoft.com/office/drawing/2014/main" id="{C1CE6E6E-95E5-434C-B97A-51976F331AB2}"/>
              </a:ext>
            </a:extLst>
          </p:cNvPr>
          <p:cNvSpPr>
            <a:spLocks noChangeArrowheads="1"/>
          </p:cNvSpPr>
          <p:nvPr/>
        </p:nvSpPr>
        <p:spPr bwMode="auto">
          <a:xfrm>
            <a:off x="6792913" y="1579563"/>
            <a:ext cx="1223962" cy="4751387"/>
          </a:xfrm>
          <a:prstGeom prst="can">
            <a:avLst>
              <a:gd name="adj" fmla="val 58913"/>
            </a:avLst>
          </a:prstGeom>
          <a:gradFill rotWithShape="1">
            <a:gsLst>
              <a:gs pos="0">
                <a:schemeClr val="bg1"/>
              </a:gs>
              <a:gs pos="50000">
                <a:srgbClr val="FF99CC"/>
              </a:gs>
              <a:gs pos="100000">
                <a:schemeClr val="bg1"/>
              </a:gs>
            </a:gsLst>
            <a:lin ang="0" scaled="1"/>
          </a:gradFill>
          <a:ln w="22225" cmpd="sng">
            <a:solidFill>
              <a:srgbClr val="FF00FF"/>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defRPr/>
            </a:pPr>
            <a:endParaRPr lang="zh-CN" altLang="en-US" sz="2800" b="1">
              <a:cs typeface="Times New Roman" panose="02020603050405020304" pitchFamily="18" charset="0"/>
            </a:endParaRPr>
          </a:p>
        </p:txBody>
      </p:sp>
      <p:grpSp>
        <p:nvGrpSpPr>
          <p:cNvPr id="2" name="Group 12">
            <a:extLst>
              <a:ext uri="{FF2B5EF4-FFF2-40B4-BE49-F238E27FC236}">
                <a16:creationId xmlns:a16="http://schemas.microsoft.com/office/drawing/2014/main" id="{42DC2107-0BBC-42BF-AD46-545C8D30ED42}"/>
              </a:ext>
            </a:extLst>
          </p:cNvPr>
          <p:cNvGrpSpPr>
            <a:grpSpLocks/>
          </p:cNvGrpSpPr>
          <p:nvPr/>
        </p:nvGrpSpPr>
        <p:grpSpPr bwMode="auto">
          <a:xfrm>
            <a:off x="6443663" y="1593850"/>
            <a:ext cx="1944687" cy="4764088"/>
            <a:chOff x="0" y="0"/>
            <a:chExt cx="1225" cy="3001"/>
          </a:xfrm>
        </p:grpSpPr>
        <p:sp>
          <p:nvSpPr>
            <p:cNvPr id="30728" name="AutoShape 8">
              <a:extLst>
                <a:ext uri="{FF2B5EF4-FFF2-40B4-BE49-F238E27FC236}">
                  <a16:creationId xmlns:a16="http://schemas.microsoft.com/office/drawing/2014/main" id="{8534FD32-3576-4BF9-A1D0-D52B1ECC3E32}"/>
                </a:ext>
              </a:extLst>
            </p:cNvPr>
            <p:cNvSpPr>
              <a:spLocks noChangeArrowheads="1"/>
            </p:cNvSpPr>
            <p:nvPr/>
          </p:nvSpPr>
          <p:spPr bwMode="auto">
            <a:xfrm>
              <a:off x="220" y="915"/>
              <a:ext cx="771" cy="2086"/>
            </a:xfrm>
            <a:prstGeom prst="can">
              <a:avLst>
                <a:gd name="adj" fmla="val 57594"/>
              </a:avLst>
            </a:prstGeom>
            <a:gradFill rotWithShape="1">
              <a:gsLst>
                <a:gs pos="0">
                  <a:schemeClr val="bg1"/>
                </a:gs>
                <a:gs pos="50000">
                  <a:srgbClr val="FF99CC"/>
                </a:gs>
                <a:gs pos="100000">
                  <a:schemeClr val="bg1"/>
                </a:gs>
              </a:gsLst>
              <a:lin ang="0" scaled="1"/>
            </a:gradFill>
            <a:ln w="22225" cmpd="sng">
              <a:solidFill>
                <a:srgbClr val="FF00FF"/>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defRPr/>
              </a:pPr>
              <a:endParaRPr lang="zh-CN" altLang="en-US" sz="2800" b="1">
                <a:cs typeface="Times New Roman" panose="02020603050405020304" pitchFamily="18" charset="0"/>
              </a:endParaRPr>
            </a:p>
          </p:txBody>
        </p:sp>
        <p:sp>
          <p:nvSpPr>
            <p:cNvPr id="170043" name="AutoShape 9">
              <a:extLst>
                <a:ext uri="{FF2B5EF4-FFF2-40B4-BE49-F238E27FC236}">
                  <a16:creationId xmlns:a16="http://schemas.microsoft.com/office/drawing/2014/main" id="{AA30ADD6-752C-459B-9EB2-06D417E7BD93}"/>
                </a:ext>
              </a:extLst>
            </p:cNvPr>
            <p:cNvSpPr>
              <a:spLocks noChangeArrowheads="1"/>
            </p:cNvSpPr>
            <p:nvPr/>
          </p:nvSpPr>
          <p:spPr bwMode="auto">
            <a:xfrm>
              <a:off x="0" y="824"/>
              <a:ext cx="1225" cy="1406"/>
            </a:xfrm>
            <a:prstGeom prst="can">
              <a:avLst>
                <a:gd name="adj" fmla="val 53551"/>
              </a:avLst>
            </a:prstGeom>
            <a:solidFill>
              <a:srgbClr val="FFFF00">
                <a:alpha val="32156"/>
              </a:srgbClr>
            </a:solidFill>
            <a:ln w="19050">
              <a:solidFill>
                <a:srgbClr val="E46C0A"/>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2800" b="1">
                <a:cs typeface="Times New Roman" panose="02020603050405020304" pitchFamily="18" charset="0"/>
              </a:endParaRPr>
            </a:p>
          </p:txBody>
        </p:sp>
        <p:sp>
          <p:nvSpPr>
            <p:cNvPr id="30730" name="AutoShape 10">
              <a:extLst>
                <a:ext uri="{FF2B5EF4-FFF2-40B4-BE49-F238E27FC236}">
                  <a16:creationId xmlns:a16="http://schemas.microsoft.com/office/drawing/2014/main" id="{A1B1C542-0C2A-49D3-A774-FBCF41F15957}"/>
                </a:ext>
              </a:extLst>
            </p:cNvPr>
            <p:cNvSpPr>
              <a:spLocks noChangeArrowheads="1"/>
            </p:cNvSpPr>
            <p:nvPr/>
          </p:nvSpPr>
          <p:spPr bwMode="auto">
            <a:xfrm>
              <a:off x="220" y="0"/>
              <a:ext cx="771" cy="1360"/>
            </a:xfrm>
            <a:prstGeom prst="can">
              <a:avLst>
                <a:gd name="adj" fmla="val 55899"/>
              </a:avLst>
            </a:prstGeom>
            <a:gradFill rotWithShape="1">
              <a:gsLst>
                <a:gs pos="0">
                  <a:schemeClr val="bg1"/>
                </a:gs>
                <a:gs pos="50000">
                  <a:srgbClr val="FF99CC"/>
                </a:gs>
                <a:gs pos="100000">
                  <a:schemeClr val="bg1"/>
                </a:gs>
              </a:gsLst>
              <a:lin ang="0" scaled="1"/>
            </a:gradFill>
            <a:ln w="22225" cmpd="sng">
              <a:solidFill>
                <a:srgbClr val="FF00FF"/>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defRPr/>
              </a:pPr>
              <a:endParaRPr lang="zh-CN" altLang="en-US" sz="2800" b="1">
                <a:cs typeface="Times New Roman" panose="02020603050405020304" pitchFamily="18" charset="0"/>
              </a:endParaRPr>
            </a:p>
          </p:txBody>
        </p:sp>
      </p:grpSp>
      <p:sp>
        <p:nvSpPr>
          <p:cNvPr id="169992" name="Text Box 24">
            <a:extLst>
              <a:ext uri="{FF2B5EF4-FFF2-40B4-BE49-F238E27FC236}">
                <a16:creationId xmlns:a16="http://schemas.microsoft.com/office/drawing/2014/main" id="{72C68301-3013-40C7-BD55-027FFA3DA6FA}"/>
              </a:ext>
            </a:extLst>
          </p:cNvPr>
          <p:cNvSpPr txBox="1">
            <a:spLocks noChangeArrowheads="1"/>
          </p:cNvSpPr>
          <p:nvPr/>
        </p:nvSpPr>
        <p:spPr bwMode="auto">
          <a:xfrm>
            <a:off x="7451725" y="1428750"/>
            <a:ext cx="5762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b="1" i="1">
                <a:cs typeface="Times New Roman" panose="02020603050405020304" pitchFamily="18" charset="0"/>
              </a:rPr>
              <a:t>R</a:t>
            </a:r>
          </a:p>
        </p:txBody>
      </p:sp>
      <p:sp>
        <p:nvSpPr>
          <p:cNvPr id="30732" name="AutoShape 25">
            <a:extLst>
              <a:ext uri="{FF2B5EF4-FFF2-40B4-BE49-F238E27FC236}">
                <a16:creationId xmlns:a16="http://schemas.microsoft.com/office/drawing/2014/main" id="{A316F79A-D9F7-43B2-9266-252E93D79920}"/>
              </a:ext>
            </a:extLst>
          </p:cNvPr>
          <p:cNvSpPr>
            <a:spLocks noChangeArrowheads="1"/>
          </p:cNvSpPr>
          <p:nvPr/>
        </p:nvSpPr>
        <p:spPr bwMode="auto">
          <a:xfrm>
            <a:off x="7069138" y="2514600"/>
            <a:ext cx="720725" cy="936625"/>
          </a:xfrm>
          <a:prstGeom prst="can">
            <a:avLst>
              <a:gd name="adj" fmla="val 62114"/>
            </a:avLst>
          </a:prstGeom>
          <a:noFill/>
          <a:ln w="28575">
            <a:solidFill>
              <a:schemeClr val="accent2"/>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2800" b="1">
              <a:cs typeface="Times New Roman" panose="02020603050405020304" pitchFamily="18" charset="0"/>
            </a:endParaRPr>
          </a:p>
        </p:txBody>
      </p:sp>
      <p:sp>
        <p:nvSpPr>
          <p:cNvPr id="169994" name="Text Box 23">
            <a:extLst>
              <a:ext uri="{FF2B5EF4-FFF2-40B4-BE49-F238E27FC236}">
                <a16:creationId xmlns:a16="http://schemas.microsoft.com/office/drawing/2014/main" id="{669B11CE-042B-43D6-AC01-DA84ED111176}"/>
              </a:ext>
            </a:extLst>
          </p:cNvPr>
          <p:cNvSpPr txBox="1">
            <a:spLocks noChangeArrowheads="1"/>
          </p:cNvSpPr>
          <p:nvPr/>
        </p:nvSpPr>
        <p:spPr bwMode="auto">
          <a:xfrm>
            <a:off x="285750" y="142875"/>
            <a:ext cx="5929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a:solidFill>
                  <a:srgbClr val="CC0000"/>
                </a:solidFill>
                <a:ea typeface="华文中宋" panose="02010600040101010101" pitchFamily="2" charset="-122"/>
              </a:rPr>
              <a:t>二、无限长均匀带电圆柱面的电场</a:t>
            </a:r>
            <a:endParaRPr lang="zh-CN" altLang="en-US" sz="2800" b="1">
              <a:solidFill>
                <a:srgbClr val="D60093"/>
              </a:solidFill>
              <a:ea typeface="华文中宋" panose="02010600040101010101" pitchFamily="2" charset="-122"/>
            </a:endParaRPr>
          </a:p>
        </p:txBody>
      </p:sp>
      <p:grpSp>
        <p:nvGrpSpPr>
          <p:cNvPr id="3" name="Group 34">
            <a:extLst>
              <a:ext uri="{FF2B5EF4-FFF2-40B4-BE49-F238E27FC236}">
                <a16:creationId xmlns:a16="http://schemas.microsoft.com/office/drawing/2014/main" id="{3691969E-2132-4F22-9A85-DDB396F8AEFE}"/>
              </a:ext>
            </a:extLst>
          </p:cNvPr>
          <p:cNvGrpSpPr>
            <a:grpSpLocks/>
          </p:cNvGrpSpPr>
          <p:nvPr/>
        </p:nvGrpSpPr>
        <p:grpSpPr bwMode="auto">
          <a:xfrm>
            <a:off x="304800" y="685800"/>
            <a:ext cx="8618538" cy="1160463"/>
            <a:chOff x="0" y="0"/>
            <a:chExt cx="5429" cy="731"/>
          </a:xfrm>
        </p:grpSpPr>
        <p:sp>
          <p:nvSpPr>
            <p:cNvPr id="170039" name="Text Box 35">
              <a:extLst>
                <a:ext uri="{FF2B5EF4-FFF2-40B4-BE49-F238E27FC236}">
                  <a16:creationId xmlns:a16="http://schemas.microsoft.com/office/drawing/2014/main" id="{E90CD1CF-6616-4B7A-A7A2-41D3032BAFE4}"/>
                </a:ext>
              </a:extLst>
            </p:cNvPr>
            <p:cNvSpPr txBox="1">
              <a:spLocks noChangeArrowheads="1"/>
            </p:cNvSpPr>
            <p:nvPr/>
          </p:nvSpPr>
          <p:spPr bwMode="auto">
            <a:xfrm>
              <a:off x="0" y="0"/>
              <a:ext cx="5391" cy="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a:ea typeface="华文中宋" panose="02010600040101010101" pitchFamily="2" charset="-122"/>
                </a:rPr>
                <a:t>一半径为    的无限长均匀带电圆柱面，电荷线密度为</a:t>
              </a:r>
              <a:endParaRPr lang="en-US" altLang="zh-CN" sz="2800">
                <a:ea typeface="华文中宋" panose="02010600040101010101" pitchFamily="2" charset="-122"/>
              </a:endParaRPr>
            </a:p>
            <a:p>
              <a:pPr eaLnBrk="1" hangingPunct="1">
                <a:spcBef>
                  <a:spcPct val="50000"/>
                </a:spcBef>
                <a:buFontTx/>
                <a:buNone/>
              </a:pPr>
              <a:r>
                <a:rPr lang="zh-CN" altLang="en-US" sz="2800">
                  <a:ea typeface="华文中宋" panose="02010600040101010101" pitchFamily="2" charset="-122"/>
                </a:rPr>
                <a:t>。求圆柱面内外任意点的电场强度。</a:t>
              </a:r>
              <a:endParaRPr lang="en-US" altLang="zh-CN" sz="2800">
                <a:ea typeface="华文中宋" panose="02010600040101010101" pitchFamily="2" charset="-122"/>
              </a:endParaRPr>
            </a:p>
          </p:txBody>
        </p:sp>
        <p:graphicFrame>
          <p:nvGraphicFramePr>
            <p:cNvPr id="170040" name="Object 16">
              <a:extLst>
                <a:ext uri="{FF2B5EF4-FFF2-40B4-BE49-F238E27FC236}">
                  <a16:creationId xmlns:a16="http://schemas.microsoft.com/office/drawing/2014/main" id="{8920B2E9-A903-44A3-A734-1355A2E337F1}"/>
                </a:ext>
              </a:extLst>
            </p:cNvPr>
            <p:cNvGraphicFramePr>
              <a:graphicFrameLocks noChangeAspect="1"/>
            </p:cNvGraphicFramePr>
            <p:nvPr/>
          </p:nvGraphicFramePr>
          <p:xfrm>
            <a:off x="924" y="30"/>
            <a:ext cx="260" cy="260"/>
          </p:xfrm>
          <a:graphic>
            <a:graphicData uri="http://schemas.openxmlformats.org/presentationml/2006/ole">
              <mc:AlternateContent xmlns:mc="http://schemas.openxmlformats.org/markup-compatibility/2006">
                <mc:Choice xmlns:v="urn:schemas-microsoft-com:vml" Requires="v">
                  <p:oleObj r:id="rId8" imgW="165459" imgH="165459" progId="Equation.DSMT4">
                    <p:embed/>
                  </p:oleObj>
                </mc:Choice>
                <mc:Fallback>
                  <p:oleObj r:id="rId8" imgW="165459" imgH="165459" progId="Equation.DSMT4">
                    <p:embed/>
                    <p:pic>
                      <p:nvPicPr>
                        <p:cNvPr id="0" name="Object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4" y="30"/>
                          <a:ext cx="26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0041" name="Object 17">
              <a:extLst>
                <a:ext uri="{FF2B5EF4-FFF2-40B4-BE49-F238E27FC236}">
                  <a16:creationId xmlns:a16="http://schemas.microsoft.com/office/drawing/2014/main" id="{C0E52588-1FE0-465B-9784-43C317B28E67}"/>
                </a:ext>
              </a:extLst>
            </p:cNvPr>
            <p:cNvGraphicFramePr>
              <a:graphicFrameLocks noChangeAspect="1"/>
            </p:cNvGraphicFramePr>
            <p:nvPr/>
          </p:nvGraphicFramePr>
          <p:xfrm>
            <a:off x="5210" y="45"/>
            <a:ext cx="219" cy="280"/>
          </p:xfrm>
          <a:graphic>
            <a:graphicData uri="http://schemas.openxmlformats.org/presentationml/2006/ole">
              <mc:AlternateContent xmlns:mc="http://schemas.openxmlformats.org/markup-compatibility/2006">
                <mc:Choice xmlns:v="urn:schemas-microsoft-com:vml" Requires="v">
                  <p:oleObj r:id="rId10" imgW="140004" imgH="178187" progId="Equation.DSMT4">
                    <p:embed/>
                  </p:oleObj>
                </mc:Choice>
                <mc:Fallback>
                  <p:oleObj r:id="rId10" imgW="140004" imgH="178187" progId="Equation.DSMT4">
                    <p:embed/>
                    <p:pic>
                      <p:nvPicPr>
                        <p:cNvPr id="0" name="Object 1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10" y="45"/>
                          <a:ext cx="219"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30738" name="Rectangle 25">
            <a:extLst>
              <a:ext uri="{FF2B5EF4-FFF2-40B4-BE49-F238E27FC236}">
                <a16:creationId xmlns:a16="http://schemas.microsoft.com/office/drawing/2014/main" id="{29008F29-41DB-46AA-A213-531922D46800}"/>
              </a:ext>
            </a:extLst>
          </p:cNvPr>
          <p:cNvSpPr>
            <a:spLocks noChangeArrowheads="1"/>
          </p:cNvSpPr>
          <p:nvPr/>
        </p:nvSpPr>
        <p:spPr bwMode="auto">
          <a:xfrm>
            <a:off x="1143000" y="1752600"/>
            <a:ext cx="38576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对称性分析：</a:t>
            </a:r>
            <a:r>
              <a:rPr lang="zh-CN" altLang="en-US" sz="2800" b="1">
                <a:solidFill>
                  <a:srgbClr val="CC0000"/>
                </a:solidFill>
                <a:latin typeface="华文中宋" panose="02010600040101010101" pitchFamily="2" charset="-122"/>
                <a:ea typeface="华文中宋" panose="02010600040101010101" pitchFamily="2" charset="-122"/>
              </a:rPr>
              <a:t>轴对称</a:t>
            </a:r>
            <a:endParaRPr lang="zh-CN" altLang="en-US" sz="2800" b="1">
              <a:latin typeface="华文中宋" panose="02010600040101010101" pitchFamily="2" charset="-122"/>
              <a:ea typeface="华文中宋" panose="02010600040101010101" pitchFamily="2" charset="-122"/>
            </a:endParaRPr>
          </a:p>
        </p:txBody>
      </p:sp>
      <p:sp>
        <p:nvSpPr>
          <p:cNvPr id="30739" name="Rectangle 25">
            <a:extLst>
              <a:ext uri="{FF2B5EF4-FFF2-40B4-BE49-F238E27FC236}">
                <a16:creationId xmlns:a16="http://schemas.microsoft.com/office/drawing/2014/main" id="{5B746412-6AED-40B4-BA2C-CE13512B2F09}"/>
              </a:ext>
            </a:extLst>
          </p:cNvPr>
          <p:cNvSpPr>
            <a:spLocks noChangeArrowheads="1"/>
          </p:cNvSpPr>
          <p:nvPr/>
        </p:nvSpPr>
        <p:spPr bwMode="auto">
          <a:xfrm>
            <a:off x="762000" y="2209800"/>
            <a:ext cx="52149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b="1">
                <a:latin typeface="华文中宋" panose="02010600040101010101" pitchFamily="2" charset="-122"/>
                <a:ea typeface="华文中宋" panose="02010600040101010101" pitchFamily="2" charset="-122"/>
              </a:rPr>
              <a:t>各点电场强度方向垂直于轴线</a:t>
            </a:r>
          </a:p>
        </p:txBody>
      </p:sp>
      <p:sp>
        <p:nvSpPr>
          <p:cNvPr id="169998" name="Line 23">
            <a:extLst>
              <a:ext uri="{FF2B5EF4-FFF2-40B4-BE49-F238E27FC236}">
                <a16:creationId xmlns:a16="http://schemas.microsoft.com/office/drawing/2014/main" id="{816A55BA-5650-4505-8D4C-62B51E9C5C3A}"/>
              </a:ext>
            </a:extLst>
          </p:cNvPr>
          <p:cNvSpPr>
            <a:spLocks noChangeShapeType="1"/>
          </p:cNvSpPr>
          <p:nvPr/>
        </p:nvSpPr>
        <p:spPr bwMode="auto">
          <a:xfrm>
            <a:off x="7380288" y="1931988"/>
            <a:ext cx="6477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4" name="组合 20">
            <a:extLst>
              <a:ext uri="{FF2B5EF4-FFF2-40B4-BE49-F238E27FC236}">
                <a16:creationId xmlns:a16="http://schemas.microsoft.com/office/drawing/2014/main" id="{156C4857-3B6B-47AA-8BC6-D16B5FE1D7D4}"/>
              </a:ext>
            </a:extLst>
          </p:cNvPr>
          <p:cNvGrpSpPr>
            <a:grpSpLocks/>
          </p:cNvGrpSpPr>
          <p:nvPr/>
        </p:nvGrpSpPr>
        <p:grpSpPr bwMode="auto">
          <a:xfrm>
            <a:off x="5475288" y="1428750"/>
            <a:ext cx="3621087" cy="4929188"/>
            <a:chOff x="0" y="0"/>
            <a:chExt cx="3621024" cy="4929222"/>
          </a:xfrm>
        </p:grpSpPr>
        <p:grpSp>
          <p:nvGrpSpPr>
            <p:cNvPr id="170021" name="组合 44">
              <a:extLst>
                <a:ext uri="{FF2B5EF4-FFF2-40B4-BE49-F238E27FC236}">
                  <a16:creationId xmlns:a16="http://schemas.microsoft.com/office/drawing/2014/main" id="{CEC9D674-ED22-47BB-A484-1F139524433B}"/>
                </a:ext>
              </a:extLst>
            </p:cNvPr>
            <p:cNvGrpSpPr>
              <a:grpSpLocks/>
            </p:cNvGrpSpPr>
            <p:nvPr/>
          </p:nvGrpSpPr>
          <p:grpSpPr bwMode="auto">
            <a:xfrm flipH="1">
              <a:off x="0" y="1158774"/>
              <a:ext cx="3621024" cy="1645920"/>
              <a:chOff x="0" y="0"/>
              <a:chExt cx="3621024" cy="1645920"/>
            </a:xfrm>
          </p:grpSpPr>
          <p:grpSp>
            <p:nvGrpSpPr>
              <p:cNvPr id="170033" name="Group 37">
                <a:extLst>
                  <a:ext uri="{FF2B5EF4-FFF2-40B4-BE49-F238E27FC236}">
                    <a16:creationId xmlns:a16="http://schemas.microsoft.com/office/drawing/2014/main" id="{6E187D42-3824-48F7-A7FF-0419562781BA}"/>
                  </a:ext>
                </a:extLst>
              </p:cNvPr>
              <p:cNvGrpSpPr>
                <a:grpSpLocks/>
              </p:cNvGrpSpPr>
              <p:nvPr/>
            </p:nvGrpSpPr>
            <p:grpSpPr bwMode="auto">
              <a:xfrm>
                <a:off x="0" y="0"/>
                <a:ext cx="3621024" cy="1645920"/>
                <a:chOff x="0" y="0"/>
                <a:chExt cx="1584" cy="720"/>
              </a:xfrm>
            </p:grpSpPr>
            <p:sp>
              <p:nvSpPr>
                <p:cNvPr id="170035" name="Line 38">
                  <a:extLst>
                    <a:ext uri="{FF2B5EF4-FFF2-40B4-BE49-F238E27FC236}">
                      <a16:creationId xmlns:a16="http://schemas.microsoft.com/office/drawing/2014/main" id="{6F888990-D673-4350-8153-D155B22B098D}"/>
                    </a:ext>
                  </a:extLst>
                </p:cNvPr>
                <p:cNvSpPr>
                  <a:spLocks noChangeShapeType="1"/>
                </p:cNvSpPr>
                <p:nvPr/>
              </p:nvSpPr>
              <p:spPr bwMode="auto">
                <a:xfrm>
                  <a:off x="0" y="240"/>
                  <a:ext cx="1536" cy="336"/>
                </a:xfrm>
                <a:prstGeom prst="line">
                  <a:avLst/>
                </a:prstGeom>
                <a:noFill/>
                <a:ln w="28575">
                  <a:solidFill>
                    <a:srgbClr val="FF0000"/>
                  </a:solidFill>
                  <a:round/>
                  <a:headEnd type="triangle" w="sm" len="lg"/>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70036" name="Line 39">
                  <a:extLst>
                    <a:ext uri="{FF2B5EF4-FFF2-40B4-BE49-F238E27FC236}">
                      <a16:creationId xmlns:a16="http://schemas.microsoft.com/office/drawing/2014/main" id="{D724412F-0B87-42C7-94A4-9C753D6C43F0}"/>
                    </a:ext>
                  </a:extLst>
                </p:cNvPr>
                <p:cNvSpPr>
                  <a:spLocks noChangeShapeType="1"/>
                </p:cNvSpPr>
                <p:nvPr/>
              </p:nvSpPr>
              <p:spPr bwMode="auto">
                <a:xfrm flipV="1">
                  <a:off x="48" y="144"/>
                  <a:ext cx="1536" cy="480"/>
                </a:xfrm>
                <a:prstGeom prst="line">
                  <a:avLst/>
                </a:prstGeom>
                <a:noFill/>
                <a:ln w="28575">
                  <a:solidFill>
                    <a:srgbClr val="FF0000"/>
                  </a:solidFill>
                  <a:round/>
                  <a:headEnd type="triangle" w="sm" len="lg"/>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70037" name="Line 40">
                  <a:extLst>
                    <a:ext uri="{FF2B5EF4-FFF2-40B4-BE49-F238E27FC236}">
                      <a16:creationId xmlns:a16="http://schemas.microsoft.com/office/drawing/2014/main" id="{A50472A5-879A-4652-8502-D5128314631C}"/>
                    </a:ext>
                  </a:extLst>
                </p:cNvPr>
                <p:cNvSpPr>
                  <a:spLocks noChangeShapeType="1"/>
                </p:cNvSpPr>
                <p:nvPr/>
              </p:nvSpPr>
              <p:spPr bwMode="auto">
                <a:xfrm flipH="1">
                  <a:off x="432" y="0"/>
                  <a:ext cx="720" cy="720"/>
                </a:xfrm>
                <a:prstGeom prst="line">
                  <a:avLst/>
                </a:prstGeom>
                <a:noFill/>
                <a:ln w="28575">
                  <a:solidFill>
                    <a:srgbClr val="FF0000"/>
                  </a:solidFill>
                  <a:round/>
                  <a:headEnd type="triangle" w="sm" len="lg"/>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70038" name="Line 41">
                  <a:extLst>
                    <a:ext uri="{FF2B5EF4-FFF2-40B4-BE49-F238E27FC236}">
                      <a16:creationId xmlns:a16="http://schemas.microsoft.com/office/drawing/2014/main" id="{64F30FD8-8102-45F4-AC75-1C193823D2E6}"/>
                    </a:ext>
                  </a:extLst>
                </p:cNvPr>
                <p:cNvSpPr>
                  <a:spLocks noChangeShapeType="1"/>
                </p:cNvSpPr>
                <p:nvPr/>
              </p:nvSpPr>
              <p:spPr bwMode="auto">
                <a:xfrm>
                  <a:off x="432" y="0"/>
                  <a:ext cx="576" cy="720"/>
                </a:xfrm>
                <a:prstGeom prst="line">
                  <a:avLst/>
                </a:prstGeom>
                <a:noFill/>
                <a:ln w="28575">
                  <a:solidFill>
                    <a:srgbClr val="FF0000"/>
                  </a:solidFill>
                  <a:round/>
                  <a:headEnd type="triangle" w="sm" len="lg"/>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pSp>
          <p:sp>
            <p:nvSpPr>
              <p:cNvPr id="170034" name="椭圆 34">
                <a:extLst>
                  <a:ext uri="{FF2B5EF4-FFF2-40B4-BE49-F238E27FC236}">
                    <a16:creationId xmlns:a16="http://schemas.microsoft.com/office/drawing/2014/main" id="{AD9ED0E2-9C0C-497D-8A44-B519984F25F9}"/>
                  </a:ext>
                </a:extLst>
              </p:cNvPr>
              <p:cNvSpPr>
                <a:spLocks noChangeArrowheads="1"/>
              </p:cNvSpPr>
              <p:nvPr/>
            </p:nvSpPr>
            <p:spPr bwMode="auto">
              <a:xfrm>
                <a:off x="714363" y="357299"/>
                <a:ext cx="1928778" cy="100013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zh-CN" sz="1800">
                  <a:solidFill>
                    <a:srgbClr val="FFFFFF"/>
                  </a:solidFill>
                  <a:latin typeface="Calibri" panose="020F0502020204030204" pitchFamily="34" charset="0"/>
                </a:endParaRPr>
              </a:p>
            </p:txBody>
          </p:sp>
        </p:grpSp>
        <p:graphicFrame>
          <p:nvGraphicFramePr>
            <p:cNvPr id="170022" name="Object 29">
              <a:extLst>
                <a:ext uri="{FF2B5EF4-FFF2-40B4-BE49-F238E27FC236}">
                  <a16:creationId xmlns:a16="http://schemas.microsoft.com/office/drawing/2014/main" id="{ECA60AA7-4107-478A-B77B-71281A537F69}"/>
                </a:ext>
              </a:extLst>
            </p:cNvPr>
            <p:cNvGraphicFramePr>
              <a:graphicFrameLocks noChangeAspect="1"/>
            </p:cNvGraphicFramePr>
            <p:nvPr/>
          </p:nvGraphicFramePr>
          <p:xfrm>
            <a:off x="596520" y="1143008"/>
            <a:ext cx="425450" cy="474662"/>
          </p:xfrm>
          <a:graphic>
            <a:graphicData uri="http://schemas.openxmlformats.org/presentationml/2006/ole">
              <mc:AlternateContent xmlns:mc="http://schemas.openxmlformats.org/markup-compatibility/2006">
                <mc:Choice xmlns:v="urn:schemas-microsoft-com:vml" Requires="v">
                  <p:oleObj r:id="rId12" imgW="200126" imgH="247823" progId="Equation.DSMT4">
                    <p:embed/>
                  </p:oleObj>
                </mc:Choice>
                <mc:Fallback>
                  <p:oleObj r:id="rId12" imgW="200126" imgH="247823" progId="Equation.DSMT4">
                    <p:embed/>
                    <p:pic>
                      <p:nvPicPr>
                        <p:cNvPr id="0" name="Object 2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6520" y="1143008"/>
                          <a:ext cx="425450"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750" name="AutoShape 11">
              <a:extLst>
                <a:ext uri="{FF2B5EF4-FFF2-40B4-BE49-F238E27FC236}">
                  <a16:creationId xmlns:a16="http://schemas.microsoft.com/office/drawing/2014/main" id="{259C4DBA-619D-4B7F-893D-B4C7FE507829}"/>
                </a:ext>
              </a:extLst>
            </p:cNvPr>
            <p:cNvSpPr>
              <a:spLocks noChangeArrowheads="1"/>
            </p:cNvSpPr>
            <p:nvPr/>
          </p:nvSpPr>
          <p:spPr bwMode="auto">
            <a:xfrm>
              <a:off x="1317602" y="150814"/>
              <a:ext cx="1223941" cy="4751420"/>
            </a:xfrm>
            <a:prstGeom prst="can">
              <a:avLst>
                <a:gd name="adj" fmla="val 58914"/>
              </a:avLst>
            </a:prstGeom>
            <a:gradFill rotWithShape="1">
              <a:gsLst>
                <a:gs pos="0">
                  <a:schemeClr val="bg1"/>
                </a:gs>
                <a:gs pos="50000">
                  <a:srgbClr val="FF99CC"/>
                </a:gs>
                <a:gs pos="100000">
                  <a:schemeClr val="bg1"/>
                </a:gs>
              </a:gsLst>
              <a:lin ang="0" scaled="1"/>
            </a:gradFill>
            <a:ln w="22225" cmpd="sng">
              <a:solidFill>
                <a:srgbClr val="FF00FF"/>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defRPr/>
              </a:pPr>
              <a:endParaRPr lang="zh-CN" altLang="en-US" sz="2800" b="1">
                <a:cs typeface="Times New Roman" panose="02020603050405020304" pitchFamily="18" charset="0"/>
              </a:endParaRPr>
            </a:p>
          </p:txBody>
        </p:sp>
        <p:grpSp>
          <p:nvGrpSpPr>
            <p:cNvPr id="170024" name="Group 12">
              <a:extLst>
                <a:ext uri="{FF2B5EF4-FFF2-40B4-BE49-F238E27FC236}">
                  <a16:creationId xmlns:a16="http://schemas.microsoft.com/office/drawing/2014/main" id="{F8B9CBC3-600B-43CA-A7B4-EAE289E7F08E}"/>
                </a:ext>
              </a:extLst>
            </p:cNvPr>
            <p:cNvGrpSpPr>
              <a:grpSpLocks/>
            </p:cNvGrpSpPr>
            <p:nvPr/>
          </p:nvGrpSpPr>
          <p:grpSpPr bwMode="auto">
            <a:xfrm>
              <a:off x="967985" y="165136"/>
              <a:ext cx="1944687" cy="4764088"/>
              <a:chOff x="0" y="0"/>
              <a:chExt cx="1225" cy="3001"/>
            </a:xfrm>
          </p:grpSpPr>
          <p:sp>
            <p:nvSpPr>
              <p:cNvPr id="30752" name="AutoShape 8">
                <a:extLst>
                  <a:ext uri="{FF2B5EF4-FFF2-40B4-BE49-F238E27FC236}">
                    <a16:creationId xmlns:a16="http://schemas.microsoft.com/office/drawing/2014/main" id="{F46FE6BB-70B4-48AA-B2D1-0C0D1D7E5CED}"/>
                  </a:ext>
                </a:extLst>
              </p:cNvPr>
              <p:cNvSpPr>
                <a:spLocks noChangeArrowheads="1"/>
              </p:cNvSpPr>
              <p:nvPr/>
            </p:nvSpPr>
            <p:spPr bwMode="auto">
              <a:xfrm>
                <a:off x="220" y="915"/>
                <a:ext cx="771" cy="2086"/>
              </a:xfrm>
              <a:prstGeom prst="can">
                <a:avLst>
                  <a:gd name="adj" fmla="val 57594"/>
                </a:avLst>
              </a:prstGeom>
              <a:gradFill rotWithShape="1">
                <a:gsLst>
                  <a:gs pos="0">
                    <a:schemeClr val="bg1"/>
                  </a:gs>
                  <a:gs pos="50000">
                    <a:srgbClr val="FF99CC"/>
                  </a:gs>
                  <a:gs pos="100000">
                    <a:schemeClr val="bg1"/>
                  </a:gs>
                </a:gsLst>
                <a:lin ang="0" scaled="1"/>
              </a:gradFill>
              <a:ln w="22225" cmpd="sng">
                <a:solidFill>
                  <a:srgbClr val="FF00FF"/>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defRPr/>
                </a:pPr>
                <a:endParaRPr lang="zh-CN" altLang="en-US" sz="2800" b="1">
                  <a:cs typeface="Times New Roman" panose="02020603050405020304" pitchFamily="18" charset="0"/>
                </a:endParaRPr>
              </a:p>
            </p:txBody>
          </p:sp>
          <p:sp>
            <p:nvSpPr>
              <p:cNvPr id="170031" name="AutoShape 9">
                <a:extLst>
                  <a:ext uri="{FF2B5EF4-FFF2-40B4-BE49-F238E27FC236}">
                    <a16:creationId xmlns:a16="http://schemas.microsoft.com/office/drawing/2014/main" id="{EE85940E-98A0-461E-B360-DF3076F3D853}"/>
                  </a:ext>
                </a:extLst>
              </p:cNvPr>
              <p:cNvSpPr>
                <a:spLocks noChangeArrowheads="1"/>
              </p:cNvSpPr>
              <p:nvPr/>
            </p:nvSpPr>
            <p:spPr bwMode="auto">
              <a:xfrm>
                <a:off x="0" y="824"/>
                <a:ext cx="1225" cy="1406"/>
              </a:xfrm>
              <a:prstGeom prst="can">
                <a:avLst>
                  <a:gd name="adj" fmla="val 53551"/>
                </a:avLst>
              </a:prstGeom>
              <a:solidFill>
                <a:srgbClr val="FFFF00">
                  <a:alpha val="32156"/>
                </a:srgbClr>
              </a:solidFill>
              <a:ln w="19050">
                <a:solidFill>
                  <a:srgbClr val="E46C0A"/>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2800" b="1">
                  <a:cs typeface="Times New Roman" panose="02020603050405020304" pitchFamily="18" charset="0"/>
                </a:endParaRPr>
              </a:p>
            </p:txBody>
          </p:sp>
          <p:sp>
            <p:nvSpPr>
              <p:cNvPr id="30754" name="AutoShape 10">
                <a:extLst>
                  <a:ext uri="{FF2B5EF4-FFF2-40B4-BE49-F238E27FC236}">
                    <a16:creationId xmlns:a16="http://schemas.microsoft.com/office/drawing/2014/main" id="{46A8493B-05E9-487F-902E-0BFEB876BAFF}"/>
                  </a:ext>
                </a:extLst>
              </p:cNvPr>
              <p:cNvSpPr>
                <a:spLocks noChangeArrowheads="1"/>
              </p:cNvSpPr>
              <p:nvPr/>
            </p:nvSpPr>
            <p:spPr bwMode="auto">
              <a:xfrm>
                <a:off x="220" y="0"/>
                <a:ext cx="771" cy="1360"/>
              </a:xfrm>
              <a:prstGeom prst="can">
                <a:avLst>
                  <a:gd name="adj" fmla="val 55899"/>
                </a:avLst>
              </a:prstGeom>
              <a:gradFill rotWithShape="1">
                <a:gsLst>
                  <a:gs pos="0">
                    <a:schemeClr val="bg1"/>
                  </a:gs>
                  <a:gs pos="50000">
                    <a:srgbClr val="FF99CC"/>
                  </a:gs>
                  <a:gs pos="100000">
                    <a:schemeClr val="bg1"/>
                  </a:gs>
                </a:gsLst>
                <a:lin ang="0" scaled="1"/>
              </a:gradFill>
              <a:ln w="22225" cmpd="sng">
                <a:solidFill>
                  <a:srgbClr val="FF00FF"/>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defRPr/>
                </a:pPr>
                <a:endParaRPr lang="zh-CN" altLang="en-US" sz="2800" b="1">
                  <a:cs typeface="Times New Roman" panose="02020603050405020304" pitchFamily="18" charset="0"/>
                </a:endParaRPr>
              </a:p>
            </p:txBody>
          </p:sp>
        </p:grpSp>
        <p:sp>
          <p:nvSpPr>
            <p:cNvPr id="170025" name="Text Box 24">
              <a:extLst>
                <a:ext uri="{FF2B5EF4-FFF2-40B4-BE49-F238E27FC236}">
                  <a16:creationId xmlns:a16="http://schemas.microsoft.com/office/drawing/2014/main" id="{E1FF7B4A-5FC0-462F-A79C-B6E9AF9B3FCC}"/>
                </a:ext>
              </a:extLst>
            </p:cNvPr>
            <p:cNvSpPr txBox="1">
              <a:spLocks noChangeArrowheads="1"/>
            </p:cNvSpPr>
            <p:nvPr/>
          </p:nvSpPr>
          <p:spPr bwMode="auto">
            <a:xfrm>
              <a:off x="1976047" y="0"/>
              <a:ext cx="5762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b="1" i="1">
                  <a:cs typeface="Times New Roman" panose="02020603050405020304" pitchFamily="18" charset="0"/>
                </a:rPr>
                <a:t>R</a:t>
              </a:r>
            </a:p>
          </p:txBody>
        </p:sp>
        <p:sp>
          <p:nvSpPr>
            <p:cNvPr id="170026" name="AutoShape 25">
              <a:extLst>
                <a:ext uri="{FF2B5EF4-FFF2-40B4-BE49-F238E27FC236}">
                  <a16:creationId xmlns:a16="http://schemas.microsoft.com/office/drawing/2014/main" id="{97E6BF3A-F78C-48DC-9497-0DB405B457B1}"/>
                </a:ext>
              </a:extLst>
            </p:cNvPr>
            <p:cNvSpPr>
              <a:spLocks noChangeArrowheads="1"/>
            </p:cNvSpPr>
            <p:nvPr/>
          </p:nvSpPr>
          <p:spPr bwMode="auto">
            <a:xfrm>
              <a:off x="1593460" y="1085885"/>
              <a:ext cx="720725" cy="936625"/>
            </a:xfrm>
            <a:prstGeom prst="can">
              <a:avLst>
                <a:gd name="adj" fmla="val 62114"/>
              </a:avLst>
            </a:prstGeom>
            <a:noFill/>
            <a:ln w="28575">
              <a:solidFill>
                <a:schemeClr val="accent2"/>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2800" b="1">
                <a:cs typeface="Times New Roman" panose="02020603050405020304" pitchFamily="18" charset="0"/>
              </a:endParaRPr>
            </a:p>
          </p:txBody>
        </p:sp>
        <p:sp>
          <p:nvSpPr>
            <p:cNvPr id="170027" name="Line 23">
              <a:extLst>
                <a:ext uri="{FF2B5EF4-FFF2-40B4-BE49-F238E27FC236}">
                  <a16:creationId xmlns:a16="http://schemas.microsoft.com/office/drawing/2014/main" id="{8DC978CE-B238-42E5-8D61-9CBCA78872A3}"/>
                </a:ext>
              </a:extLst>
            </p:cNvPr>
            <p:cNvSpPr>
              <a:spLocks noChangeShapeType="1"/>
            </p:cNvSpPr>
            <p:nvPr/>
          </p:nvSpPr>
          <p:spPr bwMode="auto">
            <a:xfrm>
              <a:off x="1904610" y="503237"/>
              <a:ext cx="6477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0028" name="Line 51">
              <a:extLst>
                <a:ext uri="{FF2B5EF4-FFF2-40B4-BE49-F238E27FC236}">
                  <a16:creationId xmlns:a16="http://schemas.microsoft.com/office/drawing/2014/main" id="{DD8122D1-CAD1-410E-B678-F951421CC480}"/>
                </a:ext>
              </a:extLst>
            </p:cNvPr>
            <p:cNvSpPr>
              <a:spLocks noChangeShapeType="1"/>
            </p:cNvSpPr>
            <p:nvPr/>
          </p:nvSpPr>
          <p:spPr bwMode="auto">
            <a:xfrm>
              <a:off x="2311032" y="2500330"/>
              <a:ext cx="361950" cy="365760"/>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70029" name="Freeform 52">
              <a:extLst>
                <a:ext uri="{FF2B5EF4-FFF2-40B4-BE49-F238E27FC236}">
                  <a16:creationId xmlns:a16="http://schemas.microsoft.com/office/drawing/2014/main" id="{A21B7C90-7B5D-43A9-880E-7209BDF2652E}"/>
                </a:ext>
              </a:extLst>
            </p:cNvPr>
            <p:cNvSpPr>
              <a:spLocks/>
            </p:cNvSpPr>
            <p:nvPr/>
          </p:nvSpPr>
          <p:spPr bwMode="auto">
            <a:xfrm flipH="1">
              <a:off x="1255228" y="2453032"/>
              <a:ext cx="251460" cy="327660"/>
            </a:xfrm>
            <a:custGeom>
              <a:avLst/>
              <a:gdLst>
                <a:gd name="T0" fmla="*/ 0 w 132"/>
                <a:gd name="T1" fmla="*/ 0 h 172"/>
                <a:gd name="T2" fmla="*/ 2147483646 w 132"/>
                <a:gd name="T3" fmla="*/ 2147483646 h 172"/>
                <a:gd name="T4" fmla="*/ 0 60000 65536"/>
                <a:gd name="T5" fmla="*/ 0 60000 65536"/>
                <a:gd name="T6" fmla="*/ 0 w 132"/>
                <a:gd name="T7" fmla="*/ 0 h 172"/>
                <a:gd name="T8" fmla="*/ 132 w 132"/>
                <a:gd name="T9" fmla="*/ 172 h 172"/>
              </a:gdLst>
              <a:ahLst/>
              <a:cxnLst>
                <a:cxn ang="T4">
                  <a:pos x="T0" y="T1"/>
                </a:cxn>
                <a:cxn ang="T5">
                  <a:pos x="T2" y="T3"/>
                </a:cxn>
              </a:cxnLst>
              <a:rect l="T6" t="T7" r="T8" b="T9"/>
              <a:pathLst>
                <a:path w="132" h="172">
                  <a:moveTo>
                    <a:pt x="0" y="0"/>
                  </a:moveTo>
                  <a:lnTo>
                    <a:pt x="132" y="172"/>
                  </a:lnTo>
                </a:path>
              </a:pathLst>
            </a:custGeom>
            <a:noFill/>
            <a:ln w="28575">
              <a:solidFill>
                <a:srgbClr val="FF0000"/>
              </a:solidFill>
              <a:miter lim="800000"/>
              <a:headEnd/>
              <a:tailEnd type="triangle" w="sm"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7" name="Group 68">
            <a:extLst>
              <a:ext uri="{FF2B5EF4-FFF2-40B4-BE49-F238E27FC236}">
                <a16:creationId xmlns:a16="http://schemas.microsoft.com/office/drawing/2014/main" id="{616F53AD-2C10-4066-9A8B-A739E0C92070}"/>
              </a:ext>
            </a:extLst>
          </p:cNvPr>
          <p:cNvGrpSpPr>
            <a:grpSpLocks/>
          </p:cNvGrpSpPr>
          <p:nvPr/>
        </p:nvGrpSpPr>
        <p:grpSpPr bwMode="auto">
          <a:xfrm>
            <a:off x="381000" y="5943600"/>
            <a:ext cx="5722938" cy="774700"/>
            <a:chOff x="154" y="2481"/>
            <a:chExt cx="3605" cy="488"/>
          </a:xfrm>
        </p:grpSpPr>
        <p:sp>
          <p:nvSpPr>
            <p:cNvPr id="170001" name="WordArt 69">
              <a:extLst>
                <a:ext uri="{FF2B5EF4-FFF2-40B4-BE49-F238E27FC236}">
                  <a16:creationId xmlns:a16="http://schemas.microsoft.com/office/drawing/2014/main" id="{3E9516F2-CEBF-4F28-B932-9B93C786FFD5}"/>
                </a:ext>
              </a:extLst>
            </p:cNvPr>
            <p:cNvSpPr>
              <a:spLocks noChangeArrowheads="1" noChangeShapeType="1" noTextEdit="1"/>
            </p:cNvSpPr>
            <p:nvPr/>
          </p:nvSpPr>
          <p:spPr bwMode="auto">
            <a:xfrm>
              <a:off x="154" y="2651"/>
              <a:ext cx="196" cy="165"/>
            </a:xfrm>
            <a:prstGeom prst="rect">
              <a:avLst/>
            </a:prstGeom>
          </p:spPr>
          <p:txBody>
            <a:bodyPr wrap="none" fromWordArt="1">
              <a:prstTxWarp prst="textPlain">
                <a:avLst>
                  <a:gd name="adj" fmla="val 50000"/>
                </a:avLst>
              </a:prstTxWarp>
            </a:bodyPr>
            <a:lstStyle/>
            <a:p>
              <a:pPr algn="ctr"/>
              <a:r>
                <a:rPr lang="en-US" altLang="zh-CN" sz="3600" i="1" kern="10">
                  <a:ln w="9525">
                    <a:solidFill>
                      <a:srgbClr val="FF3300"/>
                    </a:solidFill>
                    <a:round/>
                    <a:headEnd/>
                    <a:tailEnd/>
                  </a:ln>
                  <a:solidFill>
                    <a:srgbClr val="FF3300"/>
                  </a:solidFill>
                  <a:latin typeface="Times New Roman" panose="02020603050405020304" pitchFamily="18" charset="0"/>
                  <a:cs typeface="Times New Roman" panose="02020603050405020304" pitchFamily="18" charset="0"/>
                </a:rPr>
                <a:t>s</a:t>
              </a:r>
              <a:endParaRPr lang="zh-CN" altLang="en-US" sz="3600" i="1" kern="10">
                <a:ln w="9525">
                  <a:solidFill>
                    <a:srgbClr val="FF3300"/>
                  </a:solidFill>
                  <a:round/>
                  <a:headEnd/>
                  <a:tailEnd/>
                </a:ln>
                <a:solidFill>
                  <a:srgbClr val="FF3300"/>
                </a:solidFill>
                <a:latin typeface="Times New Roman" panose="02020603050405020304" pitchFamily="18" charset="0"/>
                <a:cs typeface="Times New Roman" panose="02020603050405020304" pitchFamily="18" charset="0"/>
              </a:endParaRPr>
            </a:p>
          </p:txBody>
        </p:sp>
        <p:sp>
          <p:nvSpPr>
            <p:cNvPr id="170002" name="WordArt 70">
              <a:extLst>
                <a:ext uri="{FF2B5EF4-FFF2-40B4-BE49-F238E27FC236}">
                  <a16:creationId xmlns:a16="http://schemas.microsoft.com/office/drawing/2014/main" id="{DE314957-319E-4C3F-BD6D-B7AAC6363C98}"/>
                </a:ext>
              </a:extLst>
            </p:cNvPr>
            <p:cNvSpPr>
              <a:spLocks noChangeArrowheads="1" noChangeShapeType="1" noTextEdit="1"/>
            </p:cNvSpPr>
            <p:nvPr/>
          </p:nvSpPr>
          <p:spPr bwMode="auto">
            <a:xfrm>
              <a:off x="540" y="2502"/>
              <a:ext cx="2377" cy="176"/>
            </a:xfrm>
            <a:prstGeom prst="rect">
              <a:avLst/>
            </a:prstGeom>
          </p:spPr>
          <p:txBody>
            <a:bodyPr wrap="none" fromWordArt="1">
              <a:prstTxWarp prst="textPlain">
                <a:avLst>
                  <a:gd name="adj" fmla="val 50000"/>
                </a:avLst>
              </a:prstTxWarp>
            </a:bodyPr>
            <a:lstStyle/>
            <a:p>
              <a:pPr algn="ctr"/>
              <a:r>
                <a:rPr lang="zh-CN" altLang="en-US" sz="3600" kern="10">
                  <a:ln w="9525">
                    <a:solidFill>
                      <a:srgbClr val="000000"/>
                    </a:solidFill>
                    <a:round/>
                    <a:headEnd/>
                    <a:tailEnd/>
                  </a:ln>
                  <a:latin typeface="宋体" panose="02010600030101010101" pitchFamily="2" charset="-122"/>
                </a:rPr>
                <a:t>上、下底面的  通量均为零</a:t>
              </a:r>
            </a:p>
          </p:txBody>
        </p:sp>
        <p:grpSp>
          <p:nvGrpSpPr>
            <p:cNvPr id="170003" name="Group 71">
              <a:extLst>
                <a:ext uri="{FF2B5EF4-FFF2-40B4-BE49-F238E27FC236}">
                  <a16:creationId xmlns:a16="http://schemas.microsoft.com/office/drawing/2014/main" id="{1D45F5FA-152B-443F-8FE9-23E2438AE941}"/>
                </a:ext>
              </a:extLst>
            </p:cNvPr>
            <p:cNvGrpSpPr>
              <a:grpSpLocks/>
            </p:cNvGrpSpPr>
            <p:nvPr/>
          </p:nvGrpSpPr>
          <p:grpSpPr bwMode="auto">
            <a:xfrm>
              <a:off x="1737" y="2481"/>
              <a:ext cx="179" cy="190"/>
              <a:chOff x="2762" y="3771"/>
              <a:chExt cx="290" cy="210"/>
            </a:xfrm>
          </p:grpSpPr>
          <p:sp>
            <p:nvSpPr>
              <p:cNvPr id="170019" name="WordArt 72">
                <a:extLst>
                  <a:ext uri="{FF2B5EF4-FFF2-40B4-BE49-F238E27FC236}">
                    <a16:creationId xmlns:a16="http://schemas.microsoft.com/office/drawing/2014/main" id="{27F1F8C3-7F3E-45A8-AAC8-5810D69D9A82}"/>
                  </a:ext>
                </a:extLst>
              </p:cNvPr>
              <p:cNvSpPr>
                <a:spLocks noChangeArrowheads="1" noChangeShapeType="1" noTextEdit="1"/>
              </p:cNvSpPr>
              <p:nvPr/>
            </p:nvSpPr>
            <p:spPr bwMode="auto">
              <a:xfrm>
                <a:off x="2762" y="3833"/>
                <a:ext cx="237" cy="148"/>
              </a:xfrm>
              <a:prstGeom prst="rect">
                <a:avLst/>
              </a:prstGeom>
            </p:spPr>
            <p:txBody>
              <a:bodyPr wrap="none" fromWordArt="1">
                <a:prstTxWarp prst="textPlain">
                  <a:avLst>
                    <a:gd name="adj" fmla="val 50000"/>
                  </a:avLst>
                </a:prstTxWarp>
              </a:bodyPr>
              <a:lstStyle/>
              <a:p>
                <a:pPr algn="ctr"/>
                <a:r>
                  <a:rPr lang="en-US" altLang="zh-CN" sz="3600" b="1" i="1" kern="10">
                    <a:ln w="9525">
                      <a:solidFill>
                        <a:schemeClr val="tx2"/>
                      </a:solidFill>
                      <a:round/>
                      <a:headEnd/>
                      <a:tailEnd/>
                    </a:ln>
                    <a:solidFill>
                      <a:schemeClr val="tx2"/>
                    </a:solidFill>
                    <a:latin typeface="Times New Roman" panose="02020603050405020304" pitchFamily="18" charset="0"/>
                    <a:cs typeface="Times New Roman" panose="02020603050405020304" pitchFamily="18" charset="0"/>
                  </a:rPr>
                  <a:t>E</a:t>
                </a:r>
                <a:endParaRPr lang="zh-CN" altLang="en-US" sz="3600" b="1" i="1" kern="10">
                  <a:ln w="9525">
                    <a:solidFill>
                      <a:schemeClr val="tx2"/>
                    </a:solidFill>
                    <a:round/>
                    <a:headEnd/>
                    <a:tailEnd/>
                  </a:ln>
                  <a:solidFill>
                    <a:schemeClr val="tx2"/>
                  </a:solidFill>
                  <a:latin typeface="Times New Roman" panose="02020603050405020304" pitchFamily="18" charset="0"/>
                  <a:cs typeface="Times New Roman" panose="02020603050405020304" pitchFamily="18" charset="0"/>
                </a:endParaRPr>
              </a:p>
            </p:txBody>
          </p:sp>
          <p:sp>
            <p:nvSpPr>
              <p:cNvPr id="170020" name="Line 73">
                <a:extLst>
                  <a:ext uri="{FF2B5EF4-FFF2-40B4-BE49-F238E27FC236}">
                    <a16:creationId xmlns:a16="http://schemas.microsoft.com/office/drawing/2014/main" id="{A478B9A4-0C16-474E-9E5B-00E3336005E7}"/>
                  </a:ext>
                </a:extLst>
              </p:cNvPr>
              <p:cNvSpPr>
                <a:spLocks noChangeShapeType="1"/>
              </p:cNvSpPr>
              <p:nvPr/>
            </p:nvSpPr>
            <p:spPr bwMode="auto">
              <a:xfrm>
                <a:off x="2816" y="3771"/>
                <a:ext cx="23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70004" name="Group 74">
              <a:extLst>
                <a:ext uri="{FF2B5EF4-FFF2-40B4-BE49-F238E27FC236}">
                  <a16:creationId xmlns:a16="http://schemas.microsoft.com/office/drawing/2014/main" id="{C96461E2-5262-48F2-A23A-53F67A8A5187}"/>
                </a:ext>
              </a:extLst>
            </p:cNvPr>
            <p:cNvGrpSpPr>
              <a:grpSpLocks/>
            </p:cNvGrpSpPr>
            <p:nvPr/>
          </p:nvGrpSpPr>
          <p:grpSpPr bwMode="auto">
            <a:xfrm>
              <a:off x="2443" y="2765"/>
              <a:ext cx="210" cy="190"/>
              <a:chOff x="2762" y="3771"/>
              <a:chExt cx="290" cy="210"/>
            </a:xfrm>
          </p:grpSpPr>
          <p:sp>
            <p:nvSpPr>
              <p:cNvPr id="170017" name="WordArt 75">
                <a:extLst>
                  <a:ext uri="{FF2B5EF4-FFF2-40B4-BE49-F238E27FC236}">
                    <a16:creationId xmlns:a16="http://schemas.microsoft.com/office/drawing/2014/main" id="{12485173-C495-445A-8D1F-F370CF1C97E0}"/>
                  </a:ext>
                </a:extLst>
              </p:cNvPr>
              <p:cNvSpPr>
                <a:spLocks noChangeArrowheads="1" noChangeShapeType="1" noTextEdit="1"/>
              </p:cNvSpPr>
              <p:nvPr/>
            </p:nvSpPr>
            <p:spPr bwMode="auto">
              <a:xfrm>
                <a:off x="2762" y="3833"/>
                <a:ext cx="237" cy="148"/>
              </a:xfrm>
              <a:prstGeom prst="rect">
                <a:avLst/>
              </a:prstGeom>
            </p:spPr>
            <p:txBody>
              <a:bodyPr wrap="none" fromWordArt="1">
                <a:prstTxWarp prst="textPlain">
                  <a:avLst>
                    <a:gd name="adj" fmla="val 50000"/>
                  </a:avLst>
                </a:prstTxWarp>
              </a:bodyPr>
              <a:lstStyle/>
              <a:p>
                <a:pPr algn="ctr"/>
                <a:r>
                  <a:rPr lang="en-US" altLang="zh-CN" sz="3600" b="1" i="1" kern="10">
                    <a:ln w="9525">
                      <a:solidFill>
                        <a:schemeClr val="tx2"/>
                      </a:solidFill>
                      <a:round/>
                      <a:headEnd/>
                      <a:tailEnd/>
                    </a:ln>
                    <a:solidFill>
                      <a:schemeClr val="tx2"/>
                    </a:solidFill>
                    <a:latin typeface="Times New Roman" panose="02020603050405020304" pitchFamily="18" charset="0"/>
                    <a:cs typeface="Times New Roman" panose="02020603050405020304" pitchFamily="18" charset="0"/>
                  </a:rPr>
                  <a:t>E</a:t>
                </a:r>
                <a:endParaRPr lang="zh-CN" altLang="en-US" sz="3600" b="1" i="1" kern="10">
                  <a:ln w="9525">
                    <a:solidFill>
                      <a:schemeClr val="tx2"/>
                    </a:solidFill>
                    <a:round/>
                    <a:headEnd/>
                    <a:tailEnd/>
                  </a:ln>
                  <a:solidFill>
                    <a:schemeClr val="tx2"/>
                  </a:solidFill>
                  <a:latin typeface="Times New Roman" panose="02020603050405020304" pitchFamily="18" charset="0"/>
                  <a:cs typeface="Times New Roman" panose="02020603050405020304" pitchFamily="18" charset="0"/>
                </a:endParaRPr>
              </a:p>
            </p:txBody>
          </p:sp>
          <p:sp>
            <p:nvSpPr>
              <p:cNvPr id="170018" name="Line 76">
                <a:extLst>
                  <a:ext uri="{FF2B5EF4-FFF2-40B4-BE49-F238E27FC236}">
                    <a16:creationId xmlns:a16="http://schemas.microsoft.com/office/drawing/2014/main" id="{162EE8CC-4CD7-4E75-8D2D-F4072F91AA9A}"/>
                  </a:ext>
                </a:extLst>
              </p:cNvPr>
              <p:cNvSpPr>
                <a:spLocks noChangeShapeType="1"/>
              </p:cNvSpPr>
              <p:nvPr/>
            </p:nvSpPr>
            <p:spPr bwMode="auto">
              <a:xfrm>
                <a:off x="2816" y="3771"/>
                <a:ext cx="23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70005" name="WordArt 77">
              <a:extLst>
                <a:ext uri="{FF2B5EF4-FFF2-40B4-BE49-F238E27FC236}">
                  <a16:creationId xmlns:a16="http://schemas.microsoft.com/office/drawing/2014/main" id="{8547DF77-C805-4B87-A8DD-0F13A96A1D41}"/>
                </a:ext>
              </a:extLst>
            </p:cNvPr>
            <p:cNvSpPr>
              <a:spLocks noChangeArrowheads="1" noChangeShapeType="1" noTextEdit="1"/>
            </p:cNvSpPr>
            <p:nvPr/>
          </p:nvSpPr>
          <p:spPr bwMode="auto">
            <a:xfrm>
              <a:off x="520" y="2786"/>
              <a:ext cx="1021" cy="178"/>
            </a:xfrm>
            <a:prstGeom prst="rect">
              <a:avLst/>
            </a:prstGeom>
          </p:spPr>
          <p:txBody>
            <a:bodyPr wrap="none" fromWordArt="1">
              <a:prstTxWarp prst="textPlain">
                <a:avLst>
                  <a:gd name="adj" fmla="val 50000"/>
                </a:avLst>
              </a:prstTxWarp>
            </a:bodyPr>
            <a:lstStyle/>
            <a:p>
              <a:pPr algn="ctr"/>
              <a:r>
                <a:rPr lang="zh-CN" altLang="en-US" sz="3600" kern="10">
                  <a:ln w="9525">
                    <a:solidFill>
                      <a:srgbClr val="000000"/>
                    </a:solidFill>
                    <a:round/>
                    <a:headEnd/>
                    <a:tailEnd/>
                  </a:ln>
                  <a:latin typeface="宋体" panose="02010600030101010101" pitchFamily="2" charset="-122"/>
                </a:rPr>
                <a:t>圆柱侧面各点</a:t>
              </a:r>
            </a:p>
          </p:txBody>
        </p:sp>
        <p:sp>
          <p:nvSpPr>
            <p:cNvPr id="170006" name="WordArt 78">
              <a:extLst>
                <a:ext uri="{FF2B5EF4-FFF2-40B4-BE49-F238E27FC236}">
                  <a16:creationId xmlns:a16="http://schemas.microsoft.com/office/drawing/2014/main" id="{24F93DE6-C0A6-458E-ABBF-0200B134A851}"/>
                </a:ext>
              </a:extLst>
            </p:cNvPr>
            <p:cNvSpPr>
              <a:spLocks noChangeArrowheads="1" noChangeShapeType="1" noTextEdit="1"/>
            </p:cNvSpPr>
            <p:nvPr/>
          </p:nvSpPr>
          <p:spPr bwMode="auto">
            <a:xfrm>
              <a:off x="1586" y="2798"/>
              <a:ext cx="167" cy="148"/>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2"/>
                    </a:solidFill>
                    <a:round/>
                    <a:headEnd/>
                    <a:tailEnd/>
                  </a:ln>
                  <a:solidFill>
                    <a:schemeClr val="tx2"/>
                  </a:solidFill>
                  <a:latin typeface="Times New Roman" panose="02020603050405020304" pitchFamily="18" charset="0"/>
                  <a:cs typeface="Times New Roman" panose="02020603050405020304" pitchFamily="18" charset="0"/>
                </a:rPr>
                <a:t>E</a:t>
              </a:r>
              <a:endParaRPr lang="zh-CN" altLang="en-US" sz="3600" i="1" kern="10">
                <a:ln w="9525">
                  <a:solidFill>
                    <a:schemeClr val="tx2"/>
                  </a:solidFill>
                  <a:round/>
                  <a:headEnd/>
                  <a:tailEnd/>
                </a:ln>
                <a:solidFill>
                  <a:schemeClr val="tx2"/>
                </a:solidFill>
                <a:latin typeface="Times New Roman" panose="02020603050405020304" pitchFamily="18" charset="0"/>
                <a:cs typeface="Times New Roman" panose="02020603050405020304" pitchFamily="18" charset="0"/>
              </a:endParaRPr>
            </a:p>
          </p:txBody>
        </p:sp>
        <p:sp>
          <p:nvSpPr>
            <p:cNvPr id="170007" name="WordArt 79">
              <a:extLst>
                <a:ext uri="{FF2B5EF4-FFF2-40B4-BE49-F238E27FC236}">
                  <a16:creationId xmlns:a16="http://schemas.microsoft.com/office/drawing/2014/main" id="{9971193B-89BA-4A8D-B1BF-E3F580E417D2}"/>
                </a:ext>
              </a:extLst>
            </p:cNvPr>
            <p:cNvSpPr>
              <a:spLocks noChangeArrowheads="1" noChangeShapeType="1" noTextEdit="1"/>
            </p:cNvSpPr>
            <p:nvPr/>
          </p:nvSpPr>
          <p:spPr bwMode="auto">
            <a:xfrm>
              <a:off x="1670" y="2790"/>
              <a:ext cx="486" cy="178"/>
            </a:xfrm>
            <a:prstGeom prst="rect">
              <a:avLst/>
            </a:prstGeom>
          </p:spPr>
          <p:txBody>
            <a:bodyPr wrap="none" fromWordArt="1">
              <a:prstTxWarp prst="textPlain">
                <a:avLst>
                  <a:gd name="adj" fmla="val 50000"/>
                </a:avLst>
              </a:prstTxWarp>
            </a:bodyPr>
            <a:lstStyle/>
            <a:p>
              <a:pPr algn="ctr"/>
              <a:r>
                <a:rPr lang="zh-CN" altLang="en-US" sz="3600" kern="10">
                  <a:ln w="9525">
                    <a:solidFill>
                      <a:srgbClr val="000000"/>
                    </a:solidFill>
                    <a:round/>
                    <a:headEnd/>
                    <a:tailEnd/>
                  </a:ln>
                  <a:latin typeface="宋体" panose="02010600030101010101" pitchFamily="2" charset="-122"/>
                </a:rPr>
                <a:t> 等值</a:t>
              </a:r>
            </a:p>
          </p:txBody>
        </p:sp>
        <p:sp>
          <p:nvSpPr>
            <p:cNvPr id="170008" name="AutoShape 80">
              <a:extLst>
                <a:ext uri="{FF2B5EF4-FFF2-40B4-BE49-F238E27FC236}">
                  <a16:creationId xmlns:a16="http://schemas.microsoft.com/office/drawing/2014/main" id="{EB7D1668-4FC8-4AA0-AD85-78740E90763B}"/>
                </a:ext>
              </a:extLst>
            </p:cNvPr>
            <p:cNvSpPr>
              <a:spLocks/>
            </p:cNvSpPr>
            <p:nvPr/>
          </p:nvSpPr>
          <p:spPr bwMode="auto">
            <a:xfrm>
              <a:off x="364" y="2507"/>
              <a:ext cx="96" cy="455"/>
            </a:xfrm>
            <a:prstGeom prst="leftBrace">
              <a:avLst>
                <a:gd name="adj1" fmla="val 39497"/>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1" lang="zh-CN" altLang="zh-CN" sz="2800">
                <a:ea typeface="楷体_GB2312" pitchFamily="49" charset="-122"/>
              </a:endParaRPr>
            </a:p>
          </p:txBody>
        </p:sp>
        <p:sp>
          <p:nvSpPr>
            <p:cNvPr id="170009" name="WordArt 81">
              <a:extLst>
                <a:ext uri="{FF2B5EF4-FFF2-40B4-BE49-F238E27FC236}">
                  <a16:creationId xmlns:a16="http://schemas.microsoft.com/office/drawing/2014/main" id="{7DAFC04E-B1D6-437A-8C15-78158B4434CE}"/>
                </a:ext>
              </a:extLst>
            </p:cNvPr>
            <p:cNvSpPr>
              <a:spLocks noChangeArrowheads="1" noChangeShapeType="1" noTextEdit="1"/>
            </p:cNvSpPr>
            <p:nvPr/>
          </p:nvSpPr>
          <p:spPr bwMode="auto">
            <a:xfrm>
              <a:off x="2643" y="2794"/>
              <a:ext cx="136" cy="168"/>
            </a:xfrm>
            <a:prstGeom prst="rect">
              <a:avLst/>
            </a:prstGeom>
          </p:spPr>
          <p:txBody>
            <a:bodyPr wrap="none" fromWordArt="1">
              <a:prstTxWarp prst="textPlain">
                <a:avLst>
                  <a:gd name="adj" fmla="val 50000"/>
                </a:avLst>
              </a:prstTxWarp>
            </a:bodyPr>
            <a:lstStyle/>
            <a:p>
              <a:pPr algn="ctr"/>
              <a:r>
                <a:rPr lang="zh-CN" altLang="en-US" sz="3600" kern="10">
                  <a:ln w="9525">
                    <a:solidFill>
                      <a:srgbClr val="000000"/>
                    </a:solidFill>
                    <a:round/>
                    <a:headEnd/>
                    <a:tailEnd/>
                  </a:ln>
                  <a:latin typeface="宋体" panose="02010600030101010101" pitchFamily="2" charset="-122"/>
                </a:rPr>
                <a:t>与</a:t>
              </a:r>
            </a:p>
          </p:txBody>
        </p:sp>
        <p:grpSp>
          <p:nvGrpSpPr>
            <p:cNvPr id="170010" name="Group 82">
              <a:extLst>
                <a:ext uri="{FF2B5EF4-FFF2-40B4-BE49-F238E27FC236}">
                  <a16:creationId xmlns:a16="http://schemas.microsoft.com/office/drawing/2014/main" id="{CEECF0DD-886E-4E92-A1D3-C96FE2E51D6D}"/>
                </a:ext>
              </a:extLst>
            </p:cNvPr>
            <p:cNvGrpSpPr>
              <a:grpSpLocks/>
            </p:cNvGrpSpPr>
            <p:nvPr/>
          </p:nvGrpSpPr>
          <p:grpSpPr bwMode="auto">
            <a:xfrm>
              <a:off x="2828" y="2762"/>
              <a:ext cx="231" cy="194"/>
              <a:chOff x="1942" y="2678"/>
              <a:chExt cx="322" cy="295"/>
            </a:xfrm>
          </p:grpSpPr>
          <p:sp>
            <p:nvSpPr>
              <p:cNvPr id="170014" name="WordArt 83">
                <a:extLst>
                  <a:ext uri="{FF2B5EF4-FFF2-40B4-BE49-F238E27FC236}">
                    <a16:creationId xmlns:a16="http://schemas.microsoft.com/office/drawing/2014/main" id="{A4ABA487-542E-455F-9BB6-50899E73D32D}"/>
                  </a:ext>
                </a:extLst>
              </p:cNvPr>
              <p:cNvSpPr>
                <a:spLocks noChangeArrowheads="1" noChangeShapeType="1" noTextEdit="1"/>
              </p:cNvSpPr>
              <p:nvPr/>
            </p:nvSpPr>
            <p:spPr bwMode="auto">
              <a:xfrm>
                <a:off x="1942" y="2702"/>
                <a:ext cx="117" cy="271"/>
              </a:xfrm>
              <a:prstGeom prst="rect">
                <a:avLst/>
              </a:prstGeom>
            </p:spPr>
            <p:txBody>
              <a:bodyPr wrap="none" fromWordArt="1">
                <a:prstTxWarp prst="textPlain">
                  <a:avLst>
                    <a:gd name="adj" fmla="val 50000"/>
                  </a:avLst>
                </a:prstTxWarp>
              </a:bodyPr>
              <a:lstStyle/>
              <a:p>
                <a:pPr algn="ctr"/>
                <a:r>
                  <a:rPr lang="en-US" altLang="zh-CN" kern="10">
                    <a:ln w="9525">
                      <a:solidFill>
                        <a:srgbClr val="000000"/>
                      </a:solidFill>
                      <a:round/>
                      <a:headEnd/>
                      <a:tailEnd/>
                    </a:ln>
                    <a:solidFill>
                      <a:srgbClr val="000000"/>
                    </a:solidFill>
                    <a:latin typeface="宋体" panose="02010600030101010101" pitchFamily="2" charset="-122"/>
                  </a:rPr>
                  <a:t>d</a:t>
                </a:r>
                <a:endParaRPr lang="zh-CN" altLang="en-US" kern="10">
                  <a:ln w="9525">
                    <a:solidFill>
                      <a:srgbClr val="000000"/>
                    </a:solidFill>
                    <a:round/>
                    <a:headEnd/>
                    <a:tailEnd/>
                  </a:ln>
                  <a:solidFill>
                    <a:srgbClr val="000000"/>
                  </a:solidFill>
                  <a:latin typeface="宋体" panose="02010600030101010101" pitchFamily="2" charset="-122"/>
                </a:endParaRPr>
              </a:p>
            </p:txBody>
          </p:sp>
          <p:sp>
            <p:nvSpPr>
              <p:cNvPr id="170015" name="WordArt 84">
                <a:extLst>
                  <a:ext uri="{FF2B5EF4-FFF2-40B4-BE49-F238E27FC236}">
                    <a16:creationId xmlns:a16="http://schemas.microsoft.com/office/drawing/2014/main" id="{77D90A30-073D-4580-A180-FD2ED9BF590E}"/>
                  </a:ext>
                </a:extLst>
              </p:cNvPr>
              <p:cNvSpPr>
                <a:spLocks noChangeArrowheads="1" noChangeShapeType="1" noTextEdit="1"/>
              </p:cNvSpPr>
              <p:nvPr/>
            </p:nvSpPr>
            <p:spPr bwMode="auto">
              <a:xfrm>
                <a:off x="2070" y="2779"/>
                <a:ext cx="124" cy="185"/>
              </a:xfrm>
              <a:prstGeom prst="rect">
                <a:avLst/>
              </a:prstGeom>
            </p:spPr>
            <p:txBody>
              <a:bodyPr wrap="none" fromWordArt="1">
                <a:prstTxWarp prst="textPlain">
                  <a:avLst>
                    <a:gd name="adj" fmla="val 50000"/>
                  </a:avLst>
                </a:prstTxWarp>
              </a:bodyPr>
              <a:lstStyle/>
              <a:p>
                <a:pPr algn="ctr"/>
                <a:r>
                  <a:rPr lang="en-US" altLang="zh-CN" sz="3600" b="1" i="1" kern="10">
                    <a:ln w="9525">
                      <a:solidFill>
                        <a:schemeClr val="tx1"/>
                      </a:solidFill>
                      <a:round/>
                      <a:headEnd/>
                      <a:tailEnd/>
                    </a:ln>
                    <a:latin typeface="Times New Roman" panose="02020603050405020304" pitchFamily="18" charset="0"/>
                    <a:cs typeface="Times New Roman" panose="02020603050405020304" pitchFamily="18" charset="0"/>
                  </a:rPr>
                  <a:t>s</a:t>
                </a:r>
                <a:endParaRPr lang="zh-CN" altLang="en-US" sz="3600" b="1" i="1" kern="10">
                  <a:ln w="9525">
                    <a:solidFill>
                      <a:schemeClr val="tx1"/>
                    </a:solidFill>
                    <a:round/>
                    <a:headEnd/>
                    <a:tailEnd/>
                  </a:ln>
                  <a:latin typeface="Times New Roman" panose="02020603050405020304" pitchFamily="18" charset="0"/>
                  <a:cs typeface="Times New Roman" panose="02020603050405020304" pitchFamily="18" charset="0"/>
                </a:endParaRPr>
              </a:p>
            </p:txBody>
          </p:sp>
          <p:sp>
            <p:nvSpPr>
              <p:cNvPr id="170016" name="Line 85">
                <a:extLst>
                  <a:ext uri="{FF2B5EF4-FFF2-40B4-BE49-F238E27FC236}">
                    <a16:creationId xmlns:a16="http://schemas.microsoft.com/office/drawing/2014/main" id="{3BE4267E-91FE-467A-AE78-FB9B921D0784}"/>
                  </a:ext>
                </a:extLst>
              </p:cNvPr>
              <p:cNvSpPr>
                <a:spLocks noChangeShapeType="1"/>
              </p:cNvSpPr>
              <p:nvPr/>
            </p:nvSpPr>
            <p:spPr bwMode="auto">
              <a:xfrm>
                <a:off x="2044" y="2678"/>
                <a:ext cx="220" cy="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70011" name="WordArt 86">
              <a:extLst>
                <a:ext uri="{FF2B5EF4-FFF2-40B4-BE49-F238E27FC236}">
                  <a16:creationId xmlns:a16="http://schemas.microsoft.com/office/drawing/2014/main" id="{F4F2D365-7B2F-4F5E-8DBA-D8E35952BA50}"/>
                </a:ext>
              </a:extLst>
            </p:cNvPr>
            <p:cNvSpPr>
              <a:spLocks noChangeArrowheads="1" noChangeShapeType="1" noTextEdit="1"/>
            </p:cNvSpPr>
            <p:nvPr/>
          </p:nvSpPr>
          <p:spPr bwMode="auto">
            <a:xfrm>
              <a:off x="3072" y="2772"/>
              <a:ext cx="687" cy="197"/>
            </a:xfrm>
            <a:prstGeom prst="rect">
              <a:avLst/>
            </a:prstGeom>
          </p:spPr>
          <p:txBody>
            <a:bodyPr wrap="none" fromWordArt="1">
              <a:prstTxWarp prst="textPlain">
                <a:avLst>
                  <a:gd name="adj" fmla="val 50000"/>
                </a:avLst>
              </a:prstTxWarp>
            </a:bodyPr>
            <a:lstStyle/>
            <a:p>
              <a:pPr algn="ctr"/>
              <a:r>
                <a:rPr lang="zh-CN" altLang="en-US" sz="3600" kern="10">
                  <a:ln w="9525">
                    <a:solidFill>
                      <a:srgbClr val="000000"/>
                    </a:solidFill>
                    <a:round/>
                    <a:headEnd/>
                    <a:tailEnd/>
                  </a:ln>
                  <a:latin typeface="宋体" panose="02010600030101010101" pitchFamily="2" charset="-122"/>
                </a:rPr>
                <a:t>法线同向</a:t>
              </a:r>
            </a:p>
          </p:txBody>
        </p:sp>
        <p:sp>
          <p:nvSpPr>
            <p:cNvPr id="170012" name="WordArt 87">
              <a:extLst>
                <a:ext uri="{FF2B5EF4-FFF2-40B4-BE49-F238E27FC236}">
                  <a16:creationId xmlns:a16="http://schemas.microsoft.com/office/drawing/2014/main" id="{F9C6C206-A535-4172-8DF5-34EF09B79CFB}"/>
                </a:ext>
              </a:extLst>
            </p:cNvPr>
            <p:cNvSpPr>
              <a:spLocks noChangeArrowheads="1" noChangeShapeType="1" noTextEdit="1"/>
            </p:cNvSpPr>
            <p:nvPr/>
          </p:nvSpPr>
          <p:spPr bwMode="auto">
            <a:xfrm>
              <a:off x="2189" y="2877"/>
              <a:ext cx="37" cy="77"/>
            </a:xfrm>
            <a:prstGeom prst="rect">
              <a:avLst/>
            </a:prstGeom>
          </p:spPr>
          <p:txBody>
            <a:bodyPr wrap="none" fromWordArt="1">
              <a:prstTxWarp prst="textPlain">
                <a:avLst>
                  <a:gd name="adj" fmla="val 50000"/>
                </a:avLst>
              </a:prstTxWarp>
            </a:bodyPr>
            <a:lstStyle/>
            <a:p>
              <a:pPr algn="ctr"/>
              <a:r>
                <a:rPr lang="en-US" altLang="zh-CN" sz="3600" kern="10">
                  <a:ln w="9525">
                    <a:solidFill>
                      <a:srgbClr val="000000"/>
                    </a:solidFill>
                    <a:round/>
                    <a:headEnd/>
                    <a:tailEnd/>
                  </a:ln>
                  <a:latin typeface="宋体" panose="02010600030101010101" pitchFamily="2" charset="-122"/>
                </a:rPr>
                <a:t>,</a:t>
              </a:r>
              <a:endParaRPr lang="zh-CN" altLang="en-US" sz="3600" kern="10">
                <a:ln w="9525">
                  <a:solidFill>
                    <a:srgbClr val="000000"/>
                  </a:solidFill>
                  <a:round/>
                  <a:headEnd/>
                  <a:tailEnd/>
                </a:ln>
                <a:latin typeface="宋体" panose="02010600030101010101" pitchFamily="2" charset="-122"/>
              </a:endParaRPr>
            </a:p>
          </p:txBody>
        </p:sp>
        <p:sp>
          <p:nvSpPr>
            <p:cNvPr id="170013" name="WordArt 88">
              <a:extLst>
                <a:ext uri="{FF2B5EF4-FFF2-40B4-BE49-F238E27FC236}">
                  <a16:creationId xmlns:a16="http://schemas.microsoft.com/office/drawing/2014/main" id="{763D010F-927B-4F3A-8931-AA6E5F5A1A3C}"/>
                </a:ext>
              </a:extLst>
            </p:cNvPr>
            <p:cNvSpPr>
              <a:spLocks noChangeArrowheads="1" noChangeShapeType="1" noTextEdit="1"/>
            </p:cNvSpPr>
            <p:nvPr/>
          </p:nvSpPr>
          <p:spPr bwMode="auto">
            <a:xfrm>
              <a:off x="2251" y="2804"/>
              <a:ext cx="167" cy="157"/>
            </a:xfrm>
            <a:prstGeom prst="rect">
              <a:avLst/>
            </a:prstGeom>
          </p:spPr>
          <p:txBody>
            <a:bodyPr wrap="none" fromWordArt="1">
              <a:prstTxWarp prst="textPlain">
                <a:avLst>
                  <a:gd name="adj" fmla="val 50000"/>
                </a:avLst>
              </a:prstTxWarp>
            </a:bodyPr>
            <a:lstStyle/>
            <a:p>
              <a:pPr algn="ctr"/>
              <a:r>
                <a:rPr lang="zh-CN" altLang="en-US" sz="3600" kern="10">
                  <a:ln w="9525">
                    <a:solidFill>
                      <a:srgbClr val="000000"/>
                    </a:solidFill>
                    <a:round/>
                    <a:headEnd/>
                    <a:tailEnd/>
                  </a:ln>
                  <a:latin typeface="宋体" panose="02010600030101010101" pitchFamily="2" charset="-122"/>
                </a:rPr>
                <a:t>且</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0738"/>
                                        </p:tgtEl>
                                        <p:attrNameLst>
                                          <p:attrName>style.visibility</p:attrName>
                                        </p:attrNameLst>
                                      </p:cBhvr>
                                      <p:to>
                                        <p:strVal val="visible"/>
                                      </p:to>
                                    </p:set>
                                    <p:animEffect transition="in" filter="blinds(horizontal)">
                                      <p:cBhvr>
                                        <p:cTn id="12" dur="500"/>
                                        <p:tgtEl>
                                          <p:spTgt spid="3073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0739"/>
                                        </p:tgtEl>
                                        <p:attrNameLst>
                                          <p:attrName>style.visibility</p:attrName>
                                        </p:attrNameLst>
                                      </p:cBhvr>
                                      <p:to>
                                        <p:strVal val="visible"/>
                                      </p:to>
                                    </p:set>
                                    <p:animEffect transition="in" filter="blinds(horizontal)">
                                      <p:cBhvr>
                                        <p:cTn id="17" dur="500"/>
                                        <p:tgtEl>
                                          <p:spTgt spid="3073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6"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arn(inHorizontal)">
                                      <p:cBhvr>
                                        <p:cTn id="22" dur="5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30732"/>
                                        </p:tgtEl>
                                        <p:attrNameLst>
                                          <p:attrName>style.visibility</p:attrName>
                                        </p:attrNameLst>
                                      </p:cBhvr>
                                      <p:to>
                                        <p:strVal val="visible"/>
                                      </p:to>
                                    </p:set>
                                    <p:animEffect transition="in" filter="barn(outVertical)">
                                      <p:cBhvr>
                                        <p:cTn id="27" dur="500"/>
                                        <p:tgtEl>
                                          <p:spTgt spid="30732"/>
                                        </p:tgtEl>
                                      </p:cBhvr>
                                    </p:animEffect>
                                  </p:childTnLst>
                                </p:cTn>
                              </p:par>
                            </p:childTnLst>
                          </p:cTn>
                        </p:par>
                        <p:par>
                          <p:cTn id="28" fill="hold" nodeType="afterGroup">
                            <p:stCondLst>
                              <p:cond delay="500"/>
                            </p:stCondLst>
                            <p:childTnLst>
                              <p:par>
                                <p:cTn id="29" presetID="9" presetClass="entr" presetSubtype="0"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dissolve">
                                      <p:cBhvr>
                                        <p:cTn id="31" dur="500"/>
                                        <p:tgtEl>
                                          <p:spTgt spid="4"/>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30723"/>
                                        </p:tgtEl>
                                        <p:attrNameLst>
                                          <p:attrName>style.visibility</p:attrName>
                                        </p:attrNameLst>
                                      </p:cBhvr>
                                      <p:to>
                                        <p:strVal val="visible"/>
                                      </p:to>
                                    </p:set>
                                    <p:animEffect transition="in" filter="blinds(horizontal)">
                                      <p:cBhvr>
                                        <p:cTn id="36" dur="500"/>
                                        <p:tgtEl>
                                          <p:spTgt spid="30723"/>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5" fill="hold" nodeType="clickEffect">
                                  <p:stCondLst>
                                    <p:cond delay="0"/>
                                  </p:stCondLst>
                                  <p:childTnLst>
                                    <p:set>
                                      <p:cBhvr>
                                        <p:cTn id="40" dur="1" fill="hold">
                                          <p:stCondLst>
                                            <p:cond delay="0"/>
                                          </p:stCondLst>
                                        </p:cTn>
                                        <p:tgtEl>
                                          <p:spTgt spid="30724"/>
                                        </p:tgtEl>
                                        <p:attrNameLst>
                                          <p:attrName>style.visibility</p:attrName>
                                        </p:attrNameLst>
                                      </p:cBhvr>
                                      <p:to>
                                        <p:strVal val="visible"/>
                                      </p:to>
                                    </p:set>
                                    <p:animEffect transition="in" filter="blinds(vertical)">
                                      <p:cBhvr>
                                        <p:cTn id="41" dur="500"/>
                                        <p:tgtEl>
                                          <p:spTgt spid="30724"/>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ntr" presetSubtype="5" fill="hold" nodeType="clickEffect">
                                  <p:stCondLst>
                                    <p:cond delay="0"/>
                                  </p:stCondLst>
                                  <p:childTnLst>
                                    <p:set>
                                      <p:cBhvr>
                                        <p:cTn id="45" dur="1" fill="hold">
                                          <p:stCondLst>
                                            <p:cond delay="0"/>
                                          </p:stCondLst>
                                        </p:cTn>
                                        <p:tgtEl>
                                          <p:spTgt spid="30722"/>
                                        </p:tgtEl>
                                        <p:attrNameLst>
                                          <p:attrName>style.visibility</p:attrName>
                                        </p:attrNameLst>
                                      </p:cBhvr>
                                      <p:to>
                                        <p:strVal val="visible"/>
                                      </p:to>
                                    </p:set>
                                    <p:animEffect transition="in" filter="blinds(vertical)">
                                      <p:cBhvr>
                                        <p:cTn id="46" dur="500"/>
                                        <p:tgtEl>
                                          <p:spTgt spid="30722"/>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3" presetClass="entr" presetSubtype="5" fill="hold" nodeType="clickEffect">
                                  <p:stCondLst>
                                    <p:cond delay="0"/>
                                  </p:stCondLst>
                                  <p:childTnLst>
                                    <p:set>
                                      <p:cBhvr>
                                        <p:cTn id="50" dur="1" fill="hold">
                                          <p:stCondLst>
                                            <p:cond delay="0"/>
                                          </p:stCondLst>
                                        </p:cTn>
                                        <p:tgtEl>
                                          <p:spTgt spid="30725"/>
                                        </p:tgtEl>
                                        <p:attrNameLst>
                                          <p:attrName>style.visibility</p:attrName>
                                        </p:attrNameLst>
                                      </p:cBhvr>
                                      <p:to>
                                        <p:strVal val="visible"/>
                                      </p:to>
                                    </p:set>
                                    <p:animEffect transition="in" filter="blinds(vertical)">
                                      <p:cBhvr>
                                        <p:cTn id="51" dur="500"/>
                                        <p:tgtEl>
                                          <p:spTgt spid="30725"/>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1" fill="hold" nodeType="click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wipe(up)">
                                      <p:cBhvr>
                                        <p:cTn id="5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autoUpdateAnimBg="0"/>
      <p:bldP spid="30732" grpId="0" animBg="1" autoUpdateAnimBg="0"/>
      <p:bldP spid="30738" grpId="0" autoUpdateAnimBg="0"/>
      <p:bldP spid="30739" grpId="0" autoUpdateAnimBg="0"/>
    </p:bldLst>
  </p:timing>
</p:sld>
</file>

<file path=ppt/slides/slide123.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aphicFrame>
        <p:nvGraphicFramePr>
          <p:cNvPr id="31746" name="Object 2">
            <a:extLst>
              <a:ext uri="{FF2B5EF4-FFF2-40B4-BE49-F238E27FC236}">
                <a16:creationId xmlns:a16="http://schemas.microsoft.com/office/drawing/2014/main" id="{8A0BCE6A-B02C-43DC-BCFD-16529CB5879F}"/>
              </a:ext>
            </a:extLst>
          </p:cNvPr>
          <p:cNvGraphicFramePr>
            <a:graphicFrameLocks noChangeAspect="1"/>
          </p:cNvGraphicFramePr>
          <p:nvPr/>
        </p:nvGraphicFramePr>
        <p:xfrm>
          <a:off x="500063" y="2389188"/>
          <a:ext cx="2095500" cy="1111250"/>
        </p:xfrm>
        <a:graphic>
          <a:graphicData uri="http://schemas.openxmlformats.org/presentationml/2006/ole">
            <mc:AlternateContent xmlns:mc="http://schemas.openxmlformats.org/markup-compatibility/2006">
              <mc:Choice xmlns:v="urn:schemas-microsoft-com:vml" Requires="v">
                <p:oleObj r:id="rId2" imgW="838564" imgH="444693" progId="Equation.DSMT4">
                  <p:embed/>
                </p:oleObj>
              </mc:Choice>
              <mc:Fallback>
                <p:oleObj r:id="rId2" imgW="838564" imgH="444693" progId="Equation.DSMT4">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063" y="2389188"/>
                        <a:ext cx="2095500"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47" name="Object 3">
            <a:extLst>
              <a:ext uri="{FF2B5EF4-FFF2-40B4-BE49-F238E27FC236}">
                <a16:creationId xmlns:a16="http://schemas.microsoft.com/office/drawing/2014/main" id="{B7E8C040-B292-4AA0-A3EA-73D6CB3EFC5D}"/>
              </a:ext>
            </a:extLst>
          </p:cNvPr>
          <p:cNvGraphicFramePr>
            <a:graphicFrameLocks noChangeAspect="1"/>
          </p:cNvGraphicFramePr>
          <p:nvPr/>
        </p:nvGraphicFramePr>
        <p:xfrm>
          <a:off x="285750" y="1057275"/>
          <a:ext cx="3332163" cy="1014413"/>
        </p:xfrm>
        <a:graphic>
          <a:graphicData uri="http://schemas.openxmlformats.org/presentationml/2006/ole">
            <mc:AlternateContent xmlns:mc="http://schemas.openxmlformats.org/markup-compatibility/2006">
              <mc:Choice xmlns:v="urn:schemas-microsoft-com:vml" Requires="v">
                <p:oleObj r:id="rId4" imgW="1333500" imgH="406400" progId="Equation.DSMT4">
                  <p:embed/>
                </p:oleObj>
              </mc:Choice>
              <mc:Fallback>
                <p:oleObj r:id="rId4" imgW="1333500" imgH="406400"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750" y="1057275"/>
                        <a:ext cx="3332163"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48" name="Object 4">
            <a:extLst>
              <a:ext uri="{FF2B5EF4-FFF2-40B4-BE49-F238E27FC236}">
                <a16:creationId xmlns:a16="http://schemas.microsoft.com/office/drawing/2014/main" id="{F3503E56-82C5-43D2-B0F7-BB4600A735A1}"/>
              </a:ext>
            </a:extLst>
          </p:cNvPr>
          <p:cNvGraphicFramePr>
            <a:graphicFrameLocks noChangeAspect="1"/>
          </p:cNvGraphicFramePr>
          <p:nvPr/>
        </p:nvGraphicFramePr>
        <p:xfrm>
          <a:off x="3500438" y="2389188"/>
          <a:ext cx="1778000" cy="1111250"/>
        </p:xfrm>
        <a:graphic>
          <a:graphicData uri="http://schemas.openxmlformats.org/presentationml/2006/ole">
            <mc:AlternateContent xmlns:mc="http://schemas.openxmlformats.org/markup-compatibility/2006">
              <mc:Choice xmlns:v="urn:schemas-microsoft-com:vml" Requires="v">
                <p:oleObj r:id="rId6" imgW="711509" imgH="444693" progId="Equation.DSMT4">
                  <p:embed/>
                </p:oleObj>
              </mc:Choice>
              <mc:Fallback>
                <p:oleObj r:id="rId6" imgW="711509" imgH="444693"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0438" y="2389188"/>
                        <a:ext cx="1778000" cy="1111250"/>
                      </a:xfrm>
                      <a:prstGeom prst="rect">
                        <a:avLst/>
                      </a:prstGeom>
                      <a:noFill/>
                      <a:ln w="28575">
                        <a:solidFill>
                          <a:srgbClr val="FF6600"/>
                        </a:solidFill>
                        <a:miter lim="800000"/>
                        <a:headEnd/>
                        <a:tailEnd/>
                      </a:ln>
                      <a:extLst>
                        <a:ext uri="{909E8E84-426E-40DD-AFC4-6F175D3DCCD1}">
                          <a14:hiddenFill xmlns:a14="http://schemas.microsoft.com/office/drawing/2010/main">
                            <a:solidFill>
                              <a:schemeClr val="accent1"/>
                            </a:solidFill>
                          </a14:hiddenFill>
                        </a:ext>
                      </a:extLst>
                    </p:spPr>
                  </p:pic>
                </p:oleObj>
              </mc:Fallback>
            </mc:AlternateContent>
          </a:graphicData>
        </a:graphic>
      </p:graphicFrame>
      <p:graphicFrame>
        <p:nvGraphicFramePr>
          <p:cNvPr id="31749" name="Object 5">
            <a:extLst>
              <a:ext uri="{FF2B5EF4-FFF2-40B4-BE49-F238E27FC236}">
                <a16:creationId xmlns:a16="http://schemas.microsoft.com/office/drawing/2014/main" id="{DBCF513C-B9D7-4F9C-AE0C-232D5E7DCCDE}"/>
              </a:ext>
            </a:extLst>
          </p:cNvPr>
          <p:cNvGraphicFramePr>
            <a:graphicFrameLocks noChangeAspect="1"/>
          </p:cNvGraphicFramePr>
          <p:nvPr/>
        </p:nvGraphicFramePr>
        <p:xfrm>
          <a:off x="3556000" y="1050925"/>
          <a:ext cx="1998663" cy="1014413"/>
        </p:xfrm>
        <a:graphic>
          <a:graphicData uri="http://schemas.openxmlformats.org/presentationml/2006/ole">
            <mc:AlternateContent xmlns:mc="http://schemas.openxmlformats.org/markup-compatibility/2006">
              <mc:Choice xmlns:v="urn:schemas-microsoft-com:vml" Requires="v">
                <p:oleObj r:id="rId8" imgW="800100" imgH="406400" progId="Equation.DSMT4">
                  <p:embed/>
                </p:oleObj>
              </mc:Choice>
              <mc:Fallback>
                <p:oleObj r:id="rId8" imgW="800100" imgH="40640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56000" y="1050925"/>
                        <a:ext cx="1998663"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50" name="Object 6">
            <a:extLst>
              <a:ext uri="{FF2B5EF4-FFF2-40B4-BE49-F238E27FC236}">
                <a16:creationId xmlns:a16="http://schemas.microsoft.com/office/drawing/2014/main" id="{43FF16AB-09B3-47DD-920F-2C245B76FBEA}"/>
              </a:ext>
            </a:extLst>
          </p:cNvPr>
          <p:cNvGraphicFramePr>
            <a:graphicFrameLocks noChangeAspect="1"/>
          </p:cNvGraphicFramePr>
          <p:nvPr/>
        </p:nvGraphicFramePr>
        <p:xfrm>
          <a:off x="5548313" y="1158875"/>
          <a:ext cx="1524000" cy="444500"/>
        </p:xfrm>
        <a:graphic>
          <a:graphicData uri="http://schemas.openxmlformats.org/presentationml/2006/ole">
            <mc:AlternateContent xmlns:mc="http://schemas.openxmlformats.org/markup-compatibility/2006">
              <mc:Choice xmlns:v="urn:schemas-microsoft-com:vml" Requires="v">
                <p:oleObj r:id="rId10" imgW="609336" imgH="177723" progId="Equation.DSMT4">
                  <p:embed/>
                </p:oleObj>
              </mc:Choice>
              <mc:Fallback>
                <p:oleObj r:id="rId10" imgW="609336" imgH="177723" progId="Equation.DSMT4">
                  <p:embed/>
                  <p:pic>
                    <p:nvPicPr>
                      <p:cNvPr id="0"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48313" y="1158875"/>
                        <a:ext cx="15240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60">
            <a:extLst>
              <a:ext uri="{FF2B5EF4-FFF2-40B4-BE49-F238E27FC236}">
                <a16:creationId xmlns:a16="http://schemas.microsoft.com/office/drawing/2014/main" id="{C50B7558-9BC3-486B-AA4C-83CBFABA4790}"/>
              </a:ext>
            </a:extLst>
          </p:cNvPr>
          <p:cNvGrpSpPr>
            <a:grpSpLocks/>
          </p:cNvGrpSpPr>
          <p:nvPr/>
        </p:nvGrpSpPr>
        <p:grpSpPr bwMode="auto">
          <a:xfrm>
            <a:off x="142875" y="315913"/>
            <a:ext cx="1828800" cy="519112"/>
            <a:chOff x="0" y="0"/>
            <a:chExt cx="1152" cy="327"/>
          </a:xfrm>
        </p:grpSpPr>
        <p:graphicFrame>
          <p:nvGraphicFramePr>
            <p:cNvPr id="171040" name="Object 8">
              <a:extLst>
                <a:ext uri="{FF2B5EF4-FFF2-40B4-BE49-F238E27FC236}">
                  <a16:creationId xmlns:a16="http://schemas.microsoft.com/office/drawing/2014/main" id="{3A2B55E0-E0FC-4E6F-BD0F-F0365E9A02C3}"/>
                </a:ext>
              </a:extLst>
            </p:cNvPr>
            <p:cNvGraphicFramePr>
              <a:graphicFrameLocks noChangeAspect="1"/>
            </p:cNvGraphicFramePr>
            <p:nvPr/>
          </p:nvGraphicFramePr>
          <p:xfrm>
            <a:off x="585" y="35"/>
            <a:ext cx="517" cy="261"/>
          </p:xfrm>
          <a:graphic>
            <a:graphicData uri="http://schemas.openxmlformats.org/presentationml/2006/ole">
              <mc:AlternateContent xmlns:mc="http://schemas.openxmlformats.org/markup-compatibility/2006">
                <mc:Choice xmlns:v="urn:schemas-microsoft-com:vml" Requires="v">
                  <p:oleObj r:id="rId12" imgW="381331" imgH="165243" progId="Equation.DSMT4">
                    <p:embed/>
                  </p:oleObj>
                </mc:Choice>
                <mc:Fallback>
                  <p:oleObj r:id="rId12" imgW="381331" imgH="165243" progId="Equation.DSMT4">
                    <p:embed/>
                    <p:pic>
                      <p:nvPicPr>
                        <p:cNvPr id="0" name="Object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5" y="35"/>
                          <a:ext cx="517"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1041" name="Text Box 62">
              <a:extLst>
                <a:ext uri="{FF2B5EF4-FFF2-40B4-BE49-F238E27FC236}">
                  <a16:creationId xmlns:a16="http://schemas.microsoft.com/office/drawing/2014/main" id="{ADE95318-9704-402D-AFF2-D2ABF51BF23F}"/>
                </a:ext>
              </a:extLst>
            </p:cNvPr>
            <p:cNvSpPr txBox="1">
              <a:spLocks noChangeArrowheads="1"/>
            </p:cNvSpPr>
            <p:nvPr/>
          </p:nvSpPr>
          <p:spPr bwMode="auto">
            <a:xfrm>
              <a:off x="0" y="0"/>
              <a:ext cx="11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a:solidFill>
                    <a:srgbClr val="CC0000"/>
                  </a:solidFill>
                  <a:ea typeface="华文中宋" panose="02010600040101010101" pitchFamily="2" charset="-122"/>
                </a:rPr>
                <a:t>（</a:t>
              </a:r>
              <a:r>
                <a:rPr lang="en-US" altLang="zh-CN" sz="2800" b="1">
                  <a:solidFill>
                    <a:srgbClr val="CC0000"/>
                  </a:solidFill>
                  <a:ea typeface="华文中宋" panose="02010600040101010101" pitchFamily="2" charset="-122"/>
                </a:rPr>
                <a:t>1</a:t>
              </a:r>
              <a:r>
                <a:rPr lang="zh-CN" altLang="en-US" sz="2800" b="1">
                  <a:solidFill>
                    <a:srgbClr val="CC0000"/>
                  </a:solidFill>
                  <a:ea typeface="华文中宋" panose="02010600040101010101" pitchFamily="2" charset="-122"/>
                </a:rPr>
                <a:t>）</a:t>
              </a:r>
            </a:p>
          </p:txBody>
        </p:sp>
      </p:grpSp>
      <p:grpSp>
        <p:nvGrpSpPr>
          <p:cNvPr id="171016" name="组合 45">
            <a:extLst>
              <a:ext uri="{FF2B5EF4-FFF2-40B4-BE49-F238E27FC236}">
                <a16:creationId xmlns:a16="http://schemas.microsoft.com/office/drawing/2014/main" id="{9799AC13-7647-47BA-B71D-B85FC103C05D}"/>
              </a:ext>
            </a:extLst>
          </p:cNvPr>
          <p:cNvGrpSpPr>
            <a:grpSpLocks/>
          </p:cNvGrpSpPr>
          <p:nvPr/>
        </p:nvGrpSpPr>
        <p:grpSpPr bwMode="auto">
          <a:xfrm>
            <a:off x="5475288" y="1428750"/>
            <a:ext cx="3621087" cy="4929188"/>
            <a:chOff x="0" y="0"/>
            <a:chExt cx="3621024" cy="4929222"/>
          </a:xfrm>
        </p:grpSpPr>
        <p:grpSp>
          <p:nvGrpSpPr>
            <p:cNvPr id="171022" name="组合 44">
              <a:extLst>
                <a:ext uri="{FF2B5EF4-FFF2-40B4-BE49-F238E27FC236}">
                  <a16:creationId xmlns:a16="http://schemas.microsoft.com/office/drawing/2014/main" id="{AC76CF6C-D086-4F79-9AFE-1026B1CF9CE3}"/>
                </a:ext>
              </a:extLst>
            </p:cNvPr>
            <p:cNvGrpSpPr>
              <a:grpSpLocks/>
            </p:cNvGrpSpPr>
            <p:nvPr/>
          </p:nvGrpSpPr>
          <p:grpSpPr bwMode="auto">
            <a:xfrm flipH="1">
              <a:off x="0" y="1158774"/>
              <a:ext cx="3621024" cy="1645920"/>
              <a:chOff x="0" y="0"/>
              <a:chExt cx="3621024" cy="1645920"/>
            </a:xfrm>
          </p:grpSpPr>
          <p:grpSp>
            <p:nvGrpSpPr>
              <p:cNvPr id="171034" name="Group 37">
                <a:extLst>
                  <a:ext uri="{FF2B5EF4-FFF2-40B4-BE49-F238E27FC236}">
                    <a16:creationId xmlns:a16="http://schemas.microsoft.com/office/drawing/2014/main" id="{68AFD609-F16F-4766-93E0-E4DE2495D9CA}"/>
                  </a:ext>
                </a:extLst>
              </p:cNvPr>
              <p:cNvGrpSpPr>
                <a:grpSpLocks/>
              </p:cNvGrpSpPr>
              <p:nvPr/>
            </p:nvGrpSpPr>
            <p:grpSpPr bwMode="auto">
              <a:xfrm>
                <a:off x="0" y="0"/>
                <a:ext cx="3621024" cy="1645920"/>
                <a:chOff x="0" y="0"/>
                <a:chExt cx="1584" cy="720"/>
              </a:xfrm>
            </p:grpSpPr>
            <p:sp>
              <p:nvSpPr>
                <p:cNvPr id="171036" name="Line 38">
                  <a:extLst>
                    <a:ext uri="{FF2B5EF4-FFF2-40B4-BE49-F238E27FC236}">
                      <a16:creationId xmlns:a16="http://schemas.microsoft.com/office/drawing/2014/main" id="{3916F389-589A-433C-8EC8-C47144AE1381}"/>
                    </a:ext>
                  </a:extLst>
                </p:cNvPr>
                <p:cNvSpPr>
                  <a:spLocks noChangeShapeType="1"/>
                </p:cNvSpPr>
                <p:nvPr/>
              </p:nvSpPr>
              <p:spPr bwMode="auto">
                <a:xfrm>
                  <a:off x="0" y="240"/>
                  <a:ext cx="1536" cy="336"/>
                </a:xfrm>
                <a:prstGeom prst="line">
                  <a:avLst/>
                </a:prstGeom>
                <a:noFill/>
                <a:ln w="28575">
                  <a:solidFill>
                    <a:srgbClr val="FF0000"/>
                  </a:solidFill>
                  <a:round/>
                  <a:headEnd type="triangle" w="sm" len="lg"/>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71037" name="Line 39">
                  <a:extLst>
                    <a:ext uri="{FF2B5EF4-FFF2-40B4-BE49-F238E27FC236}">
                      <a16:creationId xmlns:a16="http://schemas.microsoft.com/office/drawing/2014/main" id="{ADC5D845-6F3C-4C1D-B76F-3600EE148B84}"/>
                    </a:ext>
                  </a:extLst>
                </p:cNvPr>
                <p:cNvSpPr>
                  <a:spLocks noChangeShapeType="1"/>
                </p:cNvSpPr>
                <p:nvPr/>
              </p:nvSpPr>
              <p:spPr bwMode="auto">
                <a:xfrm flipV="1">
                  <a:off x="48" y="144"/>
                  <a:ext cx="1536" cy="480"/>
                </a:xfrm>
                <a:prstGeom prst="line">
                  <a:avLst/>
                </a:prstGeom>
                <a:noFill/>
                <a:ln w="28575">
                  <a:solidFill>
                    <a:srgbClr val="FF0000"/>
                  </a:solidFill>
                  <a:round/>
                  <a:headEnd type="triangle" w="sm" len="lg"/>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71038" name="Line 40">
                  <a:extLst>
                    <a:ext uri="{FF2B5EF4-FFF2-40B4-BE49-F238E27FC236}">
                      <a16:creationId xmlns:a16="http://schemas.microsoft.com/office/drawing/2014/main" id="{43A8A19A-1984-4D4C-87BE-4C0416117F6B}"/>
                    </a:ext>
                  </a:extLst>
                </p:cNvPr>
                <p:cNvSpPr>
                  <a:spLocks noChangeShapeType="1"/>
                </p:cNvSpPr>
                <p:nvPr/>
              </p:nvSpPr>
              <p:spPr bwMode="auto">
                <a:xfrm flipH="1">
                  <a:off x="432" y="0"/>
                  <a:ext cx="720" cy="720"/>
                </a:xfrm>
                <a:prstGeom prst="line">
                  <a:avLst/>
                </a:prstGeom>
                <a:noFill/>
                <a:ln w="28575">
                  <a:solidFill>
                    <a:srgbClr val="FF0000"/>
                  </a:solidFill>
                  <a:round/>
                  <a:headEnd type="triangle" w="sm" len="lg"/>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71039" name="Line 41">
                  <a:extLst>
                    <a:ext uri="{FF2B5EF4-FFF2-40B4-BE49-F238E27FC236}">
                      <a16:creationId xmlns:a16="http://schemas.microsoft.com/office/drawing/2014/main" id="{185F1DE5-29F1-4C28-9492-F0F0B1EADF6B}"/>
                    </a:ext>
                  </a:extLst>
                </p:cNvPr>
                <p:cNvSpPr>
                  <a:spLocks noChangeShapeType="1"/>
                </p:cNvSpPr>
                <p:nvPr/>
              </p:nvSpPr>
              <p:spPr bwMode="auto">
                <a:xfrm>
                  <a:off x="432" y="0"/>
                  <a:ext cx="576" cy="720"/>
                </a:xfrm>
                <a:prstGeom prst="line">
                  <a:avLst/>
                </a:prstGeom>
                <a:noFill/>
                <a:ln w="28575">
                  <a:solidFill>
                    <a:srgbClr val="FF0000"/>
                  </a:solidFill>
                  <a:round/>
                  <a:headEnd type="triangle" w="sm" len="lg"/>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pSp>
          <p:sp>
            <p:nvSpPr>
              <p:cNvPr id="171035" name="椭圆 42">
                <a:extLst>
                  <a:ext uri="{FF2B5EF4-FFF2-40B4-BE49-F238E27FC236}">
                    <a16:creationId xmlns:a16="http://schemas.microsoft.com/office/drawing/2014/main" id="{3174DA5F-B1B0-45C9-890C-EFCDDB7D69C9}"/>
                  </a:ext>
                </a:extLst>
              </p:cNvPr>
              <p:cNvSpPr>
                <a:spLocks noChangeArrowheads="1"/>
              </p:cNvSpPr>
              <p:nvPr/>
            </p:nvSpPr>
            <p:spPr bwMode="auto">
              <a:xfrm>
                <a:off x="714363" y="357299"/>
                <a:ext cx="1928778" cy="100013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zh-CN" sz="1800">
                  <a:solidFill>
                    <a:srgbClr val="FFFFFF"/>
                  </a:solidFill>
                  <a:latin typeface="Calibri" panose="020F0502020204030204" pitchFamily="34" charset="0"/>
                </a:endParaRPr>
              </a:p>
            </p:txBody>
          </p:sp>
        </p:grpSp>
        <p:graphicFrame>
          <p:nvGraphicFramePr>
            <p:cNvPr id="171023" name="Object 18">
              <a:extLst>
                <a:ext uri="{FF2B5EF4-FFF2-40B4-BE49-F238E27FC236}">
                  <a16:creationId xmlns:a16="http://schemas.microsoft.com/office/drawing/2014/main" id="{93C4E61C-B5B9-4722-B266-774051301DC4}"/>
                </a:ext>
              </a:extLst>
            </p:cNvPr>
            <p:cNvGraphicFramePr>
              <a:graphicFrameLocks noChangeAspect="1"/>
            </p:cNvGraphicFramePr>
            <p:nvPr/>
          </p:nvGraphicFramePr>
          <p:xfrm>
            <a:off x="596520" y="1143008"/>
            <a:ext cx="425450" cy="474662"/>
          </p:xfrm>
          <a:graphic>
            <a:graphicData uri="http://schemas.openxmlformats.org/presentationml/2006/ole">
              <mc:AlternateContent xmlns:mc="http://schemas.openxmlformats.org/markup-compatibility/2006">
                <mc:Choice xmlns:v="urn:schemas-microsoft-com:vml" Requires="v">
                  <p:oleObj r:id="rId14" imgW="200126" imgH="247823" progId="Equation.DSMT4">
                    <p:embed/>
                  </p:oleObj>
                </mc:Choice>
                <mc:Fallback>
                  <p:oleObj r:id="rId14" imgW="200126" imgH="247823" progId="Equation.DSMT4">
                    <p:embed/>
                    <p:pic>
                      <p:nvPicPr>
                        <p:cNvPr id="0" name="Object 1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96520" y="1143008"/>
                          <a:ext cx="425450"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63" name="AutoShape 11">
              <a:extLst>
                <a:ext uri="{FF2B5EF4-FFF2-40B4-BE49-F238E27FC236}">
                  <a16:creationId xmlns:a16="http://schemas.microsoft.com/office/drawing/2014/main" id="{FA9B235B-D51D-4EF1-92E6-F2F0719F2F0F}"/>
                </a:ext>
              </a:extLst>
            </p:cNvPr>
            <p:cNvSpPr>
              <a:spLocks noChangeArrowheads="1"/>
            </p:cNvSpPr>
            <p:nvPr/>
          </p:nvSpPr>
          <p:spPr bwMode="auto">
            <a:xfrm>
              <a:off x="1317602" y="150814"/>
              <a:ext cx="1223941" cy="4751420"/>
            </a:xfrm>
            <a:prstGeom prst="can">
              <a:avLst>
                <a:gd name="adj" fmla="val 58914"/>
              </a:avLst>
            </a:prstGeom>
            <a:gradFill rotWithShape="1">
              <a:gsLst>
                <a:gs pos="0">
                  <a:schemeClr val="bg1"/>
                </a:gs>
                <a:gs pos="50000">
                  <a:srgbClr val="FF99CC"/>
                </a:gs>
                <a:gs pos="100000">
                  <a:schemeClr val="bg1"/>
                </a:gs>
              </a:gsLst>
              <a:lin ang="0" scaled="1"/>
            </a:gradFill>
            <a:ln w="22225" cmpd="sng">
              <a:solidFill>
                <a:srgbClr val="FF00FF"/>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defRPr/>
              </a:pPr>
              <a:endParaRPr lang="zh-CN" altLang="en-US" sz="2800" b="1">
                <a:cs typeface="Times New Roman" panose="02020603050405020304" pitchFamily="18" charset="0"/>
              </a:endParaRPr>
            </a:p>
          </p:txBody>
        </p:sp>
        <p:grpSp>
          <p:nvGrpSpPr>
            <p:cNvPr id="171025" name="Group 12">
              <a:extLst>
                <a:ext uri="{FF2B5EF4-FFF2-40B4-BE49-F238E27FC236}">
                  <a16:creationId xmlns:a16="http://schemas.microsoft.com/office/drawing/2014/main" id="{B9A3CEC3-9E15-4174-96AA-B31383D6E9EF}"/>
                </a:ext>
              </a:extLst>
            </p:cNvPr>
            <p:cNvGrpSpPr>
              <a:grpSpLocks/>
            </p:cNvGrpSpPr>
            <p:nvPr/>
          </p:nvGrpSpPr>
          <p:grpSpPr bwMode="auto">
            <a:xfrm>
              <a:off x="967985" y="165135"/>
              <a:ext cx="1944687" cy="4764087"/>
              <a:chOff x="0" y="0"/>
              <a:chExt cx="1225" cy="3001"/>
            </a:xfrm>
          </p:grpSpPr>
          <p:sp>
            <p:nvSpPr>
              <p:cNvPr id="31765" name="AutoShape 8">
                <a:extLst>
                  <a:ext uri="{FF2B5EF4-FFF2-40B4-BE49-F238E27FC236}">
                    <a16:creationId xmlns:a16="http://schemas.microsoft.com/office/drawing/2014/main" id="{7D1C8F00-432B-4F1E-9EB2-20D6E824C677}"/>
                  </a:ext>
                </a:extLst>
              </p:cNvPr>
              <p:cNvSpPr>
                <a:spLocks noChangeArrowheads="1"/>
              </p:cNvSpPr>
              <p:nvPr/>
            </p:nvSpPr>
            <p:spPr bwMode="auto">
              <a:xfrm>
                <a:off x="220" y="915"/>
                <a:ext cx="771" cy="2086"/>
              </a:xfrm>
              <a:prstGeom prst="can">
                <a:avLst>
                  <a:gd name="adj" fmla="val 57594"/>
                </a:avLst>
              </a:prstGeom>
              <a:gradFill rotWithShape="1">
                <a:gsLst>
                  <a:gs pos="0">
                    <a:schemeClr val="bg1"/>
                  </a:gs>
                  <a:gs pos="50000">
                    <a:srgbClr val="FF99CC"/>
                  </a:gs>
                  <a:gs pos="100000">
                    <a:schemeClr val="bg1"/>
                  </a:gs>
                </a:gsLst>
                <a:lin ang="0" scaled="1"/>
              </a:gradFill>
              <a:ln w="22225" cmpd="sng">
                <a:solidFill>
                  <a:srgbClr val="FF00FF"/>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defRPr/>
                </a:pPr>
                <a:endParaRPr lang="zh-CN" altLang="en-US" sz="2800" b="1">
                  <a:cs typeface="Times New Roman" panose="02020603050405020304" pitchFamily="18" charset="0"/>
                </a:endParaRPr>
              </a:p>
            </p:txBody>
          </p:sp>
          <p:sp>
            <p:nvSpPr>
              <p:cNvPr id="171032" name="AutoShape 9">
                <a:extLst>
                  <a:ext uri="{FF2B5EF4-FFF2-40B4-BE49-F238E27FC236}">
                    <a16:creationId xmlns:a16="http://schemas.microsoft.com/office/drawing/2014/main" id="{659D1267-990F-4CAA-8D88-2863348E1DD0}"/>
                  </a:ext>
                </a:extLst>
              </p:cNvPr>
              <p:cNvSpPr>
                <a:spLocks noChangeArrowheads="1"/>
              </p:cNvSpPr>
              <p:nvPr/>
            </p:nvSpPr>
            <p:spPr bwMode="auto">
              <a:xfrm>
                <a:off x="0" y="824"/>
                <a:ext cx="1225" cy="1406"/>
              </a:xfrm>
              <a:prstGeom prst="can">
                <a:avLst>
                  <a:gd name="adj" fmla="val 53551"/>
                </a:avLst>
              </a:prstGeom>
              <a:solidFill>
                <a:srgbClr val="FFFF00">
                  <a:alpha val="32156"/>
                </a:srgbClr>
              </a:solidFill>
              <a:ln w="19050">
                <a:solidFill>
                  <a:srgbClr val="E46C0A"/>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2800" b="1">
                  <a:cs typeface="Times New Roman" panose="02020603050405020304" pitchFamily="18" charset="0"/>
                </a:endParaRPr>
              </a:p>
            </p:txBody>
          </p:sp>
          <p:sp>
            <p:nvSpPr>
              <p:cNvPr id="31767" name="AutoShape 10">
                <a:extLst>
                  <a:ext uri="{FF2B5EF4-FFF2-40B4-BE49-F238E27FC236}">
                    <a16:creationId xmlns:a16="http://schemas.microsoft.com/office/drawing/2014/main" id="{3D4AF22D-D8A4-4945-AE71-DC1A1563455E}"/>
                  </a:ext>
                </a:extLst>
              </p:cNvPr>
              <p:cNvSpPr>
                <a:spLocks noChangeArrowheads="1"/>
              </p:cNvSpPr>
              <p:nvPr/>
            </p:nvSpPr>
            <p:spPr bwMode="auto">
              <a:xfrm>
                <a:off x="220" y="0"/>
                <a:ext cx="771" cy="1360"/>
              </a:xfrm>
              <a:prstGeom prst="can">
                <a:avLst>
                  <a:gd name="adj" fmla="val 55899"/>
                </a:avLst>
              </a:prstGeom>
              <a:gradFill rotWithShape="1">
                <a:gsLst>
                  <a:gs pos="0">
                    <a:schemeClr val="bg1"/>
                  </a:gs>
                  <a:gs pos="50000">
                    <a:srgbClr val="FF99CC"/>
                  </a:gs>
                  <a:gs pos="100000">
                    <a:schemeClr val="bg1"/>
                  </a:gs>
                </a:gsLst>
                <a:lin ang="0" scaled="1"/>
              </a:gradFill>
              <a:ln w="22225" cmpd="sng">
                <a:solidFill>
                  <a:srgbClr val="FF00FF"/>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defRPr/>
                </a:pPr>
                <a:endParaRPr lang="zh-CN" altLang="en-US" sz="2800" b="1">
                  <a:cs typeface="Times New Roman" panose="02020603050405020304" pitchFamily="18" charset="0"/>
                </a:endParaRPr>
              </a:p>
            </p:txBody>
          </p:sp>
        </p:grpSp>
        <p:sp>
          <p:nvSpPr>
            <p:cNvPr id="171026" name="Text Box 24">
              <a:extLst>
                <a:ext uri="{FF2B5EF4-FFF2-40B4-BE49-F238E27FC236}">
                  <a16:creationId xmlns:a16="http://schemas.microsoft.com/office/drawing/2014/main" id="{311110A7-2704-43D9-969D-6679B14BBBB0}"/>
                </a:ext>
              </a:extLst>
            </p:cNvPr>
            <p:cNvSpPr txBox="1">
              <a:spLocks noChangeArrowheads="1"/>
            </p:cNvSpPr>
            <p:nvPr/>
          </p:nvSpPr>
          <p:spPr bwMode="auto">
            <a:xfrm>
              <a:off x="1976047" y="0"/>
              <a:ext cx="5762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b="1" i="1">
                  <a:cs typeface="Times New Roman" panose="02020603050405020304" pitchFamily="18" charset="0"/>
                </a:rPr>
                <a:t>R</a:t>
              </a:r>
            </a:p>
          </p:txBody>
        </p:sp>
        <p:sp>
          <p:nvSpPr>
            <p:cNvPr id="171027" name="AutoShape 25">
              <a:extLst>
                <a:ext uri="{FF2B5EF4-FFF2-40B4-BE49-F238E27FC236}">
                  <a16:creationId xmlns:a16="http://schemas.microsoft.com/office/drawing/2014/main" id="{BA953A37-3EA3-4397-94C8-46442C45C46F}"/>
                </a:ext>
              </a:extLst>
            </p:cNvPr>
            <p:cNvSpPr>
              <a:spLocks noChangeArrowheads="1"/>
            </p:cNvSpPr>
            <p:nvPr/>
          </p:nvSpPr>
          <p:spPr bwMode="auto">
            <a:xfrm>
              <a:off x="1593460" y="1085885"/>
              <a:ext cx="720725" cy="936625"/>
            </a:xfrm>
            <a:prstGeom prst="can">
              <a:avLst>
                <a:gd name="adj" fmla="val 62114"/>
              </a:avLst>
            </a:prstGeom>
            <a:noFill/>
            <a:ln w="28575">
              <a:solidFill>
                <a:schemeClr val="accent2"/>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2800" b="1">
                <a:cs typeface="Times New Roman" panose="02020603050405020304" pitchFamily="18" charset="0"/>
              </a:endParaRPr>
            </a:p>
          </p:txBody>
        </p:sp>
        <p:sp>
          <p:nvSpPr>
            <p:cNvPr id="171028" name="Line 23">
              <a:extLst>
                <a:ext uri="{FF2B5EF4-FFF2-40B4-BE49-F238E27FC236}">
                  <a16:creationId xmlns:a16="http://schemas.microsoft.com/office/drawing/2014/main" id="{C7604E15-A174-4B43-853C-4A858EE1E555}"/>
                </a:ext>
              </a:extLst>
            </p:cNvPr>
            <p:cNvSpPr>
              <a:spLocks noChangeShapeType="1"/>
            </p:cNvSpPr>
            <p:nvPr/>
          </p:nvSpPr>
          <p:spPr bwMode="auto">
            <a:xfrm>
              <a:off x="1904610" y="503237"/>
              <a:ext cx="6477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1029" name="Line 51">
              <a:extLst>
                <a:ext uri="{FF2B5EF4-FFF2-40B4-BE49-F238E27FC236}">
                  <a16:creationId xmlns:a16="http://schemas.microsoft.com/office/drawing/2014/main" id="{A6BC188F-D558-44BE-AAC3-91BA71B73109}"/>
                </a:ext>
              </a:extLst>
            </p:cNvPr>
            <p:cNvSpPr>
              <a:spLocks noChangeShapeType="1"/>
            </p:cNvSpPr>
            <p:nvPr/>
          </p:nvSpPr>
          <p:spPr bwMode="auto">
            <a:xfrm>
              <a:off x="2311032" y="2500330"/>
              <a:ext cx="361950" cy="365760"/>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71030" name="Freeform 52">
              <a:extLst>
                <a:ext uri="{FF2B5EF4-FFF2-40B4-BE49-F238E27FC236}">
                  <a16:creationId xmlns:a16="http://schemas.microsoft.com/office/drawing/2014/main" id="{60772063-5895-4E03-BA5E-1A24285FA6C9}"/>
                </a:ext>
              </a:extLst>
            </p:cNvPr>
            <p:cNvSpPr>
              <a:spLocks/>
            </p:cNvSpPr>
            <p:nvPr/>
          </p:nvSpPr>
          <p:spPr bwMode="auto">
            <a:xfrm flipH="1">
              <a:off x="1255228" y="2453032"/>
              <a:ext cx="251460" cy="327660"/>
            </a:xfrm>
            <a:custGeom>
              <a:avLst/>
              <a:gdLst>
                <a:gd name="T0" fmla="*/ 0 w 132"/>
                <a:gd name="T1" fmla="*/ 0 h 172"/>
                <a:gd name="T2" fmla="*/ 2147483646 w 132"/>
                <a:gd name="T3" fmla="*/ 2147483646 h 172"/>
                <a:gd name="T4" fmla="*/ 0 60000 65536"/>
                <a:gd name="T5" fmla="*/ 0 60000 65536"/>
                <a:gd name="T6" fmla="*/ 0 w 132"/>
                <a:gd name="T7" fmla="*/ 0 h 172"/>
                <a:gd name="T8" fmla="*/ 132 w 132"/>
                <a:gd name="T9" fmla="*/ 172 h 172"/>
              </a:gdLst>
              <a:ahLst/>
              <a:cxnLst>
                <a:cxn ang="T4">
                  <a:pos x="T0" y="T1"/>
                </a:cxn>
                <a:cxn ang="T5">
                  <a:pos x="T2" y="T3"/>
                </a:cxn>
              </a:cxnLst>
              <a:rect l="T6" t="T7" r="T8" b="T9"/>
              <a:pathLst>
                <a:path w="132" h="172">
                  <a:moveTo>
                    <a:pt x="0" y="0"/>
                  </a:moveTo>
                  <a:lnTo>
                    <a:pt x="132" y="172"/>
                  </a:lnTo>
                </a:path>
              </a:pathLst>
            </a:custGeom>
            <a:noFill/>
            <a:ln w="28575">
              <a:solidFill>
                <a:srgbClr val="FF0000"/>
              </a:solidFill>
              <a:miter lim="800000"/>
              <a:headEnd/>
              <a:tailEnd type="triangle" w="sm"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aphicFrame>
        <p:nvGraphicFramePr>
          <p:cNvPr id="31773" name="Object 29">
            <a:extLst>
              <a:ext uri="{FF2B5EF4-FFF2-40B4-BE49-F238E27FC236}">
                <a16:creationId xmlns:a16="http://schemas.microsoft.com/office/drawing/2014/main" id="{8C5443A9-5EDB-4DAF-B44C-E1C13A0EBE26}"/>
              </a:ext>
            </a:extLst>
          </p:cNvPr>
          <p:cNvGraphicFramePr>
            <a:graphicFrameLocks noChangeAspect="1"/>
          </p:cNvGraphicFramePr>
          <p:nvPr/>
        </p:nvGraphicFramePr>
        <p:xfrm>
          <a:off x="1857375" y="4484688"/>
          <a:ext cx="1778000" cy="442912"/>
        </p:xfrm>
        <a:graphic>
          <a:graphicData uri="http://schemas.openxmlformats.org/presentationml/2006/ole">
            <mc:AlternateContent xmlns:mc="http://schemas.openxmlformats.org/markup-compatibility/2006">
              <mc:Choice xmlns:v="urn:schemas-microsoft-com:vml" Requires="v">
                <p:oleObj r:id="rId16" imgW="710891" imgH="177723" progId="Equation.DSMT4">
                  <p:embed/>
                </p:oleObj>
              </mc:Choice>
              <mc:Fallback>
                <p:oleObj r:id="rId16" imgW="710891" imgH="177723" progId="Equation.DSMT4">
                  <p:embed/>
                  <p:pic>
                    <p:nvPicPr>
                      <p:cNvPr id="0" name="Object 2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57375" y="4484688"/>
                        <a:ext cx="1778000"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74" name="Object 30">
            <a:extLst>
              <a:ext uri="{FF2B5EF4-FFF2-40B4-BE49-F238E27FC236}">
                <a16:creationId xmlns:a16="http://schemas.microsoft.com/office/drawing/2014/main" id="{EC4C301C-1248-41AD-99EB-30FC2B102744}"/>
              </a:ext>
            </a:extLst>
          </p:cNvPr>
          <p:cNvGraphicFramePr>
            <a:graphicFrameLocks noChangeAspect="1"/>
          </p:cNvGraphicFramePr>
          <p:nvPr/>
        </p:nvGraphicFramePr>
        <p:xfrm>
          <a:off x="2286000" y="5199063"/>
          <a:ext cx="984250" cy="444500"/>
        </p:xfrm>
        <a:graphic>
          <a:graphicData uri="http://schemas.openxmlformats.org/presentationml/2006/ole">
            <mc:AlternateContent xmlns:mc="http://schemas.openxmlformats.org/markup-compatibility/2006">
              <mc:Choice xmlns:v="urn:schemas-microsoft-com:vml" Requires="v">
                <p:oleObj r:id="rId18" imgW="393871" imgH="177877" progId="Equation.DSMT4">
                  <p:embed/>
                </p:oleObj>
              </mc:Choice>
              <mc:Fallback>
                <p:oleObj r:id="rId18" imgW="393871" imgH="177877" progId="Equation.DSMT4">
                  <p:embed/>
                  <p:pic>
                    <p:nvPicPr>
                      <p:cNvPr id="0" name="Object 3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286000" y="5199063"/>
                        <a:ext cx="984250" cy="444500"/>
                      </a:xfrm>
                      <a:prstGeom prst="rect">
                        <a:avLst/>
                      </a:prstGeom>
                      <a:noFill/>
                      <a:ln w="28575">
                        <a:solidFill>
                          <a:srgbClr val="FF66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 name="组合 53">
            <a:extLst>
              <a:ext uri="{FF2B5EF4-FFF2-40B4-BE49-F238E27FC236}">
                <a16:creationId xmlns:a16="http://schemas.microsoft.com/office/drawing/2014/main" id="{A12873DB-28D9-4F8E-8069-E046B12C9F1D}"/>
              </a:ext>
            </a:extLst>
          </p:cNvPr>
          <p:cNvGrpSpPr>
            <a:grpSpLocks/>
          </p:cNvGrpSpPr>
          <p:nvPr/>
        </p:nvGrpSpPr>
        <p:grpSpPr bwMode="auto">
          <a:xfrm>
            <a:off x="142875" y="3770313"/>
            <a:ext cx="1928813" cy="519112"/>
            <a:chOff x="0" y="0"/>
            <a:chExt cx="1928794" cy="519113"/>
          </a:xfrm>
        </p:grpSpPr>
        <p:graphicFrame>
          <p:nvGraphicFramePr>
            <p:cNvPr id="171020" name="Object 32">
              <a:extLst>
                <a:ext uri="{FF2B5EF4-FFF2-40B4-BE49-F238E27FC236}">
                  <a16:creationId xmlns:a16="http://schemas.microsoft.com/office/drawing/2014/main" id="{7DDF0B4D-B1FA-4830-97E3-93A37013CA47}"/>
                </a:ext>
              </a:extLst>
            </p:cNvPr>
            <p:cNvGraphicFramePr>
              <a:graphicFrameLocks noChangeAspect="1"/>
            </p:cNvGraphicFramePr>
            <p:nvPr/>
          </p:nvGraphicFramePr>
          <p:xfrm>
            <a:off x="976294" y="31644"/>
            <a:ext cx="952500" cy="412750"/>
          </p:xfrm>
          <a:graphic>
            <a:graphicData uri="http://schemas.openxmlformats.org/presentationml/2006/ole">
              <mc:AlternateContent xmlns:mc="http://schemas.openxmlformats.org/markup-compatibility/2006">
                <mc:Choice xmlns:v="urn:schemas-microsoft-com:vml" Requires="v">
                  <p:oleObj r:id="rId20" imgW="381331" imgH="165243" progId="Equation.DSMT4">
                    <p:embed/>
                  </p:oleObj>
                </mc:Choice>
                <mc:Fallback>
                  <p:oleObj r:id="rId20" imgW="381331" imgH="165243" progId="Equation.DSMT4">
                    <p:embed/>
                    <p:pic>
                      <p:nvPicPr>
                        <p:cNvPr id="0" name="Object 3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6294" y="31644"/>
                          <a:ext cx="952500" cy="41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1021" name="Text Box 62">
              <a:extLst>
                <a:ext uri="{FF2B5EF4-FFF2-40B4-BE49-F238E27FC236}">
                  <a16:creationId xmlns:a16="http://schemas.microsoft.com/office/drawing/2014/main" id="{964328D0-930D-4497-BBBA-281A3A95988F}"/>
                </a:ext>
              </a:extLst>
            </p:cNvPr>
            <p:cNvSpPr txBox="1">
              <a:spLocks noChangeArrowheads="1"/>
            </p:cNvSpPr>
            <p:nvPr/>
          </p:nvSpPr>
          <p:spPr bwMode="auto">
            <a:xfrm>
              <a:off x="0" y="0"/>
              <a:ext cx="1828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b="1">
                  <a:solidFill>
                    <a:srgbClr val="CC0000"/>
                  </a:solidFill>
                  <a:ea typeface="华文中宋" panose="02010600040101010101" pitchFamily="2" charset="-122"/>
                </a:rPr>
                <a:t>（</a:t>
              </a:r>
              <a:r>
                <a:rPr lang="en-US" altLang="zh-CN" sz="2800" b="1">
                  <a:solidFill>
                    <a:srgbClr val="CC0000"/>
                  </a:solidFill>
                  <a:ea typeface="华文中宋" panose="02010600040101010101" pitchFamily="2" charset="-122"/>
                </a:rPr>
                <a:t>2</a:t>
              </a:r>
              <a:r>
                <a:rPr lang="zh-CN" altLang="en-US" sz="2800" b="1">
                  <a:solidFill>
                    <a:srgbClr val="CC0000"/>
                  </a:solidFill>
                  <a:ea typeface="华文中宋" panose="02010600040101010101" pitchFamily="2" charset="-122"/>
                </a:rPr>
                <a:t>）</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1747"/>
                                        </p:tgtEl>
                                        <p:attrNameLst>
                                          <p:attrName>style.visibility</p:attrName>
                                        </p:attrNameLst>
                                      </p:cBhvr>
                                      <p:to>
                                        <p:strVal val="visible"/>
                                      </p:to>
                                    </p:set>
                                    <p:animEffect transition="in" filter="wipe(left)">
                                      <p:cBhvr>
                                        <p:cTn id="12" dur="500"/>
                                        <p:tgtEl>
                                          <p:spTgt spid="31747"/>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31749"/>
                                        </p:tgtEl>
                                        <p:attrNameLst>
                                          <p:attrName>style.visibility</p:attrName>
                                        </p:attrNameLst>
                                      </p:cBhvr>
                                      <p:to>
                                        <p:strVal val="visible"/>
                                      </p:to>
                                    </p:set>
                                    <p:animEffect transition="in" filter="wipe(left)">
                                      <p:cBhvr>
                                        <p:cTn id="16" dur="500"/>
                                        <p:tgtEl>
                                          <p:spTgt spid="3174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31750"/>
                                        </p:tgtEl>
                                        <p:attrNameLst>
                                          <p:attrName>style.visibility</p:attrName>
                                        </p:attrNameLst>
                                      </p:cBhvr>
                                      <p:to>
                                        <p:strVal val="visible"/>
                                      </p:to>
                                    </p:set>
                                    <p:animEffect transition="in" filter="blinds(horizontal)">
                                      <p:cBhvr>
                                        <p:cTn id="21" dur="500"/>
                                        <p:tgtEl>
                                          <p:spTgt spid="3175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nodeType="clickEffect">
                                  <p:stCondLst>
                                    <p:cond delay="0"/>
                                  </p:stCondLst>
                                  <p:childTnLst>
                                    <p:set>
                                      <p:cBhvr>
                                        <p:cTn id="25" dur="1" fill="hold">
                                          <p:stCondLst>
                                            <p:cond delay="0"/>
                                          </p:stCondLst>
                                        </p:cTn>
                                        <p:tgtEl>
                                          <p:spTgt spid="31746"/>
                                        </p:tgtEl>
                                        <p:attrNameLst>
                                          <p:attrName>style.visibility</p:attrName>
                                        </p:attrNameLst>
                                      </p:cBhvr>
                                      <p:to>
                                        <p:strVal val="visible"/>
                                      </p:to>
                                    </p:set>
                                    <p:animEffect transition="in" filter="blinds(horizontal)">
                                      <p:cBhvr>
                                        <p:cTn id="26" dur="500"/>
                                        <p:tgtEl>
                                          <p:spTgt spid="3174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nodeType="clickEffect">
                                  <p:stCondLst>
                                    <p:cond delay="0"/>
                                  </p:stCondLst>
                                  <p:childTnLst>
                                    <p:set>
                                      <p:cBhvr>
                                        <p:cTn id="30" dur="1" fill="hold">
                                          <p:stCondLst>
                                            <p:cond delay="0"/>
                                          </p:stCondLst>
                                        </p:cTn>
                                        <p:tgtEl>
                                          <p:spTgt spid="31748"/>
                                        </p:tgtEl>
                                        <p:attrNameLst>
                                          <p:attrName>style.visibility</p:attrName>
                                        </p:attrNameLst>
                                      </p:cBhvr>
                                      <p:to>
                                        <p:strVal val="visible"/>
                                      </p:to>
                                    </p:set>
                                    <p:animEffect transition="in" filter="dissolve">
                                      <p:cBhvr>
                                        <p:cTn id="31" dur="500"/>
                                        <p:tgtEl>
                                          <p:spTgt spid="31748"/>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blinds(horizontal)">
                                      <p:cBhvr>
                                        <p:cTn id="36" dur="500"/>
                                        <p:tgtEl>
                                          <p:spTgt spid="7"/>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nodeType="clickEffect">
                                  <p:stCondLst>
                                    <p:cond delay="0"/>
                                  </p:stCondLst>
                                  <p:childTnLst>
                                    <p:set>
                                      <p:cBhvr>
                                        <p:cTn id="40" dur="1" fill="hold">
                                          <p:stCondLst>
                                            <p:cond delay="0"/>
                                          </p:stCondLst>
                                        </p:cTn>
                                        <p:tgtEl>
                                          <p:spTgt spid="31773"/>
                                        </p:tgtEl>
                                        <p:attrNameLst>
                                          <p:attrName>style.visibility</p:attrName>
                                        </p:attrNameLst>
                                      </p:cBhvr>
                                      <p:to>
                                        <p:strVal val="visible"/>
                                      </p:to>
                                    </p:set>
                                    <p:animEffect transition="in" filter="blinds(horizontal)">
                                      <p:cBhvr>
                                        <p:cTn id="41" dur="500"/>
                                        <p:tgtEl>
                                          <p:spTgt spid="31773"/>
                                        </p:tgtEl>
                                      </p:cBhvr>
                                    </p:animEffect>
                                  </p:childTnLst>
                                </p:cTn>
                              </p:par>
                            </p:childTnLst>
                          </p:cTn>
                        </p:par>
                        <p:par>
                          <p:cTn id="42" fill="hold" nodeType="afterGroup">
                            <p:stCondLst>
                              <p:cond delay="500"/>
                            </p:stCondLst>
                            <p:childTnLst>
                              <p:par>
                                <p:cTn id="43" presetID="9" presetClass="entr" presetSubtype="0" fill="hold" nodeType="afterEffect">
                                  <p:stCondLst>
                                    <p:cond delay="0"/>
                                  </p:stCondLst>
                                  <p:childTnLst>
                                    <p:set>
                                      <p:cBhvr>
                                        <p:cTn id="44" dur="1" fill="hold">
                                          <p:stCondLst>
                                            <p:cond delay="0"/>
                                          </p:stCondLst>
                                        </p:cTn>
                                        <p:tgtEl>
                                          <p:spTgt spid="31774"/>
                                        </p:tgtEl>
                                        <p:attrNameLst>
                                          <p:attrName>style.visibility</p:attrName>
                                        </p:attrNameLst>
                                      </p:cBhvr>
                                      <p:to>
                                        <p:strVal val="visible"/>
                                      </p:to>
                                    </p:set>
                                    <p:animEffect transition="in" filter="dissolve">
                                      <p:cBhvr>
                                        <p:cTn id="45" dur="500"/>
                                        <p:tgtEl>
                                          <p:spTgt spid="317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aphicFrame>
        <p:nvGraphicFramePr>
          <p:cNvPr id="32770" name="Object 2">
            <a:extLst>
              <a:ext uri="{FF2B5EF4-FFF2-40B4-BE49-F238E27FC236}">
                <a16:creationId xmlns:a16="http://schemas.microsoft.com/office/drawing/2014/main" id="{03A0659B-7136-4460-A8C9-FA52FCB74974}"/>
              </a:ext>
            </a:extLst>
          </p:cNvPr>
          <p:cNvGraphicFramePr>
            <a:graphicFrameLocks noChangeAspect="1"/>
          </p:cNvGraphicFramePr>
          <p:nvPr/>
        </p:nvGraphicFramePr>
        <p:xfrm>
          <a:off x="500063" y="1143000"/>
          <a:ext cx="3048000" cy="1111250"/>
        </p:xfrm>
        <a:graphic>
          <a:graphicData uri="http://schemas.openxmlformats.org/presentationml/2006/ole">
            <mc:AlternateContent xmlns:mc="http://schemas.openxmlformats.org/markup-compatibility/2006">
              <mc:Choice xmlns:v="urn:schemas-microsoft-com:vml" Requires="v">
                <p:oleObj r:id="rId3" imgW="1219729" imgH="444693" progId="Equation.DSMT4">
                  <p:embed/>
                </p:oleObj>
              </mc:Choice>
              <mc:Fallback>
                <p:oleObj r:id="rId3" imgW="1219729" imgH="444693"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3" y="1143000"/>
                        <a:ext cx="3048000" cy="1111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71" name="Object 3">
            <a:extLst>
              <a:ext uri="{FF2B5EF4-FFF2-40B4-BE49-F238E27FC236}">
                <a16:creationId xmlns:a16="http://schemas.microsoft.com/office/drawing/2014/main" id="{0C57FC69-DEB3-42E0-8CE9-FF94A8CD7C11}"/>
              </a:ext>
            </a:extLst>
          </p:cNvPr>
          <p:cNvGraphicFramePr>
            <a:graphicFrameLocks noChangeAspect="1"/>
          </p:cNvGraphicFramePr>
          <p:nvPr/>
        </p:nvGraphicFramePr>
        <p:xfrm>
          <a:off x="523875" y="2659063"/>
          <a:ext cx="952500" cy="412750"/>
        </p:xfrm>
        <a:graphic>
          <a:graphicData uri="http://schemas.openxmlformats.org/presentationml/2006/ole">
            <mc:AlternateContent xmlns:mc="http://schemas.openxmlformats.org/markup-compatibility/2006">
              <mc:Choice xmlns:v="urn:schemas-microsoft-com:vml" Requires="v">
                <p:oleObj r:id="rId5" imgW="381331" imgH="165243" progId="Equation.DSMT4">
                  <p:embed/>
                </p:oleObj>
              </mc:Choice>
              <mc:Fallback>
                <p:oleObj r:id="rId5" imgW="381331" imgH="165243"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3875" y="2659063"/>
                        <a:ext cx="952500" cy="41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72" name="Object 4">
            <a:extLst>
              <a:ext uri="{FF2B5EF4-FFF2-40B4-BE49-F238E27FC236}">
                <a16:creationId xmlns:a16="http://schemas.microsoft.com/office/drawing/2014/main" id="{66ADA626-CF51-4A3D-9137-21A5E6B797DA}"/>
              </a:ext>
            </a:extLst>
          </p:cNvPr>
          <p:cNvGraphicFramePr>
            <a:graphicFrameLocks noChangeAspect="1"/>
          </p:cNvGraphicFramePr>
          <p:nvPr/>
        </p:nvGraphicFramePr>
        <p:xfrm>
          <a:off x="1952625" y="3516313"/>
          <a:ext cx="3333750" cy="1143000"/>
        </p:xfrm>
        <a:graphic>
          <a:graphicData uri="http://schemas.openxmlformats.org/presentationml/2006/ole">
            <mc:AlternateContent xmlns:mc="http://schemas.openxmlformats.org/markup-compatibility/2006">
              <mc:Choice xmlns:v="urn:schemas-microsoft-com:vml" Requires="v">
                <p:oleObj r:id="rId7" imgW="1334659" imgH="457597" progId="Equation.DSMT4">
                  <p:embed/>
                </p:oleObj>
              </mc:Choice>
              <mc:Fallback>
                <p:oleObj r:id="rId7" imgW="1334659" imgH="457597"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52625" y="3516313"/>
                        <a:ext cx="3333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73" name="Object 5">
            <a:extLst>
              <a:ext uri="{FF2B5EF4-FFF2-40B4-BE49-F238E27FC236}">
                <a16:creationId xmlns:a16="http://schemas.microsoft.com/office/drawing/2014/main" id="{25362AAA-B292-42DE-86DD-F33DF47010B7}"/>
              </a:ext>
            </a:extLst>
          </p:cNvPr>
          <p:cNvGraphicFramePr>
            <a:graphicFrameLocks noChangeAspect="1"/>
          </p:cNvGraphicFramePr>
          <p:nvPr/>
        </p:nvGraphicFramePr>
        <p:xfrm>
          <a:off x="1809750" y="2500313"/>
          <a:ext cx="3332163" cy="1014412"/>
        </p:xfrm>
        <a:graphic>
          <a:graphicData uri="http://schemas.openxmlformats.org/presentationml/2006/ole">
            <mc:AlternateContent xmlns:mc="http://schemas.openxmlformats.org/markup-compatibility/2006">
              <mc:Choice xmlns:v="urn:schemas-microsoft-com:vml" Requires="v">
                <p:oleObj r:id="rId9" imgW="1333500" imgH="406400" progId="Equation.DSMT4">
                  <p:embed/>
                </p:oleObj>
              </mc:Choice>
              <mc:Fallback>
                <p:oleObj r:id="rId9" imgW="1333500" imgH="406400"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09750" y="2500313"/>
                        <a:ext cx="3332163"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74" name="Object 6">
            <a:extLst>
              <a:ext uri="{FF2B5EF4-FFF2-40B4-BE49-F238E27FC236}">
                <a16:creationId xmlns:a16="http://schemas.microsoft.com/office/drawing/2014/main" id="{E403F8AD-0576-48B2-8828-1427F51CD863}"/>
              </a:ext>
            </a:extLst>
          </p:cNvPr>
          <p:cNvGraphicFramePr>
            <a:graphicFrameLocks noChangeAspect="1"/>
          </p:cNvGraphicFramePr>
          <p:nvPr/>
        </p:nvGraphicFramePr>
        <p:xfrm>
          <a:off x="1500188" y="4857750"/>
          <a:ext cx="2032000" cy="1111250"/>
        </p:xfrm>
        <a:graphic>
          <a:graphicData uri="http://schemas.openxmlformats.org/presentationml/2006/ole">
            <mc:AlternateContent xmlns:mc="http://schemas.openxmlformats.org/markup-compatibility/2006">
              <mc:Choice xmlns:v="urn:schemas-microsoft-com:vml" Requires="v">
                <p:oleObj r:id="rId11" imgW="813153" imgH="444693" progId="Equation.DSMT4">
                  <p:embed/>
                </p:oleObj>
              </mc:Choice>
              <mc:Fallback>
                <p:oleObj r:id="rId11" imgW="813153" imgH="444693" progId="Equation.DSMT4">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00188" y="4857750"/>
                        <a:ext cx="2032000" cy="1111250"/>
                      </a:xfrm>
                      <a:prstGeom prst="rect">
                        <a:avLst/>
                      </a:prstGeom>
                      <a:noFill/>
                      <a:ln w="28575">
                        <a:solidFill>
                          <a:srgbClr val="FF66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72039" name="组合 16">
            <a:extLst>
              <a:ext uri="{FF2B5EF4-FFF2-40B4-BE49-F238E27FC236}">
                <a16:creationId xmlns:a16="http://schemas.microsoft.com/office/drawing/2014/main" id="{3A419191-235B-4A97-832C-B0516E048C7E}"/>
              </a:ext>
            </a:extLst>
          </p:cNvPr>
          <p:cNvGrpSpPr>
            <a:grpSpLocks/>
          </p:cNvGrpSpPr>
          <p:nvPr/>
        </p:nvGrpSpPr>
        <p:grpSpPr bwMode="auto">
          <a:xfrm>
            <a:off x="5475288" y="1428750"/>
            <a:ext cx="3621087" cy="4929188"/>
            <a:chOff x="0" y="0"/>
            <a:chExt cx="3621024" cy="4929222"/>
          </a:xfrm>
        </p:grpSpPr>
        <p:grpSp>
          <p:nvGrpSpPr>
            <p:cNvPr id="172043" name="组合 44">
              <a:extLst>
                <a:ext uri="{FF2B5EF4-FFF2-40B4-BE49-F238E27FC236}">
                  <a16:creationId xmlns:a16="http://schemas.microsoft.com/office/drawing/2014/main" id="{7B946C92-8156-463D-8A63-1825F9DB2ABE}"/>
                </a:ext>
              </a:extLst>
            </p:cNvPr>
            <p:cNvGrpSpPr>
              <a:grpSpLocks/>
            </p:cNvGrpSpPr>
            <p:nvPr/>
          </p:nvGrpSpPr>
          <p:grpSpPr bwMode="auto">
            <a:xfrm flipH="1">
              <a:off x="0" y="1158774"/>
              <a:ext cx="3621024" cy="1645920"/>
              <a:chOff x="0" y="0"/>
              <a:chExt cx="3621024" cy="1645920"/>
            </a:xfrm>
          </p:grpSpPr>
          <p:grpSp>
            <p:nvGrpSpPr>
              <p:cNvPr id="172055" name="Group 37">
                <a:extLst>
                  <a:ext uri="{FF2B5EF4-FFF2-40B4-BE49-F238E27FC236}">
                    <a16:creationId xmlns:a16="http://schemas.microsoft.com/office/drawing/2014/main" id="{FDA3073F-AB37-4CEE-A038-4108FD6B084F}"/>
                  </a:ext>
                </a:extLst>
              </p:cNvPr>
              <p:cNvGrpSpPr>
                <a:grpSpLocks/>
              </p:cNvGrpSpPr>
              <p:nvPr/>
            </p:nvGrpSpPr>
            <p:grpSpPr bwMode="auto">
              <a:xfrm>
                <a:off x="0" y="0"/>
                <a:ext cx="3621024" cy="1645920"/>
                <a:chOff x="0" y="0"/>
                <a:chExt cx="1584" cy="720"/>
              </a:xfrm>
            </p:grpSpPr>
            <p:sp>
              <p:nvSpPr>
                <p:cNvPr id="172057" name="Line 38">
                  <a:extLst>
                    <a:ext uri="{FF2B5EF4-FFF2-40B4-BE49-F238E27FC236}">
                      <a16:creationId xmlns:a16="http://schemas.microsoft.com/office/drawing/2014/main" id="{65284AC4-B66A-4E1D-AB5B-A9949A30673C}"/>
                    </a:ext>
                  </a:extLst>
                </p:cNvPr>
                <p:cNvSpPr>
                  <a:spLocks noChangeShapeType="1"/>
                </p:cNvSpPr>
                <p:nvPr/>
              </p:nvSpPr>
              <p:spPr bwMode="auto">
                <a:xfrm>
                  <a:off x="0" y="240"/>
                  <a:ext cx="1536" cy="336"/>
                </a:xfrm>
                <a:prstGeom prst="line">
                  <a:avLst/>
                </a:prstGeom>
                <a:noFill/>
                <a:ln w="28575">
                  <a:solidFill>
                    <a:srgbClr val="FF0000"/>
                  </a:solidFill>
                  <a:round/>
                  <a:headEnd type="triangle" w="sm" len="lg"/>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72058" name="Line 39">
                  <a:extLst>
                    <a:ext uri="{FF2B5EF4-FFF2-40B4-BE49-F238E27FC236}">
                      <a16:creationId xmlns:a16="http://schemas.microsoft.com/office/drawing/2014/main" id="{4D0BE674-ED78-46DD-9412-CC4749DCC40F}"/>
                    </a:ext>
                  </a:extLst>
                </p:cNvPr>
                <p:cNvSpPr>
                  <a:spLocks noChangeShapeType="1"/>
                </p:cNvSpPr>
                <p:nvPr/>
              </p:nvSpPr>
              <p:spPr bwMode="auto">
                <a:xfrm flipV="1">
                  <a:off x="48" y="144"/>
                  <a:ext cx="1536" cy="480"/>
                </a:xfrm>
                <a:prstGeom prst="line">
                  <a:avLst/>
                </a:prstGeom>
                <a:noFill/>
                <a:ln w="28575">
                  <a:solidFill>
                    <a:srgbClr val="FF0000"/>
                  </a:solidFill>
                  <a:round/>
                  <a:headEnd type="triangle" w="sm" len="lg"/>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72059" name="Line 40">
                  <a:extLst>
                    <a:ext uri="{FF2B5EF4-FFF2-40B4-BE49-F238E27FC236}">
                      <a16:creationId xmlns:a16="http://schemas.microsoft.com/office/drawing/2014/main" id="{C39D592B-C90F-47A4-A80C-7C5707C76F1B}"/>
                    </a:ext>
                  </a:extLst>
                </p:cNvPr>
                <p:cNvSpPr>
                  <a:spLocks noChangeShapeType="1"/>
                </p:cNvSpPr>
                <p:nvPr/>
              </p:nvSpPr>
              <p:spPr bwMode="auto">
                <a:xfrm flipH="1">
                  <a:off x="432" y="0"/>
                  <a:ext cx="720" cy="720"/>
                </a:xfrm>
                <a:prstGeom prst="line">
                  <a:avLst/>
                </a:prstGeom>
                <a:noFill/>
                <a:ln w="28575">
                  <a:solidFill>
                    <a:srgbClr val="FF0000"/>
                  </a:solidFill>
                  <a:round/>
                  <a:headEnd type="triangle" w="sm" len="lg"/>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72060" name="Line 41">
                  <a:extLst>
                    <a:ext uri="{FF2B5EF4-FFF2-40B4-BE49-F238E27FC236}">
                      <a16:creationId xmlns:a16="http://schemas.microsoft.com/office/drawing/2014/main" id="{AF4CB1F6-2E94-414A-9C67-A2176853DF28}"/>
                    </a:ext>
                  </a:extLst>
                </p:cNvPr>
                <p:cNvSpPr>
                  <a:spLocks noChangeShapeType="1"/>
                </p:cNvSpPr>
                <p:nvPr/>
              </p:nvSpPr>
              <p:spPr bwMode="auto">
                <a:xfrm>
                  <a:off x="432" y="0"/>
                  <a:ext cx="576" cy="720"/>
                </a:xfrm>
                <a:prstGeom prst="line">
                  <a:avLst/>
                </a:prstGeom>
                <a:noFill/>
                <a:ln w="28575">
                  <a:solidFill>
                    <a:srgbClr val="FF0000"/>
                  </a:solidFill>
                  <a:round/>
                  <a:headEnd type="triangle" w="sm" len="lg"/>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pSp>
          <p:sp>
            <p:nvSpPr>
              <p:cNvPr id="172056" name="椭圆 30">
                <a:extLst>
                  <a:ext uri="{FF2B5EF4-FFF2-40B4-BE49-F238E27FC236}">
                    <a16:creationId xmlns:a16="http://schemas.microsoft.com/office/drawing/2014/main" id="{E16471B5-8CFF-4C3B-8B9B-AF6D4426380C}"/>
                  </a:ext>
                </a:extLst>
              </p:cNvPr>
              <p:cNvSpPr>
                <a:spLocks noChangeArrowheads="1"/>
              </p:cNvSpPr>
              <p:nvPr/>
            </p:nvSpPr>
            <p:spPr bwMode="auto">
              <a:xfrm>
                <a:off x="714363" y="357299"/>
                <a:ext cx="1928778" cy="100013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zh-CN" sz="1800">
                  <a:solidFill>
                    <a:srgbClr val="FFFFFF"/>
                  </a:solidFill>
                  <a:latin typeface="Calibri" panose="020F0502020204030204" pitchFamily="34" charset="0"/>
                </a:endParaRPr>
              </a:p>
            </p:txBody>
          </p:sp>
        </p:grpSp>
        <p:graphicFrame>
          <p:nvGraphicFramePr>
            <p:cNvPr id="172044" name="Object 15">
              <a:extLst>
                <a:ext uri="{FF2B5EF4-FFF2-40B4-BE49-F238E27FC236}">
                  <a16:creationId xmlns:a16="http://schemas.microsoft.com/office/drawing/2014/main" id="{80595648-B4AA-4D19-BABE-5BFB34FBAC07}"/>
                </a:ext>
              </a:extLst>
            </p:cNvPr>
            <p:cNvGraphicFramePr>
              <a:graphicFrameLocks noChangeAspect="1"/>
            </p:cNvGraphicFramePr>
            <p:nvPr/>
          </p:nvGraphicFramePr>
          <p:xfrm>
            <a:off x="596520" y="1143008"/>
            <a:ext cx="425450" cy="474662"/>
          </p:xfrm>
          <a:graphic>
            <a:graphicData uri="http://schemas.openxmlformats.org/presentationml/2006/ole">
              <mc:AlternateContent xmlns:mc="http://schemas.openxmlformats.org/markup-compatibility/2006">
                <mc:Choice xmlns:v="urn:schemas-microsoft-com:vml" Requires="v">
                  <p:oleObj r:id="rId13" imgW="200126" imgH="247823" progId="Equation.DSMT4">
                    <p:embed/>
                  </p:oleObj>
                </mc:Choice>
                <mc:Fallback>
                  <p:oleObj r:id="rId13" imgW="200126" imgH="247823" progId="Equation.DSMT4">
                    <p:embed/>
                    <p:pic>
                      <p:nvPicPr>
                        <p:cNvPr id="0" name="Object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6520" y="1143008"/>
                          <a:ext cx="425450"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84" name="AutoShape 11">
              <a:extLst>
                <a:ext uri="{FF2B5EF4-FFF2-40B4-BE49-F238E27FC236}">
                  <a16:creationId xmlns:a16="http://schemas.microsoft.com/office/drawing/2014/main" id="{5A1D9503-6B53-4B48-8035-565DFA63B1F8}"/>
                </a:ext>
              </a:extLst>
            </p:cNvPr>
            <p:cNvSpPr>
              <a:spLocks noChangeArrowheads="1"/>
            </p:cNvSpPr>
            <p:nvPr/>
          </p:nvSpPr>
          <p:spPr bwMode="auto">
            <a:xfrm>
              <a:off x="1317602" y="150814"/>
              <a:ext cx="1223941" cy="4751420"/>
            </a:xfrm>
            <a:prstGeom prst="can">
              <a:avLst>
                <a:gd name="adj" fmla="val 58914"/>
              </a:avLst>
            </a:prstGeom>
            <a:gradFill rotWithShape="1">
              <a:gsLst>
                <a:gs pos="0">
                  <a:schemeClr val="bg1"/>
                </a:gs>
                <a:gs pos="50000">
                  <a:srgbClr val="FF99CC"/>
                </a:gs>
                <a:gs pos="100000">
                  <a:schemeClr val="bg1"/>
                </a:gs>
              </a:gsLst>
              <a:lin ang="0" scaled="1"/>
            </a:gradFill>
            <a:ln w="22225" cmpd="sng">
              <a:solidFill>
                <a:srgbClr val="FF00FF"/>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defRPr/>
              </a:pPr>
              <a:endParaRPr lang="zh-CN" altLang="en-US" sz="2800" b="1">
                <a:cs typeface="Times New Roman" panose="02020603050405020304" pitchFamily="18" charset="0"/>
              </a:endParaRPr>
            </a:p>
          </p:txBody>
        </p:sp>
        <p:grpSp>
          <p:nvGrpSpPr>
            <p:cNvPr id="172046" name="Group 12">
              <a:extLst>
                <a:ext uri="{FF2B5EF4-FFF2-40B4-BE49-F238E27FC236}">
                  <a16:creationId xmlns:a16="http://schemas.microsoft.com/office/drawing/2014/main" id="{F485DDBA-3636-4E69-8067-460CC57E4AE0}"/>
                </a:ext>
              </a:extLst>
            </p:cNvPr>
            <p:cNvGrpSpPr>
              <a:grpSpLocks/>
            </p:cNvGrpSpPr>
            <p:nvPr/>
          </p:nvGrpSpPr>
          <p:grpSpPr bwMode="auto">
            <a:xfrm>
              <a:off x="967985" y="165136"/>
              <a:ext cx="1944687" cy="4764088"/>
              <a:chOff x="0" y="0"/>
              <a:chExt cx="1225" cy="3001"/>
            </a:xfrm>
          </p:grpSpPr>
          <p:sp>
            <p:nvSpPr>
              <p:cNvPr id="32786" name="AutoShape 8">
                <a:extLst>
                  <a:ext uri="{FF2B5EF4-FFF2-40B4-BE49-F238E27FC236}">
                    <a16:creationId xmlns:a16="http://schemas.microsoft.com/office/drawing/2014/main" id="{27E70287-98AE-41AF-BA09-5226D4EF9C1B}"/>
                  </a:ext>
                </a:extLst>
              </p:cNvPr>
              <p:cNvSpPr>
                <a:spLocks noChangeArrowheads="1"/>
              </p:cNvSpPr>
              <p:nvPr/>
            </p:nvSpPr>
            <p:spPr bwMode="auto">
              <a:xfrm>
                <a:off x="220" y="915"/>
                <a:ext cx="771" cy="2086"/>
              </a:xfrm>
              <a:prstGeom prst="can">
                <a:avLst>
                  <a:gd name="adj" fmla="val 57594"/>
                </a:avLst>
              </a:prstGeom>
              <a:gradFill rotWithShape="1">
                <a:gsLst>
                  <a:gs pos="0">
                    <a:schemeClr val="bg1"/>
                  </a:gs>
                  <a:gs pos="50000">
                    <a:srgbClr val="FF99CC"/>
                  </a:gs>
                  <a:gs pos="100000">
                    <a:schemeClr val="bg1"/>
                  </a:gs>
                </a:gsLst>
                <a:lin ang="0" scaled="1"/>
              </a:gradFill>
              <a:ln w="22225" cmpd="sng">
                <a:solidFill>
                  <a:srgbClr val="FF00FF"/>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defRPr/>
                </a:pPr>
                <a:endParaRPr lang="zh-CN" altLang="en-US" sz="2800" b="1">
                  <a:cs typeface="Times New Roman" panose="02020603050405020304" pitchFamily="18" charset="0"/>
                </a:endParaRPr>
              </a:p>
            </p:txBody>
          </p:sp>
          <p:sp>
            <p:nvSpPr>
              <p:cNvPr id="172053" name="AutoShape 9">
                <a:extLst>
                  <a:ext uri="{FF2B5EF4-FFF2-40B4-BE49-F238E27FC236}">
                    <a16:creationId xmlns:a16="http://schemas.microsoft.com/office/drawing/2014/main" id="{8C0BE912-FF32-4AC1-B35D-F7592EE7A49D}"/>
                  </a:ext>
                </a:extLst>
              </p:cNvPr>
              <p:cNvSpPr>
                <a:spLocks noChangeArrowheads="1"/>
              </p:cNvSpPr>
              <p:nvPr/>
            </p:nvSpPr>
            <p:spPr bwMode="auto">
              <a:xfrm>
                <a:off x="0" y="824"/>
                <a:ext cx="1225" cy="1406"/>
              </a:xfrm>
              <a:prstGeom prst="can">
                <a:avLst>
                  <a:gd name="adj" fmla="val 53551"/>
                </a:avLst>
              </a:prstGeom>
              <a:solidFill>
                <a:srgbClr val="FFFF00">
                  <a:alpha val="32156"/>
                </a:srgbClr>
              </a:solidFill>
              <a:ln w="19050">
                <a:solidFill>
                  <a:srgbClr val="E46C0A"/>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2800" b="1">
                  <a:cs typeface="Times New Roman" panose="02020603050405020304" pitchFamily="18" charset="0"/>
                </a:endParaRPr>
              </a:p>
            </p:txBody>
          </p:sp>
          <p:sp>
            <p:nvSpPr>
              <p:cNvPr id="32788" name="AutoShape 10">
                <a:extLst>
                  <a:ext uri="{FF2B5EF4-FFF2-40B4-BE49-F238E27FC236}">
                    <a16:creationId xmlns:a16="http://schemas.microsoft.com/office/drawing/2014/main" id="{D63B0F98-7650-4BCF-BA3D-6A2A842A2D17}"/>
                  </a:ext>
                </a:extLst>
              </p:cNvPr>
              <p:cNvSpPr>
                <a:spLocks noChangeArrowheads="1"/>
              </p:cNvSpPr>
              <p:nvPr/>
            </p:nvSpPr>
            <p:spPr bwMode="auto">
              <a:xfrm>
                <a:off x="220" y="0"/>
                <a:ext cx="771" cy="1360"/>
              </a:xfrm>
              <a:prstGeom prst="can">
                <a:avLst>
                  <a:gd name="adj" fmla="val 55899"/>
                </a:avLst>
              </a:prstGeom>
              <a:gradFill rotWithShape="1">
                <a:gsLst>
                  <a:gs pos="0">
                    <a:schemeClr val="bg1"/>
                  </a:gs>
                  <a:gs pos="50000">
                    <a:srgbClr val="FF99CC"/>
                  </a:gs>
                  <a:gs pos="100000">
                    <a:schemeClr val="bg1"/>
                  </a:gs>
                </a:gsLst>
                <a:lin ang="0" scaled="1"/>
              </a:gradFill>
              <a:ln w="22225" cmpd="sng">
                <a:solidFill>
                  <a:srgbClr val="FF00FF"/>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defRPr/>
                </a:pPr>
                <a:endParaRPr lang="zh-CN" altLang="en-US" sz="2800" b="1">
                  <a:cs typeface="Times New Roman" panose="02020603050405020304" pitchFamily="18" charset="0"/>
                </a:endParaRPr>
              </a:p>
            </p:txBody>
          </p:sp>
        </p:grpSp>
        <p:sp>
          <p:nvSpPr>
            <p:cNvPr id="172047" name="Text Box 24">
              <a:extLst>
                <a:ext uri="{FF2B5EF4-FFF2-40B4-BE49-F238E27FC236}">
                  <a16:creationId xmlns:a16="http://schemas.microsoft.com/office/drawing/2014/main" id="{040AB21F-17E1-439C-A8D1-27ED6D50EDE9}"/>
                </a:ext>
              </a:extLst>
            </p:cNvPr>
            <p:cNvSpPr txBox="1">
              <a:spLocks noChangeArrowheads="1"/>
            </p:cNvSpPr>
            <p:nvPr/>
          </p:nvSpPr>
          <p:spPr bwMode="auto">
            <a:xfrm>
              <a:off x="1976047" y="0"/>
              <a:ext cx="5762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b="1" i="1">
                  <a:cs typeface="Times New Roman" panose="02020603050405020304" pitchFamily="18" charset="0"/>
                </a:rPr>
                <a:t>R</a:t>
              </a:r>
            </a:p>
          </p:txBody>
        </p:sp>
        <p:sp>
          <p:nvSpPr>
            <p:cNvPr id="172048" name="AutoShape 25">
              <a:extLst>
                <a:ext uri="{FF2B5EF4-FFF2-40B4-BE49-F238E27FC236}">
                  <a16:creationId xmlns:a16="http://schemas.microsoft.com/office/drawing/2014/main" id="{575E740C-287A-417C-A476-65A73B573ED2}"/>
                </a:ext>
              </a:extLst>
            </p:cNvPr>
            <p:cNvSpPr>
              <a:spLocks noChangeArrowheads="1"/>
            </p:cNvSpPr>
            <p:nvPr/>
          </p:nvSpPr>
          <p:spPr bwMode="auto">
            <a:xfrm>
              <a:off x="1593460" y="1085885"/>
              <a:ext cx="720725" cy="936625"/>
            </a:xfrm>
            <a:prstGeom prst="can">
              <a:avLst>
                <a:gd name="adj" fmla="val 62114"/>
              </a:avLst>
            </a:prstGeom>
            <a:noFill/>
            <a:ln w="28575">
              <a:solidFill>
                <a:schemeClr val="accent2"/>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2800" b="1">
                <a:cs typeface="Times New Roman" panose="02020603050405020304" pitchFamily="18" charset="0"/>
              </a:endParaRPr>
            </a:p>
          </p:txBody>
        </p:sp>
        <p:sp>
          <p:nvSpPr>
            <p:cNvPr id="172049" name="Line 23">
              <a:extLst>
                <a:ext uri="{FF2B5EF4-FFF2-40B4-BE49-F238E27FC236}">
                  <a16:creationId xmlns:a16="http://schemas.microsoft.com/office/drawing/2014/main" id="{F51CC318-EC03-4115-A75D-DC0D35D91D3E}"/>
                </a:ext>
              </a:extLst>
            </p:cNvPr>
            <p:cNvSpPr>
              <a:spLocks noChangeShapeType="1"/>
            </p:cNvSpPr>
            <p:nvPr/>
          </p:nvSpPr>
          <p:spPr bwMode="auto">
            <a:xfrm>
              <a:off x="1904610" y="503237"/>
              <a:ext cx="6477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2050" name="Line 51">
              <a:extLst>
                <a:ext uri="{FF2B5EF4-FFF2-40B4-BE49-F238E27FC236}">
                  <a16:creationId xmlns:a16="http://schemas.microsoft.com/office/drawing/2014/main" id="{C5AF76BF-6FA9-44BA-9A21-FB68718EC64F}"/>
                </a:ext>
              </a:extLst>
            </p:cNvPr>
            <p:cNvSpPr>
              <a:spLocks noChangeShapeType="1"/>
            </p:cNvSpPr>
            <p:nvPr/>
          </p:nvSpPr>
          <p:spPr bwMode="auto">
            <a:xfrm>
              <a:off x="2311032" y="2500330"/>
              <a:ext cx="361950" cy="365760"/>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72051" name="Freeform 52">
              <a:extLst>
                <a:ext uri="{FF2B5EF4-FFF2-40B4-BE49-F238E27FC236}">
                  <a16:creationId xmlns:a16="http://schemas.microsoft.com/office/drawing/2014/main" id="{41A64CA4-3029-4119-A1FD-25F5C491CB7A}"/>
                </a:ext>
              </a:extLst>
            </p:cNvPr>
            <p:cNvSpPr>
              <a:spLocks/>
            </p:cNvSpPr>
            <p:nvPr/>
          </p:nvSpPr>
          <p:spPr bwMode="auto">
            <a:xfrm flipH="1">
              <a:off x="1255228" y="2453032"/>
              <a:ext cx="251460" cy="327660"/>
            </a:xfrm>
            <a:custGeom>
              <a:avLst/>
              <a:gdLst>
                <a:gd name="T0" fmla="*/ 0 w 132"/>
                <a:gd name="T1" fmla="*/ 0 h 172"/>
                <a:gd name="T2" fmla="*/ 2147483646 w 132"/>
                <a:gd name="T3" fmla="*/ 2147483646 h 172"/>
                <a:gd name="T4" fmla="*/ 0 60000 65536"/>
                <a:gd name="T5" fmla="*/ 0 60000 65536"/>
                <a:gd name="T6" fmla="*/ 0 w 132"/>
                <a:gd name="T7" fmla="*/ 0 h 172"/>
                <a:gd name="T8" fmla="*/ 132 w 132"/>
                <a:gd name="T9" fmla="*/ 172 h 172"/>
              </a:gdLst>
              <a:ahLst/>
              <a:cxnLst>
                <a:cxn ang="T4">
                  <a:pos x="T0" y="T1"/>
                </a:cxn>
                <a:cxn ang="T5">
                  <a:pos x="T2" y="T3"/>
                </a:cxn>
              </a:cxnLst>
              <a:rect l="T6" t="T7" r="T8" b="T9"/>
              <a:pathLst>
                <a:path w="132" h="172">
                  <a:moveTo>
                    <a:pt x="0" y="0"/>
                  </a:moveTo>
                  <a:lnTo>
                    <a:pt x="132" y="172"/>
                  </a:lnTo>
                </a:path>
              </a:pathLst>
            </a:custGeom>
            <a:noFill/>
            <a:ln w="28575">
              <a:solidFill>
                <a:srgbClr val="FF0000"/>
              </a:solidFill>
              <a:miter lim="800000"/>
              <a:headEnd/>
              <a:tailEnd type="triangle" w="sm"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6" name="组合 37">
            <a:extLst>
              <a:ext uri="{FF2B5EF4-FFF2-40B4-BE49-F238E27FC236}">
                <a16:creationId xmlns:a16="http://schemas.microsoft.com/office/drawing/2014/main" id="{94B22D88-E2BF-43E7-B3E1-A326FC92CEA8}"/>
              </a:ext>
            </a:extLst>
          </p:cNvPr>
          <p:cNvGrpSpPr>
            <a:grpSpLocks/>
          </p:cNvGrpSpPr>
          <p:nvPr/>
        </p:nvGrpSpPr>
        <p:grpSpPr bwMode="auto">
          <a:xfrm>
            <a:off x="71438" y="228600"/>
            <a:ext cx="9910762" cy="857250"/>
            <a:chOff x="0" y="0"/>
            <a:chExt cx="9072594" cy="857256"/>
          </a:xfrm>
        </p:grpSpPr>
        <p:sp>
          <p:nvSpPr>
            <p:cNvPr id="172041" name="TextBox 35">
              <a:extLst>
                <a:ext uri="{FF2B5EF4-FFF2-40B4-BE49-F238E27FC236}">
                  <a16:creationId xmlns:a16="http://schemas.microsoft.com/office/drawing/2014/main" id="{5418BFC0-CF74-464E-989D-C3ED2FCD3971}"/>
                </a:ext>
              </a:extLst>
            </p:cNvPr>
            <p:cNvSpPr txBox="1">
              <a:spLocks noChangeArrowheads="1"/>
            </p:cNvSpPr>
            <p:nvPr/>
          </p:nvSpPr>
          <p:spPr bwMode="auto">
            <a:xfrm>
              <a:off x="0" y="0"/>
              <a:ext cx="9072594" cy="519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b="1">
                  <a:solidFill>
                    <a:srgbClr val="FF0000"/>
                  </a:solidFill>
                  <a:latin typeface="华文中宋" panose="02010600040101010101" pitchFamily="2" charset="-122"/>
                  <a:ea typeface="华文中宋" panose="02010600040101010101" pitchFamily="2" charset="-122"/>
                </a:rPr>
                <a:t>思考：</a:t>
              </a:r>
              <a:r>
                <a:rPr lang="zh-CN" altLang="en-US" sz="2800" b="1">
                  <a:latin typeface="华文中宋" panose="02010600040101010101" pitchFamily="2" charset="-122"/>
                  <a:ea typeface="华文中宋" panose="02010600040101010101" pitchFamily="2" charset="-122"/>
                </a:rPr>
                <a:t>如果是无限长均匀带电圆柱体，内外电场又如何？</a:t>
              </a:r>
            </a:p>
          </p:txBody>
        </p:sp>
        <p:sp>
          <p:nvSpPr>
            <p:cNvPr id="172042" name="圆角矩形 36">
              <a:extLst>
                <a:ext uri="{FF2B5EF4-FFF2-40B4-BE49-F238E27FC236}">
                  <a16:creationId xmlns:a16="http://schemas.microsoft.com/office/drawing/2014/main" id="{0D1FBF46-26D8-4EE3-B67A-C83C98A04B29}"/>
                </a:ext>
              </a:extLst>
            </p:cNvPr>
            <p:cNvSpPr>
              <a:spLocks noChangeArrowheads="1"/>
            </p:cNvSpPr>
            <p:nvPr/>
          </p:nvSpPr>
          <p:spPr bwMode="auto">
            <a:xfrm>
              <a:off x="500064" y="714380"/>
              <a:ext cx="8001028" cy="142876"/>
            </a:xfrm>
            <a:prstGeom prst="roundRect">
              <a:avLst>
                <a:gd name="adj" fmla="val 16667"/>
              </a:avLst>
            </a:prstGeom>
            <a:solidFill>
              <a:srgbClr val="0070C0"/>
            </a:solidFill>
            <a:ln w="25400">
              <a:solidFill>
                <a:srgbClr val="8EB4E3"/>
              </a:solidFill>
              <a:round/>
              <a:headEnd/>
              <a:tailEnd/>
            </a:ln>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zh-CN" sz="1800">
                <a:solidFill>
                  <a:srgbClr val="FFFFFF"/>
                </a:solidFill>
                <a:latin typeface="Calibri" panose="020F050202020403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2770"/>
                                        </p:tgtEl>
                                        <p:attrNameLst>
                                          <p:attrName>style.visibility</p:attrName>
                                        </p:attrNameLst>
                                      </p:cBhvr>
                                      <p:to>
                                        <p:strVal val="visible"/>
                                      </p:to>
                                    </p:set>
                                    <p:animEffect transition="in" filter="blinds(horizontal)">
                                      <p:cBhvr>
                                        <p:cTn id="12" dur="500"/>
                                        <p:tgtEl>
                                          <p:spTgt spid="3277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2771"/>
                                        </p:tgtEl>
                                        <p:attrNameLst>
                                          <p:attrName>style.visibility</p:attrName>
                                        </p:attrNameLst>
                                      </p:cBhvr>
                                      <p:to>
                                        <p:strVal val="visible"/>
                                      </p:to>
                                    </p:set>
                                    <p:animEffect transition="in" filter="blinds(horizontal)">
                                      <p:cBhvr>
                                        <p:cTn id="17" dur="500"/>
                                        <p:tgtEl>
                                          <p:spTgt spid="3277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2773"/>
                                        </p:tgtEl>
                                        <p:attrNameLst>
                                          <p:attrName>style.visibility</p:attrName>
                                        </p:attrNameLst>
                                      </p:cBhvr>
                                      <p:to>
                                        <p:strVal val="visible"/>
                                      </p:to>
                                    </p:set>
                                    <p:animEffect transition="in" filter="blinds(horizontal)">
                                      <p:cBhvr>
                                        <p:cTn id="22" dur="500"/>
                                        <p:tgtEl>
                                          <p:spTgt spid="3277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2772"/>
                                        </p:tgtEl>
                                        <p:attrNameLst>
                                          <p:attrName>style.visibility</p:attrName>
                                        </p:attrNameLst>
                                      </p:cBhvr>
                                      <p:to>
                                        <p:strVal val="visible"/>
                                      </p:to>
                                    </p:set>
                                    <p:animEffect transition="in" filter="blinds(horizontal)">
                                      <p:cBhvr>
                                        <p:cTn id="27" dur="500"/>
                                        <p:tgtEl>
                                          <p:spTgt spid="3277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32774"/>
                                        </p:tgtEl>
                                        <p:attrNameLst>
                                          <p:attrName>style.visibility</p:attrName>
                                        </p:attrNameLst>
                                      </p:cBhvr>
                                      <p:to>
                                        <p:strVal val="visible"/>
                                      </p:to>
                                    </p:set>
                                    <p:animEffect transition="in" filter="dissolve">
                                      <p:cBhvr>
                                        <p:cTn id="32" dur="500"/>
                                        <p:tgtEl>
                                          <p:spTgt spid="327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411852E9-6A6C-4866-9BAA-B2C9AA6A6867}"/>
              </a:ext>
            </a:extLst>
          </p:cNvPr>
          <p:cNvGrpSpPr>
            <a:grpSpLocks/>
          </p:cNvGrpSpPr>
          <p:nvPr/>
        </p:nvGrpSpPr>
        <p:grpSpPr bwMode="auto">
          <a:xfrm>
            <a:off x="4568825" y="2595563"/>
            <a:ext cx="4419600" cy="3962400"/>
            <a:chOff x="2976" y="1471"/>
            <a:chExt cx="2784" cy="2496"/>
          </a:xfrm>
        </p:grpSpPr>
        <p:sp>
          <p:nvSpPr>
            <p:cNvPr id="174101" name="Rectangle 3">
              <a:extLst>
                <a:ext uri="{FF2B5EF4-FFF2-40B4-BE49-F238E27FC236}">
                  <a16:creationId xmlns:a16="http://schemas.microsoft.com/office/drawing/2014/main" id="{9EF22C03-02BC-4405-8414-9825E519FBFF}"/>
                </a:ext>
              </a:extLst>
            </p:cNvPr>
            <p:cNvSpPr>
              <a:spLocks noChangeArrowheads="1"/>
            </p:cNvSpPr>
            <p:nvPr/>
          </p:nvSpPr>
          <p:spPr bwMode="auto">
            <a:xfrm>
              <a:off x="2976" y="1471"/>
              <a:ext cx="2784" cy="2496"/>
            </a:xfrm>
            <a:prstGeom prst="rect">
              <a:avLst/>
            </a:prstGeom>
            <a:solidFill>
              <a:schemeClr val="bg1"/>
            </a:solidFill>
            <a:ln w="38100">
              <a:solidFill>
                <a:srgbClr val="006666"/>
              </a:solidFill>
              <a:miter lim="800000"/>
              <a:headEnd/>
              <a:tailEnd type="none" w="sm" len="lg"/>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zh-CN" sz="2800">
                <a:latin typeface="Times New Roman" panose="02020603050405020304" pitchFamily="18" charset="0"/>
                <a:ea typeface="楷体_GB2312" pitchFamily="49" charset="-122"/>
              </a:endParaRPr>
            </a:p>
          </p:txBody>
        </p:sp>
        <p:grpSp>
          <p:nvGrpSpPr>
            <p:cNvPr id="174102" name="Group 4">
              <a:extLst>
                <a:ext uri="{FF2B5EF4-FFF2-40B4-BE49-F238E27FC236}">
                  <a16:creationId xmlns:a16="http://schemas.microsoft.com/office/drawing/2014/main" id="{31569E58-A59F-4C35-AF5F-C24369EE11A4}"/>
                </a:ext>
              </a:extLst>
            </p:cNvPr>
            <p:cNvGrpSpPr>
              <a:grpSpLocks/>
            </p:cNvGrpSpPr>
            <p:nvPr/>
          </p:nvGrpSpPr>
          <p:grpSpPr bwMode="auto">
            <a:xfrm>
              <a:off x="3504" y="1855"/>
              <a:ext cx="2112" cy="1727"/>
              <a:chOff x="3360" y="1681"/>
              <a:chExt cx="2112" cy="1727"/>
            </a:xfrm>
          </p:grpSpPr>
          <p:sp>
            <p:nvSpPr>
              <p:cNvPr id="174103" name="AutoShape 5">
                <a:extLst>
                  <a:ext uri="{FF2B5EF4-FFF2-40B4-BE49-F238E27FC236}">
                    <a16:creationId xmlns:a16="http://schemas.microsoft.com/office/drawing/2014/main" id="{D9532758-A5EE-47A5-964C-0BDBE8DE5D52}"/>
                  </a:ext>
                </a:extLst>
              </p:cNvPr>
              <p:cNvSpPr>
                <a:spLocks noChangeArrowheads="1"/>
              </p:cNvSpPr>
              <p:nvPr/>
            </p:nvSpPr>
            <p:spPr bwMode="auto">
              <a:xfrm rot="-876749">
                <a:off x="3360" y="1701"/>
                <a:ext cx="2112" cy="1680"/>
              </a:xfrm>
              <a:prstGeom prst="parallelogram">
                <a:avLst>
                  <a:gd name="adj" fmla="val 26033"/>
                </a:avLst>
              </a:prstGeom>
              <a:solidFill>
                <a:srgbClr val="FFEBFF"/>
              </a:solidFill>
              <a:ln w="28575">
                <a:solidFill>
                  <a:srgbClr val="CC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zh-CN" sz="2800">
                  <a:latin typeface="Times New Roman" panose="02020603050405020304" pitchFamily="18" charset="0"/>
                  <a:ea typeface="楷体_GB2312" pitchFamily="49" charset="-122"/>
                </a:endParaRPr>
              </a:p>
            </p:txBody>
          </p:sp>
          <p:grpSp>
            <p:nvGrpSpPr>
              <p:cNvPr id="174104" name="Group 6">
                <a:extLst>
                  <a:ext uri="{FF2B5EF4-FFF2-40B4-BE49-F238E27FC236}">
                    <a16:creationId xmlns:a16="http://schemas.microsoft.com/office/drawing/2014/main" id="{68909DBD-B19E-4B13-AFE9-9CB0661E112F}"/>
                  </a:ext>
                </a:extLst>
              </p:cNvPr>
              <p:cNvGrpSpPr>
                <a:grpSpLocks/>
              </p:cNvGrpSpPr>
              <p:nvPr/>
            </p:nvGrpSpPr>
            <p:grpSpPr bwMode="auto">
              <a:xfrm>
                <a:off x="3594" y="1681"/>
                <a:ext cx="1692" cy="1727"/>
                <a:chOff x="3594" y="1681"/>
                <a:chExt cx="1692" cy="1727"/>
              </a:xfrm>
            </p:grpSpPr>
            <p:sp>
              <p:nvSpPr>
                <p:cNvPr id="174105" name="Text Box 7">
                  <a:extLst>
                    <a:ext uri="{FF2B5EF4-FFF2-40B4-BE49-F238E27FC236}">
                      <a16:creationId xmlns:a16="http://schemas.microsoft.com/office/drawing/2014/main" id="{5BC5E2CF-DEDA-4AA3-86DE-7561B1CA4D85}"/>
                    </a:ext>
                  </a:extLst>
                </p:cNvPr>
                <p:cNvSpPr txBox="1">
                  <a:spLocks noChangeArrowheads="1"/>
                </p:cNvSpPr>
                <p:nvPr/>
              </p:nvSpPr>
              <p:spPr bwMode="auto">
                <a:xfrm rot="-903760">
                  <a:off x="3594" y="1681"/>
                  <a:ext cx="16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FF0000"/>
                      </a:solidFill>
                      <a:latin typeface="Times New Roman" panose="02020603050405020304" pitchFamily="18" charset="0"/>
                    </a:rPr>
                    <a:t>+ + + + + + + + + + </a:t>
                  </a:r>
                </a:p>
              </p:txBody>
            </p:sp>
            <p:sp>
              <p:nvSpPr>
                <p:cNvPr id="174106" name="Text Box 8">
                  <a:extLst>
                    <a:ext uri="{FF2B5EF4-FFF2-40B4-BE49-F238E27FC236}">
                      <a16:creationId xmlns:a16="http://schemas.microsoft.com/office/drawing/2014/main" id="{C3B44719-8CED-424E-A22F-15B897C613FF}"/>
                    </a:ext>
                  </a:extLst>
                </p:cNvPr>
                <p:cNvSpPr txBox="1">
                  <a:spLocks noChangeArrowheads="1"/>
                </p:cNvSpPr>
                <p:nvPr/>
              </p:nvSpPr>
              <p:spPr bwMode="auto">
                <a:xfrm rot="-903760">
                  <a:off x="3600" y="1968"/>
                  <a:ext cx="16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FF0000"/>
                      </a:solidFill>
                      <a:latin typeface="Times New Roman" panose="02020603050405020304" pitchFamily="18" charset="0"/>
                    </a:rPr>
                    <a:t>+ + + + + + + + + + </a:t>
                  </a:r>
                </a:p>
              </p:txBody>
            </p:sp>
            <p:sp>
              <p:nvSpPr>
                <p:cNvPr id="174107" name="Text Box 9">
                  <a:extLst>
                    <a:ext uri="{FF2B5EF4-FFF2-40B4-BE49-F238E27FC236}">
                      <a16:creationId xmlns:a16="http://schemas.microsoft.com/office/drawing/2014/main" id="{EEF4F146-B93A-45FC-9B14-A0AE69FC6B01}"/>
                    </a:ext>
                  </a:extLst>
                </p:cNvPr>
                <p:cNvSpPr txBox="1">
                  <a:spLocks noChangeArrowheads="1"/>
                </p:cNvSpPr>
                <p:nvPr/>
              </p:nvSpPr>
              <p:spPr bwMode="auto">
                <a:xfrm rot="-903760">
                  <a:off x="3600" y="2256"/>
                  <a:ext cx="16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FF0000"/>
                      </a:solidFill>
                      <a:latin typeface="Times New Roman" panose="02020603050405020304" pitchFamily="18" charset="0"/>
                    </a:rPr>
                    <a:t>+ + + + + + + + + + </a:t>
                  </a:r>
                </a:p>
              </p:txBody>
            </p:sp>
            <p:sp>
              <p:nvSpPr>
                <p:cNvPr id="174108" name="Text Box 10">
                  <a:extLst>
                    <a:ext uri="{FF2B5EF4-FFF2-40B4-BE49-F238E27FC236}">
                      <a16:creationId xmlns:a16="http://schemas.microsoft.com/office/drawing/2014/main" id="{201DD04C-F4D5-439D-8477-B7BF2D0C2575}"/>
                    </a:ext>
                  </a:extLst>
                </p:cNvPr>
                <p:cNvSpPr txBox="1">
                  <a:spLocks noChangeArrowheads="1"/>
                </p:cNvSpPr>
                <p:nvPr/>
              </p:nvSpPr>
              <p:spPr bwMode="auto">
                <a:xfrm rot="-903760">
                  <a:off x="3600" y="2544"/>
                  <a:ext cx="16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FF0000"/>
                      </a:solidFill>
                      <a:latin typeface="Times New Roman" panose="02020603050405020304" pitchFamily="18" charset="0"/>
                    </a:rPr>
                    <a:t>+ + + + + + + + + + </a:t>
                  </a:r>
                </a:p>
              </p:txBody>
            </p:sp>
            <p:sp>
              <p:nvSpPr>
                <p:cNvPr id="174109" name="Text Box 11">
                  <a:extLst>
                    <a:ext uri="{FF2B5EF4-FFF2-40B4-BE49-F238E27FC236}">
                      <a16:creationId xmlns:a16="http://schemas.microsoft.com/office/drawing/2014/main" id="{EE7BDA65-34AC-4F45-B292-42AD1272B164}"/>
                    </a:ext>
                  </a:extLst>
                </p:cNvPr>
                <p:cNvSpPr txBox="1">
                  <a:spLocks noChangeArrowheads="1"/>
                </p:cNvSpPr>
                <p:nvPr/>
              </p:nvSpPr>
              <p:spPr bwMode="auto">
                <a:xfrm rot="-903760">
                  <a:off x="3600" y="2832"/>
                  <a:ext cx="16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FF0000"/>
                      </a:solidFill>
                      <a:latin typeface="Times New Roman" panose="02020603050405020304" pitchFamily="18" charset="0"/>
                    </a:rPr>
                    <a:t>+ + + + + + + + + + </a:t>
                  </a:r>
                </a:p>
              </p:txBody>
            </p:sp>
            <p:sp>
              <p:nvSpPr>
                <p:cNvPr id="174110" name="Text Box 12">
                  <a:extLst>
                    <a:ext uri="{FF2B5EF4-FFF2-40B4-BE49-F238E27FC236}">
                      <a16:creationId xmlns:a16="http://schemas.microsoft.com/office/drawing/2014/main" id="{4B619281-87A5-4382-BFEE-98FC86934A9D}"/>
                    </a:ext>
                  </a:extLst>
                </p:cNvPr>
                <p:cNvSpPr txBox="1">
                  <a:spLocks noChangeArrowheads="1"/>
                </p:cNvSpPr>
                <p:nvPr/>
              </p:nvSpPr>
              <p:spPr bwMode="auto">
                <a:xfrm rot="-903760">
                  <a:off x="3594" y="3120"/>
                  <a:ext cx="16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FF0000"/>
                      </a:solidFill>
                      <a:latin typeface="Times New Roman" panose="02020603050405020304" pitchFamily="18" charset="0"/>
                    </a:rPr>
                    <a:t>+ + + + + + + + + + </a:t>
                  </a:r>
                </a:p>
              </p:txBody>
            </p:sp>
          </p:grpSp>
        </p:grpSp>
      </p:grpSp>
      <p:sp>
        <p:nvSpPr>
          <p:cNvPr id="172046" name="Rectangle 14">
            <a:extLst>
              <a:ext uri="{FF2B5EF4-FFF2-40B4-BE49-F238E27FC236}">
                <a16:creationId xmlns:a16="http://schemas.microsoft.com/office/drawing/2014/main" id="{6EAE93F3-9790-47BB-8A3D-DE0544A68FBB}"/>
              </a:ext>
            </a:extLst>
          </p:cNvPr>
          <p:cNvSpPr>
            <a:spLocks noChangeArrowheads="1"/>
          </p:cNvSpPr>
          <p:nvPr/>
        </p:nvSpPr>
        <p:spPr bwMode="auto">
          <a:xfrm>
            <a:off x="198438" y="1574800"/>
            <a:ext cx="9477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chemeClr val="accent2"/>
                </a:solidFill>
                <a:latin typeface="Times New Roman" panose="02020603050405020304" pitchFamily="18" charset="0"/>
                <a:ea typeface="华文中宋" panose="02010600040101010101" pitchFamily="2" charset="-122"/>
              </a:rPr>
              <a:t>解：</a:t>
            </a:r>
            <a:endParaRPr kumimoji="1" lang="zh-CN" altLang="en-US" sz="2800" b="1">
              <a:solidFill>
                <a:srgbClr val="CC0000"/>
              </a:solidFill>
              <a:latin typeface="华文中宋" panose="02010600040101010101" pitchFamily="2" charset="-122"/>
              <a:ea typeface="华文中宋" panose="02010600040101010101" pitchFamily="2" charset="-122"/>
            </a:endParaRPr>
          </a:p>
        </p:txBody>
      </p:sp>
      <p:grpSp>
        <p:nvGrpSpPr>
          <p:cNvPr id="5" name="Group 34">
            <a:extLst>
              <a:ext uri="{FF2B5EF4-FFF2-40B4-BE49-F238E27FC236}">
                <a16:creationId xmlns:a16="http://schemas.microsoft.com/office/drawing/2014/main" id="{1960467F-03AF-4B16-971A-D513C649A889}"/>
              </a:ext>
            </a:extLst>
          </p:cNvPr>
          <p:cNvGrpSpPr>
            <a:grpSpLocks/>
          </p:cNvGrpSpPr>
          <p:nvPr/>
        </p:nvGrpSpPr>
        <p:grpSpPr bwMode="auto">
          <a:xfrm>
            <a:off x="4721225" y="3646488"/>
            <a:ext cx="4002088" cy="1082675"/>
            <a:chOff x="3072" y="2150"/>
            <a:chExt cx="2521" cy="682"/>
          </a:xfrm>
        </p:grpSpPr>
        <p:sp>
          <p:nvSpPr>
            <p:cNvPr id="174097" name="Line 35">
              <a:extLst>
                <a:ext uri="{FF2B5EF4-FFF2-40B4-BE49-F238E27FC236}">
                  <a16:creationId xmlns:a16="http://schemas.microsoft.com/office/drawing/2014/main" id="{2A592E79-7C73-46E0-A765-6C0C031DB406}"/>
                </a:ext>
              </a:extLst>
            </p:cNvPr>
            <p:cNvSpPr>
              <a:spLocks noChangeShapeType="1"/>
            </p:cNvSpPr>
            <p:nvPr/>
          </p:nvSpPr>
          <p:spPr bwMode="auto">
            <a:xfrm flipH="1" flipV="1">
              <a:off x="3072" y="2465"/>
              <a:ext cx="624" cy="79"/>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74098" name="Object 36">
              <a:extLst>
                <a:ext uri="{FF2B5EF4-FFF2-40B4-BE49-F238E27FC236}">
                  <a16:creationId xmlns:a16="http://schemas.microsoft.com/office/drawing/2014/main" id="{19AE5159-8789-4855-84D0-5169FD9351FD}"/>
                </a:ext>
              </a:extLst>
            </p:cNvPr>
            <p:cNvGraphicFramePr>
              <a:graphicFrameLocks noChangeAspect="1"/>
            </p:cNvGraphicFramePr>
            <p:nvPr/>
          </p:nvGraphicFramePr>
          <p:xfrm>
            <a:off x="3118" y="2150"/>
            <a:ext cx="236" cy="298"/>
          </p:xfrm>
          <a:graphic>
            <a:graphicData uri="http://schemas.openxmlformats.org/presentationml/2006/ole">
              <mc:AlternateContent xmlns:mc="http://schemas.openxmlformats.org/markup-compatibility/2006">
                <mc:Choice xmlns:v="urn:schemas-microsoft-com:vml" Requires="v">
                  <p:oleObj name="公式" r:id="rId3" imgW="57128" imgH="95317" progId="Equation.3">
                    <p:embed/>
                  </p:oleObj>
                </mc:Choice>
                <mc:Fallback>
                  <p:oleObj name="公式" r:id="rId3" imgW="57128" imgH="95317" progId="Equation.3">
                    <p:embed/>
                    <p:pic>
                      <p:nvPicPr>
                        <p:cNvPr id="0" name="Object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8" y="2150"/>
                          <a:ext cx="236"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099" name="Line 37">
              <a:extLst>
                <a:ext uri="{FF2B5EF4-FFF2-40B4-BE49-F238E27FC236}">
                  <a16:creationId xmlns:a16="http://schemas.microsoft.com/office/drawing/2014/main" id="{8BCAA720-339E-4E91-8B96-B26BA6FE2E43}"/>
                </a:ext>
              </a:extLst>
            </p:cNvPr>
            <p:cNvSpPr>
              <a:spLocks noChangeShapeType="1"/>
            </p:cNvSpPr>
            <p:nvPr/>
          </p:nvSpPr>
          <p:spPr bwMode="auto">
            <a:xfrm>
              <a:off x="4848" y="2736"/>
              <a:ext cx="720" cy="96"/>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74100" name="Object 38">
              <a:extLst>
                <a:ext uri="{FF2B5EF4-FFF2-40B4-BE49-F238E27FC236}">
                  <a16:creationId xmlns:a16="http://schemas.microsoft.com/office/drawing/2014/main" id="{B9FDD9D8-6046-49C7-9A9D-54F926D874FB}"/>
                </a:ext>
              </a:extLst>
            </p:cNvPr>
            <p:cNvGraphicFramePr>
              <a:graphicFrameLocks noChangeAspect="1"/>
            </p:cNvGraphicFramePr>
            <p:nvPr/>
          </p:nvGraphicFramePr>
          <p:xfrm>
            <a:off x="5357" y="2518"/>
            <a:ext cx="236" cy="297"/>
          </p:xfrm>
          <a:graphic>
            <a:graphicData uri="http://schemas.openxmlformats.org/presentationml/2006/ole">
              <mc:AlternateContent xmlns:mc="http://schemas.openxmlformats.org/markup-compatibility/2006">
                <mc:Choice xmlns:v="urn:schemas-microsoft-com:vml" Requires="v">
                  <p:oleObj name="公式" r:id="rId5" imgW="57128" imgH="95317" progId="Equation.3">
                    <p:embed/>
                  </p:oleObj>
                </mc:Choice>
                <mc:Fallback>
                  <p:oleObj name="公式" r:id="rId5" imgW="57128" imgH="95317" progId="Equation.3">
                    <p:embed/>
                    <p:pic>
                      <p:nvPicPr>
                        <p:cNvPr id="0" name="Object 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57" y="2518"/>
                          <a:ext cx="236"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6" name="Group 60">
            <a:extLst>
              <a:ext uri="{FF2B5EF4-FFF2-40B4-BE49-F238E27FC236}">
                <a16:creationId xmlns:a16="http://schemas.microsoft.com/office/drawing/2014/main" id="{C42EF446-3E36-4DD7-8198-2F153344948F}"/>
              </a:ext>
            </a:extLst>
          </p:cNvPr>
          <p:cNvGrpSpPr>
            <a:grpSpLocks/>
          </p:cNvGrpSpPr>
          <p:nvPr/>
        </p:nvGrpSpPr>
        <p:grpSpPr bwMode="auto">
          <a:xfrm>
            <a:off x="1981200" y="685800"/>
            <a:ext cx="4322763" cy="519113"/>
            <a:chOff x="1433" y="604"/>
            <a:chExt cx="2723" cy="327"/>
          </a:xfrm>
        </p:grpSpPr>
        <p:sp>
          <p:nvSpPr>
            <p:cNvPr id="174095" name="Text Box 45">
              <a:extLst>
                <a:ext uri="{FF2B5EF4-FFF2-40B4-BE49-F238E27FC236}">
                  <a16:creationId xmlns:a16="http://schemas.microsoft.com/office/drawing/2014/main" id="{B97AFA4B-8B35-4568-BA46-CE95EEB5E8D6}"/>
                </a:ext>
              </a:extLst>
            </p:cNvPr>
            <p:cNvSpPr txBox="1">
              <a:spLocks noChangeArrowheads="1"/>
            </p:cNvSpPr>
            <p:nvPr/>
          </p:nvSpPr>
          <p:spPr bwMode="auto">
            <a:xfrm>
              <a:off x="1433" y="604"/>
              <a:ext cx="272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latin typeface="宋体" panose="02010600030101010101" pitchFamily="2" charset="-122"/>
                </a:rPr>
                <a:t>设其面电荷密度为</a:t>
              </a:r>
            </a:p>
          </p:txBody>
        </p:sp>
        <p:graphicFrame>
          <p:nvGraphicFramePr>
            <p:cNvPr id="174096" name="Object 49">
              <a:extLst>
                <a:ext uri="{FF2B5EF4-FFF2-40B4-BE49-F238E27FC236}">
                  <a16:creationId xmlns:a16="http://schemas.microsoft.com/office/drawing/2014/main" id="{B64BED11-DBD3-4BF6-9878-3D217D312D4E}"/>
                </a:ext>
              </a:extLst>
            </p:cNvPr>
            <p:cNvGraphicFramePr>
              <a:graphicFrameLocks noChangeAspect="1"/>
            </p:cNvGraphicFramePr>
            <p:nvPr/>
          </p:nvGraphicFramePr>
          <p:xfrm>
            <a:off x="3316" y="704"/>
            <a:ext cx="240" cy="220"/>
          </p:xfrm>
          <a:graphic>
            <a:graphicData uri="http://schemas.openxmlformats.org/presentationml/2006/ole">
              <mc:AlternateContent xmlns:mc="http://schemas.openxmlformats.org/markup-compatibility/2006">
                <mc:Choice xmlns:v="urn:schemas-microsoft-com:vml" Requires="v">
                  <p:oleObj name="Equation" r:id="rId7" imgW="152334" imgH="139639" progId="Equation.DSMT4">
                    <p:embed/>
                  </p:oleObj>
                </mc:Choice>
                <mc:Fallback>
                  <p:oleObj name="Equation" r:id="rId7" imgW="152334" imgH="139639" progId="Equation.DSMT4">
                    <p:embed/>
                    <p:pic>
                      <p:nvPicPr>
                        <p:cNvPr id="0" name="Object 4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16" y="704"/>
                          <a:ext cx="240"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7" name="Group 50">
            <a:extLst>
              <a:ext uri="{FF2B5EF4-FFF2-40B4-BE49-F238E27FC236}">
                <a16:creationId xmlns:a16="http://schemas.microsoft.com/office/drawing/2014/main" id="{F630F576-B3A5-455B-88BB-3309E7A61DD8}"/>
              </a:ext>
            </a:extLst>
          </p:cNvPr>
          <p:cNvGrpSpPr>
            <a:grpSpLocks/>
          </p:cNvGrpSpPr>
          <p:nvPr/>
        </p:nvGrpSpPr>
        <p:grpSpPr bwMode="auto">
          <a:xfrm>
            <a:off x="4937125" y="2860675"/>
            <a:ext cx="4002088" cy="1082675"/>
            <a:chOff x="3072" y="2150"/>
            <a:chExt cx="2521" cy="682"/>
          </a:xfrm>
        </p:grpSpPr>
        <p:sp>
          <p:nvSpPr>
            <p:cNvPr id="174091" name="Line 51">
              <a:extLst>
                <a:ext uri="{FF2B5EF4-FFF2-40B4-BE49-F238E27FC236}">
                  <a16:creationId xmlns:a16="http://schemas.microsoft.com/office/drawing/2014/main" id="{C548A58B-50B2-43D4-B381-9BF9D6914730}"/>
                </a:ext>
              </a:extLst>
            </p:cNvPr>
            <p:cNvSpPr>
              <a:spLocks noChangeShapeType="1"/>
            </p:cNvSpPr>
            <p:nvPr/>
          </p:nvSpPr>
          <p:spPr bwMode="auto">
            <a:xfrm flipH="1" flipV="1">
              <a:off x="3072" y="2465"/>
              <a:ext cx="624" cy="79"/>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74092" name="Object 52">
              <a:extLst>
                <a:ext uri="{FF2B5EF4-FFF2-40B4-BE49-F238E27FC236}">
                  <a16:creationId xmlns:a16="http://schemas.microsoft.com/office/drawing/2014/main" id="{BDD2E8EA-FED2-47B7-9401-B53E8A586D61}"/>
                </a:ext>
              </a:extLst>
            </p:cNvPr>
            <p:cNvGraphicFramePr>
              <a:graphicFrameLocks noChangeAspect="1"/>
            </p:cNvGraphicFramePr>
            <p:nvPr/>
          </p:nvGraphicFramePr>
          <p:xfrm>
            <a:off x="3117" y="2150"/>
            <a:ext cx="237" cy="298"/>
          </p:xfrm>
          <a:graphic>
            <a:graphicData uri="http://schemas.openxmlformats.org/presentationml/2006/ole">
              <mc:AlternateContent xmlns:mc="http://schemas.openxmlformats.org/markup-compatibility/2006">
                <mc:Choice xmlns:v="urn:schemas-microsoft-com:vml" Requires="v">
                  <p:oleObj name="公式" r:id="rId9" imgW="57128" imgH="95317" progId="Equation.3">
                    <p:embed/>
                  </p:oleObj>
                </mc:Choice>
                <mc:Fallback>
                  <p:oleObj name="公式" r:id="rId9" imgW="57128" imgH="95317" progId="Equation.3">
                    <p:embed/>
                    <p:pic>
                      <p:nvPicPr>
                        <p:cNvPr id="0" name="Object 5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17" y="2150"/>
                          <a:ext cx="237"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093" name="Line 53">
              <a:extLst>
                <a:ext uri="{FF2B5EF4-FFF2-40B4-BE49-F238E27FC236}">
                  <a16:creationId xmlns:a16="http://schemas.microsoft.com/office/drawing/2014/main" id="{5C6E14DB-3A88-471B-8F90-10506B76B93C}"/>
                </a:ext>
              </a:extLst>
            </p:cNvPr>
            <p:cNvSpPr>
              <a:spLocks noChangeShapeType="1"/>
            </p:cNvSpPr>
            <p:nvPr/>
          </p:nvSpPr>
          <p:spPr bwMode="auto">
            <a:xfrm>
              <a:off x="4848" y="2736"/>
              <a:ext cx="720" cy="96"/>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74094" name="Object 54">
              <a:extLst>
                <a:ext uri="{FF2B5EF4-FFF2-40B4-BE49-F238E27FC236}">
                  <a16:creationId xmlns:a16="http://schemas.microsoft.com/office/drawing/2014/main" id="{D09FADD7-92E3-493A-988D-D2D893542F7B}"/>
                </a:ext>
              </a:extLst>
            </p:cNvPr>
            <p:cNvGraphicFramePr>
              <a:graphicFrameLocks noChangeAspect="1"/>
            </p:cNvGraphicFramePr>
            <p:nvPr/>
          </p:nvGraphicFramePr>
          <p:xfrm>
            <a:off x="5356" y="2518"/>
            <a:ext cx="237" cy="297"/>
          </p:xfrm>
          <a:graphic>
            <a:graphicData uri="http://schemas.openxmlformats.org/presentationml/2006/ole">
              <mc:AlternateContent xmlns:mc="http://schemas.openxmlformats.org/markup-compatibility/2006">
                <mc:Choice xmlns:v="urn:schemas-microsoft-com:vml" Requires="v">
                  <p:oleObj name="公式" r:id="rId11" imgW="57128" imgH="95317" progId="Equation.3">
                    <p:embed/>
                  </p:oleObj>
                </mc:Choice>
                <mc:Fallback>
                  <p:oleObj name="公式" r:id="rId11" imgW="57128" imgH="95317" progId="Equation.3">
                    <p:embed/>
                    <p:pic>
                      <p:nvPicPr>
                        <p:cNvPr id="0" name="Object 5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56" y="2518"/>
                          <a:ext cx="237"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72093" name="Rectangle 61">
            <a:extLst>
              <a:ext uri="{FF2B5EF4-FFF2-40B4-BE49-F238E27FC236}">
                <a16:creationId xmlns:a16="http://schemas.microsoft.com/office/drawing/2014/main" id="{DDF34182-5BC9-4BA0-AB32-5B2853F7946D}"/>
              </a:ext>
            </a:extLst>
          </p:cNvPr>
          <p:cNvSpPr>
            <a:spLocks noChangeArrowheads="1"/>
          </p:cNvSpPr>
          <p:nvPr/>
        </p:nvSpPr>
        <p:spPr bwMode="auto">
          <a:xfrm>
            <a:off x="220663" y="2289175"/>
            <a:ext cx="44180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latin typeface="宋体" panose="02010600030101010101" pitchFamily="2" charset="-122"/>
                <a:ea typeface="华文中宋" panose="02010600040101010101" pitchFamily="2" charset="-122"/>
              </a:rPr>
              <a:t>对称性分析：</a:t>
            </a:r>
            <a:r>
              <a:rPr kumimoji="1" lang="zh-CN" altLang="en-US" sz="2800" b="1">
                <a:solidFill>
                  <a:srgbClr val="CC0000"/>
                </a:solidFill>
                <a:latin typeface="华文中宋" panose="02010600040101010101" pitchFamily="2" charset="-122"/>
                <a:ea typeface="华文中宋" panose="02010600040101010101" pitchFamily="2" charset="-122"/>
              </a:rPr>
              <a:t>平面对称性</a:t>
            </a:r>
          </a:p>
        </p:txBody>
      </p:sp>
      <p:sp>
        <p:nvSpPr>
          <p:cNvPr id="172123" name="Text Box 91">
            <a:extLst>
              <a:ext uri="{FF2B5EF4-FFF2-40B4-BE49-F238E27FC236}">
                <a16:creationId xmlns:a16="http://schemas.microsoft.com/office/drawing/2014/main" id="{0A740A0C-AA11-40CB-821A-4D9F4F6EB14C}"/>
              </a:ext>
            </a:extLst>
          </p:cNvPr>
          <p:cNvSpPr txBox="1">
            <a:spLocks noChangeArrowheads="1"/>
          </p:cNvSpPr>
          <p:nvPr/>
        </p:nvSpPr>
        <p:spPr bwMode="auto">
          <a:xfrm>
            <a:off x="269875" y="3179763"/>
            <a:ext cx="414655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solidFill>
                  <a:srgbClr val="CC0000"/>
                </a:solidFill>
                <a:latin typeface="Times New Roman" panose="02020603050405020304" pitchFamily="18" charset="0"/>
                <a:ea typeface="楷体_GB2312" pitchFamily="49" charset="-122"/>
              </a:rPr>
              <a:t>结论：带电平面的场强沿法向，两侧场强方向相反，在等远的地方场强大小相等。</a:t>
            </a:r>
          </a:p>
        </p:txBody>
      </p:sp>
      <p:sp>
        <p:nvSpPr>
          <p:cNvPr id="174089" name="AutoShape 92">
            <a:hlinkClick r:id="rId13" action="ppaction://hlinksldjump" highlightClick="1"/>
            <a:extLst>
              <a:ext uri="{FF2B5EF4-FFF2-40B4-BE49-F238E27FC236}">
                <a16:creationId xmlns:a16="http://schemas.microsoft.com/office/drawing/2014/main" id="{316C7341-473F-4FCC-924A-94AB5C185379}"/>
              </a:ext>
            </a:extLst>
          </p:cNvPr>
          <p:cNvSpPr>
            <a:spLocks noChangeArrowheads="1"/>
          </p:cNvSpPr>
          <p:nvPr/>
        </p:nvSpPr>
        <p:spPr bwMode="auto">
          <a:xfrm>
            <a:off x="7869238" y="6561138"/>
            <a:ext cx="427037" cy="258762"/>
          </a:xfrm>
          <a:prstGeom prst="actionButtonInformatio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zh-CN" sz="2800">
              <a:latin typeface="Times New Roman" panose="02020603050405020304" pitchFamily="18" charset="0"/>
              <a:ea typeface="楷体_GB2312" pitchFamily="49" charset="-122"/>
            </a:endParaRPr>
          </a:p>
        </p:txBody>
      </p:sp>
      <p:sp>
        <p:nvSpPr>
          <p:cNvPr id="174090" name="Text Box 23">
            <a:extLst>
              <a:ext uri="{FF2B5EF4-FFF2-40B4-BE49-F238E27FC236}">
                <a16:creationId xmlns:a16="http://schemas.microsoft.com/office/drawing/2014/main" id="{B5394B36-1AC1-4C97-8D01-778ED88B27E7}"/>
              </a:ext>
            </a:extLst>
          </p:cNvPr>
          <p:cNvSpPr txBox="1">
            <a:spLocks noChangeArrowheads="1"/>
          </p:cNvSpPr>
          <p:nvPr/>
        </p:nvSpPr>
        <p:spPr bwMode="auto">
          <a:xfrm>
            <a:off x="228600" y="152400"/>
            <a:ext cx="59293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CC0000"/>
                </a:solidFill>
                <a:latin typeface="Times New Roman" panose="02020603050405020304" pitchFamily="18" charset="0"/>
                <a:ea typeface="华文中宋" panose="02010600040101010101" pitchFamily="2" charset="-122"/>
              </a:rPr>
              <a:t>三、无限大均匀带电平面的电场</a:t>
            </a:r>
            <a:endParaRPr lang="zh-CN" altLang="en-US" sz="2800" b="1">
              <a:solidFill>
                <a:srgbClr val="D60093"/>
              </a:solidFill>
              <a:latin typeface="Times New Roman" panose="02020603050405020304" pitchFamily="18" charset="0"/>
              <a:ea typeface="华文中宋" panose="020106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172046"/>
                                        </p:tgtEl>
                                        <p:attrNameLst>
                                          <p:attrName>style.visibility</p:attrName>
                                        </p:attrNameLst>
                                      </p:cBhvr>
                                      <p:to>
                                        <p:strVal val="visible"/>
                                      </p:to>
                                    </p:set>
                                    <p:animEffect transition="in" filter="fade">
                                      <p:cBhvr>
                                        <p:cTn id="16" dur="1000"/>
                                        <p:tgtEl>
                                          <p:spTgt spid="172046"/>
                                        </p:tgtEl>
                                      </p:cBhvr>
                                    </p:animEffect>
                                    <p:anim calcmode="lin" valueType="num">
                                      <p:cBhvr>
                                        <p:cTn id="17" dur="1000" fill="hold"/>
                                        <p:tgtEl>
                                          <p:spTgt spid="172046"/>
                                        </p:tgtEl>
                                        <p:attrNameLst>
                                          <p:attrName>ppt_x</p:attrName>
                                        </p:attrNameLst>
                                      </p:cBhvr>
                                      <p:tavLst>
                                        <p:tav tm="0">
                                          <p:val>
                                            <p:strVal val="#ppt_x"/>
                                          </p:val>
                                        </p:tav>
                                        <p:tav tm="100000">
                                          <p:val>
                                            <p:strVal val="#ppt_x"/>
                                          </p:val>
                                        </p:tav>
                                      </p:tavLst>
                                    </p:anim>
                                    <p:anim calcmode="lin" valueType="num">
                                      <p:cBhvr>
                                        <p:cTn id="18" dur="1000" fill="hold"/>
                                        <p:tgtEl>
                                          <p:spTgt spid="172046"/>
                                        </p:tgtEl>
                                        <p:attrNameLst>
                                          <p:attrName>ppt_y</p:attrName>
                                        </p:attrNameLst>
                                      </p:cBhvr>
                                      <p:tavLst>
                                        <p:tav tm="0">
                                          <p:val>
                                            <p:strVal val="#ppt_y+.1"/>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172093"/>
                                        </p:tgtEl>
                                        <p:attrNameLst>
                                          <p:attrName>style.visibility</p:attrName>
                                        </p:attrNameLst>
                                      </p:cBhvr>
                                      <p:to>
                                        <p:strVal val="visible"/>
                                      </p:to>
                                    </p:set>
                                    <p:animEffect transition="in" filter="fade">
                                      <p:cBhvr>
                                        <p:cTn id="23" dur="1000"/>
                                        <p:tgtEl>
                                          <p:spTgt spid="172093"/>
                                        </p:tgtEl>
                                      </p:cBhvr>
                                    </p:animEffect>
                                    <p:anim calcmode="lin" valueType="num">
                                      <p:cBhvr>
                                        <p:cTn id="24" dur="1000" fill="hold"/>
                                        <p:tgtEl>
                                          <p:spTgt spid="172093"/>
                                        </p:tgtEl>
                                        <p:attrNameLst>
                                          <p:attrName>ppt_x</p:attrName>
                                        </p:attrNameLst>
                                      </p:cBhvr>
                                      <p:tavLst>
                                        <p:tav tm="0">
                                          <p:val>
                                            <p:strVal val="#ppt_x"/>
                                          </p:val>
                                        </p:tav>
                                        <p:tav tm="100000">
                                          <p:val>
                                            <p:strVal val="#ppt_x"/>
                                          </p:val>
                                        </p:tav>
                                      </p:tavLst>
                                    </p:anim>
                                    <p:anim calcmode="lin" valueType="num">
                                      <p:cBhvr>
                                        <p:cTn id="25" dur="1000" fill="hold"/>
                                        <p:tgtEl>
                                          <p:spTgt spid="172093"/>
                                        </p:tgtEl>
                                        <p:attrNameLst>
                                          <p:attrName>ppt_y</p:attrName>
                                        </p:attrNameLst>
                                      </p:cBhvr>
                                      <p:tavLst>
                                        <p:tav tm="0">
                                          <p:val>
                                            <p:strVal val="#ppt_y+.1"/>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16" presetClass="entr" presetSubtype="37"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arn(outVertical)">
                                      <p:cBhvr>
                                        <p:cTn id="30" dur="500"/>
                                        <p:tgtEl>
                                          <p:spTgt spid="7"/>
                                        </p:tgtEl>
                                      </p:cBhvr>
                                    </p:animEffect>
                                  </p:childTnLst>
                                </p:cTn>
                              </p:par>
                              <p:par>
                                <p:cTn id="31" presetID="16" presetClass="entr" presetSubtype="37"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barn(outVertical)">
                                      <p:cBhvr>
                                        <p:cTn id="33" dur="500"/>
                                        <p:tgtEl>
                                          <p:spTgt spid="5"/>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4" presetClass="entr" presetSubtype="10" fill="hold" grpId="0" nodeType="clickEffect">
                                  <p:stCondLst>
                                    <p:cond delay="0"/>
                                  </p:stCondLst>
                                  <p:childTnLst>
                                    <p:set>
                                      <p:cBhvr>
                                        <p:cTn id="37" dur="1" fill="hold">
                                          <p:stCondLst>
                                            <p:cond delay="0"/>
                                          </p:stCondLst>
                                        </p:cTn>
                                        <p:tgtEl>
                                          <p:spTgt spid="172123"/>
                                        </p:tgtEl>
                                        <p:attrNameLst>
                                          <p:attrName>style.visibility</p:attrName>
                                        </p:attrNameLst>
                                      </p:cBhvr>
                                      <p:to>
                                        <p:strVal val="visible"/>
                                      </p:to>
                                    </p:set>
                                    <p:animEffect transition="in" filter="randombar(horizontal)">
                                      <p:cBhvr>
                                        <p:cTn id="38" dur="500"/>
                                        <p:tgtEl>
                                          <p:spTgt spid="172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46" grpId="0"/>
      <p:bldP spid="172093" grpId="0"/>
      <p:bldP spid="172123" grpId="0"/>
    </p:bldLst>
  </p:timing>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76130" name="Group 4">
            <a:extLst>
              <a:ext uri="{FF2B5EF4-FFF2-40B4-BE49-F238E27FC236}">
                <a16:creationId xmlns:a16="http://schemas.microsoft.com/office/drawing/2014/main" id="{9EB741BD-157C-4F1E-AC79-7D504F3A2D92}"/>
              </a:ext>
            </a:extLst>
          </p:cNvPr>
          <p:cNvGrpSpPr>
            <a:grpSpLocks/>
          </p:cNvGrpSpPr>
          <p:nvPr/>
        </p:nvGrpSpPr>
        <p:grpSpPr bwMode="auto">
          <a:xfrm>
            <a:off x="4568825" y="2595563"/>
            <a:ext cx="4419600" cy="3962400"/>
            <a:chOff x="2976" y="1471"/>
            <a:chExt cx="2784" cy="2496"/>
          </a:xfrm>
        </p:grpSpPr>
        <p:sp>
          <p:nvSpPr>
            <p:cNvPr id="176197" name="Rectangle 5">
              <a:extLst>
                <a:ext uri="{FF2B5EF4-FFF2-40B4-BE49-F238E27FC236}">
                  <a16:creationId xmlns:a16="http://schemas.microsoft.com/office/drawing/2014/main" id="{B450AAE1-63AF-4FAC-80DA-3A219BA85091}"/>
                </a:ext>
              </a:extLst>
            </p:cNvPr>
            <p:cNvSpPr>
              <a:spLocks noChangeArrowheads="1"/>
            </p:cNvSpPr>
            <p:nvPr/>
          </p:nvSpPr>
          <p:spPr bwMode="auto">
            <a:xfrm>
              <a:off x="2976" y="1471"/>
              <a:ext cx="2784" cy="2496"/>
            </a:xfrm>
            <a:prstGeom prst="rect">
              <a:avLst/>
            </a:prstGeom>
            <a:solidFill>
              <a:schemeClr val="bg1"/>
            </a:solidFill>
            <a:ln w="38100">
              <a:solidFill>
                <a:srgbClr val="006666"/>
              </a:solidFill>
              <a:miter lim="800000"/>
              <a:headEnd/>
              <a:tailEnd type="none" w="sm" len="lg"/>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zh-CN" sz="2800">
                <a:latin typeface="Times New Roman" panose="02020603050405020304" pitchFamily="18" charset="0"/>
                <a:ea typeface="楷体_GB2312" pitchFamily="49" charset="-122"/>
              </a:endParaRPr>
            </a:p>
          </p:txBody>
        </p:sp>
        <p:grpSp>
          <p:nvGrpSpPr>
            <p:cNvPr id="176198" name="Group 6">
              <a:extLst>
                <a:ext uri="{FF2B5EF4-FFF2-40B4-BE49-F238E27FC236}">
                  <a16:creationId xmlns:a16="http://schemas.microsoft.com/office/drawing/2014/main" id="{1876D255-CFB9-45C7-B19F-E77407252D44}"/>
                </a:ext>
              </a:extLst>
            </p:cNvPr>
            <p:cNvGrpSpPr>
              <a:grpSpLocks/>
            </p:cNvGrpSpPr>
            <p:nvPr/>
          </p:nvGrpSpPr>
          <p:grpSpPr bwMode="auto">
            <a:xfrm>
              <a:off x="3504" y="1855"/>
              <a:ext cx="2112" cy="1727"/>
              <a:chOff x="3360" y="1681"/>
              <a:chExt cx="2112" cy="1727"/>
            </a:xfrm>
          </p:grpSpPr>
          <p:sp>
            <p:nvSpPr>
              <p:cNvPr id="176199" name="AutoShape 7">
                <a:extLst>
                  <a:ext uri="{FF2B5EF4-FFF2-40B4-BE49-F238E27FC236}">
                    <a16:creationId xmlns:a16="http://schemas.microsoft.com/office/drawing/2014/main" id="{7A7397E2-5325-46DE-BD42-0538696F0A0C}"/>
                  </a:ext>
                </a:extLst>
              </p:cNvPr>
              <p:cNvSpPr>
                <a:spLocks noChangeArrowheads="1"/>
              </p:cNvSpPr>
              <p:nvPr/>
            </p:nvSpPr>
            <p:spPr bwMode="auto">
              <a:xfrm rot="-876749">
                <a:off x="3360" y="1701"/>
                <a:ext cx="2112" cy="1680"/>
              </a:xfrm>
              <a:prstGeom prst="parallelogram">
                <a:avLst>
                  <a:gd name="adj" fmla="val 26033"/>
                </a:avLst>
              </a:prstGeom>
              <a:solidFill>
                <a:srgbClr val="FFEBFF"/>
              </a:solidFill>
              <a:ln w="28575">
                <a:solidFill>
                  <a:srgbClr val="CC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zh-CN" sz="2800">
                  <a:latin typeface="Times New Roman" panose="02020603050405020304" pitchFamily="18" charset="0"/>
                  <a:ea typeface="楷体_GB2312" pitchFamily="49" charset="-122"/>
                </a:endParaRPr>
              </a:p>
            </p:txBody>
          </p:sp>
          <p:grpSp>
            <p:nvGrpSpPr>
              <p:cNvPr id="176200" name="Group 8">
                <a:extLst>
                  <a:ext uri="{FF2B5EF4-FFF2-40B4-BE49-F238E27FC236}">
                    <a16:creationId xmlns:a16="http://schemas.microsoft.com/office/drawing/2014/main" id="{98971C7A-A7C6-411F-BD41-A3D96027C1D4}"/>
                  </a:ext>
                </a:extLst>
              </p:cNvPr>
              <p:cNvGrpSpPr>
                <a:grpSpLocks/>
              </p:cNvGrpSpPr>
              <p:nvPr/>
            </p:nvGrpSpPr>
            <p:grpSpPr bwMode="auto">
              <a:xfrm>
                <a:off x="3594" y="1681"/>
                <a:ext cx="1692" cy="1727"/>
                <a:chOff x="3594" y="1681"/>
                <a:chExt cx="1692" cy="1727"/>
              </a:xfrm>
            </p:grpSpPr>
            <p:sp>
              <p:nvSpPr>
                <p:cNvPr id="176201" name="Text Box 9">
                  <a:extLst>
                    <a:ext uri="{FF2B5EF4-FFF2-40B4-BE49-F238E27FC236}">
                      <a16:creationId xmlns:a16="http://schemas.microsoft.com/office/drawing/2014/main" id="{311CB409-9B33-4CB5-B2C0-C15B2CE90ABE}"/>
                    </a:ext>
                  </a:extLst>
                </p:cNvPr>
                <p:cNvSpPr txBox="1">
                  <a:spLocks noChangeArrowheads="1"/>
                </p:cNvSpPr>
                <p:nvPr/>
              </p:nvSpPr>
              <p:spPr bwMode="auto">
                <a:xfrm rot="-903760">
                  <a:off x="3594" y="1681"/>
                  <a:ext cx="16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FF0000"/>
                      </a:solidFill>
                      <a:latin typeface="Times New Roman" panose="02020603050405020304" pitchFamily="18" charset="0"/>
                    </a:rPr>
                    <a:t>+ + + + + + + + + + </a:t>
                  </a:r>
                </a:p>
              </p:txBody>
            </p:sp>
            <p:sp>
              <p:nvSpPr>
                <p:cNvPr id="176202" name="Text Box 10">
                  <a:extLst>
                    <a:ext uri="{FF2B5EF4-FFF2-40B4-BE49-F238E27FC236}">
                      <a16:creationId xmlns:a16="http://schemas.microsoft.com/office/drawing/2014/main" id="{B7A9101D-9C0B-4456-8FEA-4E94DFB394C4}"/>
                    </a:ext>
                  </a:extLst>
                </p:cNvPr>
                <p:cNvSpPr txBox="1">
                  <a:spLocks noChangeArrowheads="1"/>
                </p:cNvSpPr>
                <p:nvPr/>
              </p:nvSpPr>
              <p:spPr bwMode="auto">
                <a:xfrm rot="-903760">
                  <a:off x="3600" y="1968"/>
                  <a:ext cx="16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FF0000"/>
                      </a:solidFill>
                      <a:latin typeface="Times New Roman" panose="02020603050405020304" pitchFamily="18" charset="0"/>
                    </a:rPr>
                    <a:t>+ + + + + + + + + + </a:t>
                  </a:r>
                </a:p>
              </p:txBody>
            </p:sp>
            <p:sp>
              <p:nvSpPr>
                <p:cNvPr id="176203" name="Text Box 11">
                  <a:extLst>
                    <a:ext uri="{FF2B5EF4-FFF2-40B4-BE49-F238E27FC236}">
                      <a16:creationId xmlns:a16="http://schemas.microsoft.com/office/drawing/2014/main" id="{3189E525-C697-4F63-8427-1D5006DD16D2}"/>
                    </a:ext>
                  </a:extLst>
                </p:cNvPr>
                <p:cNvSpPr txBox="1">
                  <a:spLocks noChangeArrowheads="1"/>
                </p:cNvSpPr>
                <p:nvPr/>
              </p:nvSpPr>
              <p:spPr bwMode="auto">
                <a:xfrm rot="-903760">
                  <a:off x="3600" y="2256"/>
                  <a:ext cx="16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FF0000"/>
                      </a:solidFill>
                      <a:latin typeface="Times New Roman" panose="02020603050405020304" pitchFamily="18" charset="0"/>
                    </a:rPr>
                    <a:t>+ + + + + + + + + + </a:t>
                  </a:r>
                </a:p>
              </p:txBody>
            </p:sp>
            <p:sp>
              <p:nvSpPr>
                <p:cNvPr id="176204" name="Text Box 12">
                  <a:extLst>
                    <a:ext uri="{FF2B5EF4-FFF2-40B4-BE49-F238E27FC236}">
                      <a16:creationId xmlns:a16="http://schemas.microsoft.com/office/drawing/2014/main" id="{DF276768-6645-4994-8334-1E0C55F398A9}"/>
                    </a:ext>
                  </a:extLst>
                </p:cNvPr>
                <p:cNvSpPr txBox="1">
                  <a:spLocks noChangeArrowheads="1"/>
                </p:cNvSpPr>
                <p:nvPr/>
              </p:nvSpPr>
              <p:spPr bwMode="auto">
                <a:xfrm rot="-903760">
                  <a:off x="3600" y="2544"/>
                  <a:ext cx="16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FF0000"/>
                      </a:solidFill>
                      <a:latin typeface="Times New Roman" panose="02020603050405020304" pitchFamily="18" charset="0"/>
                    </a:rPr>
                    <a:t>+ + + + + + + + + + </a:t>
                  </a:r>
                </a:p>
              </p:txBody>
            </p:sp>
            <p:sp>
              <p:nvSpPr>
                <p:cNvPr id="176205" name="Text Box 13">
                  <a:extLst>
                    <a:ext uri="{FF2B5EF4-FFF2-40B4-BE49-F238E27FC236}">
                      <a16:creationId xmlns:a16="http://schemas.microsoft.com/office/drawing/2014/main" id="{8CADB448-6BCF-4BAD-A230-C8BE87B8199D}"/>
                    </a:ext>
                  </a:extLst>
                </p:cNvPr>
                <p:cNvSpPr txBox="1">
                  <a:spLocks noChangeArrowheads="1"/>
                </p:cNvSpPr>
                <p:nvPr/>
              </p:nvSpPr>
              <p:spPr bwMode="auto">
                <a:xfrm rot="-903760">
                  <a:off x="3600" y="2832"/>
                  <a:ext cx="16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FF0000"/>
                      </a:solidFill>
                      <a:latin typeface="Times New Roman" panose="02020603050405020304" pitchFamily="18" charset="0"/>
                    </a:rPr>
                    <a:t>+ + + + + + + + + + </a:t>
                  </a:r>
                </a:p>
              </p:txBody>
            </p:sp>
            <p:sp>
              <p:nvSpPr>
                <p:cNvPr id="176206" name="Text Box 14">
                  <a:extLst>
                    <a:ext uri="{FF2B5EF4-FFF2-40B4-BE49-F238E27FC236}">
                      <a16:creationId xmlns:a16="http://schemas.microsoft.com/office/drawing/2014/main" id="{2FE3B662-4876-499F-B79F-CC7FFE0DCE1E}"/>
                    </a:ext>
                  </a:extLst>
                </p:cNvPr>
                <p:cNvSpPr txBox="1">
                  <a:spLocks noChangeArrowheads="1"/>
                </p:cNvSpPr>
                <p:nvPr/>
              </p:nvSpPr>
              <p:spPr bwMode="auto">
                <a:xfrm rot="-903760">
                  <a:off x="3594" y="3120"/>
                  <a:ext cx="16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FF0000"/>
                      </a:solidFill>
                      <a:latin typeface="Times New Roman" panose="02020603050405020304" pitchFamily="18" charset="0"/>
                    </a:rPr>
                    <a:t>+ + + + + + + + + + </a:t>
                  </a:r>
                </a:p>
              </p:txBody>
            </p:sp>
          </p:grpSp>
        </p:grpSp>
      </p:grpSp>
      <p:sp>
        <p:nvSpPr>
          <p:cNvPr id="176143" name="Text Box 15">
            <a:extLst>
              <a:ext uri="{FF2B5EF4-FFF2-40B4-BE49-F238E27FC236}">
                <a16:creationId xmlns:a16="http://schemas.microsoft.com/office/drawing/2014/main" id="{5623D468-76F4-401B-9254-FDDCA1A6BFD0}"/>
              </a:ext>
            </a:extLst>
          </p:cNvPr>
          <p:cNvSpPr txBox="1">
            <a:spLocks noChangeArrowheads="1"/>
          </p:cNvSpPr>
          <p:nvPr/>
        </p:nvSpPr>
        <p:spPr bwMode="auto">
          <a:xfrm>
            <a:off x="976313" y="661988"/>
            <a:ext cx="76279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solidFill>
                  <a:srgbClr val="CC0000"/>
                </a:solidFill>
                <a:latin typeface="Times New Roman" panose="02020603050405020304" pitchFamily="18" charset="0"/>
                <a:ea typeface="华文中宋" panose="02010600040101010101" pitchFamily="2" charset="-122"/>
              </a:rPr>
              <a:t>选取闭合的柱形高斯面</a:t>
            </a:r>
            <a:r>
              <a:rPr kumimoji="1" lang="zh-CN" altLang="en-US" sz="2800" b="1">
                <a:latin typeface="Times New Roman" panose="02020603050405020304" pitchFamily="18" charset="0"/>
                <a:ea typeface="华文中宋" panose="02010600040101010101" pitchFamily="2" charset="-122"/>
              </a:rPr>
              <a:t>（被带电平面平分）</a:t>
            </a:r>
          </a:p>
        </p:txBody>
      </p:sp>
      <p:graphicFrame>
        <p:nvGraphicFramePr>
          <p:cNvPr id="176144" name="Object 16">
            <a:extLst>
              <a:ext uri="{FF2B5EF4-FFF2-40B4-BE49-F238E27FC236}">
                <a16:creationId xmlns:a16="http://schemas.microsoft.com/office/drawing/2014/main" id="{B2671B57-5C04-48FA-8155-9ABB0ABA41FD}"/>
              </a:ext>
            </a:extLst>
          </p:cNvPr>
          <p:cNvGraphicFramePr>
            <a:graphicFrameLocks noChangeAspect="1"/>
          </p:cNvGraphicFramePr>
          <p:nvPr/>
        </p:nvGraphicFramePr>
        <p:xfrm>
          <a:off x="842963" y="2657475"/>
          <a:ext cx="2644775" cy="1112838"/>
        </p:xfrm>
        <a:graphic>
          <a:graphicData uri="http://schemas.openxmlformats.org/presentationml/2006/ole">
            <mc:AlternateContent xmlns:mc="http://schemas.openxmlformats.org/markup-compatibility/2006">
              <mc:Choice xmlns:v="urn:schemas-microsoft-com:vml" Requires="v">
                <p:oleObj name="Equation" r:id="rId2" imgW="1002865" imgH="444307" progId="Equation.DSMT4">
                  <p:embed/>
                </p:oleObj>
              </mc:Choice>
              <mc:Fallback>
                <p:oleObj name="Equation" r:id="rId2" imgW="1002865" imgH="444307" progId="Equation.DSMT4">
                  <p:embed/>
                  <p:pic>
                    <p:nvPicPr>
                      <p:cNvPr id="0" name="Object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963" y="2657475"/>
                        <a:ext cx="2644775" cy="111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 name="Group 17">
            <a:extLst>
              <a:ext uri="{FF2B5EF4-FFF2-40B4-BE49-F238E27FC236}">
                <a16:creationId xmlns:a16="http://schemas.microsoft.com/office/drawing/2014/main" id="{3CA4E4B5-ECD5-489E-9B6A-018532AE1C50}"/>
              </a:ext>
            </a:extLst>
          </p:cNvPr>
          <p:cNvGrpSpPr>
            <a:grpSpLocks/>
          </p:cNvGrpSpPr>
          <p:nvPr/>
        </p:nvGrpSpPr>
        <p:grpSpPr bwMode="auto">
          <a:xfrm>
            <a:off x="5407025" y="3205163"/>
            <a:ext cx="3352800" cy="2741612"/>
            <a:chOff x="3504" y="1873"/>
            <a:chExt cx="2112" cy="1727"/>
          </a:xfrm>
        </p:grpSpPr>
        <p:grpSp>
          <p:nvGrpSpPr>
            <p:cNvPr id="176182" name="Group 18">
              <a:extLst>
                <a:ext uri="{FF2B5EF4-FFF2-40B4-BE49-F238E27FC236}">
                  <a16:creationId xmlns:a16="http://schemas.microsoft.com/office/drawing/2014/main" id="{9FE71FB3-EFC4-4BFB-A885-06083C139C6B}"/>
                </a:ext>
              </a:extLst>
            </p:cNvPr>
            <p:cNvGrpSpPr>
              <a:grpSpLocks/>
            </p:cNvGrpSpPr>
            <p:nvPr/>
          </p:nvGrpSpPr>
          <p:grpSpPr bwMode="auto">
            <a:xfrm>
              <a:off x="3504" y="1873"/>
              <a:ext cx="2112" cy="1727"/>
              <a:chOff x="3504" y="1873"/>
              <a:chExt cx="2112" cy="1727"/>
            </a:xfrm>
          </p:grpSpPr>
          <p:sp>
            <p:nvSpPr>
              <p:cNvPr id="176184" name="AutoShape 19">
                <a:extLst>
                  <a:ext uri="{FF2B5EF4-FFF2-40B4-BE49-F238E27FC236}">
                    <a16:creationId xmlns:a16="http://schemas.microsoft.com/office/drawing/2014/main" id="{D38776EE-7F0E-4247-ACCA-F2A98ABD1B65}"/>
                  </a:ext>
                </a:extLst>
              </p:cNvPr>
              <p:cNvSpPr>
                <a:spLocks noChangeArrowheads="1"/>
              </p:cNvSpPr>
              <p:nvPr/>
            </p:nvSpPr>
            <p:spPr bwMode="auto">
              <a:xfrm rot="5898264">
                <a:off x="3534" y="2282"/>
                <a:ext cx="516" cy="576"/>
              </a:xfrm>
              <a:prstGeom prst="can">
                <a:avLst>
                  <a:gd name="adj" fmla="val 55592"/>
                </a:avLst>
              </a:prstGeom>
              <a:solidFill>
                <a:srgbClr val="66FF99">
                  <a:alpha val="50195"/>
                </a:srgbClr>
              </a:solidFill>
              <a:ln w="2857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zh-CN" sz="2800">
                  <a:latin typeface="Times New Roman" panose="02020603050405020304" pitchFamily="18" charset="0"/>
                  <a:ea typeface="楷体_GB2312" pitchFamily="49" charset="-122"/>
                </a:endParaRPr>
              </a:p>
            </p:txBody>
          </p:sp>
          <p:grpSp>
            <p:nvGrpSpPr>
              <p:cNvPr id="176185" name="Group 20">
                <a:extLst>
                  <a:ext uri="{FF2B5EF4-FFF2-40B4-BE49-F238E27FC236}">
                    <a16:creationId xmlns:a16="http://schemas.microsoft.com/office/drawing/2014/main" id="{E14F7188-5E32-4C86-BDFA-09995B9401EB}"/>
                  </a:ext>
                </a:extLst>
              </p:cNvPr>
              <p:cNvGrpSpPr>
                <a:grpSpLocks/>
              </p:cNvGrpSpPr>
              <p:nvPr/>
            </p:nvGrpSpPr>
            <p:grpSpPr bwMode="auto">
              <a:xfrm>
                <a:off x="3504" y="1873"/>
                <a:ext cx="2112" cy="1727"/>
                <a:chOff x="3360" y="1681"/>
                <a:chExt cx="2112" cy="1727"/>
              </a:xfrm>
            </p:grpSpPr>
            <p:sp>
              <p:nvSpPr>
                <p:cNvPr id="176189" name="AutoShape 21">
                  <a:extLst>
                    <a:ext uri="{FF2B5EF4-FFF2-40B4-BE49-F238E27FC236}">
                      <a16:creationId xmlns:a16="http://schemas.microsoft.com/office/drawing/2014/main" id="{5C249F21-07F7-4786-88C2-44A9CA82BF9E}"/>
                    </a:ext>
                  </a:extLst>
                </p:cNvPr>
                <p:cNvSpPr>
                  <a:spLocks noChangeArrowheads="1"/>
                </p:cNvSpPr>
                <p:nvPr/>
              </p:nvSpPr>
              <p:spPr bwMode="auto">
                <a:xfrm rot="-876749">
                  <a:off x="3360" y="1701"/>
                  <a:ext cx="2112" cy="1680"/>
                </a:xfrm>
                <a:prstGeom prst="parallelogram">
                  <a:avLst>
                    <a:gd name="adj" fmla="val 26033"/>
                  </a:avLst>
                </a:prstGeom>
                <a:solidFill>
                  <a:srgbClr val="FFEBFF"/>
                </a:solidFill>
                <a:ln w="28575">
                  <a:solidFill>
                    <a:srgbClr val="CC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zh-CN" sz="2800">
                    <a:latin typeface="Times New Roman" panose="02020603050405020304" pitchFamily="18" charset="0"/>
                    <a:ea typeface="楷体_GB2312" pitchFamily="49" charset="-122"/>
                  </a:endParaRPr>
                </a:p>
              </p:txBody>
            </p:sp>
            <p:grpSp>
              <p:nvGrpSpPr>
                <p:cNvPr id="176190" name="Group 22">
                  <a:extLst>
                    <a:ext uri="{FF2B5EF4-FFF2-40B4-BE49-F238E27FC236}">
                      <a16:creationId xmlns:a16="http://schemas.microsoft.com/office/drawing/2014/main" id="{B98ADDAD-4ADC-44F8-80F2-2C8F7BF04A01}"/>
                    </a:ext>
                  </a:extLst>
                </p:cNvPr>
                <p:cNvGrpSpPr>
                  <a:grpSpLocks/>
                </p:cNvGrpSpPr>
                <p:nvPr/>
              </p:nvGrpSpPr>
              <p:grpSpPr bwMode="auto">
                <a:xfrm>
                  <a:off x="3594" y="1681"/>
                  <a:ext cx="1692" cy="1727"/>
                  <a:chOff x="3594" y="1681"/>
                  <a:chExt cx="1692" cy="1727"/>
                </a:xfrm>
              </p:grpSpPr>
              <p:sp>
                <p:nvSpPr>
                  <p:cNvPr id="176191" name="Text Box 23">
                    <a:extLst>
                      <a:ext uri="{FF2B5EF4-FFF2-40B4-BE49-F238E27FC236}">
                        <a16:creationId xmlns:a16="http://schemas.microsoft.com/office/drawing/2014/main" id="{A68E5AF3-605C-475E-B6AC-A73A6889F5D4}"/>
                      </a:ext>
                    </a:extLst>
                  </p:cNvPr>
                  <p:cNvSpPr txBox="1">
                    <a:spLocks noChangeArrowheads="1"/>
                  </p:cNvSpPr>
                  <p:nvPr/>
                </p:nvSpPr>
                <p:spPr bwMode="auto">
                  <a:xfrm rot="-903760">
                    <a:off x="3594" y="1681"/>
                    <a:ext cx="16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FF0000"/>
                        </a:solidFill>
                        <a:latin typeface="Times New Roman" panose="02020603050405020304" pitchFamily="18" charset="0"/>
                      </a:rPr>
                      <a:t>+ + + + + + + + + + </a:t>
                    </a:r>
                  </a:p>
                </p:txBody>
              </p:sp>
              <p:sp>
                <p:nvSpPr>
                  <p:cNvPr id="176192" name="Text Box 24">
                    <a:extLst>
                      <a:ext uri="{FF2B5EF4-FFF2-40B4-BE49-F238E27FC236}">
                        <a16:creationId xmlns:a16="http://schemas.microsoft.com/office/drawing/2014/main" id="{0FF446BA-A550-4006-8CDD-5702CAB60447}"/>
                      </a:ext>
                    </a:extLst>
                  </p:cNvPr>
                  <p:cNvSpPr txBox="1">
                    <a:spLocks noChangeArrowheads="1"/>
                  </p:cNvSpPr>
                  <p:nvPr/>
                </p:nvSpPr>
                <p:spPr bwMode="auto">
                  <a:xfrm rot="-903760">
                    <a:off x="3600" y="1968"/>
                    <a:ext cx="16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FF0000"/>
                        </a:solidFill>
                        <a:latin typeface="Times New Roman" panose="02020603050405020304" pitchFamily="18" charset="0"/>
                      </a:rPr>
                      <a:t>+ + + + + + + + + + </a:t>
                    </a:r>
                  </a:p>
                </p:txBody>
              </p:sp>
              <p:sp>
                <p:nvSpPr>
                  <p:cNvPr id="176193" name="Text Box 25">
                    <a:extLst>
                      <a:ext uri="{FF2B5EF4-FFF2-40B4-BE49-F238E27FC236}">
                        <a16:creationId xmlns:a16="http://schemas.microsoft.com/office/drawing/2014/main" id="{0D0B82D3-7CD1-41F9-8B91-C3D043E72E09}"/>
                      </a:ext>
                    </a:extLst>
                  </p:cNvPr>
                  <p:cNvSpPr txBox="1">
                    <a:spLocks noChangeArrowheads="1"/>
                  </p:cNvSpPr>
                  <p:nvPr/>
                </p:nvSpPr>
                <p:spPr bwMode="auto">
                  <a:xfrm rot="-903760">
                    <a:off x="3600" y="2256"/>
                    <a:ext cx="16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FF0000"/>
                        </a:solidFill>
                        <a:latin typeface="Times New Roman" panose="02020603050405020304" pitchFamily="18" charset="0"/>
                      </a:rPr>
                      <a:t>+ + + + + + + + + + </a:t>
                    </a:r>
                  </a:p>
                </p:txBody>
              </p:sp>
              <p:sp>
                <p:nvSpPr>
                  <p:cNvPr id="176194" name="Text Box 26">
                    <a:extLst>
                      <a:ext uri="{FF2B5EF4-FFF2-40B4-BE49-F238E27FC236}">
                        <a16:creationId xmlns:a16="http://schemas.microsoft.com/office/drawing/2014/main" id="{A0DFD0C2-6102-4366-B00F-68B5F40ED430}"/>
                      </a:ext>
                    </a:extLst>
                  </p:cNvPr>
                  <p:cNvSpPr txBox="1">
                    <a:spLocks noChangeArrowheads="1"/>
                  </p:cNvSpPr>
                  <p:nvPr/>
                </p:nvSpPr>
                <p:spPr bwMode="auto">
                  <a:xfrm rot="-903760">
                    <a:off x="3600" y="2544"/>
                    <a:ext cx="16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FF0000"/>
                        </a:solidFill>
                        <a:latin typeface="Times New Roman" panose="02020603050405020304" pitchFamily="18" charset="0"/>
                      </a:rPr>
                      <a:t>+ + + + + + + + + + </a:t>
                    </a:r>
                  </a:p>
                </p:txBody>
              </p:sp>
              <p:sp>
                <p:nvSpPr>
                  <p:cNvPr id="176195" name="Text Box 27">
                    <a:extLst>
                      <a:ext uri="{FF2B5EF4-FFF2-40B4-BE49-F238E27FC236}">
                        <a16:creationId xmlns:a16="http://schemas.microsoft.com/office/drawing/2014/main" id="{10BCEDD6-A89F-49D4-BF5F-F9AB86DA8F4F}"/>
                      </a:ext>
                    </a:extLst>
                  </p:cNvPr>
                  <p:cNvSpPr txBox="1">
                    <a:spLocks noChangeArrowheads="1"/>
                  </p:cNvSpPr>
                  <p:nvPr/>
                </p:nvSpPr>
                <p:spPr bwMode="auto">
                  <a:xfrm rot="-903760">
                    <a:off x="3600" y="2832"/>
                    <a:ext cx="16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FF0000"/>
                        </a:solidFill>
                        <a:latin typeface="Times New Roman" panose="02020603050405020304" pitchFamily="18" charset="0"/>
                      </a:rPr>
                      <a:t>+ + + + + + + + + + </a:t>
                    </a:r>
                  </a:p>
                </p:txBody>
              </p:sp>
              <p:sp>
                <p:nvSpPr>
                  <p:cNvPr id="176196" name="Text Box 28">
                    <a:extLst>
                      <a:ext uri="{FF2B5EF4-FFF2-40B4-BE49-F238E27FC236}">
                        <a16:creationId xmlns:a16="http://schemas.microsoft.com/office/drawing/2014/main" id="{5A472965-061C-45A6-B940-89B25E99F04C}"/>
                      </a:ext>
                    </a:extLst>
                  </p:cNvPr>
                  <p:cNvSpPr txBox="1">
                    <a:spLocks noChangeArrowheads="1"/>
                  </p:cNvSpPr>
                  <p:nvPr/>
                </p:nvSpPr>
                <p:spPr bwMode="auto">
                  <a:xfrm rot="-903760">
                    <a:off x="3594" y="3120"/>
                    <a:ext cx="16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FF0000"/>
                        </a:solidFill>
                        <a:latin typeface="Times New Roman" panose="02020603050405020304" pitchFamily="18" charset="0"/>
                      </a:rPr>
                      <a:t>+ + + + + + + + + + </a:t>
                    </a:r>
                  </a:p>
                </p:txBody>
              </p:sp>
            </p:grpSp>
          </p:grpSp>
          <p:sp>
            <p:nvSpPr>
              <p:cNvPr id="176186" name="AutoShape 29">
                <a:extLst>
                  <a:ext uri="{FF2B5EF4-FFF2-40B4-BE49-F238E27FC236}">
                    <a16:creationId xmlns:a16="http://schemas.microsoft.com/office/drawing/2014/main" id="{C9C98195-AE11-47C2-B8BC-9E0D38190C8E}"/>
                  </a:ext>
                </a:extLst>
              </p:cNvPr>
              <p:cNvSpPr>
                <a:spLocks noChangeArrowheads="1"/>
              </p:cNvSpPr>
              <p:nvPr/>
            </p:nvSpPr>
            <p:spPr bwMode="auto">
              <a:xfrm rot="5898264">
                <a:off x="4393" y="2370"/>
                <a:ext cx="528" cy="672"/>
              </a:xfrm>
              <a:prstGeom prst="can">
                <a:avLst>
                  <a:gd name="adj" fmla="val 43697"/>
                </a:avLst>
              </a:prstGeom>
              <a:solidFill>
                <a:srgbClr val="66FF99">
                  <a:alpha val="50195"/>
                </a:srgbClr>
              </a:solidFill>
              <a:ln w="2857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zh-CN" sz="2800">
                  <a:latin typeface="Times New Roman" panose="02020603050405020304" pitchFamily="18" charset="0"/>
                  <a:ea typeface="楷体_GB2312" pitchFamily="49" charset="-122"/>
                </a:endParaRPr>
              </a:p>
            </p:txBody>
          </p:sp>
          <p:graphicFrame>
            <p:nvGraphicFramePr>
              <p:cNvPr id="176187" name="Object 30">
                <a:extLst>
                  <a:ext uri="{FF2B5EF4-FFF2-40B4-BE49-F238E27FC236}">
                    <a16:creationId xmlns:a16="http://schemas.microsoft.com/office/drawing/2014/main" id="{684D19FA-A6A3-4B11-8C23-FCA35184DBCB}"/>
                  </a:ext>
                </a:extLst>
              </p:cNvPr>
              <p:cNvGraphicFramePr>
                <a:graphicFrameLocks noChangeAspect="1"/>
              </p:cNvGraphicFramePr>
              <p:nvPr/>
            </p:nvGraphicFramePr>
            <p:xfrm>
              <a:off x="4295" y="2599"/>
              <a:ext cx="268" cy="224"/>
            </p:xfrm>
            <a:graphic>
              <a:graphicData uri="http://schemas.openxmlformats.org/presentationml/2006/ole">
                <mc:AlternateContent xmlns:mc="http://schemas.openxmlformats.org/markup-compatibility/2006">
                  <mc:Choice xmlns:v="urn:schemas-microsoft-com:vml" Requires="v">
                    <p:oleObj name="Equation" r:id="rId4" imgW="152202" imgH="126835" progId="Equation.DSMT4">
                      <p:embed/>
                    </p:oleObj>
                  </mc:Choice>
                  <mc:Fallback>
                    <p:oleObj name="Equation" r:id="rId4" imgW="152202" imgH="126835" progId="Equation.DSMT4">
                      <p:embed/>
                      <p:pic>
                        <p:nvPicPr>
                          <p:cNvPr id="0" name="Object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5" y="2599"/>
                            <a:ext cx="268"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6188" name="Oval 31">
                <a:extLst>
                  <a:ext uri="{FF2B5EF4-FFF2-40B4-BE49-F238E27FC236}">
                    <a16:creationId xmlns:a16="http://schemas.microsoft.com/office/drawing/2014/main" id="{C5782975-73CA-4376-95F4-23C1195EE8DA}"/>
                  </a:ext>
                </a:extLst>
              </p:cNvPr>
              <p:cNvSpPr>
                <a:spLocks noChangeArrowheads="1"/>
              </p:cNvSpPr>
              <p:nvPr/>
            </p:nvSpPr>
            <p:spPr bwMode="auto">
              <a:xfrm rot="534681">
                <a:off x="4320" y="2412"/>
                <a:ext cx="240" cy="528"/>
              </a:xfrm>
              <a:prstGeom prst="ellipse">
                <a:avLst/>
              </a:prstGeom>
              <a:noFill/>
              <a:ln w="2857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zh-CN" sz="2800">
                  <a:latin typeface="Times New Roman" panose="02020603050405020304" pitchFamily="18" charset="0"/>
                  <a:ea typeface="楷体_GB2312" pitchFamily="49" charset="-122"/>
                </a:endParaRPr>
              </a:p>
            </p:txBody>
          </p:sp>
        </p:grpSp>
        <p:sp>
          <p:nvSpPr>
            <p:cNvPr id="176183" name="Oval 32">
              <a:extLst>
                <a:ext uri="{FF2B5EF4-FFF2-40B4-BE49-F238E27FC236}">
                  <a16:creationId xmlns:a16="http://schemas.microsoft.com/office/drawing/2014/main" id="{69475FFF-A7E1-4137-BAB7-7F2C55095CAE}"/>
                </a:ext>
              </a:extLst>
            </p:cNvPr>
            <p:cNvSpPr>
              <a:spLocks noChangeArrowheads="1"/>
            </p:cNvSpPr>
            <p:nvPr/>
          </p:nvSpPr>
          <p:spPr bwMode="auto">
            <a:xfrm rot="540000">
              <a:off x="3505" y="2302"/>
              <a:ext cx="238" cy="503"/>
            </a:xfrm>
            <a:prstGeom prst="ellipse">
              <a:avLst/>
            </a:prstGeom>
            <a:noFill/>
            <a:ln w="19050">
              <a:solidFill>
                <a:schemeClr val="tx1"/>
              </a:solidFill>
              <a:prstDash val="dash"/>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zh-CN" sz="2800">
                <a:latin typeface="Times New Roman" panose="02020603050405020304" pitchFamily="18" charset="0"/>
                <a:ea typeface="楷体_GB2312" pitchFamily="49" charset="-122"/>
              </a:endParaRPr>
            </a:p>
          </p:txBody>
        </p:sp>
      </p:grpSp>
      <p:grpSp>
        <p:nvGrpSpPr>
          <p:cNvPr id="176134" name="Group 33">
            <a:extLst>
              <a:ext uri="{FF2B5EF4-FFF2-40B4-BE49-F238E27FC236}">
                <a16:creationId xmlns:a16="http://schemas.microsoft.com/office/drawing/2014/main" id="{EE0011F9-FA7F-4149-A628-C75C81C6C2AC}"/>
              </a:ext>
            </a:extLst>
          </p:cNvPr>
          <p:cNvGrpSpPr>
            <a:grpSpLocks/>
          </p:cNvGrpSpPr>
          <p:nvPr/>
        </p:nvGrpSpPr>
        <p:grpSpPr bwMode="auto">
          <a:xfrm>
            <a:off x="4721225" y="3646488"/>
            <a:ext cx="4002088" cy="1082675"/>
            <a:chOff x="3072" y="2150"/>
            <a:chExt cx="2521" cy="682"/>
          </a:xfrm>
        </p:grpSpPr>
        <p:sp>
          <p:nvSpPr>
            <p:cNvPr id="176178" name="Line 34">
              <a:extLst>
                <a:ext uri="{FF2B5EF4-FFF2-40B4-BE49-F238E27FC236}">
                  <a16:creationId xmlns:a16="http://schemas.microsoft.com/office/drawing/2014/main" id="{8D9B74D5-C6BF-476E-BA70-0B7A7E35E10B}"/>
                </a:ext>
              </a:extLst>
            </p:cNvPr>
            <p:cNvSpPr>
              <a:spLocks noChangeShapeType="1"/>
            </p:cNvSpPr>
            <p:nvPr/>
          </p:nvSpPr>
          <p:spPr bwMode="auto">
            <a:xfrm flipH="1" flipV="1">
              <a:off x="3072" y="2465"/>
              <a:ext cx="624" cy="79"/>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76179" name="Object 35">
              <a:extLst>
                <a:ext uri="{FF2B5EF4-FFF2-40B4-BE49-F238E27FC236}">
                  <a16:creationId xmlns:a16="http://schemas.microsoft.com/office/drawing/2014/main" id="{D852F1EE-7362-4A46-8959-708F09673FC0}"/>
                </a:ext>
              </a:extLst>
            </p:cNvPr>
            <p:cNvGraphicFramePr>
              <a:graphicFrameLocks noChangeAspect="1"/>
            </p:cNvGraphicFramePr>
            <p:nvPr/>
          </p:nvGraphicFramePr>
          <p:xfrm>
            <a:off x="3118" y="2150"/>
            <a:ext cx="236" cy="298"/>
          </p:xfrm>
          <a:graphic>
            <a:graphicData uri="http://schemas.openxmlformats.org/presentationml/2006/ole">
              <mc:AlternateContent xmlns:mc="http://schemas.openxmlformats.org/markup-compatibility/2006">
                <mc:Choice xmlns:v="urn:schemas-microsoft-com:vml" Requires="v">
                  <p:oleObj name="公式" r:id="rId6" imgW="57128" imgH="95317" progId="Equation.3">
                    <p:embed/>
                  </p:oleObj>
                </mc:Choice>
                <mc:Fallback>
                  <p:oleObj name="公式" r:id="rId6" imgW="57128" imgH="95317" progId="Equation.3">
                    <p:embed/>
                    <p:pic>
                      <p:nvPicPr>
                        <p:cNvPr id="0" name="Object 3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18" y="2150"/>
                          <a:ext cx="236"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6180" name="Line 36">
              <a:extLst>
                <a:ext uri="{FF2B5EF4-FFF2-40B4-BE49-F238E27FC236}">
                  <a16:creationId xmlns:a16="http://schemas.microsoft.com/office/drawing/2014/main" id="{DA855030-71FA-49AA-8396-735F9D70ABF3}"/>
                </a:ext>
              </a:extLst>
            </p:cNvPr>
            <p:cNvSpPr>
              <a:spLocks noChangeShapeType="1"/>
            </p:cNvSpPr>
            <p:nvPr/>
          </p:nvSpPr>
          <p:spPr bwMode="auto">
            <a:xfrm>
              <a:off x="4848" y="2736"/>
              <a:ext cx="720" cy="96"/>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76181" name="Object 37">
              <a:extLst>
                <a:ext uri="{FF2B5EF4-FFF2-40B4-BE49-F238E27FC236}">
                  <a16:creationId xmlns:a16="http://schemas.microsoft.com/office/drawing/2014/main" id="{5F7E4E70-33FE-4FA4-91A6-2FC016E28376}"/>
                </a:ext>
              </a:extLst>
            </p:cNvPr>
            <p:cNvGraphicFramePr>
              <a:graphicFrameLocks noChangeAspect="1"/>
            </p:cNvGraphicFramePr>
            <p:nvPr/>
          </p:nvGraphicFramePr>
          <p:xfrm>
            <a:off x="5357" y="2518"/>
            <a:ext cx="236" cy="297"/>
          </p:xfrm>
          <a:graphic>
            <a:graphicData uri="http://schemas.openxmlformats.org/presentationml/2006/ole">
              <mc:AlternateContent xmlns:mc="http://schemas.openxmlformats.org/markup-compatibility/2006">
                <mc:Choice xmlns:v="urn:schemas-microsoft-com:vml" Requires="v">
                  <p:oleObj name="公式" r:id="rId8" imgW="57128" imgH="95317" progId="Equation.3">
                    <p:embed/>
                  </p:oleObj>
                </mc:Choice>
                <mc:Fallback>
                  <p:oleObj name="公式" r:id="rId8" imgW="57128" imgH="95317" progId="Equation.3">
                    <p:embed/>
                    <p:pic>
                      <p:nvPicPr>
                        <p:cNvPr id="0" name="Object 3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57" y="2518"/>
                          <a:ext cx="236"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0" name="Group 38">
            <a:extLst>
              <a:ext uri="{FF2B5EF4-FFF2-40B4-BE49-F238E27FC236}">
                <a16:creationId xmlns:a16="http://schemas.microsoft.com/office/drawing/2014/main" id="{D7DAA3D5-6127-4F20-87D4-BA5519AAD8DD}"/>
              </a:ext>
            </a:extLst>
          </p:cNvPr>
          <p:cNvGrpSpPr>
            <a:grpSpLocks/>
          </p:cNvGrpSpPr>
          <p:nvPr/>
        </p:nvGrpSpPr>
        <p:grpSpPr bwMode="auto">
          <a:xfrm>
            <a:off x="4900613" y="4195763"/>
            <a:ext cx="3314700" cy="987425"/>
            <a:chOff x="3185" y="2496"/>
            <a:chExt cx="2088" cy="622"/>
          </a:xfrm>
        </p:grpSpPr>
        <p:graphicFrame>
          <p:nvGraphicFramePr>
            <p:cNvPr id="176174" name="Object 39">
              <a:extLst>
                <a:ext uri="{FF2B5EF4-FFF2-40B4-BE49-F238E27FC236}">
                  <a16:creationId xmlns:a16="http://schemas.microsoft.com/office/drawing/2014/main" id="{2D339E1E-5EC7-4AA7-AD75-61B71544A234}"/>
                </a:ext>
              </a:extLst>
            </p:cNvPr>
            <p:cNvGraphicFramePr>
              <a:graphicFrameLocks noChangeAspect="1"/>
            </p:cNvGraphicFramePr>
            <p:nvPr/>
          </p:nvGraphicFramePr>
          <p:xfrm>
            <a:off x="4913" y="2799"/>
            <a:ext cx="360" cy="319"/>
          </p:xfrm>
          <a:graphic>
            <a:graphicData uri="http://schemas.openxmlformats.org/presentationml/2006/ole">
              <mc:AlternateContent xmlns:mc="http://schemas.openxmlformats.org/markup-compatibility/2006">
                <mc:Choice xmlns:v="urn:schemas-microsoft-com:vml" Requires="v">
                  <p:oleObj name="Equation" r:id="rId10" imgW="133298" imgH="104668" progId="Equation.DSMT4">
                    <p:embed/>
                  </p:oleObj>
                </mc:Choice>
                <mc:Fallback>
                  <p:oleObj name="Equation" r:id="rId10" imgW="133298" imgH="104668" progId="Equation.DSMT4">
                    <p:embed/>
                    <p:pic>
                      <p:nvPicPr>
                        <p:cNvPr id="0" name="Object 3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13" y="2799"/>
                          <a:ext cx="360"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6175" name="Line 40">
              <a:extLst>
                <a:ext uri="{FF2B5EF4-FFF2-40B4-BE49-F238E27FC236}">
                  <a16:creationId xmlns:a16="http://schemas.microsoft.com/office/drawing/2014/main" id="{08955BDE-00F7-49DC-BE62-C9B86FB61CF6}"/>
                </a:ext>
              </a:extLst>
            </p:cNvPr>
            <p:cNvSpPr>
              <a:spLocks noChangeShapeType="1"/>
            </p:cNvSpPr>
            <p:nvPr/>
          </p:nvSpPr>
          <p:spPr bwMode="auto">
            <a:xfrm>
              <a:off x="4848" y="2736"/>
              <a:ext cx="336" cy="48"/>
            </a:xfrm>
            <a:prstGeom prst="line">
              <a:avLst/>
            </a:prstGeom>
            <a:noFill/>
            <a:ln w="3810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6176" name="Line 41">
              <a:extLst>
                <a:ext uri="{FF2B5EF4-FFF2-40B4-BE49-F238E27FC236}">
                  <a16:creationId xmlns:a16="http://schemas.microsoft.com/office/drawing/2014/main" id="{4384B4C6-705A-49EF-974C-D5A481A12002}"/>
                </a:ext>
              </a:extLst>
            </p:cNvPr>
            <p:cNvSpPr>
              <a:spLocks noChangeShapeType="1"/>
            </p:cNvSpPr>
            <p:nvPr/>
          </p:nvSpPr>
          <p:spPr bwMode="auto">
            <a:xfrm flipH="1" flipV="1">
              <a:off x="3360" y="2496"/>
              <a:ext cx="336" cy="48"/>
            </a:xfrm>
            <a:prstGeom prst="line">
              <a:avLst/>
            </a:prstGeom>
            <a:noFill/>
            <a:ln w="3810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76177" name="Object 42">
              <a:extLst>
                <a:ext uri="{FF2B5EF4-FFF2-40B4-BE49-F238E27FC236}">
                  <a16:creationId xmlns:a16="http://schemas.microsoft.com/office/drawing/2014/main" id="{049BB56A-0EC5-49D6-9C10-74DA042FDB20}"/>
                </a:ext>
              </a:extLst>
            </p:cNvPr>
            <p:cNvGraphicFramePr>
              <a:graphicFrameLocks noChangeAspect="1"/>
            </p:cNvGraphicFramePr>
            <p:nvPr/>
          </p:nvGraphicFramePr>
          <p:xfrm>
            <a:off x="3185" y="2547"/>
            <a:ext cx="360" cy="319"/>
          </p:xfrm>
          <a:graphic>
            <a:graphicData uri="http://schemas.openxmlformats.org/presentationml/2006/ole">
              <mc:AlternateContent xmlns:mc="http://schemas.openxmlformats.org/markup-compatibility/2006">
                <mc:Choice xmlns:v="urn:schemas-microsoft-com:vml" Requires="v">
                  <p:oleObj name="Equation" r:id="rId12" imgW="133298" imgH="104668" progId="Equation.DSMT4">
                    <p:embed/>
                  </p:oleObj>
                </mc:Choice>
                <mc:Fallback>
                  <p:oleObj name="Equation" r:id="rId12" imgW="133298" imgH="104668" progId="Equation.DSMT4">
                    <p:embed/>
                    <p:pic>
                      <p:nvPicPr>
                        <p:cNvPr id="0" name="Object 4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85" y="2547"/>
                          <a:ext cx="360"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1" name="Group 43">
            <a:extLst>
              <a:ext uri="{FF2B5EF4-FFF2-40B4-BE49-F238E27FC236}">
                <a16:creationId xmlns:a16="http://schemas.microsoft.com/office/drawing/2014/main" id="{FBCA28A4-5309-4647-91A8-EF2AB0D002D5}"/>
              </a:ext>
            </a:extLst>
          </p:cNvPr>
          <p:cNvGrpSpPr>
            <a:grpSpLocks/>
          </p:cNvGrpSpPr>
          <p:nvPr/>
        </p:nvGrpSpPr>
        <p:grpSpPr bwMode="auto">
          <a:xfrm>
            <a:off x="849313" y="4648200"/>
            <a:ext cx="2552700" cy="571500"/>
            <a:chOff x="385" y="3660"/>
            <a:chExt cx="1608" cy="360"/>
          </a:xfrm>
        </p:grpSpPr>
        <p:graphicFrame>
          <p:nvGraphicFramePr>
            <p:cNvPr id="176172" name="Object 44">
              <a:extLst>
                <a:ext uri="{FF2B5EF4-FFF2-40B4-BE49-F238E27FC236}">
                  <a16:creationId xmlns:a16="http://schemas.microsoft.com/office/drawing/2014/main" id="{60FE731F-925B-4406-8479-FC887A63999E}"/>
                </a:ext>
              </a:extLst>
            </p:cNvPr>
            <p:cNvGraphicFramePr>
              <a:graphicFrameLocks noChangeAspect="1"/>
            </p:cNvGraphicFramePr>
            <p:nvPr/>
          </p:nvGraphicFramePr>
          <p:xfrm>
            <a:off x="873" y="3660"/>
            <a:ext cx="1120" cy="360"/>
          </p:xfrm>
          <a:graphic>
            <a:graphicData uri="http://schemas.openxmlformats.org/presentationml/2006/ole">
              <mc:AlternateContent xmlns:mc="http://schemas.openxmlformats.org/markup-compatibility/2006">
                <mc:Choice xmlns:v="urn:schemas-microsoft-com:vml" Requires="v">
                  <p:oleObj name="Equation" r:id="rId14" imgW="711200" imgH="228600" progId="Equation.DSMT4">
                    <p:embed/>
                  </p:oleObj>
                </mc:Choice>
                <mc:Fallback>
                  <p:oleObj name="Equation" r:id="rId14" imgW="711200" imgH="228600" progId="Equation.DSMT4">
                    <p:embed/>
                    <p:pic>
                      <p:nvPicPr>
                        <p:cNvPr id="0" name="Object 4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73" y="3660"/>
                          <a:ext cx="1120" cy="360"/>
                        </a:xfrm>
                        <a:prstGeom prst="rect">
                          <a:avLst/>
                        </a:prstGeom>
                        <a:noFill/>
                        <a:ln w="28575">
                          <a:solidFill>
                            <a:srgbClr val="FF6600"/>
                          </a:solidFill>
                          <a:miter lim="800000"/>
                          <a:headEnd/>
                          <a:tailEnd/>
                        </a:ln>
                        <a:extLst>
                          <a:ext uri="{909E8E84-426E-40DD-AFC4-6F175D3DCCD1}">
                            <a14:hiddenFill xmlns:a14="http://schemas.microsoft.com/office/drawing/2010/main">
                              <a:solidFill>
                                <a:schemeClr val="accent1"/>
                              </a:solidFill>
                            </a14:hiddenFill>
                          </a:ext>
                        </a:extLst>
                      </p:spPr>
                    </p:pic>
                  </p:oleObj>
                </mc:Fallback>
              </mc:AlternateContent>
            </a:graphicData>
          </a:graphic>
        </p:graphicFrame>
        <p:sp>
          <p:nvSpPr>
            <p:cNvPr id="176173" name="AutoShape 45">
              <a:extLst>
                <a:ext uri="{FF2B5EF4-FFF2-40B4-BE49-F238E27FC236}">
                  <a16:creationId xmlns:a16="http://schemas.microsoft.com/office/drawing/2014/main" id="{D5932BEF-C8F6-4122-A040-A88D50FEB287}"/>
                </a:ext>
              </a:extLst>
            </p:cNvPr>
            <p:cNvSpPr>
              <a:spLocks noChangeArrowheads="1"/>
            </p:cNvSpPr>
            <p:nvPr/>
          </p:nvSpPr>
          <p:spPr bwMode="auto">
            <a:xfrm>
              <a:off x="385" y="3702"/>
              <a:ext cx="318" cy="272"/>
            </a:xfrm>
            <a:prstGeom prst="rightArrow">
              <a:avLst>
                <a:gd name="adj1" fmla="val 50000"/>
                <a:gd name="adj2" fmla="val 29228"/>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zh-CN" sz="2800">
                <a:latin typeface="Times New Roman" panose="02020603050405020304" pitchFamily="18" charset="0"/>
                <a:ea typeface="楷体_GB2312" pitchFamily="49" charset="-122"/>
              </a:endParaRPr>
            </a:p>
          </p:txBody>
        </p:sp>
      </p:grpSp>
      <p:grpSp>
        <p:nvGrpSpPr>
          <p:cNvPr id="176137" name="Group 46">
            <a:extLst>
              <a:ext uri="{FF2B5EF4-FFF2-40B4-BE49-F238E27FC236}">
                <a16:creationId xmlns:a16="http://schemas.microsoft.com/office/drawing/2014/main" id="{1D2B00DA-0237-4084-B9D8-A2682DC4ACD6}"/>
              </a:ext>
            </a:extLst>
          </p:cNvPr>
          <p:cNvGrpSpPr>
            <a:grpSpLocks/>
          </p:cNvGrpSpPr>
          <p:nvPr/>
        </p:nvGrpSpPr>
        <p:grpSpPr bwMode="auto">
          <a:xfrm>
            <a:off x="4937125" y="2860675"/>
            <a:ext cx="4002088" cy="1082675"/>
            <a:chOff x="3072" y="2150"/>
            <a:chExt cx="2521" cy="682"/>
          </a:xfrm>
        </p:grpSpPr>
        <p:sp>
          <p:nvSpPr>
            <p:cNvPr id="176168" name="Line 47">
              <a:extLst>
                <a:ext uri="{FF2B5EF4-FFF2-40B4-BE49-F238E27FC236}">
                  <a16:creationId xmlns:a16="http://schemas.microsoft.com/office/drawing/2014/main" id="{AA2052D1-76AF-4537-806E-3CEA19B955E9}"/>
                </a:ext>
              </a:extLst>
            </p:cNvPr>
            <p:cNvSpPr>
              <a:spLocks noChangeShapeType="1"/>
            </p:cNvSpPr>
            <p:nvPr/>
          </p:nvSpPr>
          <p:spPr bwMode="auto">
            <a:xfrm flipH="1" flipV="1">
              <a:off x="3072" y="2465"/>
              <a:ext cx="624" cy="79"/>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76169" name="Object 48">
              <a:extLst>
                <a:ext uri="{FF2B5EF4-FFF2-40B4-BE49-F238E27FC236}">
                  <a16:creationId xmlns:a16="http://schemas.microsoft.com/office/drawing/2014/main" id="{F52A45C1-FE66-494B-90DD-48371C1A1833}"/>
                </a:ext>
              </a:extLst>
            </p:cNvPr>
            <p:cNvGraphicFramePr>
              <a:graphicFrameLocks noChangeAspect="1"/>
            </p:cNvGraphicFramePr>
            <p:nvPr/>
          </p:nvGraphicFramePr>
          <p:xfrm>
            <a:off x="3117" y="2150"/>
            <a:ext cx="237" cy="298"/>
          </p:xfrm>
          <a:graphic>
            <a:graphicData uri="http://schemas.openxmlformats.org/presentationml/2006/ole">
              <mc:AlternateContent xmlns:mc="http://schemas.openxmlformats.org/markup-compatibility/2006">
                <mc:Choice xmlns:v="urn:schemas-microsoft-com:vml" Requires="v">
                  <p:oleObj name="公式" r:id="rId16" imgW="57128" imgH="95317" progId="Equation.3">
                    <p:embed/>
                  </p:oleObj>
                </mc:Choice>
                <mc:Fallback>
                  <p:oleObj name="公式" r:id="rId16" imgW="57128" imgH="95317" progId="Equation.3">
                    <p:embed/>
                    <p:pic>
                      <p:nvPicPr>
                        <p:cNvPr id="0" name="Object 4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117" y="2150"/>
                          <a:ext cx="237"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6170" name="Line 49">
              <a:extLst>
                <a:ext uri="{FF2B5EF4-FFF2-40B4-BE49-F238E27FC236}">
                  <a16:creationId xmlns:a16="http://schemas.microsoft.com/office/drawing/2014/main" id="{7852FC67-E92E-4E72-99B1-34A46EEDE127}"/>
                </a:ext>
              </a:extLst>
            </p:cNvPr>
            <p:cNvSpPr>
              <a:spLocks noChangeShapeType="1"/>
            </p:cNvSpPr>
            <p:nvPr/>
          </p:nvSpPr>
          <p:spPr bwMode="auto">
            <a:xfrm>
              <a:off x="4848" y="2736"/>
              <a:ext cx="720" cy="96"/>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76171" name="Object 50">
              <a:extLst>
                <a:ext uri="{FF2B5EF4-FFF2-40B4-BE49-F238E27FC236}">
                  <a16:creationId xmlns:a16="http://schemas.microsoft.com/office/drawing/2014/main" id="{E3F8C25A-0A70-4537-88D0-46A1FA76E89D}"/>
                </a:ext>
              </a:extLst>
            </p:cNvPr>
            <p:cNvGraphicFramePr>
              <a:graphicFrameLocks noChangeAspect="1"/>
            </p:cNvGraphicFramePr>
            <p:nvPr/>
          </p:nvGraphicFramePr>
          <p:xfrm>
            <a:off x="5356" y="2518"/>
            <a:ext cx="237" cy="297"/>
          </p:xfrm>
          <a:graphic>
            <a:graphicData uri="http://schemas.openxmlformats.org/presentationml/2006/ole">
              <mc:AlternateContent xmlns:mc="http://schemas.openxmlformats.org/markup-compatibility/2006">
                <mc:Choice xmlns:v="urn:schemas-microsoft-com:vml" Requires="v">
                  <p:oleObj name="公式" r:id="rId18" imgW="57128" imgH="95317" progId="Equation.3">
                    <p:embed/>
                  </p:oleObj>
                </mc:Choice>
                <mc:Fallback>
                  <p:oleObj name="公式" r:id="rId18" imgW="57128" imgH="95317" progId="Equation.3">
                    <p:embed/>
                    <p:pic>
                      <p:nvPicPr>
                        <p:cNvPr id="0" name="Object 5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356" y="2518"/>
                          <a:ext cx="237"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3" name="Group 51">
            <a:extLst>
              <a:ext uri="{FF2B5EF4-FFF2-40B4-BE49-F238E27FC236}">
                <a16:creationId xmlns:a16="http://schemas.microsoft.com/office/drawing/2014/main" id="{85CE3A1B-BC07-438F-BC3C-0C5A965E4E0A}"/>
              </a:ext>
            </a:extLst>
          </p:cNvPr>
          <p:cNvGrpSpPr>
            <a:grpSpLocks/>
          </p:cNvGrpSpPr>
          <p:nvPr/>
        </p:nvGrpSpPr>
        <p:grpSpPr bwMode="auto">
          <a:xfrm>
            <a:off x="1365250" y="1449388"/>
            <a:ext cx="5780088" cy="850900"/>
            <a:chOff x="1979" y="658"/>
            <a:chExt cx="3641" cy="536"/>
          </a:xfrm>
        </p:grpSpPr>
        <p:sp>
          <p:nvSpPr>
            <p:cNvPr id="176142" name="WordArt 52">
              <a:extLst>
                <a:ext uri="{FF2B5EF4-FFF2-40B4-BE49-F238E27FC236}">
                  <a16:creationId xmlns:a16="http://schemas.microsoft.com/office/drawing/2014/main" id="{B1DA7A59-12A0-4F91-A48D-D9DB28C8EBAB}"/>
                </a:ext>
              </a:extLst>
            </p:cNvPr>
            <p:cNvSpPr>
              <a:spLocks noChangeArrowheads="1" noChangeShapeType="1" noTextEdit="1"/>
            </p:cNvSpPr>
            <p:nvPr/>
          </p:nvSpPr>
          <p:spPr bwMode="auto">
            <a:xfrm>
              <a:off x="1979" y="684"/>
              <a:ext cx="517" cy="198"/>
            </a:xfrm>
            <a:prstGeom prst="rect">
              <a:avLst/>
            </a:prstGeom>
          </p:spPr>
          <p:txBody>
            <a:bodyPr wrap="none" fromWordArt="1">
              <a:prstTxWarp prst="textPlain">
                <a:avLst>
                  <a:gd name="adj" fmla="val 50000"/>
                </a:avLst>
              </a:prstTxWarp>
            </a:bodyPr>
            <a:lstStyle/>
            <a:p>
              <a:pPr algn="ctr"/>
              <a:r>
                <a:rPr lang="zh-CN" altLang="en-US" sz="3600" kern="10">
                  <a:ln w="9525">
                    <a:solidFill>
                      <a:srgbClr val="006600"/>
                    </a:solidFill>
                    <a:round/>
                    <a:headEnd/>
                    <a:tailEnd/>
                  </a:ln>
                  <a:solidFill>
                    <a:srgbClr val="006600"/>
                  </a:solidFill>
                  <a:latin typeface="宋体" panose="02010600030101010101" pitchFamily="2" charset="-122"/>
                </a:rPr>
                <a:t>选封闭</a:t>
              </a:r>
            </a:p>
          </p:txBody>
        </p:sp>
        <p:grpSp>
          <p:nvGrpSpPr>
            <p:cNvPr id="2" name="Group 53">
              <a:extLst>
                <a:ext uri="{FF2B5EF4-FFF2-40B4-BE49-F238E27FC236}">
                  <a16:creationId xmlns:a16="http://schemas.microsoft.com/office/drawing/2014/main" id="{A82D0985-206B-4B92-B41A-C1DEFF5B38A8}"/>
                </a:ext>
              </a:extLst>
            </p:cNvPr>
            <p:cNvGrpSpPr>
              <a:grpSpLocks/>
            </p:cNvGrpSpPr>
            <p:nvPr/>
          </p:nvGrpSpPr>
          <p:grpSpPr bwMode="auto">
            <a:xfrm>
              <a:off x="2542" y="752"/>
              <a:ext cx="243" cy="283"/>
              <a:chOff x="2789" y="2203"/>
              <a:chExt cx="243" cy="323"/>
            </a:xfrm>
          </p:grpSpPr>
          <p:sp>
            <p:nvSpPr>
              <p:cNvPr id="176166" name="Rectangle 54">
                <a:extLst>
                  <a:ext uri="{FF2B5EF4-FFF2-40B4-BE49-F238E27FC236}">
                    <a16:creationId xmlns:a16="http://schemas.microsoft.com/office/drawing/2014/main" id="{C79273D5-8A75-423C-91AB-7F32C05D3121}"/>
                  </a:ext>
                </a:extLst>
              </p:cNvPr>
              <p:cNvSpPr>
                <a:spLocks noChangeArrowheads="1"/>
              </p:cNvSpPr>
              <p:nvPr/>
            </p:nvSpPr>
            <p:spPr bwMode="auto">
              <a:xfrm>
                <a:off x="2789" y="2203"/>
                <a:ext cx="243" cy="323"/>
              </a:xfrm>
              <a:prstGeom prst="rect">
                <a:avLst/>
              </a:prstGeom>
              <a:solidFill>
                <a:schemeClr val="bg1"/>
              </a:solidFill>
              <a:ln w="9525">
                <a:solidFill>
                  <a:schemeClr val="bg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zh-CN" sz="2800">
                  <a:latin typeface="Times New Roman" panose="02020603050405020304" pitchFamily="18" charset="0"/>
                  <a:ea typeface="楷体_GB2312" pitchFamily="49" charset="-122"/>
                </a:endParaRPr>
              </a:p>
            </p:txBody>
          </p:sp>
          <p:sp>
            <p:nvSpPr>
              <p:cNvPr id="176167" name="WordArt 55">
                <a:extLst>
                  <a:ext uri="{FF2B5EF4-FFF2-40B4-BE49-F238E27FC236}">
                    <a16:creationId xmlns:a16="http://schemas.microsoft.com/office/drawing/2014/main" id="{87935193-3443-44BA-92BC-710C5F379948}"/>
                  </a:ext>
                </a:extLst>
              </p:cNvPr>
              <p:cNvSpPr>
                <a:spLocks noChangeArrowheads="1" noChangeShapeType="1" noTextEdit="1"/>
              </p:cNvSpPr>
              <p:nvPr/>
            </p:nvSpPr>
            <p:spPr bwMode="auto">
              <a:xfrm>
                <a:off x="2808" y="2252"/>
                <a:ext cx="175" cy="226"/>
              </a:xfrm>
              <a:prstGeom prst="rect">
                <a:avLst/>
              </a:prstGeom>
            </p:spPr>
            <p:txBody>
              <a:bodyPr wrap="none" fromWordArt="1">
                <a:prstTxWarp prst="textPlain">
                  <a:avLst>
                    <a:gd name="adj" fmla="val 50000"/>
                  </a:avLst>
                </a:prstTxWarp>
              </a:bodyPr>
              <a:lstStyle/>
              <a:p>
                <a:pPr algn="ctr"/>
                <a:r>
                  <a:rPr lang="en-US" altLang="zh-CN" sz="3600" i="1" kern="10">
                    <a:ln w="9525">
                      <a:solidFill>
                        <a:srgbClr val="FF6600"/>
                      </a:solidFill>
                      <a:round/>
                      <a:headEnd/>
                      <a:tailEnd/>
                    </a:ln>
                    <a:solidFill>
                      <a:srgbClr val="FF6600"/>
                    </a:solidFill>
                    <a:latin typeface="Times New Roman" panose="02020603050405020304" pitchFamily="18" charset="0"/>
                    <a:cs typeface="Times New Roman" panose="02020603050405020304" pitchFamily="18" charset="0"/>
                  </a:rPr>
                  <a:t>s</a:t>
                </a:r>
                <a:endParaRPr lang="zh-CN" altLang="en-US" sz="3600" i="1" kern="10">
                  <a:ln w="9525">
                    <a:solidFill>
                      <a:srgbClr val="FF6600"/>
                    </a:solidFill>
                    <a:round/>
                    <a:headEnd/>
                    <a:tailEnd/>
                  </a:ln>
                  <a:solidFill>
                    <a:srgbClr val="FF6600"/>
                  </a:solidFill>
                  <a:latin typeface="Times New Roman" panose="02020603050405020304" pitchFamily="18" charset="0"/>
                  <a:cs typeface="Times New Roman" panose="02020603050405020304" pitchFamily="18" charset="0"/>
                </a:endParaRPr>
              </a:p>
            </p:txBody>
          </p:sp>
        </p:grpSp>
        <p:sp>
          <p:nvSpPr>
            <p:cNvPr id="3" name="WordArt 56">
              <a:extLst>
                <a:ext uri="{FF2B5EF4-FFF2-40B4-BE49-F238E27FC236}">
                  <a16:creationId xmlns:a16="http://schemas.microsoft.com/office/drawing/2014/main" id="{410C7A32-2508-4920-839C-673245DE58CF}"/>
                </a:ext>
              </a:extLst>
            </p:cNvPr>
            <p:cNvSpPr>
              <a:spLocks noChangeArrowheads="1" noChangeShapeType="1" noTextEdit="1"/>
            </p:cNvSpPr>
            <p:nvPr/>
          </p:nvSpPr>
          <p:spPr bwMode="auto">
            <a:xfrm>
              <a:off x="2894" y="1004"/>
              <a:ext cx="474" cy="179"/>
            </a:xfrm>
            <a:prstGeom prst="rect">
              <a:avLst/>
            </a:prstGeom>
          </p:spPr>
          <p:txBody>
            <a:bodyPr wrap="none" fromWordArt="1">
              <a:prstTxWarp prst="textPlain">
                <a:avLst>
                  <a:gd name="adj" fmla="val 50000"/>
                </a:avLst>
              </a:prstTxWarp>
            </a:bodyPr>
            <a:lstStyle/>
            <a:p>
              <a:pPr algn="ctr"/>
              <a:r>
                <a:rPr lang="zh-CN" altLang="en-US" sz="3600" kern="10">
                  <a:ln w="9525">
                    <a:solidFill>
                      <a:srgbClr val="000000"/>
                    </a:solidFill>
                    <a:round/>
                    <a:headEnd/>
                    <a:tailEnd/>
                  </a:ln>
                  <a:latin typeface="宋体" panose="02010600030101010101" pitchFamily="2" charset="-122"/>
                </a:rPr>
                <a:t>母线与</a:t>
              </a:r>
            </a:p>
          </p:txBody>
        </p:sp>
        <p:sp>
          <p:nvSpPr>
            <p:cNvPr id="176145" name="WordArt 57">
              <a:extLst>
                <a:ext uri="{FF2B5EF4-FFF2-40B4-BE49-F238E27FC236}">
                  <a16:creationId xmlns:a16="http://schemas.microsoft.com/office/drawing/2014/main" id="{E15AB991-2CD5-416A-974B-9677B8A67AEC}"/>
                </a:ext>
              </a:extLst>
            </p:cNvPr>
            <p:cNvSpPr>
              <a:spLocks noChangeArrowheads="1" noChangeShapeType="1" noTextEdit="1"/>
            </p:cNvSpPr>
            <p:nvPr/>
          </p:nvSpPr>
          <p:spPr bwMode="auto">
            <a:xfrm>
              <a:off x="3746" y="675"/>
              <a:ext cx="787" cy="169"/>
            </a:xfrm>
            <a:prstGeom prst="rect">
              <a:avLst/>
            </a:prstGeom>
          </p:spPr>
          <p:txBody>
            <a:bodyPr wrap="none" fromWordArt="1">
              <a:prstTxWarp prst="textPlain">
                <a:avLst>
                  <a:gd name="adj" fmla="val 50000"/>
                </a:avLst>
              </a:prstTxWarp>
            </a:bodyPr>
            <a:lstStyle/>
            <a:p>
              <a:pPr algn="ctr"/>
              <a:r>
                <a:rPr lang="zh-CN" altLang="en-US" sz="3600" kern="10">
                  <a:ln w="9525">
                    <a:solidFill>
                      <a:srgbClr val="000000"/>
                    </a:solidFill>
                    <a:round/>
                    <a:headEnd/>
                    <a:tailEnd/>
                  </a:ln>
                  <a:latin typeface="宋体" panose="02010600030101010101" pitchFamily="2" charset="-122"/>
                </a:rPr>
                <a:t>两侧圆平面</a:t>
              </a:r>
            </a:p>
          </p:txBody>
        </p:sp>
        <p:sp>
          <p:nvSpPr>
            <p:cNvPr id="176146" name="WordArt 58">
              <a:extLst>
                <a:ext uri="{FF2B5EF4-FFF2-40B4-BE49-F238E27FC236}">
                  <a16:creationId xmlns:a16="http://schemas.microsoft.com/office/drawing/2014/main" id="{CD433D61-E8AC-41B1-9017-889E6F4DBE2F}"/>
                </a:ext>
              </a:extLst>
            </p:cNvPr>
            <p:cNvSpPr>
              <a:spLocks noChangeArrowheads="1" noChangeShapeType="1" noTextEdit="1"/>
            </p:cNvSpPr>
            <p:nvPr/>
          </p:nvSpPr>
          <p:spPr bwMode="auto">
            <a:xfrm>
              <a:off x="4632" y="666"/>
              <a:ext cx="640" cy="178"/>
            </a:xfrm>
            <a:prstGeom prst="rect">
              <a:avLst/>
            </a:prstGeom>
          </p:spPr>
          <p:txBody>
            <a:bodyPr wrap="none" fromWordArt="1">
              <a:prstTxWarp prst="textPlain">
                <a:avLst>
                  <a:gd name="adj" fmla="val 50000"/>
                </a:avLst>
              </a:prstTxWarp>
            </a:bodyPr>
            <a:lstStyle/>
            <a:p>
              <a:pPr algn="ctr"/>
              <a:r>
                <a:rPr lang="zh-CN" altLang="en-US" sz="3600" kern="10">
                  <a:ln w="9525">
                    <a:solidFill>
                      <a:srgbClr val="000000"/>
                    </a:solidFill>
                    <a:round/>
                    <a:headEnd/>
                    <a:tailEnd/>
                  </a:ln>
                  <a:latin typeface="宋体" panose="02010600030101010101" pitchFamily="2" charset="-122"/>
                </a:rPr>
                <a:t>面积均为</a:t>
              </a:r>
            </a:p>
          </p:txBody>
        </p:sp>
        <p:grpSp>
          <p:nvGrpSpPr>
            <p:cNvPr id="176147" name="Group 59">
              <a:extLst>
                <a:ext uri="{FF2B5EF4-FFF2-40B4-BE49-F238E27FC236}">
                  <a16:creationId xmlns:a16="http://schemas.microsoft.com/office/drawing/2014/main" id="{E974D828-2164-44C4-BC03-D00A1CF7D368}"/>
                </a:ext>
              </a:extLst>
            </p:cNvPr>
            <p:cNvGrpSpPr>
              <a:grpSpLocks/>
            </p:cNvGrpSpPr>
            <p:nvPr/>
          </p:nvGrpSpPr>
          <p:grpSpPr bwMode="auto">
            <a:xfrm>
              <a:off x="5303" y="689"/>
              <a:ext cx="224" cy="136"/>
              <a:chOff x="5163" y="1073"/>
              <a:chExt cx="243" cy="153"/>
            </a:xfrm>
          </p:grpSpPr>
          <p:sp>
            <p:nvSpPr>
              <p:cNvPr id="176164" name="Freeform 60">
                <a:extLst>
                  <a:ext uri="{FF2B5EF4-FFF2-40B4-BE49-F238E27FC236}">
                    <a16:creationId xmlns:a16="http://schemas.microsoft.com/office/drawing/2014/main" id="{D2E56D3F-86D9-47BD-B799-BFE09972E40B}"/>
                  </a:ext>
                </a:extLst>
              </p:cNvPr>
              <p:cNvSpPr>
                <a:spLocks/>
              </p:cNvSpPr>
              <p:nvPr/>
            </p:nvSpPr>
            <p:spPr bwMode="auto">
              <a:xfrm>
                <a:off x="5163" y="1103"/>
                <a:ext cx="127" cy="116"/>
              </a:xfrm>
              <a:custGeom>
                <a:avLst/>
                <a:gdLst>
                  <a:gd name="T0" fmla="*/ 1 w 241"/>
                  <a:gd name="T1" fmla="*/ 0 h 241"/>
                  <a:gd name="T2" fmla="*/ 0 w 241"/>
                  <a:gd name="T3" fmla="*/ 0 h 241"/>
                  <a:gd name="T4" fmla="*/ 1 w 241"/>
                  <a:gd name="T5" fmla="*/ 0 h 241"/>
                  <a:gd name="T6" fmla="*/ 1 w 241"/>
                  <a:gd name="T7" fmla="*/ 0 h 241"/>
                  <a:gd name="T8" fmla="*/ 0 60000 65536"/>
                  <a:gd name="T9" fmla="*/ 0 60000 65536"/>
                  <a:gd name="T10" fmla="*/ 0 60000 65536"/>
                  <a:gd name="T11" fmla="*/ 0 60000 65536"/>
                  <a:gd name="T12" fmla="*/ 0 w 241"/>
                  <a:gd name="T13" fmla="*/ 0 h 241"/>
                  <a:gd name="T14" fmla="*/ 241 w 241"/>
                  <a:gd name="T15" fmla="*/ 241 h 241"/>
                </a:gdLst>
                <a:ahLst/>
                <a:cxnLst>
                  <a:cxn ang="T8">
                    <a:pos x="T0" y="T1"/>
                  </a:cxn>
                  <a:cxn ang="T9">
                    <a:pos x="T2" y="T3"/>
                  </a:cxn>
                  <a:cxn ang="T10">
                    <a:pos x="T4" y="T5"/>
                  </a:cxn>
                  <a:cxn ang="T11">
                    <a:pos x="T6" y="T7"/>
                  </a:cxn>
                </a:cxnLst>
                <a:rect l="T12" t="T13" r="T14" b="T15"/>
                <a:pathLst>
                  <a:path w="241" h="241">
                    <a:moveTo>
                      <a:pt x="178" y="0"/>
                    </a:moveTo>
                    <a:lnTo>
                      <a:pt x="0" y="241"/>
                    </a:lnTo>
                    <a:lnTo>
                      <a:pt x="241" y="241"/>
                    </a:lnTo>
                    <a:lnTo>
                      <a:pt x="178" y="0"/>
                    </a:lnTo>
                    <a:close/>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76165" name="WordArt 61">
                <a:extLst>
                  <a:ext uri="{FF2B5EF4-FFF2-40B4-BE49-F238E27FC236}">
                    <a16:creationId xmlns:a16="http://schemas.microsoft.com/office/drawing/2014/main" id="{3E0C1A3A-1495-42FF-8136-2D4AF1EA8933}"/>
                  </a:ext>
                </a:extLst>
              </p:cNvPr>
              <p:cNvSpPr>
                <a:spLocks noChangeArrowheads="1" noChangeShapeType="1" noTextEdit="1"/>
              </p:cNvSpPr>
              <p:nvPr/>
            </p:nvSpPr>
            <p:spPr bwMode="auto">
              <a:xfrm>
                <a:off x="5303" y="1073"/>
                <a:ext cx="103" cy="153"/>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panose="02020603050405020304" pitchFamily="18" charset="0"/>
                    <a:cs typeface="Times New Roman" panose="02020603050405020304" pitchFamily="18" charset="0"/>
                  </a:rPr>
                  <a:t>s</a:t>
                </a:r>
                <a:endParaRPr lang="zh-CN" altLang="en-US" sz="3600" i="1" kern="10">
                  <a:ln w="9525">
                    <a:solidFill>
                      <a:schemeClr val="tx1"/>
                    </a:solidFill>
                    <a:round/>
                    <a:headEnd/>
                    <a:tailEnd/>
                  </a:ln>
                  <a:latin typeface="Times New Roman" panose="02020603050405020304" pitchFamily="18" charset="0"/>
                  <a:cs typeface="Times New Roman" panose="02020603050405020304" pitchFamily="18" charset="0"/>
                </a:endParaRPr>
              </a:p>
            </p:txBody>
          </p:sp>
        </p:grpSp>
        <p:sp>
          <p:nvSpPr>
            <p:cNvPr id="176148" name="WordArt 62">
              <a:extLst>
                <a:ext uri="{FF2B5EF4-FFF2-40B4-BE49-F238E27FC236}">
                  <a16:creationId xmlns:a16="http://schemas.microsoft.com/office/drawing/2014/main" id="{CBC08FF5-B818-4D18-93A8-A5F395448027}"/>
                </a:ext>
              </a:extLst>
            </p:cNvPr>
            <p:cNvSpPr>
              <a:spLocks noChangeArrowheads="1" noChangeShapeType="1" noTextEdit="1"/>
            </p:cNvSpPr>
            <p:nvPr/>
          </p:nvSpPr>
          <p:spPr bwMode="auto">
            <a:xfrm>
              <a:off x="2005" y="921"/>
              <a:ext cx="506" cy="177"/>
            </a:xfrm>
            <a:prstGeom prst="rect">
              <a:avLst/>
            </a:prstGeom>
          </p:spPr>
          <p:txBody>
            <a:bodyPr wrap="none" fromWordArt="1">
              <a:prstTxWarp prst="textPlain">
                <a:avLst>
                  <a:gd name="adj" fmla="val 50000"/>
                </a:avLst>
              </a:prstTxWarp>
            </a:bodyPr>
            <a:lstStyle/>
            <a:p>
              <a:pPr algn="ctr"/>
              <a:r>
                <a:rPr lang="zh-CN" altLang="en-US" sz="3600" kern="10">
                  <a:ln w="9525">
                    <a:solidFill>
                      <a:srgbClr val="006600"/>
                    </a:solidFill>
                    <a:round/>
                    <a:headEnd/>
                    <a:tailEnd/>
                  </a:ln>
                  <a:solidFill>
                    <a:srgbClr val="006600"/>
                  </a:solidFill>
                  <a:latin typeface="宋体" panose="02010600030101010101" pitchFamily="2" charset="-122"/>
                </a:rPr>
                <a:t>圆柱面</a:t>
              </a:r>
            </a:p>
          </p:txBody>
        </p:sp>
        <p:sp>
          <p:nvSpPr>
            <p:cNvPr id="176149" name="AutoShape 63">
              <a:extLst>
                <a:ext uri="{FF2B5EF4-FFF2-40B4-BE49-F238E27FC236}">
                  <a16:creationId xmlns:a16="http://schemas.microsoft.com/office/drawing/2014/main" id="{C1F38467-06A4-4E2F-8222-6C911CD97E07}"/>
                </a:ext>
              </a:extLst>
            </p:cNvPr>
            <p:cNvSpPr>
              <a:spLocks/>
            </p:cNvSpPr>
            <p:nvPr/>
          </p:nvSpPr>
          <p:spPr bwMode="auto">
            <a:xfrm>
              <a:off x="2779" y="676"/>
              <a:ext cx="96" cy="424"/>
            </a:xfrm>
            <a:prstGeom prst="leftBrace">
              <a:avLst>
                <a:gd name="adj1" fmla="val 36806"/>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zh-CN" sz="2800">
                <a:latin typeface="Times New Roman" panose="02020603050405020304" pitchFamily="18" charset="0"/>
                <a:ea typeface="楷体_GB2312" pitchFamily="49" charset="-122"/>
              </a:endParaRPr>
            </a:p>
          </p:txBody>
        </p:sp>
        <p:sp>
          <p:nvSpPr>
            <p:cNvPr id="176150" name="WordArt 64">
              <a:extLst>
                <a:ext uri="{FF2B5EF4-FFF2-40B4-BE49-F238E27FC236}">
                  <a16:creationId xmlns:a16="http://schemas.microsoft.com/office/drawing/2014/main" id="{7EF7BFB4-F0F3-4BFD-B832-B9A1B96E78BB}"/>
                </a:ext>
              </a:extLst>
            </p:cNvPr>
            <p:cNvSpPr>
              <a:spLocks noChangeArrowheads="1" noChangeShapeType="1" noTextEdit="1"/>
            </p:cNvSpPr>
            <p:nvPr/>
          </p:nvSpPr>
          <p:spPr bwMode="auto">
            <a:xfrm>
              <a:off x="3887" y="1117"/>
              <a:ext cx="36" cy="77"/>
            </a:xfrm>
            <a:prstGeom prst="rect">
              <a:avLst/>
            </a:prstGeom>
          </p:spPr>
          <p:txBody>
            <a:bodyPr wrap="none" fromWordArt="1">
              <a:prstTxWarp prst="textPlain">
                <a:avLst>
                  <a:gd name="adj" fmla="val 50000"/>
                </a:avLst>
              </a:prstTxWarp>
            </a:bodyPr>
            <a:lstStyle/>
            <a:p>
              <a:pPr algn="ctr"/>
              <a:r>
                <a:rPr lang="zh-CN" altLang="en-US" sz="3600" kern="10">
                  <a:ln w="9525">
                    <a:solidFill>
                      <a:srgbClr val="000000"/>
                    </a:solidFill>
                    <a:round/>
                    <a:headEnd/>
                    <a:tailEnd/>
                  </a:ln>
                  <a:latin typeface="宋体" panose="02010600030101010101" pitchFamily="2" charset="-122"/>
                </a:rPr>
                <a:t>，</a:t>
              </a:r>
            </a:p>
          </p:txBody>
        </p:sp>
        <p:sp>
          <p:nvSpPr>
            <p:cNvPr id="176151" name="WordArt 65">
              <a:extLst>
                <a:ext uri="{FF2B5EF4-FFF2-40B4-BE49-F238E27FC236}">
                  <a16:creationId xmlns:a16="http://schemas.microsoft.com/office/drawing/2014/main" id="{813A7217-3BF1-44E1-A1B9-2D7907B1F336}"/>
                </a:ext>
              </a:extLst>
            </p:cNvPr>
            <p:cNvSpPr>
              <a:spLocks noChangeArrowheads="1" noChangeShapeType="1" noTextEdit="1"/>
            </p:cNvSpPr>
            <p:nvPr/>
          </p:nvSpPr>
          <p:spPr bwMode="auto">
            <a:xfrm>
              <a:off x="3555" y="1018"/>
              <a:ext cx="351" cy="166"/>
            </a:xfrm>
            <a:prstGeom prst="rect">
              <a:avLst/>
            </a:prstGeom>
          </p:spPr>
          <p:txBody>
            <a:bodyPr wrap="none" fromWordArt="1">
              <a:prstTxWarp prst="textPlain">
                <a:avLst>
                  <a:gd name="adj" fmla="val 50000"/>
                </a:avLst>
              </a:prstTxWarp>
            </a:bodyPr>
            <a:lstStyle/>
            <a:p>
              <a:pPr algn="ctr"/>
              <a:r>
                <a:rPr lang="zh-CN" altLang="en-US" sz="3600" kern="10">
                  <a:ln w="9525">
                    <a:solidFill>
                      <a:srgbClr val="000000"/>
                    </a:solidFill>
                    <a:round/>
                    <a:headEnd/>
                    <a:tailEnd/>
                  </a:ln>
                  <a:latin typeface="宋体" panose="02010600030101010101" pitchFamily="2" charset="-122"/>
                </a:rPr>
                <a:t>平行</a:t>
              </a:r>
            </a:p>
          </p:txBody>
        </p:sp>
        <p:grpSp>
          <p:nvGrpSpPr>
            <p:cNvPr id="176152" name="Group 66">
              <a:extLst>
                <a:ext uri="{FF2B5EF4-FFF2-40B4-BE49-F238E27FC236}">
                  <a16:creationId xmlns:a16="http://schemas.microsoft.com/office/drawing/2014/main" id="{10DC3FFD-33A7-443F-9D78-B149CA219EEF}"/>
                </a:ext>
              </a:extLst>
            </p:cNvPr>
            <p:cNvGrpSpPr>
              <a:grpSpLocks/>
            </p:cNvGrpSpPr>
            <p:nvPr/>
          </p:nvGrpSpPr>
          <p:grpSpPr bwMode="auto">
            <a:xfrm>
              <a:off x="3391" y="986"/>
              <a:ext cx="171" cy="172"/>
              <a:chOff x="274" y="3457"/>
              <a:chExt cx="223" cy="202"/>
            </a:xfrm>
          </p:grpSpPr>
          <p:sp>
            <p:nvSpPr>
              <p:cNvPr id="176162" name="WordArt 67">
                <a:extLst>
                  <a:ext uri="{FF2B5EF4-FFF2-40B4-BE49-F238E27FC236}">
                    <a16:creationId xmlns:a16="http://schemas.microsoft.com/office/drawing/2014/main" id="{81AE907E-8A32-46AA-816C-FC7351B08AFB}"/>
                  </a:ext>
                </a:extLst>
              </p:cNvPr>
              <p:cNvSpPr>
                <a:spLocks noChangeArrowheads="1" noChangeShapeType="1" noTextEdit="1"/>
              </p:cNvSpPr>
              <p:nvPr/>
            </p:nvSpPr>
            <p:spPr bwMode="auto">
              <a:xfrm>
                <a:off x="274" y="3520"/>
                <a:ext cx="181" cy="139"/>
              </a:xfrm>
              <a:prstGeom prst="rect">
                <a:avLst/>
              </a:prstGeom>
            </p:spPr>
            <p:txBody>
              <a:bodyPr wrap="none" fromWordArt="1">
                <a:prstTxWarp prst="textPlain">
                  <a:avLst>
                    <a:gd name="adj" fmla="val 50000"/>
                  </a:avLst>
                </a:prstTxWarp>
              </a:bodyPr>
              <a:lstStyle/>
              <a:p>
                <a:pPr algn="ctr"/>
                <a:r>
                  <a:rPr lang="en-US" altLang="zh-CN" sz="3600" b="1" i="1" kern="10">
                    <a:ln w="9525">
                      <a:solidFill>
                        <a:schemeClr val="tx2"/>
                      </a:solidFill>
                      <a:round/>
                      <a:headEnd/>
                      <a:tailEnd/>
                    </a:ln>
                    <a:solidFill>
                      <a:schemeClr val="tx2"/>
                    </a:solidFill>
                    <a:latin typeface="Times New Roman" panose="02020603050405020304" pitchFamily="18" charset="0"/>
                    <a:cs typeface="Times New Roman" panose="02020603050405020304" pitchFamily="18" charset="0"/>
                  </a:rPr>
                  <a:t>E</a:t>
                </a:r>
                <a:endParaRPr lang="zh-CN" altLang="en-US" sz="3600" b="1" i="1" kern="10">
                  <a:ln w="9525">
                    <a:solidFill>
                      <a:schemeClr val="tx2"/>
                    </a:solidFill>
                    <a:round/>
                    <a:headEnd/>
                    <a:tailEnd/>
                  </a:ln>
                  <a:solidFill>
                    <a:schemeClr val="tx2"/>
                  </a:solidFill>
                  <a:latin typeface="Times New Roman" panose="02020603050405020304" pitchFamily="18" charset="0"/>
                  <a:cs typeface="Times New Roman" panose="02020603050405020304" pitchFamily="18" charset="0"/>
                </a:endParaRPr>
              </a:p>
            </p:txBody>
          </p:sp>
          <p:sp>
            <p:nvSpPr>
              <p:cNvPr id="176163" name="Line 68">
                <a:extLst>
                  <a:ext uri="{FF2B5EF4-FFF2-40B4-BE49-F238E27FC236}">
                    <a16:creationId xmlns:a16="http://schemas.microsoft.com/office/drawing/2014/main" id="{36B7E13B-AC4E-4D07-BAE3-28D1B5C659D0}"/>
                  </a:ext>
                </a:extLst>
              </p:cNvPr>
              <p:cNvSpPr>
                <a:spLocks noChangeShapeType="1"/>
              </p:cNvSpPr>
              <p:nvPr/>
            </p:nvSpPr>
            <p:spPr bwMode="auto">
              <a:xfrm>
                <a:off x="300" y="3457"/>
                <a:ext cx="197"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76153" name="WordArt 69">
              <a:extLst>
                <a:ext uri="{FF2B5EF4-FFF2-40B4-BE49-F238E27FC236}">
                  <a16:creationId xmlns:a16="http://schemas.microsoft.com/office/drawing/2014/main" id="{CADD1552-0839-45D6-9E95-62CBF43798F9}"/>
                </a:ext>
              </a:extLst>
            </p:cNvPr>
            <p:cNvSpPr>
              <a:spLocks noChangeArrowheads="1" noChangeShapeType="1" noTextEdit="1"/>
            </p:cNvSpPr>
            <p:nvPr/>
          </p:nvSpPr>
          <p:spPr bwMode="auto">
            <a:xfrm>
              <a:off x="3971" y="988"/>
              <a:ext cx="1649" cy="176"/>
            </a:xfrm>
            <a:prstGeom prst="rect">
              <a:avLst/>
            </a:prstGeom>
          </p:spPr>
          <p:txBody>
            <a:bodyPr wrap="none" fromWordArt="1">
              <a:prstTxWarp prst="textPlain">
                <a:avLst>
                  <a:gd name="adj" fmla="val 50000"/>
                </a:avLst>
              </a:prstTxWarp>
            </a:bodyPr>
            <a:lstStyle/>
            <a:p>
              <a:pPr algn="ctr"/>
              <a:r>
                <a:rPr lang="zh-CN" altLang="en-US" sz="3600" kern="10">
                  <a:ln w="9525">
                    <a:solidFill>
                      <a:srgbClr val="000000"/>
                    </a:solidFill>
                    <a:round/>
                    <a:headEnd/>
                    <a:tailEnd/>
                  </a:ln>
                  <a:latin typeface="宋体" panose="02010600030101010101" pitchFamily="2" charset="-122"/>
                </a:rPr>
                <a:t>通过圆柱曲面  通量为零</a:t>
              </a:r>
            </a:p>
          </p:txBody>
        </p:sp>
        <p:sp>
          <p:nvSpPr>
            <p:cNvPr id="176154" name="WordArt 70">
              <a:extLst>
                <a:ext uri="{FF2B5EF4-FFF2-40B4-BE49-F238E27FC236}">
                  <a16:creationId xmlns:a16="http://schemas.microsoft.com/office/drawing/2014/main" id="{B7B78C2C-D543-45CF-B36B-40BC0EBF2EC3}"/>
                </a:ext>
              </a:extLst>
            </p:cNvPr>
            <p:cNvSpPr>
              <a:spLocks noChangeArrowheads="1" noChangeShapeType="1" noTextEdit="1"/>
            </p:cNvSpPr>
            <p:nvPr/>
          </p:nvSpPr>
          <p:spPr bwMode="auto">
            <a:xfrm>
              <a:off x="4549" y="779"/>
              <a:ext cx="36" cy="77"/>
            </a:xfrm>
            <a:prstGeom prst="rect">
              <a:avLst/>
            </a:prstGeom>
          </p:spPr>
          <p:txBody>
            <a:bodyPr wrap="none" fromWordArt="1">
              <a:prstTxWarp prst="textPlain">
                <a:avLst>
                  <a:gd name="adj" fmla="val 50000"/>
                </a:avLst>
              </a:prstTxWarp>
            </a:bodyPr>
            <a:lstStyle/>
            <a:p>
              <a:pPr algn="ctr"/>
              <a:r>
                <a:rPr lang="zh-CN" altLang="en-US" sz="3600" kern="10">
                  <a:ln w="9525">
                    <a:solidFill>
                      <a:srgbClr val="000000"/>
                    </a:solidFill>
                    <a:round/>
                    <a:headEnd/>
                    <a:tailEnd/>
                  </a:ln>
                  <a:latin typeface="宋体" panose="02010600030101010101" pitchFamily="2" charset="-122"/>
                </a:rPr>
                <a:t>，</a:t>
              </a:r>
            </a:p>
          </p:txBody>
        </p:sp>
        <p:grpSp>
          <p:nvGrpSpPr>
            <p:cNvPr id="176155" name="Group 71">
              <a:extLst>
                <a:ext uri="{FF2B5EF4-FFF2-40B4-BE49-F238E27FC236}">
                  <a16:creationId xmlns:a16="http://schemas.microsoft.com/office/drawing/2014/main" id="{5729F2D2-D041-4080-A763-B98B724C48B9}"/>
                </a:ext>
              </a:extLst>
            </p:cNvPr>
            <p:cNvGrpSpPr>
              <a:grpSpLocks/>
            </p:cNvGrpSpPr>
            <p:nvPr/>
          </p:nvGrpSpPr>
          <p:grpSpPr bwMode="auto">
            <a:xfrm>
              <a:off x="2890" y="658"/>
              <a:ext cx="171" cy="172"/>
              <a:chOff x="274" y="3457"/>
              <a:chExt cx="223" cy="202"/>
            </a:xfrm>
          </p:grpSpPr>
          <p:sp>
            <p:nvSpPr>
              <p:cNvPr id="176160" name="WordArt 72">
                <a:extLst>
                  <a:ext uri="{FF2B5EF4-FFF2-40B4-BE49-F238E27FC236}">
                    <a16:creationId xmlns:a16="http://schemas.microsoft.com/office/drawing/2014/main" id="{768081B0-1C7E-4769-B0E6-79F5B976C538}"/>
                  </a:ext>
                </a:extLst>
              </p:cNvPr>
              <p:cNvSpPr>
                <a:spLocks noChangeArrowheads="1" noChangeShapeType="1" noTextEdit="1"/>
              </p:cNvSpPr>
              <p:nvPr/>
            </p:nvSpPr>
            <p:spPr bwMode="auto">
              <a:xfrm>
                <a:off x="274" y="3520"/>
                <a:ext cx="181" cy="139"/>
              </a:xfrm>
              <a:prstGeom prst="rect">
                <a:avLst/>
              </a:prstGeom>
            </p:spPr>
            <p:txBody>
              <a:bodyPr wrap="none" fromWordArt="1">
                <a:prstTxWarp prst="textPlain">
                  <a:avLst>
                    <a:gd name="adj" fmla="val 50000"/>
                  </a:avLst>
                </a:prstTxWarp>
              </a:bodyPr>
              <a:lstStyle/>
              <a:p>
                <a:pPr algn="ctr"/>
                <a:r>
                  <a:rPr lang="en-US" altLang="zh-CN" sz="3600" b="1" i="1" kern="10">
                    <a:ln w="9525">
                      <a:solidFill>
                        <a:schemeClr val="tx2"/>
                      </a:solidFill>
                      <a:round/>
                      <a:headEnd/>
                      <a:tailEnd/>
                    </a:ln>
                    <a:solidFill>
                      <a:schemeClr val="tx2"/>
                    </a:solidFill>
                    <a:latin typeface="Times New Roman" panose="02020603050405020304" pitchFamily="18" charset="0"/>
                    <a:cs typeface="Times New Roman" panose="02020603050405020304" pitchFamily="18" charset="0"/>
                  </a:rPr>
                  <a:t>E</a:t>
                </a:r>
                <a:endParaRPr lang="zh-CN" altLang="en-US" sz="3600" b="1" i="1" kern="10">
                  <a:ln w="9525">
                    <a:solidFill>
                      <a:schemeClr val="tx2"/>
                    </a:solidFill>
                    <a:round/>
                    <a:headEnd/>
                    <a:tailEnd/>
                  </a:ln>
                  <a:solidFill>
                    <a:schemeClr val="tx2"/>
                  </a:solidFill>
                  <a:latin typeface="Times New Roman" panose="02020603050405020304" pitchFamily="18" charset="0"/>
                  <a:cs typeface="Times New Roman" panose="02020603050405020304" pitchFamily="18" charset="0"/>
                </a:endParaRPr>
              </a:p>
            </p:txBody>
          </p:sp>
          <p:sp>
            <p:nvSpPr>
              <p:cNvPr id="176161" name="Line 73">
                <a:extLst>
                  <a:ext uri="{FF2B5EF4-FFF2-40B4-BE49-F238E27FC236}">
                    <a16:creationId xmlns:a16="http://schemas.microsoft.com/office/drawing/2014/main" id="{BEE738B5-AD29-499F-8DAA-D560251C07AF}"/>
                  </a:ext>
                </a:extLst>
              </p:cNvPr>
              <p:cNvSpPr>
                <a:spLocks noChangeShapeType="1"/>
              </p:cNvSpPr>
              <p:nvPr/>
            </p:nvSpPr>
            <p:spPr bwMode="auto">
              <a:xfrm>
                <a:off x="300" y="3457"/>
                <a:ext cx="197"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76156" name="WordArt 74">
              <a:extLst>
                <a:ext uri="{FF2B5EF4-FFF2-40B4-BE49-F238E27FC236}">
                  <a16:creationId xmlns:a16="http://schemas.microsoft.com/office/drawing/2014/main" id="{813934C0-BDD2-482E-B18E-7EA64CABAA9D}"/>
                </a:ext>
              </a:extLst>
            </p:cNvPr>
            <p:cNvSpPr>
              <a:spLocks noChangeArrowheads="1" noChangeShapeType="1" noTextEdit="1"/>
            </p:cNvSpPr>
            <p:nvPr/>
          </p:nvSpPr>
          <p:spPr bwMode="auto">
            <a:xfrm>
              <a:off x="3072" y="664"/>
              <a:ext cx="637" cy="177"/>
            </a:xfrm>
            <a:prstGeom prst="rect">
              <a:avLst/>
            </a:prstGeom>
          </p:spPr>
          <p:txBody>
            <a:bodyPr wrap="none" fromWordArt="1">
              <a:prstTxWarp prst="textPlain">
                <a:avLst>
                  <a:gd name="adj" fmla="val 50000"/>
                </a:avLst>
              </a:prstTxWarp>
            </a:bodyPr>
            <a:lstStyle/>
            <a:p>
              <a:pPr algn="ctr"/>
              <a:r>
                <a:rPr lang="zh-CN" altLang="en-US" sz="3600" kern="10">
                  <a:ln w="9525">
                    <a:solidFill>
                      <a:srgbClr val="000000"/>
                    </a:solidFill>
                    <a:round/>
                    <a:headEnd/>
                    <a:tailEnd/>
                  </a:ln>
                  <a:latin typeface="宋体" panose="02010600030101010101" pitchFamily="2" charset="-122"/>
                </a:rPr>
                <a:t>垂直通过</a:t>
              </a:r>
            </a:p>
          </p:txBody>
        </p:sp>
        <p:grpSp>
          <p:nvGrpSpPr>
            <p:cNvPr id="176157" name="Group 75">
              <a:extLst>
                <a:ext uri="{FF2B5EF4-FFF2-40B4-BE49-F238E27FC236}">
                  <a16:creationId xmlns:a16="http://schemas.microsoft.com/office/drawing/2014/main" id="{0CF1589F-58EE-4333-BA68-A450EBAC6F8D}"/>
                </a:ext>
              </a:extLst>
            </p:cNvPr>
            <p:cNvGrpSpPr>
              <a:grpSpLocks/>
            </p:cNvGrpSpPr>
            <p:nvPr/>
          </p:nvGrpSpPr>
          <p:grpSpPr bwMode="auto">
            <a:xfrm>
              <a:off x="4862" y="991"/>
              <a:ext cx="171" cy="172"/>
              <a:chOff x="274" y="3457"/>
              <a:chExt cx="223" cy="202"/>
            </a:xfrm>
          </p:grpSpPr>
          <p:sp>
            <p:nvSpPr>
              <p:cNvPr id="176158" name="WordArt 76">
                <a:extLst>
                  <a:ext uri="{FF2B5EF4-FFF2-40B4-BE49-F238E27FC236}">
                    <a16:creationId xmlns:a16="http://schemas.microsoft.com/office/drawing/2014/main" id="{B7CBFFB6-6EA3-4112-917C-31C241F3AD9B}"/>
                  </a:ext>
                </a:extLst>
              </p:cNvPr>
              <p:cNvSpPr>
                <a:spLocks noChangeArrowheads="1" noChangeShapeType="1" noTextEdit="1"/>
              </p:cNvSpPr>
              <p:nvPr/>
            </p:nvSpPr>
            <p:spPr bwMode="auto">
              <a:xfrm>
                <a:off x="274" y="3520"/>
                <a:ext cx="181" cy="139"/>
              </a:xfrm>
              <a:prstGeom prst="rect">
                <a:avLst/>
              </a:prstGeom>
            </p:spPr>
            <p:txBody>
              <a:bodyPr wrap="none" fromWordArt="1">
                <a:prstTxWarp prst="textPlain">
                  <a:avLst>
                    <a:gd name="adj" fmla="val 50000"/>
                  </a:avLst>
                </a:prstTxWarp>
              </a:bodyPr>
              <a:lstStyle/>
              <a:p>
                <a:pPr algn="ctr"/>
                <a:r>
                  <a:rPr lang="en-US" altLang="zh-CN" sz="3600" b="1" i="1" kern="10">
                    <a:ln w="9525">
                      <a:solidFill>
                        <a:schemeClr val="tx2"/>
                      </a:solidFill>
                      <a:round/>
                      <a:headEnd/>
                      <a:tailEnd/>
                    </a:ln>
                    <a:solidFill>
                      <a:schemeClr val="tx2"/>
                    </a:solidFill>
                    <a:latin typeface="Times New Roman" panose="02020603050405020304" pitchFamily="18" charset="0"/>
                    <a:cs typeface="Times New Roman" panose="02020603050405020304" pitchFamily="18" charset="0"/>
                  </a:rPr>
                  <a:t>E</a:t>
                </a:r>
                <a:endParaRPr lang="zh-CN" altLang="en-US" sz="3600" b="1" i="1" kern="10">
                  <a:ln w="9525">
                    <a:solidFill>
                      <a:schemeClr val="tx2"/>
                    </a:solidFill>
                    <a:round/>
                    <a:headEnd/>
                    <a:tailEnd/>
                  </a:ln>
                  <a:solidFill>
                    <a:schemeClr val="tx2"/>
                  </a:solidFill>
                  <a:latin typeface="Times New Roman" panose="02020603050405020304" pitchFamily="18" charset="0"/>
                  <a:cs typeface="Times New Roman" panose="02020603050405020304" pitchFamily="18" charset="0"/>
                </a:endParaRPr>
              </a:p>
            </p:txBody>
          </p:sp>
          <p:sp>
            <p:nvSpPr>
              <p:cNvPr id="176159" name="Line 77">
                <a:extLst>
                  <a:ext uri="{FF2B5EF4-FFF2-40B4-BE49-F238E27FC236}">
                    <a16:creationId xmlns:a16="http://schemas.microsoft.com/office/drawing/2014/main" id="{2E0D2F24-8346-4D82-8EB4-CA5031D16248}"/>
                  </a:ext>
                </a:extLst>
              </p:cNvPr>
              <p:cNvSpPr>
                <a:spLocks noChangeShapeType="1"/>
              </p:cNvSpPr>
              <p:nvPr/>
            </p:nvSpPr>
            <p:spPr bwMode="auto">
              <a:xfrm>
                <a:off x="300" y="3457"/>
                <a:ext cx="197"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9" name="Group 78">
            <a:extLst>
              <a:ext uri="{FF2B5EF4-FFF2-40B4-BE49-F238E27FC236}">
                <a16:creationId xmlns:a16="http://schemas.microsoft.com/office/drawing/2014/main" id="{53AC0791-06F2-466F-98DF-F856E8A92A3F}"/>
              </a:ext>
            </a:extLst>
          </p:cNvPr>
          <p:cNvGrpSpPr>
            <a:grpSpLocks/>
          </p:cNvGrpSpPr>
          <p:nvPr/>
        </p:nvGrpSpPr>
        <p:grpSpPr bwMode="auto">
          <a:xfrm>
            <a:off x="900113" y="2776538"/>
            <a:ext cx="1422400" cy="1673225"/>
            <a:chOff x="325" y="2397"/>
            <a:chExt cx="896" cy="1054"/>
          </a:xfrm>
        </p:grpSpPr>
        <p:graphicFrame>
          <p:nvGraphicFramePr>
            <p:cNvPr id="176140" name="Object 79">
              <a:extLst>
                <a:ext uri="{FF2B5EF4-FFF2-40B4-BE49-F238E27FC236}">
                  <a16:creationId xmlns:a16="http://schemas.microsoft.com/office/drawing/2014/main" id="{90399A37-E60D-4203-8E86-D8AF6C3E53C8}"/>
                </a:ext>
              </a:extLst>
            </p:cNvPr>
            <p:cNvGraphicFramePr>
              <a:graphicFrameLocks noChangeAspect="1"/>
            </p:cNvGraphicFramePr>
            <p:nvPr/>
          </p:nvGraphicFramePr>
          <p:xfrm>
            <a:off x="356" y="3171"/>
            <a:ext cx="819" cy="280"/>
          </p:xfrm>
          <a:graphic>
            <a:graphicData uri="http://schemas.openxmlformats.org/presentationml/2006/ole">
              <mc:AlternateContent xmlns:mc="http://schemas.openxmlformats.org/markup-compatibility/2006">
                <mc:Choice xmlns:v="urn:schemas-microsoft-com:vml" Requires="v">
                  <p:oleObj name="Equation" r:id="rId20" imgW="520248" imgH="177646" progId="Equation.DSMT4">
                    <p:embed/>
                  </p:oleObj>
                </mc:Choice>
                <mc:Fallback>
                  <p:oleObj name="Equation" r:id="rId20" imgW="520248" imgH="177646" progId="Equation.DSMT4">
                    <p:embed/>
                    <p:pic>
                      <p:nvPicPr>
                        <p:cNvPr id="0" name="Object 7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56" y="3171"/>
                          <a:ext cx="819"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6141" name="AutoShape 80">
              <a:extLst>
                <a:ext uri="{FF2B5EF4-FFF2-40B4-BE49-F238E27FC236}">
                  <a16:creationId xmlns:a16="http://schemas.microsoft.com/office/drawing/2014/main" id="{E2183F54-3E2D-4827-BBB6-7499BBBF952A}"/>
                </a:ext>
              </a:extLst>
            </p:cNvPr>
            <p:cNvSpPr>
              <a:spLocks noChangeArrowheads="1"/>
            </p:cNvSpPr>
            <p:nvPr/>
          </p:nvSpPr>
          <p:spPr bwMode="auto">
            <a:xfrm>
              <a:off x="325" y="2397"/>
              <a:ext cx="896" cy="759"/>
            </a:xfrm>
            <a:prstGeom prst="downArrowCallout">
              <a:avLst>
                <a:gd name="adj1" fmla="val 18975"/>
                <a:gd name="adj2" fmla="val 18314"/>
                <a:gd name="adj3" fmla="val 22023"/>
                <a:gd name="adj4" fmla="val 61662"/>
              </a:avLst>
            </a:prstGeom>
            <a:noFill/>
            <a:ln w="25400">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zh-CN" sz="2800">
                <a:latin typeface="Times New Roman" panose="02020603050405020304" pitchFamily="18" charset="0"/>
                <a:ea typeface="楷体_GB2312"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76143"/>
                                        </p:tgtEl>
                                        <p:attrNameLst>
                                          <p:attrName>style.visibility</p:attrName>
                                        </p:attrNameLst>
                                      </p:cBhvr>
                                      <p:to>
                                        <p:strVal val="visible"/>
                                      </p:to>
                                    </p:set>
                                    <p:animEffect transition="in" filter="blinds(horizontal)">
                                      <p:cBhvr>
                                        <p:cTn id="7" dur="500"/>
                                        <p:tgtEl>
                                          <p:spTgt spid="17614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par>
                          <p:cTn id="13" fill="hold" nodeType="afterGroup">
                            <p:stCondLst>
                              <p:cond delay="500"/>
                            </p:stCondLst>
                            <p:childTnLst>
                              <p:par>
                                <p:cTn id="14" presetID="23" presetClass="entr" presetSubtype="16"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outVertical)">
                                      <p:cBhvr>
                                        <p:cTn id="22" dur="500"/>
                                        <p:tgtEl>
                                          <p:spTgt spid="1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176144"/>
                                        </p:tgtEl>
                                        <p:attrNameLst>
                                          <p:attrName>style.visibility</p:attrName>
                                        </p:attrNameLst>
                                      </p:cBhvr>
                                      <p:to>
                                        <p:strVal val="visible"/>
                                      </p:to>
                                    </p:set>
                                    <p:animEffect transition="in" filter="wipe(up)">
                                      <p:cBhvr>
                                        <p:cTn id="27" dur="500"/>
                                        <p:tgtEl>
                                          <p:spTgt spid="17614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7" presetClass="entr" presetSubtype="1"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p:cTn id="32" dur="500" fill="hold"/>
                                        <p:tgtEl>
                                          <p:spTgt spid="19"/>
                                        </p:tgtEl>
                                        <p:attrNameLst>
                                          <p:attrName>ppt_x</p:attrName>
                                        </p:attrNameLst>
                                      </p:cBhvr>
                                      <p:tavLst>
                                        <p:tav tm="0">
                                          <p:val>
                                            <p:strVal val="#ppt_x"/>
                                          </p:val>
                                        </p:tav>
                                        <p:tav tm="100000">
                                          <p:val>
                                            <p:strVal val="#ppt_x"/>
                                          </p:val>
                                        </p:tav>
                                      </p:tavLst>
                                    </p:anim>
                                    <p:anim calcmode="lin" valueType="num">
                                      <p:cBhvr>
                                        <p:cTn id="33" dur="500" fill="hold"/>
                                        <p:tgtEl>
                                          <p:spTgt spid="19"/>
                                        </p:tgtEl>
                                        <p:attrNameLst>
                                          <p:attrName>ppt_y</p:attrName>
                                        </p:attrNameLst>
                                      </p:cBhvr>
                                      <p:tavLst>
                                        <p:tav tm="0">
                                          <p:val>
                                            <p:strVal val="#ppt_y-#ppt_h/2"/>
                                          </p:val>
                                        </p:tav>
                                        <p:tav tm="100000">
                                          <p:val>
                                            <p:strVal val="#ppt_y"/>
                                          </p:val>
                                        </p:tav>
                                      </p:tavLst>
                                    </p:anim>
                                    <p:anim calcmode="lin" valueType="num">
                                      <p:cBhvr>
                                        <p:cTn id="34" dur="500" fill="hold"/>
                                        <p:tgtEl>
                                          <p:spTgt spid="19"/>
                                        </p:tgtEl>
                                        <p:attrNameLst>
                                          <p:attrName>ppt_w</p:attrName>
                                        </p:attrNameLst>
                                      </p:cBhvr>
                                      <p:tavLst>
                                        <p:tav tm="0">
                                          <p:val>
                                            <p:strVal val="#ppt_w"/>
                                          </p:val>
                                        </p:tav>
                                        <p:tav tm="100000">
                                          <p:val>
                                            <p:strVal val="#ppt_w"/>
                                          </p:val>
                                        </p:tav>
                                      </p:tavLst>
                                    </p:anim>
                                    <p:anim calcmode="lin" valueType="num">
                                      <p:cBhvr>
                                        <p:cTn id="35" dur="500" fill="hold"/>
                                        <p:tgtEl>
                                          <p:spTgt spid="19"/>
                                        </p:tgtEl>
                                        <p:attrNameLst>
                                          <p:attrName>ppt_h</p:attrName>
                                        </p:attrNameLst>
                                      </p:cBhvr>
                                      <p:tavLst>
                                        <p:tav tm="0">
                                          <p:val>
                                            <p:fltVal val="0"/>
                                          </p:val>
                                        </p:tav>
                                        <p:tav tm="100000">
                                          <p:val>
                                            <p:strVal val="#ppt_h"/>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left)">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43" grpId="0" autoUpdateAnimBg="0"/>
    </p:bld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77154" name="Group 4">
            <a:extLst>
              <a:ext uri="{FF2B5EF4-FFF2-40B4-BE49-F238E27FC236}">
                <a16:creationId xmlns:a16="http://schemas.microsoft.com/office/drawing/2014/main" id="{ABD31A34-66D3-4257-8027-B24C84D51C3D}"/>
              </a:ext>
            </a:extLst>
          </p:cNvPr>
          <p:cNvGrpSpPr>
            <a:grpSpLocks/>
          </p:cNvGrpSpPr>
          <p:nvPr/>
        </p:nvGrpSpPr>
        <p:grpSpPr bwMode="auto">
          <a:xfrm>
            <a:off x="4568825" y="2595563"/>
            <a:ext cx="4419600" cy="3962400"/>
            <a:chOff x="2976" y="1471"/>
            <a:chExt cx="2784" cy="2496"/>
          </a:xfrm>
        </p:grpSpPr>
        <p:sp>
          <p:nvSpPr>
            <p:cNvPr id="177221" name="Rectangle 5">
              <a:extLst>
                <a:ext uri="{FF2B5EF4-FFF2-40B4-BE49-F238E27FC236}">
                  <a16:creationId xmlns:a16="http://schemas.microsoft.com/office/drawing/2014/main" id="{8237DAD3-2651-4B3E-9DB0-3D4118DCAC2A}"/>
                </a:ext>
              </a:extLst>
            </p:cNvPr>
            <p:cNvSpPr>
              <a:spLocks noChangeArrowheads="1"/>
            </p:cNvSpPr>
            <p:nvPr/>
          </p:nvSpPr>
          <p:spPr bwMode="auto">
            <a:xfrm>
              <a:off x="2976" y="1471"/>
              <a:ext cx="2784" cy="2496"/>
            </a:xfrm>
            <a:prstGeom prst="rect">
              <a:avLst/>
            </a:prstGeom>
            <a:solidFill>
              <a:schemeClr val="bg1"/>
            </a:solidFill>
            <a:ln w="38100">
              <a:solidFill>
                <a:srgbClr val="006666"/>
              </a:solidFill>
              <a:miter lim="800000"/>
              <a:headEnd/>
              <a:tailEnd type="none" w="sm" len="lg"/>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zh-CN" sz="2800">
                <a:latin typeface="Times New Roman" panose="02020603050405020304" pitchFamily="18" charset="0"/>
                <a:ea typeface="楷体_GB2312" pitchFamily="49" charset="-122"/>
              </a:endParaRPr>
            </a:p>
          </p:txBody>
        </p:sp>
        <p:grpSp>
          <p:nvGrpSpPr>
            <p:cNvPr id="177222" name="Group 6">
              <a:extLst>
                <a:ext uri="{FF2B5EF4-FFF2-40B4-BE49-F238E27FC236}">
                  <a16:creationId xmlns:a16="http://schemas.microsoft.com/office/drawing/2014/main" id="{9AEE175C-6C8A-4C14-9ED9-B74D81AEDE4D}"/>
                </a:ext>
              </a:extLst>
            </p:cNvPr>
            <p:cNvGrpSpPr>
              <a:grpSpLocks/>
            </p:cNvGrpSpPr>
            <p:nvPr/>
          </p:nvGrpSpPr>
          <p:grpSpPr bwMode="auto">
            <a:xfrm>
              <a:off x="3504" y="1855"/>
              <a:ext cx="2112" cy="1727"/>
              <a:chOff x="3360" y="1681"/>
              <a:chExt cx="2112" cy="1727"/>
            </a:xfrm>
          </p:grpSpPr>
          <p:sp>
            <p:nvSpPr>
              <p:cNvPr id="177223" name="AutoShape 7">
                <a:extLst>
                  <a:ext uri="{FF2B5EF4-FFF2-40B4-BE49-F238E27FC236}">
                    <a16:creationId xmlns:a16="http://schemas.microsoft.com/office/drawing/2014/main" id="{6E9B250C-F752-47D7-B619-BB967736866D}"/>
                  </a:ext>
                </a:extLst>
              </p:cNvPr>
              <p:cNvSpPr>
                <a:spLocks noChangeArrowheads="1"/>
              </p:cNvSpPr>
              <p:nvPr/>
            </p:nvSpPr>
            <p:spPr bwMode="auto">
              <a:xfrm rot="-876749">
                <a:off x="3360" y="1701"/>
                <a:ext cx="2112" cy="1680"/>
              </a:xfrm>
              <a:prstGeom prst="parallelogram">
                <a:avLst>
                  <a:gd name="adj" fmla="val 26033"/>
                </a:avLst>
              </a:prstGeom>
              <a:solidFill>
                <a:srgbClr val="FFEBFF"/>
              </a:solidFill>
              <a:ln w="28575">
                <a:solidFill>
                  <a:srgbClr val="CC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zh-CN" sz="2800">
                  <a:latin typeface="Times New Roman" panose="02020603050405020304" pitchFamily="18" charset="0"/>
                  <a:ea typeface="楷体_GB2312" pitchFamily="49" charset="-122"/>
                </a:endParaRPr>
              </a:p>
            </p:txBody>
          </p:sp>
          <p:grpSp>
            <p:nvGrpSpPr>
              <p:cNvPr id="177224" name="Group 8">
                <a:extLst>
                  <a:ext uri="{FF2B5EF4-FFF2-40B4-BE49-F238E27FC236}">
                    <a16:creationId xmlns:a16="http://schemas.microsoft.com/office/drawing/2014/main" id="{57D63BC5-2AD7-4A26-9AAB-1DE24556F384}"/>
                  </a:ext>
                </a:extLst>
              </p:cNvPr>
              <p:cNvGrpSpPr>
                <a:grpSpLocks/>
              </p:cNvGrpSpPr>
              <p:nvPr/>
            </p:nvGrpSpPr>
            <p:grpSpPr bwMode="auto">
              <a:xfrm>
                <a:off x="3594" y="1681"/>
                <a:ext cx="1692" cy="1727"/>
                <a:chOff x="3594" y="1681"/>
                <a:chExt cx="1692" cy="1727"/>
              </a:xfrm>
            </p:grpSpPr>
            <p:sp>
              <p:nvSpPr>
                <p:cNvPr id="177225" name="Text Box 9">
                  <a:extLst>
                    <a:ext uri="{FF2B5EF4-FFF2-40B4-BE49-F238E27FC236}">
                      <a16:creationId xmlns:a16="http://schemas.microsoft.com/office/drawing/2014/main" id="{3A656365-8726-4B4E-AF9F-C0BC7B673651}"/>
                    </a:ext>
                  </a:extLst>
                </p:cNvPr>
                <p:cNvSpPr txBox="1">
                  <a:spLocks noChangeArrowheads="1"/>
                </p:cNvSpPr>
                <p:nvPr/>
              </p:nvSpPr>
              <p:spPr bwMode="auto">
                <a:xfrm rot="-903760">
                  <a:off x="3594" y="1681"/>
                  <a:ext cx="16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FF0000"/>
                      </a:solidFill>
                      <a:latin typeface="Times New Roman" panose="02020603050405020304" pitchFamily="18" charset="0"/>
                    </a:rPr>
                    <a:t>+ + + + + + + + + + </a:t>
                  </a:r>
                </a:p>
              </p:txBody>
            </p:sp>
            <p:sp>
              <p:nvSpPr>
                <p:cNvPr id="177226" name="Text Box 10">
                  <a:extLst>
                    <a:ext uri="{FF2B5EF4-FFF2-40B4-BE49-F238E27FC236}">
                      <a16:creationId xmlns:a16="http://schemas.microsoft.com/office/drawing/2014/main" id="{F7E376D0-816D-4BF6-9413-446F83983713}"/>
                    </a:ext>
                  </a:extLst>
                </p:cNvPr>
                <p:cNvSpPr txBox="1">
                  <a:spLocks noChangeArrowheads="1"/>
                </p:cNvSpPr>
                <p:nvPr/>
              </p:nvSpPr>
              <p:spPr bwMode="auto">
                <a:xfrm rot="-903760">
                  <a:off x="3600" y="1968"/>
                  <a:ext cx="16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FF0000"/>
                      </a:solidFill>
                      <a:latin typeface="Times New Roman" panose="02020603050405020304" pitchFamily="18" charset="0"/>
                    </a:rPr>
                    <a:t>+ + + + + + + + + + </a:t>
                  </a:r>
                </a:p>
              </p:txBody>
            </p:sp>
            <p:sp>
              <p:nvSpPr>
                <p:cNvPr id="177227" name="Text Box 11">
                  <a:extLst>
                    <a:ext uri="{FF2B5EF4-FFF2-40B4-BE49-F238E27FC236}">
                      <a16:creationId xmlns:a16="http://schemas.microsoft.com/office/drawing/2014/main" id="{ACB7AE10-FD8E-4FC7-8614-33549A01F868}"/>
                    </a:ext>
                  </a:extLst>
                </p:cNvPr>
                <p:cNvSpPr txBox="1">
                  <a:spLocks noChangeArrowheads="1"/>
                </p:cNvSpPr>
                <p:nvPr/>
              </p:nvSpPr>
              <p:spPr bwMode="auto">
                <a:xfrm rot="-903760">
                  <a:off x="3600" y="2256"/>
                  <a:ext cx="16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FF0000"/>
                      </a:solidFill>
                      <a:latin typeface="Times New Roman" panose="02020603050405020304" pitchFamily="18" charset="0"/>
                    </a:rPr>
                    <a:t>+ + + + + + + + + + </a:t>
                  </a:r>
                </a:p>
              </p:txBody>
            </p:sp>
            <p:sp>
              <p:nvSpPr>
                <p:cNvPr id="177228" name="Text Box 12">
                  <a:extLst>
                    <a:ext uri="{FF2B5EF4-FFF2-40B4-BE49-F238E27FC236}">
                      <a16:creationId xmlns:a16="http://schemas.microsoft.com/office/drawing/2014/main" id="{5E3B1DB3-51B1-45E2-B827-0401E8773FFA}"/>
                    </a:ext>
                  </a:extLst>
                </p:cNvPr>
                <p:cNvSpPr txBox="1">
                  <a:spLocks noChangeArrowheads="1"/>
                </p:cNvSpPr>
                <p:nvPr/>
              </p:nvSpPr>
              <p:spPr bwMode="auto">
                <a:xfrm rot="-903760">
                  <a:off x="3600" y="2544"/>
                  <a:ext cx="16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FF0000"/>
                      </a:solidFill>
                      <a:latin typeface="Times New Roman" panose="02020603050405020304" pitchFamily="18" charset="0"/>
                    </a:rPr>
                    <a:t>+ + + + + + + + + + </a:t>
                  </a:r>
                </a:p>
              </p:txBody>
            </p:sp>
            <p:sp>
              <p:nvSpPr>
                <p:cNvPr id="177229" name="Text Box 13">
                  <a:extLst>
                    <a:ext uri="{FF2B5EF4-FFF2-40B4-BE49-F238E27FC236}">
                      <a16:creationId xmlns:a16="http://schemas.microsoft.com/office/drawing/2014/main" id="{EC4DAA08-5B99-41DF-B6EE-46DCA7CCFA9B}"/>
                    </a:ext>
                  </a:extLst>
                </p:cNvPr>
                <p:cNvSpPr txBox="1">
                  <a:spLocks noChangeArrowheads="1"/>
                </p:cNvSpPr>
                <p:nvPr/>
              </p:nvSpPr>
              <p:spPr bwMode="auto">
                <a:xfrm rot="-903760">
                  <a:off x="3600" y="2832"/>
                  <a:ext cx="16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FF0000"/>
                      </a:solidFill>
                      <a:latin typeface="Times New Roman" panose="02020603050405020304" pitchFamily="18" charset="0"/>
                    </a:rPr>
                    <a:t>+ + + + + + + + + + </a:t>
                  </a:r>
                </a:p>
              </p:txBody>
            </p:sp>
            <p:sp>
              <p:nvSpPr>
                <p:cNvPr id="177230" name="Text Box 14">
                  <a:extLst>
                    <a:ext uri="{FF2B5EF4-FFF2-40B4-BE49-F238E27FC236}">
                      <a16:creationId xmlns:a16="http://schemas.microsoft.com/office/drawing/2014/main" id="{4856558B-B388-4660-B5D4-32F3D9C68028}"/>
                    </a:ext>
                  </a:extLst>
                </p:cNvPr>
                <p:cNvSpPr txBox="1">
                  <a:spLocks noChangeArrowheads="1"/>
                </p:cNvSpPr>
                <p:nvPr/>
              </p:nvSpPr>
              <p:spPr bwMode="auto">
                <a:xfrm rot="-903760">
                  <a:off x="3594" y="3120"/>
                  <a:ext cx="16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FF0000"/>
                      </a:solidFill>
                      <a:latin typeface="Times New Roman" panose="02020603050405020304" pitchFamily="18" charset="0"/>
                    </a:rPr>
                    <a:t>+ + + + + + + + + + </a:t>
                  </a:r>
                </a:p>
              </p:txBody>
            </p:sp>
          </p:grpSp>
        </p:grpSp>
      </p:grpSp>
      <p:sp>
        <p:nvSpPr>
          <p:cNvPr id="176143" name="Text Box 15">
            <a:extLst>
              <a:ext uri="{FF2B5EF4-FFF2-40B4-BE49-F238E27FC236}">
                <a16:creationId xmlns:a16="http://schemas.microsoft.com/office/drawing/2014/main" id="{6ABB448C-CB70-40F2-881E-239EC63B98F1}"/>
              </a:ext>
            </a:extLst>
          </p:cNvPr>
          <p:cNvSpPr txBox="1">
            <a:spLocks noChangeArrowheads="1"/>
          </p:cNvSpPr>
          <p:nvPr/>
        </p:nvSpPr>
        <p:spPr bwMode="auto">
          <a:xfrm>
            <a:off x="904875" y="661988"/>
            <a:ext cx="76279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solidFill>
                  <a:srgbClr val="CC0000"/>
                </a:solidFill>
                <a:latin typeface="Times New Roman" panose="02020603050405020304" pitchFamily="18" charset="0"/>
                <a:ea typeface="华文中宋" panose="02010600040101010101" pitchFamily="2" charset="-122"/>
              </a:rPr>
              <a:t>选取闭合的柱形高斯面</a:t>
            </a:r>
            <a:r>
              <a:rPr kumimoji="1" lang="zh-CN" altLang="en-US" sz="2800" b="1">
                <a:latin typeface="Times New Roman" panose="02020603050405020304" pitchFamily="18" charset="0"/>
                <a:ea typeface="华文中宋" panose="02010600040101010101" pitchFamily="2" charset="-122"/>
              </a:rPr>
              <a:t>（被带电平面平分）</a:t>
            </a:r>
          </a:p>
        </p:txBody>
      </p:sp>
      <p:graphicFrame>
        <p:nvGraphicFramePr>
          <p:cNvPr id="176144" name="Object 16">
            <a:extLst>
              <a:ext uri="{FF2B5EF4-FFF2-40B4-BE49-F238E27FC236}">
                <a16:creationId xmlns:a16="http://schemas.microsoft.com/office/drawing/2014/main" id="{123CA5E1-AC4B-4BD8-9FE0-1C56DA176F7F}"/>
              </a:ext>
            </a:extLst>
          </p:cNvPr>
          <p:cNvGraphicFramePr>
            <a:graphicFrameLocks noChangeAspect="1"/>
          </p:cNvGraphicFramePr>
          <p:nvPr/>
        </p:nvGraphicFramePr>
        <p:xfrm>
          <a:off x="842963" y="2657475"/>
          <a:ext cx="2644775" cy="1112838"/>
        </p:xfrm>
        <a:graphic>
          <a:graphicData uri="http://schemas.openxmlformats.org/presentationml/2006/ole">
            <mc:AlternateContent xmlns:mc="http://schemas.openxmlformats.org/markup-compatibility/2006">
              <mc:Choice xmlns:v="urn:schemas-microsoft-com:vml" Requires="v">
                <p:oleObj name="Equation" r:id="rId2" imgW="1002865" imgH="444307" progId="Equation.DSMT4">
                  <p:embed/>
                </p:oleObj>
              </mc:Choice>
              <mc:Fallback>
                <p:oleObj name="Equation" r:id="rId2" imgW="1002865" imgH="444307" progId="Equation.DSMT4">
                  <p:embed/>
                  <p:pic>
                    <p:nvPicPr>
                      <p:cNvPr id="0" name="Object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963" y="2657475"/>
                        <a:ext cx="2644775" cy="111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 name="Group 17">
            <a:extLst>
              <a:ext uri="{FF2B5EF4-FFF2-40B4-BE49-F238E27FC236}">
                <a16:creationId xmlns:a16="http://schemas.microsoft.com/office/drawing/2014/main" id="{1D1F3C05-59D6-4CA6-BF6A-320A02E49CB4}"/>
              </a:ext>
            </a:extLst>
          </p:cNvPr>
          <p:cNvGrpSpPr>
            <a:grpSpLocks/>
          </p:cNvGrpSpPr>
          <p:nvPr/>
        </p:nvGrpSpPr>
        <p:grpSpPr bwMode="auto">
          <a:xfrm>
            <a:off x="5407025" y="3205163"/>
            <a:ext cx="3352800" cy="2741612"/>
            <a:chOff x="3504" y="1873"/>
            <a:chExt cx="2112" cy="1727"/>
          </a:xfrm>
        </p:grpSpPr>
        <p:grpSp>
          <p:nvGrpSpPr>
            <p:cNvPr id="177206" name="Group 18">
              <a:extLst>
                <a:ext uri="{FF2B5EF4-FFF2-40B4-BE49-F238E27FC236}">
                  <a16:creationId xmlns:a16="http://schemas.microsoft.com/office/drawing/2014/main" id="{C887CACF-BCDD-4118-8082-FAFA43E10B6B}"/>
                </a:ext>
              </a:extLst>
            </p:cNvPr>
            <p:cNvGrpSpPr>
              <a:grpSpLocks/>
            </p:cNvGrpSpPr>
            <p:nvPr/>
          </p:nvGrpSpPr>
          <p:grpSpPr bwMode="auto">
            <a:xfrm>
              <a:off x="3504" y="1873"/>
              <a:ext cx="2112" cy="1727"/>
              <a:chOff x="3504" y="1873"/>
              <a:chExt cx="2112" cy="1727"/>
            </a:xfrm>
          </p:grpSpPr>
          <p:sp>
            <p:nvSpPr>
              <p:cNvPr id="177208" name="AutoShape 19">
                <a:extLst>
                  <a:ext uri="{FF2B5EF4-FFF2-40B4-BE49-F238E27FC236}">
                    <a16:creationId xmlns:a16="http://schemas.microsoft.com/office/drawing/2014/main" id="{DD17D6E5-1ABD-4D72-ACDA-3EFD309BF5F3}"/>
                  </a:ext>
                </a:extLst>
              </p:cNvPr>
              <p:cNvSpPr>
                <a:spLocks noChangeArrowheads="1"/>
              </p:cNvSpPr>
              <p:nvPr/>
            </p:nvSpPr>
            <p:spPr bwMode="auto">
              <a:xfrm rot="5898264">
                <a:off x="3534" y="2282"/>
                <a:ext cx="516" cy="576"/>
              </a:xfrm>
              <a:prstGeom prst="can">
                <a:avLst>
                  <a:gd name="adj" fmla="val 55592"/>
                </a:avLst>
              </a:prstGeom>
              <a:solidFill>
                <a:srgbClr val="66FF99">
                  <a:alpha val="50195"/>
                </a:srgbClr>
              </a:solidFill>
              <a:ln w="2857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zh-CN" sz="2800">
                  <a:latin typeface="Times New Roman" panose="02020603050405020304" pitchFamily="18" charset="0"/>
                  <a:ea typeface="楷体_GB2312" pitchFamily="49" charset="-122"/>
                </a:endParaRPr>
              </a:p>
            </p:txBody>
          </p:sp>
          <p:grpSp>
            <p:nvGrpSpPr>
              <p:cNvPr id="177209" name="Group 20">
                <a:extLst>
                  <a:ext uri="{FF2B5EF4-FFF2-40B4-BE49-F238E27FC236}">
                    <a16:creationId xmlns:a16="http://schemas.microsoft.com/office/drawing/2014/main" id="{2A521717-AF67-4524-9CFE-0FDC437FD377}"/>
                  </a:ext>
                </a:extLst>
              </p:cNvPr>
              <p:cNvGrpSpPr>
                <a:grpSpLocks/>
              </p:cNvGrpSpPr>
              <p:nvPr/>
            </p:nvGrpSpPr>
            <p:grpSpPr bwMode="auto">
              <a:xfrm>
                <a:off x="3504" y="1873"/>
                <a:ext cx="2112" cy="1727"/>
                <a:chOff x="3360" y="1681"/>
                <a:chExt cx="2112" cy="1727"/>
              </a:xfrm>
            </p:grpSpPr>
            <p:sp>
              <p:nvSpPr>
                <p:cNvPr id="177213" name="AutoShape 21">
                  <a:extLst>
                    <a:ext uri="{FF2B5EF4-FFF2-40B4-BE49-F238E27FC236}">
                      <a16:creationId xmlns:a16="http://schemas.microsoft.com/office/drawing/2014/main" id="{C688A1C2-420E-4008-931C-C5691E29A7A2}"/>
                    </a:ext>
                  </a:extLst>
                </p:cNvPr>
                <p:cNvSpPr>
                  <a:spLocks noChangeArrowheads="1"/>
                </p:cNvSpPr>
                <p:nvPr/>
              </p:nvSpPr>
              <p:spPr bwMode="auto">
                <a:xfrm rot="-876749">
                  <a:off x="3360" y="1701"/>
                  <a:ext cx="2112" cy="1680"/>
                </a:xfrm>
                <a:prstGeom prst="parallelogram">
                  <a:avLst>
                    <a:gd name="adj" fmla="val 26033"/>
                  </a:avLst>
                </a:prstGeom>
                <a:solidFill>
                  <a:srgbClr val="FFEBFF"/>
                </a:solidFill>
                <a:ln w="28575">
                  <a:solidFill>
                    <a:srgbClr val="CC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zh-CN" sz="2800">
                    <a:latin typeface="Times New Roman" panose="02020603050405020304" pitchFamily="18" charset="0"/>
                    <a:ea typeface="楷体_GB2312" pitchFamily="49" charset="-122"/>
                  </a:endParaRPr>
                </a:p>
              </p:txBody>
            </p:sp>
            <p:grpSp>
              <p:nvGrpSpPr>
                <p:cNvPr id="177214" name="Group 22">
                  <a:extLst>
                    <a:ext uri="{FF2B5EF4-FFF2-40B4-BE49-F238E27FC236}">
                      <a16:creationId xmlns:a16="http://schemas.microsoft.com/office/drawing/2014/main" id="{8C574185-930E-4A02-B195-D1B80A98EEAE}"/>
                    </a:ext>
                  </a:extLst>
                </p:cNvPr>
                <p:cNvGrpSpPr>
                  <a:grpSpLocks/>
                </p:cNvGrpSpPr>
                <p:nvPr/>
              </p:nvGrpSpPr>
              <p:grpSpPr bwMode="auto">
                <a:xfrm>
                  <a:off x="3594" y="1681"/>
                  <a:ext cx="1692" cy="1727"/>
                  <a:chOff x="3594" y="1681"/>
                  <a:chExt cx="1692" cy="1727"/>
                </a:xfrm>
              </p:grpSpPr>
              <p:sp>
                <p:nvSpPr>
                  <p:cNvPr id="177215" name="Text Box 23">
                    <a:extLst>
                      <a:ext uri="{FF2B5EF4-FFF2-40B4-BE49-F238E27FC236}">
                        <a16:creationId xmlns:a16="http://schemas.microsoft.com/office/drawing/2014/main" id="{EFEAC501-039E-4813-85A9-469B6C3D27AB}"/>
                      </a:ext>
                    </a:extLst>
                  </p:cNvPr>
                  <p:cNvSpPr txBox="1">
                    <a:spLocks noChangeArrowheads="1"/>
                  </p:cNvSpPr>
                  <p:nvPr/>
                </p:nvSpPr>
                <p:spPr bwMode="auto">
                  <a:xfrm rot="-903760">
                    <a:off x="3594" y="1681"/>
                    <a:ext cx="16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FF0000"/>
                        </a:solidFill>
                        <a:latin typeface="Times New Roman" panose="02020603050405020304" pitchFamily="18" charset="0"/>
                      </a:rPr>
                      <a:t>+ + + + + + + + + + </a:t>
                    </a:r>
                  </a:p>
                </p:txBody>
              </p:sp>
              <p:sp>
                <p:nvSpPr>
                  <p:cNvPr id="177216" name="Text Box 24">
                    <a:extLst>
                      <a:ext uri="{FF2B5EF4-FFF2-40B4-BE49-F238E27FC236}">
                        <a16:creationId xmlns:a16="http://schemas.microsoft.com/office/drawing/2014/main" id="{88E5CCEA-3293-4DEA-93A4-6893603DA063}"/>
                      </a:ext>
                    </a:extLst>
                  </p:cNvPr>
                  <p:cNvSpPr txBox="1">
                    <a:spLocks noChangeArrowheads="1"/>
                  </p:cNvSpPr>
                  <p:nvPr/>
                </p:nvSpPr>
                <p:spPr bwMode="auto">
                  <a:xfrm rot="-903760">
                    <a:off x="3600" y="1968"/>
                    <a:ext cx="16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FF0000"/>
                        </a:solidFill>
                        <a:latin typeface="Times New Roman" panose="02020603050405020304" pitchFamily="18" charset="0"/>
                      </a:rPr>
                      <a:t>+ + + + + + + + + + </a:t>
                    </a:r>
                  </a:p>
                </p:txBody>
              </p:sp>
              <p:sp>
                <p:nvSpPr>
                  <p:cNvPr id="177217" name="Text Box 25">
                    <a:extLst>
                      <a:ext uri="{FF2B5EF4-FFF2-40B4-BE49-F238E27FC236}">
                        <a16:creationId xmlns:a16="http://schemas.microsoft.com/office/drawing/2014/main" id="{B43D5CCF-34B8-4D46-BB22-4909AA6D5792}"/>
                      </a:ext>
                    </a:extLst>
                  </p:cNvPr>
                  <p:cNvSpPr txBox="1">
                    <a:spLocks noChangeArrowheads="1"/>
                  </p:cNvSpPr>
                  <p:nvPr/>
                </p:nvSpPr>
                <p:spPr bwMode="auto">
                  <a:xfrm rot="-903760">
                    <a:off x="3600" y="2256"/>
                    <a:ext cx="16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FF0000"/>
                        </a:solidFill>
                        <a:latin typeface="Times New Roman" panose="02020603050405020304" pitchFamily="18" charset="0"/>
                      </a:rPr>
                      <a:t>+ + + + + + + + + + </a:t>
                    </a:r>
                  </a:p>
                </p:txBody>
              </p:sp>
              <p:sp>
                <p:nvSpPr>
                  <p:cNvPr id="177218" name="Text Box 26">
                    <a:extLst>
                      <a:ext uri="{FF2B5EF4-FFF2-40B4-BE49-F238E27FC236}">
                        <a16:creationId xmlns:a16="http://schemas.microsoft.com/office/drawing/2014/main" id="{86FD64E0-D99B-4C55-B726-C4B1B8DA1AE1}"/>
                      </a:ext>
                    </a:extLst>
                  </p:cNvPr>
                  <p:cNvSpPr txBox="1">
                    <a:spLocks noChangeArrowheads="1"/>
                  </p:cNvSpPr>
                  <p:nvPr/>
                </p:nvSpPr>
                <p:spPr bwMode="auto">
                  <a:xfrm rot="-903760">
                    <a:off x="3600" y="2544"/>
                    <a:ext cx="16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FF0000"/>
                        </a:solidFill>
                        <a:latin typeface="Times New Roman" panose="02020603050405020304" pitchFamily="18" charset="0"/>
                      </a:rPr>
                      <a:t>+ + + + + + + + + + </a:t>
                    </a:r>
                  </a:p>
                </p:txBody>
              </p:sp>
              <p:sp>
                <p:nvSpPr>
                  <p:cNvPr id="177219" name="Text Box 27">
                    <a:extLst>
                      <a:ext uri="{FF2B5EF4-FFF2-40B4-BE49-F238E27FC236}">
                        <a16:creationId xmlns:a16="http://schemas.microsoft.com/office/drawing/2014/main" id="{92012F10-CCC2-4629-AB26-E85B46C7FB30}"/>
                      </a:ext>
                    </a:extLst>
                  </p:cNvPr>
                  <p:cNvSpPr txBox="1">
                    <a:spLocks noChangeArrowheads="1"/>
                  </p:cNvSpPr>
                  <p:nvPr/>
                </p:nvSpPr>
                <p:spPr bwMode="auto">
                  <a:xfrm rot="-903760">
                    <a:off x="3600" y="2832"/>
                    <a:ext cx="16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FF0000"/>
                        </a:solidFill>
                        <a:latin typeface="Times New Roman" panose="02020603050405020304" pitchFamily="18" charset="0"/>
                      </a:rPr>
                      <a:t>+ + + + + + + + + + </a:t>
                    </a:r>
                  </a:p>
                </p:txBody>
              </p:sp>
              <p:sp>
                <p:nvSpPr>
                  <p:cNvPr id="177220" name="Text Box 28">
                    <a:extLst>
                      <a:ext uri="{FF2B5EF4-FFF2-40B4-BE49-F238E27FC236}">
                        <a16:creationId xmlns:a16="http://schemas.microsoft.com/office/drawing/2014/main" id="{6CF47B31-F71C-4A02-86CF-2DEED7A9F352}"/>
                      </a:ext>
                    </a:extLst>
                  </p:cNvPr>
                  <p:cNvSpPr txBox="1">
                    <a:spLocks noChangeArrowheads="1"/>
                  </p:cNvSpPr>
                  <p:nvPr/>
                </p:nvSpPr>
                <p:spPr bwMode="auto">
                  <a:xfrm rot="-903760">
                    <a:off x="3594" y="3120"/>
                    <a:ext cx="16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FF0000"/>
                        </a:solidFill>
                        <a:latin typeface="Times New Roman" panose="02020603050405020304" pitchFamily="18" charset="0"/>
                      </a:rPr>
                      <a:t>+ + + + + + + + + + </a:t>
                    </a:r>
                  </a:p>
                </p:txBody>
              </p:sp>
            </p:grpSp>
          </p:grpSp>
          <p:sp>
            <p:nvSpPr>
              <p:cNvPr id="177210" name="AutoShape 29">
                <a:extLst>
                  <a:ext uri="{FF2B5EF4-FFF2-40B4-BE49-F238E27FC236}">
                    <a16:creationId xmlns:a16="http://schemas.microsoft.com/office/drawing/2014/main" id="{A2DBABEE-2210-43A2-A836-27EDF785755E}"/>
                  </a:ext>
                </a:extLst>
              </p:cNvPr>
              <p:cNvSpPr>
                <a:spLocks noChangeArrowheads="1"/>
              </p:cNvSpPr>
              <p:nvPr/>
            </p:nvSpPr>
            <p:spPr bwMode="auto">
              <a:xfrm rot="5898264">
                <a:off x="4393" y="2370"/>
                <a:ext cx="528" cy="672"/>
              </a:xfrm>
              <a:prstGeom prst="can">
                <a:avLst>
                  <a:gd name="adj" fmla="val 43697"/>
                </a:avLst>
              </a:prstGeom>
              <a:solidFill>
                <a:srgbClr val="66FF99">
                  <a:alpha val="50195"/>
                </a:srgbClr>
              </a:solidFill>
              <a:ln w="2857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zh-CN" sz="2800">
                  <a:latin typeface="Times New Roman" panose="02020603050405020304" pitchFamily="18" charset="0"/>
                  <a:ea typeface="楷体_GB2312" pitchFamily="49" charset="-122"/>
                </a:endParaRPr>
              </a:p>
            </p:txBody>
          </p:sp>
          <p:graphicFrame>
            <p:nvGraphicFramePr>
              <p:cNvPr id="177211" name="Object 30">
                <a:extLst>
                  <a:ext uri="{FF2B5EF4-FFF2-40B4-BE49-F238E27FC236}">
                    <a16:creationId xmlns:a16="http://schemas.microsoft.com/office/drawing/2014/main" id="{259D692B-0F72-44F3-9876-91498347BA77}"/>
                  </a:ext>
                </a:extLst>
              </p:cNvPr>
              <p:cNvGraphicFramePr>
                <a:graphicFrameLocks noChangeAspect="1"/>
              </p:cNvGraphicFramePr>
              <p:nvPr/>
            </p:nvGraphicFramePr>
            <p:xfrm>
              <a:off x="4295" y="2599"/>
              <a:ext cx="268" cy="224"/>
            </p:xfrm>
            <a:graphic>
              <a:graphicData uri="http://schemas.openxmlformats.org/presentationml/2006/ole">
                <mc:AlternateContent xmlns:mc="http://schemas.openxmlformats.org/markup-compatibility/2006">
                  <mc:Choice xmlns:v="urn:schemas-microsoft-com:vml" Requires="v">
                    <p:oleObj name="Equation" r:id="rId4" imgW="152202" imgH="126835" progId="Equation.DSMT4">
                      <p:embed/>
                    </p:oleObj>
                  </mc:Choice>
                  <mc:Fallback>
                    <p:oleObj name="Equation" r:id="rId4" imgW="152202" imgH="126835" progId="Equation.DSMT4">
                      <p:embed/>
                      <p:pic>
                        <p:nvPicPr>
                          <p:cNvPr id="0" name="Object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5" y="2599"/>
                            <a:ext cx="268"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7212" name="Oval 31">
                <a:extLst>
                  <a:ext uri="{FF2B5EF4-FFF2-40B4-BE49-F238E27FC236}">
                    <a16:creationId xmlns:a16="http://schemas.microsoft.com/office/drawing/2014/main" id="{D02F13FD-02A4-45EF-9175-D441117FF019}"/>
                  </a:ext>
                </a:extLst>
              </p:cNvPr>
              <p:cNvSpPr>
                <a:spLocks noChangeArrowheads="1"/>
              </p:cNvSpPr>
              <p:nvPr/>
            </p:nvSpPr>
            <p:spPr bwMode="auto">
              <a:xfrm rot="534681">
                <a:off x="4320" y="2412"/>
                <a:ext cx="240" cy="528"/>
              </a:xfrm>
              <a:prstGeom prst="ellipse">
                <a:avLst/>
              </a:prstGeom>
              <a:noFill/>
              <a:ln w="2857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zh-CN" sz="2800">
                  <a:latin typeface="Times New Roman" panose="02020603050405020304" pitchFamily="18" charset="0"/>
                  <a:ea typeface="楷体_GB2312" pitchFamily="49" charset="-122"/>
                </a:endParaRPr>
              </a:p>
            </p:txBody>
          </p:sp>
        </p:grpSp>
        <p:sp>
          <p:nvSpPr>
            <p:cNvPr id="177207" name="Oval 32">
              <a:extLst>
                <a:ext uri="{FF2B5EF4-FFF2-40B4-BE49-F238E27FC236}">
                  <a16:creationId xmlns:a16="http://schemas.microsoft.com/office/drawing/2014/main" id="{DD5E6344-0762-4854-A3E0-F5D60CF80A74}"/>
                </a:ext>
              </a:extLst>
            </p:cNvPr>
            <p:cNvSpPr>
              <a:spLocks noChangeArrowheads="1"/>
            </p:cNvSpPr>
            <p:nvPr/>
          </p:nvSpPr>
          <p:spPr bwMode="auto">
            <a:xfrm rot="540000">
              <a:off x="3505" y="2302"/>
              <a:ext cx="238" cy="503"/>
            </a:xfrm>
            <a:prstGeom prst="ellipse">
              <a:avLst/>
            </a:prstGeom>
            <a:noFill/>
            <a:ln w="19050">
              <a:solidFill>
                <a:schemeClr val="tx1"/>
              </a:solidFill>
              <a:prstDash val="dash"/>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zh-CN" sz="2800">
                <a:latin typeface="Times New Roman" panose="02020603050405020304" pitchFamily="18" charset="0"/>
                <a:ea typeface="楷体_GB2312" pitchFamily="49" charset="-122"/>
              </a:endParaRPr>
            </a:p>
          </p:txBody>
        </p:sp>
      </p:grpSp>
      <p:grpSp>
        <p:nvGrpSpPr>
          <p:cNvPr id="177158" name="Group 33">
            <a:extLst>
              <a:ext uri="{FF2B5EF4-FFF2-40B4-BE49-F238E27FC236}">
                <a16:creationId xmlns:a16="http://schemas.microsoft.com/office/drawing/2014/main" id="{69C97BB6-74DD-453B-956D-E73C307F9E56}"/>
              </a:ext>
            </a:extLst>
          </p:cNvPr>
          <p:cNvGrpSpPr>
            <a:grpSpLocks/>
          </p:cNvGrpSpPr>
          <p:nvPr/>
        </p:nvGrpSpPr>
        <p:grpSpPr bwMode="auto">
          <a:xfrm>
            <a:off x="4721225" y="3646488"/>
            <a:ext cx="4002088" cy="1082675"/>
            <a:chOff x="3072" y="2150"/>
            <a:chExt cx="2521" cy="682"/>
          </a:xfrm>
        </p:grpSpPr>
        <p:sp>
          <p:nvSpPr>
            <p:cNvPr id="177202" name="Line 34">
              <a:extLst>
                <a:ext uri="{FF2B5EF4-FFF2-40B4-BE49-F238E27FC236}">
                  <a16:creationId xmlns:a16="http://schemas.microsoft.com/office/drawing/2014/main" id="{8B0EC526-48F8-45A2-B9D8-18A7A072EB70}"/>
                </a:ext>
              </a:extLst>
            </p:cNvPr>
            <p:cNvSpPr>
              <a:spLocks noChangeShapeType="1"/>
            </p:cNvSpPr>
            <p:nvPr/>
          </p:nvSpPr>
          <p:spPr bwMode="auto">
            <a:xfrm flipH="1" flipV="1">
              <a:off x="3072" y="2465"/>
              <a:ext cx="624" cy="79"/>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77203" name="Object 35">
              <a:extLst>
                <a:ext uri="{FF2B5EF4-FFF2-40B4-BE49-F238E27FC236}">
                  <a16:creationId xmlns:a16="http://schemas.microsoft.com/office/drawing/2014/main" id="{14A73B04-F4DD-430E-ABF6-C99F75239AC5}"/>
                </a:ext>
              </a:extLst>
            </p:cNvPr>
            <p:cNvGraphicFramePr>
              <a:graphicFrameLocks noChangeAspect="1"/>
            </p:cNvGraphicFramePr>
            <p:nvPr/>
          </p:nvGraphicFramePr>
          <p:xfrm>
            <a:off x="3118" y="2150"/>
            <a:ext cx="236" cy="298"/>
          </p:xfrm>
          <a:graphic>
            <a:graphicData uri="http://schemas.openxmlformats.org/presentationml/2006/ole">
              <mc:AlternateContent xmlns:mc="http://schemas.openxmlformats.org/markup-compatibility/2006">
                <mc:Choice xmlns:v="urn:schemas-microsoft-com:vml" Requires="v">
                  <p:oleObj name="公式" r:id="rId6" imgW="57128" imgH="95317" progId="Equation.3">
                    <p:embed/>
                  </p:oleObj>
                </mc:Choice>
                <mc:Fallback>
                  <p:oleObj name="公式" r:id="rId6" imgW="57128" imgH="95317" progId="Equation.3">
                    <p:embed/>
                    <p:pic>
                      <p:nvPicPr>
                        <p:cNvPr id="0" name="Object 3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18" y="2150"/>
                          <a:ext cx="236"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7204" name="Line 36">
              <a:extLst>
                <a:ext uri="{FF2B5EF4-FFF2-40B4-BE49-F238E27FC236}">
                  <a16:creationId xmlns:a16="http://schemas.microsoft.com/office/drawing/2014/main" id="{E7CFFDA1-D145-44C2-AB5D-F8F2771CE9FD}"/>
                </a:ext>
              </a:extLst>
            </p:cNvPr>
            <p:cNvSpPr>
              <a:spLocks noChangeShapeType="1"/>
            </p:cNvSpPr>
            <p:nvPr/>
          </p:nvSpPr>
          <p:spPr bwMode="auto">
            <a:xfrm>
              <a:off x="4848" y="2736"/>
              <a:ext cx="720" cy="96"/>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77205" name="Object 37">
              <a:extLst>
                <a:ext uri="{FF2B5EF4-FFF2-40B4-BE49-F238E27FC236}">
                  <a16:creationId xmlns:a16="http://schemas.microsoft.com/office/drawing/2014/main" id="{8AB18A10-4C9B-49E5-AE91-88B35FBE613D}"/>
                </a:ext>
              </a:extLst>
            </p:cNvPr>
            <p:cNvGraphicFramePr>
              <a:graphicFrameLocks noChangeAspect="1"/>
            </p:cNvGraphicFramePr>
            <p:nvPr/>
          </p:nvGraphicFramePr>
          <p:xfrm>
            <a:off x="5357" y="2518"/>
            <a:ext cx="236" cy="297"/>
          </p:xfrm>
          <a:graphic>
            <a:graphicData uri="http://schemas.openxmlformats.org/presentationml/2006/ole">
              <mc:AlternateContent xmlns:mc="http://schemas.openxmlformats.org/markup-compatibility/2006">
                <mc:Choice xmlns:v="urn:schemas-microsoft-com:vml" Requires="v">
                  <p:oleObj name="公式" r:id="rId8" imgW="57128" imgH="95317" progId="Equation.3">
                    <p:embed/>
                  </p:oleObj>
                </mc:Choice>
                <mc:Fallback>
                  <p:oleObj name="公式" r:id="rId8" imgW="57128" imgH="95317" progId="Equation.3">
                    <p:embed/>
                    <p:pic>
                      <p:nvPicPr>
                        <p:cNvPr id="0" name="Object 3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57" y="2518"/>
                          <a:ext cx="236"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0" name="Group 38">
            <a:extLst>
              <a:ext uri="{FF2B5EF4-FFF2-40B4-BE49-F238E27FC236}">
                <a16:creationId xmlns:a16="http://schemas.microsoft.com/office/drawing/2014/main" id="{2C436AE0-1138-484F-8C02-F77498EF4332}"/>
              </a:ext>
            </a:extLst>
          </p:cNvPr>
          <p:cNvGrpSpPr>
            <a:grpSpLocks/>
          </p:cNvGrpSpPr>
          <p:nvPr/>
        </p:nvGrpSpPr>
        <p:grpSpPr bwMode="auto">
          <a:xfrm>
            <a:off x="4900613" y="4195763"/>
            <a:ext cx="3314700" cy="987425"/>
            <a:chOff x="3185" y="2496"/>
            <a:chExt cx="2088" cy="622"/>
          </a:xfrm>
        </p:grpSpPr>
        <p:graphicFrame>
          <p:nvGraphicFramePr>
            <p:cNvPr id="177198" name="Object 39">
              <a:extLst>
                <a:ext uri="{FF2B5EF4-FFF2-40B4-BE49-F238E27FC236}">
                  <a16:creationId xmlns:a16="http://schemas.microsoft.com/office/drawing/2014/main" id="{7D4963A8-3CB5-45C1-A02D-3577F9FAE8D3}"/>
                </a:ext>
              </a:extLst>
            </p:cNvPr>
            <p:cNvGraphicFramePr>
              <a:graphicFrameLocks noChangeAspect="1"/>
            </p:cNvGraphicFramePr>
            <p:nvPr/>
          </p:nvGraphicFramePr>
          <p:xfrm>
            <a:off x="4913" y="2799"/>
            <a:ext cx="360" cy="319"/>
          </p:xfrm>
          <a:graphic>
            <a:graphicData uri="http://schemas.openxmlformats.org/presentationml/2006/ole">
              <mc:AlternateContent xmlns:mc="http://schemas.openxmlformats.org/markup-compatibility/2006">
                <mc:Choice xmlns:v="urn:schemas-microsoft-com:vml" Requires="v">
                  <p:oleObj name="Equation" r:id="rId10" imgW="133298" imgH="104668" progId="Equation.DSMT4">
                    <p:embed/>
                  </p:oleObj>
                </mc:Choice>
                <mc:Fallback>
                  <p:oleObj name="Equation" r:id="rId10" imgW="133298" imgH="104668" progId="Equation.DSMT4">
                    <p:embed/>
                    <p:pic>
                      <p:nvPicPr>
                        <p:cNvPr id="0" name="Object 3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13" y="2799"/>
                          <a:ext cx="360"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7199" name="Line 40">
              <a:extLst>
                <a:ext uri="{FF2B5EF4-FFF2-40B4-BE49-F238E27FC236}">
                  <a16:creationId xmlns:a16="http://schemas.microsoft.com/office/drawing/2014/main" id="{52729754-D102-4370-9777-2194EA5F44C1}"/>
                </a:ext>
              </a:extLst>
            </p:cNvPr>
            <p:cNvSpPr>
              <a:spLocks noChangeShapeType="1"/>
            </p:cNvSpPr>
            <p:nvPr/>
          </p:nvSpPr>
          <p:spPr bwMode="auto">
            <a:xfrm>
              <a:off x="4848" y="2736"/>
              <a:ext cx="336" cy="48"/>
            </a:xfrm>
            <a:prstGeom prst="line">
              <a:avLst/>
            </a:prstGeom>
            <a:noFill/>
            <a:ln w="3810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200" name="Line 41">
              <a:extLst>
                <a:ext uri="{FF2B5EF4-FFF2-40B4-BE49-F238E27FC236}">
                  <a16:creationId xmlns:a16="http://schemas.microsoft.com/office/drawing/2014/main" id="{A0FD87BF-E10D-47C8-9ACD-2639D3DB7C4B}"/>
                </a:ext>
              </a:extLst>
            </p:cNvPr>
            <p:cNvSpPr>
              <a:spLocks noChangeShapeType="1"/>
            </p:cNvSpPr>
            <p:nvPr/>
          </p:nvSpPr>
          <p:spPr bwMode="auto">
            <a:xfrm flipH="1" flipV="1">
              <a:off x="3360" y="2496"/>
              <a:ext cx="336" cy="48"/>
            </a:xfrm>
            <a:prstGeom prst="line">
              <a:avLst/>
            </a:prstGeom>
            <a:noFill/>
            <a:ln w="3810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77201" name="Object 42">
              <a:extLst>
                <a:ext uri="{FF2B5EF4-FFF2-40B4-BE49-F238E27FC236}">
                  <a16:creationId xmlns:a16="http://schemas.microsoft.com/office/drawing/2014/main" id="{AAF73F93-10CC-44C2-A3CE-601FD1B6F17D}"/>
                </a:ext>
              </a:extLst>
            </p:cNvPr>
            <p:cNvGraphicFramePr>
              <a:graphicFrameLocks noChangeAspect="1"/>
            </p:cNvGraphicFramePr>
            <p:nvPr/>
          </p:nvGraphicFramePr>
          <p:xfrm>
            <a:off x="3185" y="2547"/>
            <a:ext cx="360" cy="319"/>
          </p:xfrm>
          <a:graphic>
            <a:graphicData uri="http://schemas.openxmlformats.org/presentationml/2006/ole">
              <mc:AlternateContent xmlns:mc="http://schemas.openxmlformats.org/markup-compatibility/2006">
                <mc:Choice xmlns:v="urn:schemas-microsoft-com:vml" Requires="v">
                  <p:oleObj name="Equation" r:id="rId12" imgW="133298" imgH="104668" progId="Equation.DSMT4">
                    <p:embed/>
                  </p:oleObj>
                </mc:Choice>
                <mc:Fallback>
                  <p:oleObj name="Equation" r:id="rId12" imgW="133298" imgH="104668" progId="Equation.DSMT4">
                    <p:embed/>
                    <p:pic>
                      <p:nvPicPr>
                        <p:cNvPr id="0" name="Object 4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85" y="2547"/>
                          <a:ext cx="360"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1" name="Group 43">
            <a:extLst>
              <a:ext uri="{FF2B5EF4-FFF2-40B4-BE49-F238E27FC236}">
                <a16:creationId xmlns:a16="http://schemas.microsoft.com/office/drawing/2014/main" id="{4B5143D5-FD5A-4366-8723-2440D8B6C3E2}"/>
              </a:ext>
            </a:extLst>
          </p:cNvPr>
          <p:cNvGrpSpPr>
            <a:grpSpLocks/>
          </p:cNvGrpSpPr>
          <p:nvPr/>
        </p:nvGrpSpPr>
        <p:grpSpPr bwMode="auto">
          <a:xfrm>
            <a:off x="849313" y="4648200"/>
            <a:ext cx="2552700" cy="571500"/>
            <a:chOff x="385" y="3660"/>
            <a:chExt cx="1608" cy="360"/>
          </a:xfrm>
        </p:grpSpPr>
        <p:graphicFrame>
          <p:nvGraphicFramePr>
            <p:cNvPr id="177196" name="Object 44">
              <a:extLst>
                <a:ext uri="{FF2B5EF4-FFF2-40B4-BE49-F238E27FC236}">
                  <a16:creationId xmlns:a16="http://schemas.microsoft.com/office/drawing/2014/main" id="{66D8113E-F06C-4ADD-994C-194051876227}"/>
                </a:ext>
              </a:extLst>
            </p:cNvPr>
            <p:cNvGraphicFramePr>
              <a:graphicFrameLocks noChangeAspect="1"/>
            </p:cNvGraphicFramePr>
            <p:nvPr/>
          </p:nvGraphicFramePr>
          <p:xfrm>
            <a:off x="873" y="3660"/>
            <a:ext cx="1120" cy="360"/>
          </p:xfrm>
          <a:graphic>
            <a:graphicData uri="http://schemas.openxmlformats.org/presentationml/2006/ole">
              <mc:AlternateContent xmlns:mc="http://schemas.openxmlformats.org/markup-compatibility/2006">
                <mc:Choice xmlns:v="urn:schemas-microsoft-com:vml" Requires="v">
                  <p:oleObj name="Equation" r:id="rId14" imgW="711200" imgH="228600" progId="Equation.DSMT4">
                    <p:embed/>
                  </p:oleObj>
                </mc:Choice>
                <mc:Fallback>
                  <p:oleObj name="Equation" r:id="rId14" imgW="711200" imgH="228600" progId="Equation.DSMT4">
                    <p:embed/>
                    <p:pic>
                      <p:nvPicPr>
                        <p:cNvPr id="0" name="Object 4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73" y="3660"/>
                          <a:ext cx="1120" cy="360"/>
                        </a:xfrm>
                        <a:prstGeom prst="rect">
                          <a:avLst/>
                        </a:prstGeom>
                        <a:noFill/>
                        <a:ln w="28575">
                          <a:solidFill>
                            <a:srgbClr val="FF6600"/>
                          </a:solidFill>
                          <a:miter lim="800000"/>
                          <a:headEnd/>
                          <a:tailEnd/>
                        </a:ln>
                        <a:extLst>
                          <a:ext uri="{909E8E84-426E-40DD-AFC4-6F175D3DCCD1}">
                            <a14:hiddenFill xmlns:a14="http://schemas.microsoft.com/office/drawing/2010/main">
                              <a:solidFill>
                                <a:schemeClr val="accent1"/>
                              </a:solidFill>
                            </a14:hiddenFill>
                          </a:ext>
                        </a:extLst>
                      </p:spPr>
                    </p:pic>
                  </p:oleObj>
                </mc:Fallback>
              </mc:AlternateContent>
            </a:graphicData>
          </a:graphic>
        </p:graphicFrame>
        <p:sp>
          <p:nvSpPr>
            <p:cNvPr id="177197" name="AutoShape 45">
              <a:extLst>
                <a:ext uri="{FF2B5EF4-FFF2-40B4-BE49-F238E27FC236}">
                  <a16:creationId xmlns:a16="http://schemas.microsoft.com/office/drawing/2014/main" id="{1C46BEF5-30A5-43A4-ACA5-4E3183F570EE}"/>
                </a:ext>
              </a:extLst>
            </p:cNvPr>
            <p:cNvSpPr>
              <a:spLocks noChangeArrowheads="1"/>
            </p:cNvSpPr>
            <p:nvPr/>
          </p:nvSpPr>
          <p:spPr bwMode="auto">
            <a:xfrm>
              <a:off x="385" y="3702"/>
              <a:ext cx="318" cy="272"/>
            </a:xfrm>
            <a:prstGeom prst="rightArrow">
              <a:avLst>
                <a:gd name="adj1" fmla="val 50000"/>
                <a:gd name="adj2" fmla="val 29228"/>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zh-CN" sz="2800">
                <a:latin typeface="Times New Roman" panose="02020603050405020304" pitchFamily="18" charset="0"/>
                <a:ea typeface="楷体_GB2312" pitchFamily="49" charset="-122"/>
              </a:endParaRPr>
            </a:p>
          </p:txBody>
        </p:sp>
      </p:grpSp>
      <p:grpSp>
        <p:nvGrpSpPr>
          <p:cNvPr id="177161" name="Group 46">
            <a:extLst>
              <a:ext uri="{FF2B5EF4-FFF2-40B4-BE49-F238E27FC236}">
                <a16:creationId xmlns:a16="http://schemas.microsoft.com/office/drawing/2014/main" id="{73EF2F65-08D6-49F8-AE7A-AE7C8DFDE6CB}"/>
              </a:ext>
            </a:extLst>
          </p:cNvPr>
          <p:cNvGrpSpPr>
            <a:grpSpLocks/>
          </p:cNvGrpSpPr>
          <p:nvPr/>
        </p:nvGrpSpPr>
        <p:grpSpPr bwMode="auto">
          <a:xfrm>
            <a:off x="4937125" y="2860675"/>
            <a:ext cx="4002088" cy="1082675"/>
            <a:chOff x="3072" y="2150"/>
            <a:chExt cx="2521" cy="682"/>
          </a:xfrm>
        </p:grpSpPr>
        <p:sp>
          <p:nvSpPr>
            <p:cNvPr id="177192" name="Line 47">
              <a:extLst>
                <a:ext uri="{FF2B5EF4-FFF2-40B4-BE49-F238E27FC236}">
                  <a16:creationId xmlns:a16="http://schemas.microsoft.com/office/drawing/2014/main" id="{C4EF311B-CF70-4D3C-8656-F0772AF4E615}"/>
                </a:ext>
              </a:extLst>
            </p:cNvPr>
            <p:cNvSpPr>
              <a:spLocks noChangeShapeType="1"/>
            </p:cNvSpPr>
            <p:nvPr/>
          </p:nvSpPr>
          <p:spPr bwMode="auto">
            <a:xfrm flipH="1" flipV="1">
              <a:off x="3072" y="2465"/>
              <a:ext cx="624" cy="79"/>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77193" name="Object 48">
              <a:extLst>
                <a:ext uri="{FF2B5EF4-FFF2-40B4-BE49-F238E27FC236}">
                  <a16:creationId xmlns:a16="http://schemas.microsoft.com/office/drawing/2014/main" id="{5B6BF118-D633-4489-B3BA-57DC4D5AFEB6}"/>
                </a:ext>
              </a:extLst>
            </p:cNvPr>
            <p:cNvGraphicFramePr>
              <a:graphicFrameLocks noChangeAspect="1"/>
            </p:cNvGraphicFramePr>
            <p:nvPr/>
          </p:nvGraphicFramePr>
          <p:xfrm>
            <a:off x="3117" y="2150"/>
            <a:ext cx="237" cy="298"/>
          </p:xfrm>
          <a:graphic>
            <a:graphicData uri="http://schemas.openxmlformats.org/presentationml/2006/ole">
              <mc:AlternateContent xmlns:mc="http://schemas.openxmlformats.org/markup-compatibility/2006">
                <mc:Choice xmlns:v="urn:schemas-microsoft-com:vml" Requires="v">
                  <p:oleObj name="公式" r:id="rId16" imgW="57128" imgH="95317" progId="Equation.3">
                    <p:embed/>
                  </p:oleObj>
                </mc:Choice>
                <mc:Fallback>
                  <p:oleObj name="公式" r:id="rId16" imgW="57128" imgH="95317" progId="Equation.3">
                    <p:embed/>
                    <p:pic>
                      <p:nvPicPr>
                        <p:cNvPr id="0" name="Object 4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117" y="2150"/>
                          <a:ext cx="237"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7194" name="Line 49">
              <a:extLst>
                <a:ext uri="{FF2B5EF4-FFF2-40B4-BE49-F238E27FC236}">
                  <a16:creationId xmlns:a16="http://schemas.microsoft.com/office/drawing/2014/main" id="{70B9BEC0-D8C3-4FC8-B58E-3CEAE9D91C89}"/>
                </a:ext>
              </a:extLst>
            </p:cNvPr>
            <p:cNvSpPr>
              <a:spLocks noChangeShapeType="1"/>
            </p:cNvSpPr>
            <p:nvPr/>
          </p:nvSpPr>
          <p:spPr bwMode="auto">
            <a:xfrm>
              <a:off x="4848" y="2736"/>
              <a:ext cx="720" cy="96"/>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77195" name="Object 50">
              <a:extLst>
                <a:ext uri="{FF2B5EF4-FFF2-40B4-BE49-F238E27FC236}">
                  <a16:creationId xmlns:a16="http://schemas.microsoft.com/office/drawing/2014/main" id="{99E24A85-9F3C-4D6E-A3E9-5B0DAF46FEEF}"/>
                </a:ext>
              </a:extLst>
            </p:cNvPr>
            <p:cNvGraphicFramePr>
              <a:graphicFrameLocks noChangeAspect="1"/>
            </p:cNvGraphicFramePr>
            <p:nvPr/>
          </p:nvGraphicFramePr>
          <p:xfrm>
            <a:off x="5356" y="2518"/>
            <a:ext cx="237" cy="297"/>
          </p:xfrm>
          <a:graphic>
            <a:graphicData uri="http://schemas.openxmlformats.org/presentationml/2006/ole">
              <mc:AlternateContent xmlns:mc="http://schemas.openxmlformats.org/markup-compatibility/2006">
                <mc:Choice xmlns:v="urn:schemas-microsoft-com:vml" Requires="v">
                  <p:oleObj name="公式" r:id="rId18" imgW="57128" imgH="95317" progId="Equation.3">
                    <p:embed/>
                  </p:oleObj>
                </mc:Choice>
                <mc:Fallback>
                  <p:oleObj name="公式" r:id="rId18" imgW="57128" imgH="95317" progId="Equation.3">
                    <p:embed/>
                    <p:pic>
                      <p:nvPicPr>
                        <p:cNvPr id="0" name="Object 5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356" y="2518"/>
                          <a:ext cx="237"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3" name="Group 51">
            <a:extLst>
              <a:ext uri="{FF2B5EF4-FFF2-40B4-BE49-F238E27FC236}">
                <a16:creationId xmlns:a16="http://schemas.microsoft.com/office/drawing/2014/main" id="{46D92766-8CEB-4608-91D2-DF884705E4F0}"/>
              </a:ext>
            </a:extLst>
          </p:cNvPr>
          <p:cNvGrpSpPr>
            <a:grpSpLocks/>
          </p:cNvGrpSpPr>
          <p:nvPr/>
        </p:nvGrpSpPr>
        <p:grpSpPr bwMode="auto">
          <a:xfrm>
            <a:off x="1365250" y="1449388"/>
            <a:ext cx="5780088" cy="850900"/>
            <a:chOff x="1979" y="658"/>
            <a:chExt cx="3641" cy="536"/>
          </a:xfrm>
        </p:grpSpPr>
        <p:sp>
          <p:nvSpPr>
            <p:cNvPr id="177166" name="WordArt 52">
              <a:extLst>
                <a:ext uri="{FF2B5EF4-FFF2-40B4-BE49-F238E27FC236}">
                  <a16:creationId xmlns:a16="http://schemas.microsoft.com/office/drawing/2014/main" id="{7C5FEA86-9A8E-4750-AE2E-7F9D062457EE}"/>
                </a:ext>
              </a:extLst>
            </p:cNvPr>
            <p:cNvSpPr>
              <a:spLocks noChangeArrowheads="1" noChangeShapeType="1" noTextEdit="1"/>
            </p:cNvSpPr>
            <p:nvPr/>
          </p:nvSpPr>
          <p:spPr bwMode="auto">
            <a:xfrm>
              <a:off x="1979" y="684"/>
              <a:ext cx="517" cy="198"/>
            </a:xfrm>
            <a:prstGeom prst="rect">
              <a:avLst/>
            </a:prstGeom>
          </p:spPr>
          <p:txBody>
            <a:bodyPr wrap="none" fromWordArt="1">
              <a:prstTxWarp prst="textPlain">
                <a:avLst>
                  <a:gd name="adj" fmla="val 50000"/>
                </a:avLst>
              </a:prstTxWarp>
            </a:bodyPr>
            <a:lstStyle/>
            <a:p>
              <a:pPr algn="ctr"/>
              <a:r>
                <a:rPr lang="zh-CN" altLang="en-US" sz="3600" kern="10">
                  <a:ln w="9525">
                    <a:solidFill>
                      <a:srgbClr val="006600"/>
                    </a:solidFill>
                    <a:round/>
                    <a:headEnd/>
                    <a:tailEnd/>
                  </a:ln>
                  <a:solidFill>
                    <a:srgbClr val="006600"/>
                  </a:solidFill>
                  <a:latin typeface="宋体" panose="02010600030101010101" pitchFamily="2" charset="-122"/>
                </a:rPr>
                <a:t>选封闭</a:t>
              </a:r>
            </a:p>
          </p:txBody>
        </p:sp>
        <p:grpSp>
          <p:nvGrpSpPr>
            <p:cNvPr id="177167" name="Group 53">
              <a:extLst>
                <a:ext uri="{FF2B5EF4-FFF2-40B4-BE49-F238E27FC236}">
                  <a16:creationId xmlns:a16="http://schemas.microsoft.com/office/drawing/2014/main" id="{C8A979A7-6BF8-4133-BA57-186AF8F48501}"/>
                </a:ext>
              </a:extLst>
            </p:cNvPr>
            <p:cNvGrpSpPr>
              <a:grpSpLocks/>
            </p:cNvGrpSpPr>
            <p:nvPr/>
          </p:nvGrpSpPr>
          <p:grpSpPr bwMode="auto">
            <a:xfrm>
              <a:off x="2542" y="752"/>
              <a:ext cx="243" cy="283"/>
              <a:chOff x="2789" y="2203"/>
              <a:chExt cx="243" cy="323"/>
            </a:xfrm>
          </p:grpSpPr>
          <p:sp>
            <p:nvSpPr>
              <p:cNvPr id="177190" name="Rectangle 54">
                <a:extLst>
                  <a:ext uri="{FF2B5EF4-FFF2-40B4-BE49-F238E27FC236}">
                    <a16:creationId xmlns:a16="http://schemas.microsoft.com/office/drawing/2014/main" id="{7AA62D6E-8A24-424C-AAD6-7881AB73C0E2}"/>
                  </a:ext>
                </a:extLst>
              </p:cNvPr>
              <p:cNvSpPr>
                <a:spLocks noChangeArrowheads="1"/>
              </p:cNvSpPr>
              <p:nvPr/>
            </p:nvSpPr>
            <p:spPr bwMode="auto">
              <a:xfrm>
                <a:off x="2789" y="2203"/>
                <a:ext cx="243" cy="323"/>
              </a:xfrm>
              <a:prstGeom prst="rect">
                <a:avLst/>
              </a:prstGeom>
              <a:solidFill>
                <a:schemeClr val="bg1"/>
              </a:solidFill>
              <a:ln w="9525">
                <a:solidFill>
                  <a:schemeClr val="bg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zh-CN" sz="2800">
                  <a:latin typeface="Times New Roman" panose="02020603050405020304" pitchFamily="18" charset="0"/>
                  <a:ea typeface="楷体_GB2312" pitchFamily="49" charset="-122"/>
                </a:endParaRPr>
              </a:p>
            </p:txBody>
          </p:sp>
          <p:sp>
            <p:nvSpPr>
              <p:cNvPr id="177191" name="WordArt 55">
                <a:extLst>
                  <a:ext uri="{FF2B5EF4-FFF2-40B4-BE49-F238E27FC236}">
                    <a16:creationId xmlns:a16="http://schemas.microsoft.com/office/drawing/2014/main" id="{C3C309EB-42AD-4590-A863-D67A3D656684}"/>
                  </a:ext>
                </a:extLst>
              </p:cNvPr>
              <p:cNvSpPr>
                <a:spLocks noChangeArrowheads="1" noChangeShapeType="1" noTextEdit="1"/>
              </p:cNvSpPr>
              <p:nvPr/>
            </p:nvSpPr>
            <p:spPr bwMode="auto">
              <a:xfrm>
                <a:off x="2808" y="2252"/>
                <a:ext cx="175" cy="226"/>
              </a:xfrm>
              <a:prstGeom prst="rect">
                <a:avLst/>
              </a:prstGeom>
            </p:spPr>
            <p:txBody>
              <a:bodyPr wrap="none" fromWordArt="1">
                <a:prstTxWarp prst="textPlain">
                  <a:avLst>
                    <a:gd name="adj" fmla="val 50000"/>
                  </a:avLst>
                </a:prstTxWarp>
              </a:bodyPr>
              <a:lstStyle/>
              <a:p>
                <a:pPr algn="ctr"/>
                <a:r>
                  <a:rPr lang="en-US" altLang="zh-CN" sz="3600" i="1" kern="10">
                    <a:ln w="9525">
                      <a:solidFill>
                        <a:srgbClr val="FF6600"/>
                      </a:solidFill>
                      <a:round/>
                      <a:headEnd/>
                      <a:tailEnd/>
                    </a:ln>
                    <a:solidFill>
                      <a:srgbClr val="FF6600"/>
                    </a:solidFill>
                    <a:latin typeface="Times New Roman" panose="02020603050405020304" pitchFamily="18" charset="0"/>
                    <a:cs typeface="Times New Roman" panose="02020603050405020304" pitchFamily="18" charset="0"/>
                  </a:rPr>
                  <a:t>s</a:t>
                </a:r>
                <a:endParaRPr lang="zh-CN" altLang="en-US" sz="3600" i="1" kern="10">
                  <a:ln w="9525">
                    <a:solidFill>
                      <a:srgbClr val="FF6600"/>
                    </a:solidFill>
                    <a:round/>
                    <a:headEnd/>
                    <a:tailEnd/>
                  </a:ln>
                  <a:solidFill>
                    <a:srgbClr val="FF6600"/>
                  </a:solidFill>
                  <a:latin typeface="Times New Roman" panose="02020603050405020304" pitchFamily="18" charset="0"/>
                  <a:cs typeface="Times New Roman" panose="02020603050405020304" pitchFamily="18" charset="0"/>
                </a:endParaRPr>
              </a:p>
            </p:txBody>
          </p:sp>
        </p:grpSp>
        <p:sp>
          <p:nvSpPr>
            <p:cNvPr id="177168" name="WordArt 56">
              <a:extLst>
                <a:ext uri="{FF2B5EF4-FFF2-40B4-BE49-F238E27FC236}">
                  <a16:creationId xmlns:a16="http://schemas.microsoft.com/office/drawing/2014/main" id="{357A22FB-9B8F-4BFD-8D1B-1A3BF84C81DD}"/>
                </a:ext>
              </a:extLst>
            </p:cNvPr>
            <p:cNvSpPr>
              <a:spLocks noChangeArrowheads="1" noChangeShapeType="1" noTextEdit="1"/>
            </p:cNvSpPr>
            <p:nvPr/>
          </p:nvSpPr>
          <p:spPr bwMode="auto">
            <a:xfrm>
              <a:off x="2894" y="1004"/>
              <a:ext cx="474" cy="179"/>
            </a:xfrm>
            <a:prstGeom prst="rect">
              <a:avLst/>
            </a:prstGeom>
          </p:spPr>
          <p:txBody>
            <a:bodyPr wrap="none" fromWordArt="1">
              <a:prstTxWarp prst="textPlain">
                <a:avLst>
                  <a:gd name="adj" fmla="val 50000"/>
                </a:avLst>
              </a:prstTxWarp>
            </a:bodyPr>
            <a:lstStyle/>
            <a:p>
              <a:pPr algn="ctr"/>
              <a:r>
                <a:rPr lang="zh-CN" altLang="en-US" sz="3600" kern="10">
                  <a:ln w="9525">
                    <a:solidFill>
                      <a:srgbClr val="000000"/>
                    </a:solidFill>
                    <a:round/>
                    <a:headEnd/>
                    <a:tailEnd/>
                  </a:ln>
                  <a:latin typeface="宋体" panose="02010600030101010101" pitchFamily="2" charset="-122"/>
                </a:rPr>
                <a:t>母线与</a:t>
              </a:r>
            </a:p>
          </p:txBody>
        </p:sp>
        <p:sp>
          <p:nvSpPr>
            <p:cNvPr id="177169" name="WordArt 57">
              <a:extLst>
                <a:ext uri="{FF2B5EF4-FFF2-40B4-BE49-F238E27FC236}">
                  <a16:creationId xmlns:a16="http://schemas.microsoft.com/office/drawing/2014/main" id="{9236953F-2D77-4780-8C49-54DF1F794C6A}"/>
                </a:ext>
              </a:extLst>
            </p:cNvPr>
            <p:cNvSpPr>
              <a:spLocks noChangeArrowheads="1" noChangeShapeType="1" noTextEdit="1"/>
            </p:cNvSpPr>
            <p:nvPr/>
          </p:nvSpPr>
          <p:spPr bwMode="auto">
            <a:xfrm>
              <a:off x="3746" y="675"/>
              <a:ext cx="787" cy="169"/>
            </a:xfrm>
            <a:prstGeom prst="rect">
              <a:avLst/>
            </a:prstGeom>
          </p:spPr>
          <p:txBody>
            <a:bodyPr wrap="none" fromWordArt="1">
              <a:prstTxWarp prst="textPlain">
                <a:avLst>
                  <a:gd name="adj" fmla="val 50000"/>
                </a:avLst>
              </a:prstTxWarp>
            </a:bodyPr>
            <a:lstStyle/>
            <a:p>
              <a:pPr algn="ctr"/>
              <a:r>
                <a:rPr lang="zh-CN" altLang="en-US" sz="3600" kern="10">
                  <a:ln w="9525">
                    <a:solidFill>
                      <a:srgbClr val="000000"/>
                    </a:solidFill>
                    <a:round/>
                    <a:headEnd/>
                    <a:tailEnd/>
                  </a:ln>
                  <a:latin typeface="宋体" panose="02010600030101010101" pitchFamily="2" charset="-122"/>
                </a:rPr>
                <a:t>两侧圆平面</a:t>
              </a:r>
            </a:p>
          </p:txBody>
        </p:sp>
        <p:sp>
          <p:nvSpPr>
            <p:cNvPr id="177170" name="WordArt 58">
              <a:extLst>
                <a:ext uri="{FF2B5EF4-FFF2-40B4-BE49-F238E27FC236}">
                  <a16:creationId xmlns:a16="http://schemas.microsoft.com/office/drawing/2014/main" id="{FE282CD5-ED24-4712-AEC4-1B01D4DF127F}"/>
                </a:ext>
              </a:extLst>
            </p:cNvPr>
            <p:cNvSpPr>
              <a:spLocks noChangeArrowheads="1" noChangeShapeType="1" noTextEdit="1"/>
            </p:cNvSpPr>
            <p:nvPr/>
          </p:nvSpPr>
          <p:spPr bwMode="auto">
            <a:xfrm>
              <a:off x="4632" y="666"/>
              <a:ext cx="640" cy="178"/>
            </a:xfrm>
            <a:prstGeom prst="rect">
              <a:avLst/>
            </a:prstGeom>
          </p:spPr>
          <p:txBody>
            <a:bodyPr wrap="none" fromWordArt="1">
              <a:prstTxWarp prst="textPlain">
                <a:avLst>
                  <a:gd name="adj" fmla="val 50000"/>
                </a:avLst>
              </a:prstTxWarp>
            </a:bodyPr>
            <a:lstStyle/>
            <a:p>
              <a:pPr algn="ctr"/>
              <a:r>
                <a:rPr lang="zh-CN" altLang="en-US" sz="3600" kern="10">
                  <a:ln w="9525">
                    <a:solidFill>
                      <a:srgbClr val="000000"/>
                    </a:solidFill>
                    <a:round/>
                    <a:headEnd/>
                    <a:tailEnd/>
                  </a:ln>
                  <a:latin typeface="宋体" panose="02010600030101010101" pitchFamily="2" charset="-122"/>
                </a:rPr>
                <a:t>面积均为</a:t>
              </a:r>
            </a:p>
          </p:txBody>
        </p:sp>
        <p:grpSp>
          <p:nvGrpSpPr>
            <p:cNvPr id="177171" name="Group 59">
              <a:extLst>
                <a:ext uri="{FF2B5EF4-FFF2-40B4-BE49-F238E27FC236}">
                  <a16:creationId xmlns:a16="http://schemas.microsoft.com/office/drawing/2014/main" id="{9A46FB2A-23D9-4B7F-A5AB-28F2FDD74D68}"/>
                </a:ext>
              </a:extLst>
            </p:cNvPr>
            <p:cNvGrpSpPr>
              <a:grpSpLocks/>
            </p:cNvGrpSpPr>
            <p:nvPr/>
          </p:nvGrpSpPr>
          <p:grpSpPr bwMode="auto">
            <a:xfrm>
              <a:off x="5303" y="689"/>
              <a:ext cx="224" cy="136"/>
              <a:chOff x="5163" y="1073"/>
              <a:chExt cx="243" cy="153"/>
            </a:xfrm>
          </p:grpSpPr>
          <p:sp>
            <p:nvSpPr>
              <p:cNvPr id="177188" name="Freeform 60">
                <a:extLst>
                  <a:ext uri="{FF2B5EF4-FFF2-40B4-BE49-F238E27FC236}">
                    <a16:creationId xmlns:a16="http://schemas.microsoft.com/office/drawing/2014/main" id="{D54172EF-43B9-405D-84DD-EA42634B955C}"/>
                  </a:ext>
                </a:extLst>
              </p:cNvPr>
              <p:cNvSpPr>
                <a:spLocks/>
              </p:cNvSpPr>
              <p:nvPr/>
            </p:nvSpPr>
            <p:spPr bwMode="auto">
              <a:xfrm>
                <a:off x="5163" y="1103"/>
                <a:ext cx="127" cy="116"/>
              </a:xfrm>
              <a:custGeom>
                <a:avLst/>
                <a:gdLst>
                  <a:gd name="T0" fmla="*/ 1 w 241"/>
                  <a:gd name="T1" fmla="*/ 0 h 241"/>
                  <a:gd name="T2" fmla="*/ 0 w 241"/>
                  <a:gd name="T3" fmla="*/ 0 h 241"/>
                  <a:gd name="T4" fmla="*/ 1 w 241"/>
                  <a:gd name="T5" fmla="*/ 0 h 241"/>
                  <a:gd name="T6" fmla="*/ 1 w 241"/>
                  <a:gd name="T7" fmla="*/ 0 h 241"/>
                  <a:gd name="T8" fmla="*/ 0 60000 65536"/>
                  <a:gd name="T9" fmla="*/ 0 60000 65536"/>
                  <a:gd name="T10" fmla="*/ 0 60000 65536"/>
                  <a:gd name="T11" fmla="*/ 0 60000 65536"/>
                  <a:gd name="T12" fmla="*/ 0 w 241"/>
                  <a:gd name="T13" fmla="*/ 0 h 241"/>
                  <a:gd name="T14" fmla="*/ 241 w 241"/>
                  <a:gd name="T15" fmla="*/ 241 h 241"/>
                </a:gdLst>
                <a:ahLst/>
                <a:cxnLst>
                  <a:cxn ang="T8">
                    <a:pos x="T0" y="T1"/>
                  </a:cxn>
                  <a:cxn ang="T9">
                    <a:pos x="T2" y="T3"/>
                  </a:cxn>
                  <a:cxn ang="T10">
                    <a:pos x="T4" y="T5"/>
                  </a:cxn>
                  <a:cxn ang="T11">
                    <a:pos x="T6" y="T7"/>
                  </a:cxn>
                </a:cxnLst>
                <a:rect l="T12" t="T13" r="T14" b="T15"/>
                <a:pathLst>
                  <a:path w="241" h="241">
                    <a:moveTo>
                      <a:pt x="178" y="0"/>
                    </a:moveTo>
                    <a:lnTo>
                      <a:pt x="0" y="241"/>
                    </a:lnTo>
                    <a:lnTo>
                      <a:pt x="241" y="241"/>
                    </a:lnTo>
                    <a:lnTo>
                      <a:pt x="178" y="0"/>
                    </a:lnTo>
                    <a:close/>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77189" name="WordArt 61">
                <a:extLst>
                  <a:ext uri="{FF2B5EF4-FFF2-40B4-BE49-F238E27FC236}">
                    <a16:creationId xmlns:a16="http://schemas.microsoft.com/office/drawing/2014/main" id="{F1DF1F34-25AF-4D5E-8DA0-4FF56984C93B}"/>
                  </a:ext>
                </a:extLst>
              </p:cNvPr>
              <p:cNvSpPr>
                <a:spLocks noChangeArrowheads="1" noChangeShapeType="1" noTextEdit="1"/>
              </p:cNvSpPr>
              <p:nvPr/>
            </p:nvSpPr>
            <p:spPr bwMode="auto">
              <a:xfrm>
                <a:off x="5303" y="1073"/>
                <a:ext cx="103" cy="153"/>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panose="02020603050405020304" pitchFamily="18" charset="0"/>
                    <a:cs typeface="Times New Roman" panose="02020603050405020304" pitchFamily="18" charset="0"/>
                  </a:rPr>
                  <a:t>s</a:t>
                </a:r>
                <a:endParaRPr lang="zh-CN" altLang="en-US" sz="3600" i="1" kern="10">
                  <a:ln w="9525">
                    <a:solidFill>
                      <a:schemeClr val="tx1"/>
                    </a:solidFill>
                    <a:round/>
                    <a:headEnd/>
                    <a:tailEnd/>
                  </a:ln>
                  <a:latin typeface="Times New Roman" panose="02020603050405020304" pitchFamily="18" charset="0"/>
                  <a:cs typeface="Times New Roman" panose="02020603050405020304" pitchFamily="18" charset="0"/>
                </a:endParaRPr>
              </a:p>
            </p:txBody>
          </p:sp>
        </p:grpSp>
        <p:sp>
          <p:nvSpPr>
            <p:cNvPr id="177172" name="WordArt 62">
              <a:extLst>
                <a:ext uri="{FF2B5EF4-FFF2-40B4-BE49-F238E27FC236}">
                  <a16:creationId xmlns:a16="http://schemas.microsoft.com/office/drawing/2014/main" id="{03F7223B-CACF-4063-94AA-2442E256B453}"/>
                </a:ext>
              </a:extLst>
            </p:cNvPr>
            <p:cNvSpPr>
              <a:spLocks noChangeArrowheads="1" noChangeShapeType="1" noTextEdit="1"/>
            </p:cNvSpPr>
            <p:nvPr/>
          </p:nvSpPr>
          <p:spPr bwMode="auto">
            <a:xfrm>
              <a:off x="2005" y="921"/>
              <a:ext cx="506" cy="177"/>
            </a:xfrm>
            <a:prstGeom prst="rect">
              <a:avLst/>
            </a:prstGeom>
          </p:spPr>
          <p:txBody>
            <a:bodyPr wrap="none" fromWordArt="1">
              <a:prstTxWarp prst="textPlain">
                <a:avLst>
                  <a:gd name="adj" fmla="val 50000"/>
                </a:avLst>
              </a:prstTxWarp>
            </a:bodyPr>
            <a:lstStyle/>
            <a:p>
              <a:pPr algn="ctr"/>
              <a:r>
                <a:rPr lang="zh-CN" altLang="en-US" sz="3600" kern="10">
                  <a:ln w="9525">
                    <a:solidFill>
                      <a:srgbClr val="006600"/>
                    </a:solidFill>
                    <a:round/>
                    <a:headEnd/>
                    <a:tailEnd/>
                  </a:ln>
                  <a:solidFill>
                    <a:srgbClr val="006600"/>
                  </a:solidFill>
                  <a:latin typeface="宋体" panose="02010600030101010101" pitchFamily="2" charset="-122"/>
                </a:rPr>
                <a:t>圆柱面</a:t>
              </a:r>
            </a:p>
          </p:txBody>
        </p:sp>
        <p:sp>
          <p:nvSpPr>
            <p:cNvPr id="177173" name="AutoShape 63">
              <a:extLst>
                <a:ext uri="{FF2B5EF4-FFF2-40B4-BE49-F238E27FC236}">
                  <a16:creationId xmlns:a16="http://schemas.microsoft.com/office/drawing/2014/main" id="{1988B081-E4C6-41AD-91C4-065843F0E6AC}"/>
                </a:ext>
              </a:extLst>
            </p:cNvPr>
            <p:cNvSpPr>
              <a:spLocks/>
            </p:cNvSpPr>
            <p:nvPr/>
          </p:nvSpPr>
          <p:spPr bwMode="auto">
            <a:xfrm>
              <a:off x="2779" y="676"/>
              <a:ext cx="96" cy="424"/>
            </a:xfrm>
            <a:prstGeom prst="leftBrace">
              <a:avLst>
                <a:gd name="adj1" fmla="val 36806"/>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zh-CN" sz="2800">
                <a:latin typeface="Times New Roman" panose="02020603050405020304" pitchFamily="18" charset="0"/>
                <a:ea typeface="楷体_GB2312" pitchFamily="49" charset="-122"/>
              </a:endParaRPr>
            </a:p>
          </p:txBody>
        </p:sp>
        <p:sp>
          <p:nvSpPr>
            <p:cNvPr id="177174" name="WordArt 64">
              <a:extLst>
                <a:ext uri="{FF2B5EF4-FFF2-40B4-BE49-F238E27FC236}">
                  <a16:creationId xmlns:a16="http://schemas.microsoft.com/office/drawing/2014/main" id="{97FF13ED-3709-4A3F-BCBC-48641F93E689}"/>
                </a:ext>
              </a:extLst>
            </p:cNvPr>
            <p:cNvSpPr>
              <a:spLocks noChangeArrowheads="1" noChangeShapeType="1" noTextEdit="1"/>
            </p:cNvSpPr>
            <p:nvPr/>
          </p:nvSpPr>
          <p:spPr bwMode="auto">
            <a:xfrm>
              <a:off x="3887" y="1117"/>
              <a:ext cx="36" cy="77"/>
            </a:xfrm>
            <a:prstGeom prst="rect">
              <a:avLst/>
            </a:prstGeom>
          </p:spPr>
          <p:txBody>
            <a:bodyPr wrap="none" fromWordArt="1">
              <a:prstTxWarp prst="textPlain">
                <a:avLst>
                  <a:gd name="adj" fmla="val 50000"/>
                </a:avLst>
              </a:prstTxWarp>
            </a:bodyPr>
            <a:lstStyle/>
            <a:p>
              <a:pPr algn="ctr"/>
              <a:r>
                <a:rPr lang="zh-CN" altLang="en-US" sz="3600" kern="10">
                  <a:ln w="9525">
                    <a:solidFill>
                      <a:srgbClr val="000000"/>
                    </a:solidFill>
                    <a:round/>
                    <a:headEnd/>
                    <a:tailEnd/>
                  </a:ln>
                  <a:latin typeface="宋体" panose="02010600030101010101" pitchFamily="2" charset="-122"/>
                </a:rPr>
                <a:t>，</a:t>
              </a:r>
            </a:p>
          </p:txBody>
        </p:sp>
        <p:sp>
          <p:nvSpPr>
            <p:cNvPr id="177175" name="WordArt 65">
              <a:extLst>
                <a:ext uri="{FF2B5EF4-FFF2-40B4-BE49-F238E27FC236}">
                  <a16:creationId xmlns:a16="http://schemas.microsoft.com/office/drawing/2014/main" id="{D2BAD8ED-AF57-4A85-A978-C3D7FC7D66B9}"/>
                </a:ext>
              </a:extLst>
            </p:cNvPr>
            <p:cNvSpPr>
              <a:spLocks noChangeArrowheads="1" noChangeShapeType="1" noTextEdit="1"/>
            </p:cNvSpPr>
            <p:nvPr/>
          </p:nvSpPr>
          <p:spPr bwMode="auto">
            <a:xfrm>
              <a:off x="3555" y="1018"/>
              <a:ext cx="351" cy="166"/>
            </a:xfrm>
            <a:prstGeom prst="rect">
              <a:avLst/>
            </a:prstGeom>
          </p:spPr>
          <p:txBody>
            <a:bodyPr wrap="none" fromWordArt="1">
              <a:prstTxWarp prst="textPlain">
                <a:avLst>
                  <a:gd name="adj" fmla="val 50000"/>
                </a:avLst>
              </a:prstTxWarp>
            </a:bodyPr>
            <a:lstStyle/>
            <a:p>
              <a:pPr algn="ctr"/>
              <a:r>
                <a:rPr lang="zh-CN" altLang="en-US" sz="3600" kern="10">
                  <a:ln w="9525">
                    <a:solidFill>
                      <a:srgbClr val="000000"/>
                    </a:solidFill>
                    <a:round/>
                    <a:headEnd/>
                    <a:tailEnd/>
                  </a:ln>
                  <a:latin typeface="宋体" panose="02010600030101010101" pitchFamily="2" charset="-122"/>
                </a:rPr>
                <a:t>平行</a:t>
              </a:r>
            </a:p>
          </p:txBody>
        </p:sp>
        <p:grpSp>
          <p:nvGrpSpPr>
            <p:cNvPr id="177176" name="Group 66">
              <a:extLst>
                <a:ext uri="{FF2B5EF4-FFF2-40B4-BE49-F238E27FC236}">
                  <a16:creationId xmlns:a16="http://schemas.microsoft.com/office/drawing/2014/main" id="{1B6BEAED-6016-4210-985E-8A0CA7F249D8}"/>
                </a:ext>
              </a:extLst>
            </p:cNvPr>
            <p:cNvGrpSpPr>
              <a:grpSpLocks/>
            </p:cNvGrpSpPr>
            <p:nvPr/>
          </p:nvGrpSpPr>
          <p:grpSpPr bwMode="auto">
            <a:xfrm>
              <a:off x="3391" y="986"/>
              <a:ext cx="171" cy="172"/>
              <a:chOff x="274" y="3457"/>
              <a:chExt cx="223" cy="202"/>
            </a:xfrm>
          </p:grpSpPr>
          <p:sp>
            <p:nvSpPr>
              <p:cNvPr id="177186" name="WordArt 67">
                <a:extLst>
                  <a:ext uri="{FF2B5EF4-FFF2-40B4-BE49-F238E27FC236}">
                    <a16:creationId xmlns:a16="http://schemas.microsoft.com/office/drawing/2014/main" id="{A0207435-00E9-4017-A90B-61BEC822ADAD}"/>
                  </a:ext>
                </a:extLst>
              </p:cNvPr>
              <p:cNvSpPr>
                <a:spLocks noChangeArrowheads="1" noChangeShapeType="1" noTextEdit="1"/>
              </p:cNvSpPr>
              <p:nvPr/>
            </p:nvSpPr>
            <p:spPr bwMode="auto">
              <a:xfrm>
                <a:off x="274" y="3520"/>
                <a:ext cx="181" cy="139"/>
              </a:xfrm>
              <a:prstGeom prst="rect">
                <a:avLst/>
              </a:prstGeom>
            </p:spPr>
            <p:txBody>
              <a:bodyPr wrap="none" fromWordArt="1">
                <a:prstTxWarp prst="textPlain">
                  <a:avLst>
                    <a:gd name="adj" fmla="val 50000"/>
                  </a:avLst>
                </a:prstTxWarp>
              </a:bodyPr>
              <a:lstStyle/>
              <a:p>
                <a:pPr algn="ctr"/>
                <a:r>
                  <a:rPr lang="en-US" altLang="zh-CN" sz="3600" b="1" i="1" kern="10">
                    <a:ln w="9525">
                      <a:solidFill>
                        <a:schemeClr val="tx2"/>
                      </a:solidFill>
                      <a:round/>
                      <a:headEnd/>
                      <a:tailEnd/>
                    </a:ln>
                    <a:solidFill>
                      <a:schemeClr val="tx2"/>
                    </a:solidFill>
                    <a:latin typeface="Times New Roman" panose="02020603050405020304" pitchFamily="18" charset="0"/>
                    <a:cs typeface="Times New Roman" panose="02020603050405020304" pitchFamily="18" charset="0"/>
                  </a:rPr>
                  <a:t>E</a:t>
                </a:r>
                <a:endParaRPr lang="zh-CN" altLang="en-US" sz="3600" b="1" i="1" kern="10">
                  <a:ln w="9525">
                    <a:solidFill>
                      <a:schemeClr val="tx2"/>
                    </a:solidFill>
                    <a:round/>
                    <a:headEnd/>
                    <a:tailEnd/>
                  </a:ln>
                  <a:solidFill>
                    <a:schemeClr val="tx2"/>
                  </a:solidFill>
                  <a:latin typeface="Times New Roman" panose="02020603050405020304" pitchFamily="18" charset="0"/>
                  <a:cs typeface="Times New Roman" panose="02020603050405020304" pitchFamily="18" charset="0"/>
                </a:endParaRPr>
              </a:p>
            </p:txBody>
          </p:sp>
          <p:sp>
            <p:nvSpPr>
              <p:cNvPr id="177187" name="Line 68">
                <a:extLst>
                  <a:ext uri="{FF2B5EF4-FFF2-40B4-BE49-F238E27FC236}">
                    <a16:creationId xmlns:a16="http://schemas.microsoft.com/office/drawing/2014/main" id="{BEC8CA08-DC2F-4118-BD7B-2F60B5881C87}"/>
                  </a:ext>
                </a:extLst>
              </p:cNvPr>
              <p:cNvSpPr>
                <a:spLocks noChangeShapeType="1"/>
              </p:cNvSpPr>
              <p:nvPr/>
            </p:nvSpPr>
            <p:spPr bwMode="auto">
              <a:xfrm>
                <a:off x="300" y="3457"/>
                <a:ext cx="197"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77177" name="WordArt 69">
              <a:extLst>
                <a:ext uri="{FF2B5EF4-FFF2-40B4-BE49-F238E27FC236}">
                  <a16:creationId xmlns:a16="http://schemas.microsoft.com/office/drawing/2014/main" id="{0853DA62-BF49-4ECC-8A46-42AE4375383A}"/>
                </a:ext>
              </a:extLst>
            </p:cNvPr>
            <p:cNvSpPr>
              <a:spLocks noChangeArrowheads="1" noChangeShapeType="1" noTextEdit="1"/>
            </p:cNvSpPr>
            <p:nvPr/>
          </p:nvSpPr>
          <p:spPr bwMode="auto">
            <a:xfrm>
              <a:off x="3971" y="988"/>
              <a:ext cx="1649" cy="176"/>
            </a:xfrm>
            <a:prstGeom prst="rect">
              <a:avLst/>
            </a:prstGeom>
          </p:spPr>
          <p:txBody>
            <a:bodyPr wrap="none" fromWordArt="1">
              <a:prstTxWarp prst="textPlain">
                <a:avLst>
                  <a:gd name="adj" fmla="val 50000"/>
                </a:avLst>
              </a:prstTxWarp>
            </a:bodyPr>
            <a:lstStyle/>
            <a:p>
              <a:pPr algn="ctr"/>
              <a:r>
                <a:rPr lang="zh-CN" altLang="en-US" sz="3600" kern="10">
                  <a:ln w="9525">
                    <a:solidFill>
                      <a:srgbClr val="000000"/>
                    </a:solidFill>
                    <a:round/>
                    <a:headEnd/>
                    <a:tailEnd/>
                  </a:ln>
                  <a:latin typeface="宋体" panose="02010600030101010101" pitchFamily="2" charset="-122"/>
                </a:rPr>
                <a:t>通过圆柱曲面  通量为零</a:t>
              </a:r>
            </a:p>
          </p:txBody>
        </p:sp>
        <p:sp>
          <p:nvSpPr>
            <p:cNvPr id="177178" name="WordArt 70">
              <a:extLst>
                <a:ext uri="{FF2B5EF4-FFF2-40B4-BE49-F238E27FC236}">
                  <a16:creationId xmlns:a16="http://schemas.microsoft.com/office/drawing/2014/main" id="{87D2190F-F396-4012-AA48-CEC211097B63}"/>
                </a:ext>
              </a:extLst>
            </p:cNvPr>
            <p:cNvSpPr>
              <a:spLocks noChangeArrowheads="1" noChangeShapeType="1" noTextEdit="1"/>
            </p:cNvSpPr>
            <p:nvPr/>
          </p:nvSpPr>
          <p:spPr bwMode="auto">
            <a:xfrm>
              <a:off x="4549" y="779"/>
              <a:ext cx="36" cy="77"/>
            </a:xfrm>
            <a:prstGeom prst="rect">
              <a:avLst/>
            </a:prstGeom>
          </p:spPr>
          <p:txBody>
            <a:bodyPr wrap="none" fromWordArt="1">
              <a:prstTxWarp prst="textPlain">
                <a:avLst>
                  <a:gd name="adj" fmla="val 50000"/>
                </a:avLst>
              </a:prstTxWarp>
            </a:bodyPr>
            <a:lstStyle/>
            <a:p>
              <a:pPr algn="ctr"/>
              <a:r>
                <a:rPr lang="zh-CN" altLang="en-US" sz="3600" kern="10">
                  <a:ln w="9525">
                    <a:solidFill>
                      <a:srgbClr val="000000"/>
                    </a:solidFill>
                    <a:round/>
                    <a:headEnd/>
                    <a:tailEnd/>
                  </a:ln>
                  <a:latin typeface="宋体" panose="02010600030101010101" pitchFamily="2" charset="-122"/>
                </a:rPr>
                <a:t>，</a:t>
              </a:r>
            </a:p>
          </p:txBody>
        </p:sp>
        <p:grpSp>
          <p:nvGrpSpPr>
            <p:cNvPr id="177179" name="Group 71">
              <a:extLst>
                <a:ext uri="{FF2B5EF4-FFF2-40B4-BE49-F238E27FC236}">
                  <a16:creationId xmlns:a16="http://schemas.microsoft.com/office/drawing/2014/main" id="{885A573A-C5D8-4583-9F0E-1175E7E565E9}"/>
                </a:ext>
              </a:extLst>
            </p:cNvPr>
            <p:cNvGrpSpPr>
              <a:grpSpLocks/>
            </p:cNvGrpSpPr>
            <p:nvPr/>
          </p:nvGrpSpPr>
          <p:grpSpPr bwMode="auto">
            <a:xfrm>
              <a:off x="2890" y="658"/>
              <a:ext cx="171" cy="172"/>
              <a:chOff x="274" y="3457"/>
              <a:chExt cx="223" cy="202"/>
            </a:xfrm>
          </p:grpSpPr>
          <p:sp>
            <p:nvSpPr>
              <p:cNvPr id="177184" name="WordArt 72">
                <a:extLst>
                  <a:ext uri="{FF2B5EF4-FFF2-40B4-BE49-F238E27FC236}">
                    <a16:creationId xmlns:a16="http://schemas.microsoft.com/office/drawing/2014/main" id="{A916721F-29BB-4CD1-8C65-F56136842E6E}"/>
                  </a:ext>
                </a:extLst>
              </p:cNvPr>
              <p:cNvSpPr>
                <a:spLocks noChangeArrowheads="1" noChangeShapeType="1" noTextEdit="1"/>
              </p:cNvSpPr>
              <p:nvPr/>
            </p:nvSpPr>
            <p:spPr bwMode="auto">
              <a:xfrm>
                <a:off x="274" y="3520"/>
                <a:ext cx="181" cy="139"/>
              </a:xfrm>
              <a:prstGeom prst="rect">
                <a:avLst/>
              </a:prstGeom>
            </p:spPr>
            <p:txBody>
              <a:bodyPr wrap="none" fromWordArt="1">
                <a:prstTxWarp prst="textPlain">
                  <a:avLst>
                    <a:gd name="adj" fmla="val 50000"/>
                  </a:avLst>
                </a:prstTxWarp>
              </a:bodyPr>
              <a:lstStyle/>
              <a:p>
                <a:pPr algn="ctr"/>
                <a:r>
                  <a:rPr lang="en-US" altLang="zh-CN" sz="3600" b="1" i="1" kern="10">
                    <a:ln w="9525">
                      <a:solidFill>
                        <a:schemeClr val="tx2"/>
                      </a:solidFill>
                      <a:round/>
                      <a:headEnd/>
                      <a:tailEnd/>
                    </a:ln>
                    <a:solidFill>
                      <a:schemeClr val="tx2"/>
                    </a:solidFill>
                    <a:latin typeface="Times New Roman" panose="02020603050405020304" pitchFamily="18" charset="0"/>
                    <a:cs typeface="Times New Roman" panose="02020603050405020304" pitchFamily="18" charset="0"/>
                  </a:rPr>
                  <a:t>E</a:t>
                </a:r>
                <a:endParaRPr lang="zh-CN" altLang="en-US" sz="3600" b="1" i="1" kern="10">
                  <a:ln w="9525">
                    <a:solidFill>
                      <a:schemeClr val="tx2"/>
                    </a:solidFill>
                    <a:round/>
                    <a:headEnd/>
                    <a:tailEnd/>
                  </a:ln>
                  <a:solidFill>
                    <a:schemeClr val="tx2"/>
                  </a:solidFill>
                  <a:latin typeface="Times New Roman" panose="02020603050405020304" pitchFamily="18" charset="0"/>
                  <a:cs typeface="Times New Roman" panose="02020603050405020304" pitchFamily="18" charset="0"/>
                </a:endParaRPr>
              </a:p>
            </p:txBody>
          </p:sp>
          <p:sp>
            <p:nvSpPr>
              <p:cNvPr id="177185" name="Line 73">
                <a:extLst>
                  <a:ext uri="{FF2B5EF4-FFF2-40B4-BE49-F238E27FC236}">
                    <a16:creationId xmlns:a16="http://schemas.microsoft.com/office/drawing/2014/main" id="{92B99647-00F1-4F8F-9DD8-AA31716C7174}"/>
                  </a:ext>
                </a:extLst>
              </p:cNvPr>
              <p:cNvSpPr>
                <a:spLocks noChangeShapeType="1"/>
              </p:cNvSpPr>
              <p:nvPr/>
            </p:nvSpPr>
            <p:spPr bwMode="auto">
              <a:xfrm>
                <a:off x="300" y="3457"/>
                <a:ext cx="197"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77180" name="WordArt 74">
              <a:extLst>
                <a:ext uri="{FF2B5EF4-FFF2-40B4-BE49-F238E27FC236}">
                  <a16:creationId xmlns:a16="http://schemas.microsoft.com/office/drawing/2014/main" id="{421F9462-0F40-4AA7-8CBC-C882EEF7AEB1}"/>
                </a:ext>
              </a:extLst>
            </p:cNvPr>
            <p:cNvSpPr>
              <a:spLocks noChangeArrowheads="1" noChangeShapeType="1" noTextEdit="1"/>
            </p:cNvSpPr>
            <p:nvPr/>
          </p:nvSpPr>
          <p:spPr bwMode="auto">
            <a:xfrm>
              <a:off x="3072" y="664"/>
              <a:ext cx="637" cy="177"/>
            </a:xfrm>
            <a:prstGeom prst="rect">
              <a:avLst/>
            </a:prstGeom>
          </p:spPr>
          <p:txBody>
            <a:bodyPr wrap="none" fromWordArt="1">
              <a:prstTxWarp prst="textPlain">
                <a:avLst>
                  <a:gd name="adj" fmla="val 50000"/>
                </a:avLst>
              </a:prstTxWarp>
            </a:bodyPr>
            <a:lstStyle/>
            <a:p>
              <a:pPr algn="ctr"/>
              <a:r>
                <a:rPr lang="zh-CN" altLang="en-US" sz="3600" kern="10">
                  <a:ln w="9525">
                    <a:solidFill>
                      <a:srgbClr val="000000"/>
                    </a:solidFill>
                    <a:round/>
                    <a:headEnd/>
                    <a:tailEnd/>
                  </a:ln>
                  <a:latin typeface="宋体" panose="02010600030101010101" pitchFamily="2" charset="-122"/>
                </a:rPr>
                <a:t>垂直通过</a:t>
              </a:r>
            </a:p>
          </p:txBody>
        </p:sp>
        <p:grpSp>
          <p:nvGrpSpPr>
            <p:cNvPr id="177181" name="Group 75">
              <a:extLst>
                <a:ext uri="{FF2B5EF4-FFF2-40B4-BE49-F238E27FC236}">
                  <a16:creationId xmlns:a16="http://schemas.microsoft.com/office/drawing/2014/main" id="{A4731371-09A0-4DBC-9E63-A94C48FE0D8F}"/>
                </a:ext>
              </a:extLst>
            </p:cNvPr>
            <p:cNvGrpSpPr>
              <a:grpSpLocks/>
            </p:cNvGrpSpPr>
            <p:nvPr/>
          </p:nvGrpSpPr>
          <p:grpSpPr bwMode="auto">
            <a:xfrm>
              <a:off x="4862" y="991"/>
              <a:ext cx="171" cy="172"/>
              <a:chOff x="274" y="3457"/>
              <a:chExt cx="223" cy="202"/>
            </a:xfrm>
          </p:grpSpPr>
          <p:sp>
            <p:nvSpPr>
              <p:cNvPr id="177182" name="WordArt 76">
                <a:extLst>
                  <a:ext uri="{FF2B5EF4-FFF2-40B4-BE49-F238E27FC236}">
                    <a16:creationId xmlns:a16="http://schemas.microsoft.com/office/drawing/2014/main" id="{CD467C17-42C7-4347-9521-11F6C9109438}"/>
                  </a:ext>
                </a:extLst>
              </p:cNvPr>
              <p:cNvSpPr>
                <a:spLocks noChangeArrowheads="1" noChangeShapeType="1" noTextEdit="1"/>
              </p:cNvSpPr>
              <p:nvPr/>
            </p:nvSpPr>
            <p:spPr bwMode="auto">
              <a:xfrm>
                <a:off x="274" y="3520"/>
                <a:ext cx="181" cy="139"/>
              </a:xfrm>
              <a:prstGeom prst="rect">
                <a:avLst/>
              </a:prstGeom>
            </p:spPr>
            <p:txBody>
              <a:bodyPr wrap="none" fromWordArt="1">
                <a:prstTxWarp prst="textPlain">
                  <a:avLst>
                    <a:gd name="adj" fmla="val 50000"/>
                  </a:avLst>
                </a:prstTxWarp>
              </a:bodyPr>
              <a:lstStyle/>
              <a:p>
                <a:pPr algn="ctr"/>
                <a:r>
                  <a:rPr lang="en-US" altLang="zh-CN" sz="3600" b="1" i="1" kern="10">
                    <a:ln w="9525">
                      <a:solidFill>
                        <a:schemeClr val="tx2"/>
                      </a:solidFill>
                      <a:round/>
                      <a:headEnd/>
                      <a:tailEnd/>
                    </a:ln>
                    <a:solidFill>
                      <a:schemeClr val="tx2"/>
                    </a:solidFill>
                    <a:latin typeface="Times New Roman" panose="02020603050405020304" pitchFamily="18" charset="0"/>
                    <a:cs typeface="Times New Roman" panose="02020603050405020304" pitchFamily="18" charset="0"/>
                  </a:rPr>
                  <a:t>E</a:t>
                </a:r>
                <a:endParaRPr lang="zh-CN" altLang="en-US" sz="3600" b="1" i="1" kern="10">
                  <a:ln w="9525">
                    <a:solidFill>
                      <a:schemeClr val="tx2"/>
                    </a:solidFill>
                    <a:round/>
                    <a:headEnd/>
                    <a:tailEnd/>
                  </a:ln>
                  <a:solidFill>
                    <a:schemeClr val="tx2"/>
                  </a:solidFill>
                  <a:latin typeface="Times New Roman" panose="02020603050405020304" pitchFamily="18" charset="0"/>
                  <a:cs typeface="Times New Roman" panose="02020603050405020304" pitchFamily="18" charset="0"/>
                </a:endParaRPr>
              </a:p>
            </p:txBody>
          </p:sp>
          <p:sp>
            <p:nvSpPr>
              <p:cNvPr id="177183" name="Line 77">
                <a:extLst>
                  <a:ext uri="{FF2B5EF4-FFF2-40B4-BE49-F238E27FC236}">
                    <a16:creationId xmlns:a16="http://schemas.microsoft.com/office/drawing/2014/main" id="{BECCB75E-7DB9-4AD5-AADD-9AD82F7E3A54}"/>
                  </a:ext>
                </a:extLst>
              </p:cNvPr>
              <p:cNvSpPr>
                <a:spLocks noChangeShapeType="1"/>
              </p:cNvSpPr>
              <p:nvPr/>
            </p:nvSpPr>
            <p:spPr bwMode="auto">
              <a:xfrm>
                <a:off x="300" y="3457"/>
                <a:ext cx="197"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9" name="Group 78">
            <a:extLst>
              <a:ext uri="{FF2B5EF4-FFF2-40B4-BE49-F238E27FC236}">
                <a16:creationId xmlns:a16="http://schemas.microsoft.com/office/drawing/2014/main" id="{AB2A72A0-9A0A-41D5-928A-D2CE202C18A7}"/>
              </a:ext>
            </a:extLst>
          </p:cNvPr>
          <p:cNvGrpSpPr>
            <a:grpSpLocks/>
          </p:cNvGrpSpPr>
          <p:nvPr/>
        </p:nvGrpSpPr>
        <p:grpSpPr bwMode="auto">
          <a:xfrm>
            <a:off x="900113" y="2776538"/>
            <a:ext cx="1422400" cy="1673225"/>
            <a:chOff x="325" y="2397"/>
            <a:chExt cx="896" cy="1054"/>
          </a:xfrm>
        </p:grpSpPr>
        <p:graphicFrame>
          <p:nvGraphicFramePr>
            <p:cNvPr id="177164" name="Object 79">
              <a:extLst>
                <a:ext uri="{FF2B5EF4-FFF2-40B4-BE49-F238E27FC236}">
                  <a16:creationId xmlns:a16="http://schemas.microsoft.com/office/drawing/2014/main" id="{81B2EF3E-A870-436C-A617-0EA92E95DCB9}"/>
                </a:ext>
              </a:extLst>
            </p:cNvPr>
            <p:cNvGraphicFramePr>
              <a:graphicFrameLocks noChangeAspect="1"/>
            </p:cNvGraphicFramePr>
            <p:nvPr/>
          </p:nvGraphicFramePr>
          <p:xfrm>
            <a:off x="356" y="3171"/>
            <a:ext cx="819" cy="280"/>
          </p:xfrm>
          <a:graphic>
            <a:graphicData uri="http://schemas.openxmlformats.org/presentationml/2006/ole">
              <mc:AlternateContent xmlns:mc="http://schemas.openxmlformats.org/markup-compatibility/2006">
                <mc:Choice xmlns:v="urn:schemas-microsoft-com:vml" Requires="v">
                  <p:oleObj name="Equation" r:id="rId20" imgW="520248" imgH="177646" progId="Equation.DSMT4">
                    <p:embed/>
                  </p:oleObj>
                </mc:Choice>
                <mc:Fallback>
                  <p:oleObj name="Equation" r:id="rId20" imgW="520248" imgH="177646" progId="Equation.DSMT4">
                    <p:embed/>
                    <p:pic>
                      <p:nvPicPr>
                        <p:cNvPr id="0" name="Object 7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56" y="3171"/>
                          <a:ext cx="819"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7165" name="AutoShape 80">
              <a:extLst>
                <a:ext uri="{FF2B5EF4-FFF2-40B4-BE49-F238E27FC236}">
                  <a16:creationId xmlns:a16="http://schemas.microsoft.com/office/drawing/2014/main" id="{CBE874BA-4399-4791-A07B-E129581ACD6B}"/>
                </a:ext>
              </a:extLst>
            </p:cNvPr>
            <p:cNvSpPr>
              <a:spLocks noChangeArrowheads="1"/>
            </p:cNvSpPr>
            <p:nvPr/>
          </p:nvSpPr>
          <p:spPr bwMode="auto">
            <a:xfrm>
              <a:off x="325" y="2397"/>
              <a:ext cx="896" cy="759"/>
            </a:xfrm>
            <a:prstGeom prst="downArrowCallout">
              <a:avLst>
                <a:gd name="adj1" fmla="val 18975"/>
                <a:gd name="adj2" fmla="val 18314"/>
                <a:gd name="adj3" fmla="val 22023"/>
                <a:gd name="adj4" fmla="val 61662"/>
              </a:avLst>
            </a:prstGeom>
            <a:noFill/>
            <a:ln w="25400">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zh-CN" sz="2800">
                <a:latin typeface="Times New Roman" panose="02020603050405020304" pitchFamily="18" charset="0"/>
                <a:ea typeface="楷体_GB2312"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76143"/>
                                        </p:tgtEl>
                                        <p:attrNameLst>
                                          <p:attrName>style.visibility</p:attrName>
                                        </p:attrNameLst>
                                      </p:cBhvr>
                                      <p:to>
                                        <p:strVal val="visible"/>
                                      </p:to>
                                    </p:set>
                                    <p:animEffect transition="in" filter="blinds(horizontal)">
                                      <p:cBhvr>
                                        <p:cTn id="7" dur="500"/>
                                        <p:tgtEl>
                                          <p:spTgt spid="17614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par>
                          <p:cTn id="13" fill="hold" nodeType="afterGroup">
                            <p:stCondLst>
                              <p:cond delay="500"/>
                            </p:stCondLst>
                            <p:childTnLst>
                              <p:par>
                                <p:cTn id="14" presetID="23" presetClass="entr" presetSubtype="16"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outVertical)">
                                      <p:cBhvr>
                                        <p:cTn id="22" dur="500"/>
                                        <p:tgtEl>
                                          <p:spTgt spid="1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176144"/>
                                        </p:tgtEl>
                                        <p:attrNameLst>
                                          <p:attrName>style.visibility</p:attrName>
                                        </p:attrNameLst>
                                      </p:cBhvr>
                                      <p:to>
                                        <p:strVal val="visible"/>
                                      </p:to>
                                    </p:set>
                                    <p:animEffect transition="in" filter="wipe(up)">
                                      <p:cBhvr>
                                        <p:cTn id="27" dur="500"/>
                                        <p:tgtEl>
                                          <p:spTgt spid="17614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7" presetClass="entr" presetSubtype="1"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p:cTn id="32" dur="500" fill="hold"/>
                                        <p:tgtEl>
                                          <p:spTgt spid="19"/>
                                        </p:tgtEl>
                                        <p:attrNameLst>
                                          <p:attrName>ppt_x</p:attrName>
                                        </p:attrNameLst>
                                      </p:cBhvr>
                                      <p:tavLst>
                                        <p:tav tm="0">
                                          <p:val>
                                            <p:strVal val="#ppt_x"/>
                                          </p:val>
                                        </p:tav>
                                        <p:tav tm="100000">
                                          <p:val>
                                            <p:strVal val="#ppt_x"/>
                                          </p:val>
                                        </p:tav>
                                      </p:tavLst>
                                    </p:anim>
                                    <p:anim calcmode="lin" valueType="num">
                                      <p:cBhvr>
                                        <p:cTn id="33" dur="500" fill="hold"/>
                                        <p:tgtEl>
                                          <p:spTgt spid="19"/>
                                        </p:tgtEl>
                                        <p:attrNameLst>
                                          <p:attrName>ppt_y</p:attrName>
                                        </p:attrNameLst>
                                      </p:cBhvr>
                                      <p:tavLst>
                                        <p:tav tm="0">
                                          <p:val>
                                            <p:strVal val="#ppt_y-#ppt_h/2"/>
                                          </p:val>
                                        </p:tav>
                                        <p:tav tm="100000">
                                          <p:val>
                                            <p:strVal val="#ppt_y"/>
                                          </p:val>
                                        </p:tav>
                                      </p:tavLst>
                                    </p:anim>
                                    <p:anim calcmode="lin" valueType="num">
                                      <p:cBhvr>
                                        <p:cTn id="34" dur="500" fill="hold"/>
                                        <p:tgtEl>
                                          <p:spTgt spid="19"/>
                                        </p:tgtEl>
                                        <p:attrNameLst>
                                          <p:attrName>ppt_w</p:attrName>
                                        </p:attrNameLst>
                                      </p:cBhvr>
                                      <p:tavLst>
                                        <p:tav tm="0">
                                          <p:val>
                                            <p:strVal val="#ppt_w"/>
                                          </p:val>
                                        </p:tav>
                                        <p:tav tm="100000">
                                          <p:val>
                                            <p:strVal val="#ppt_w"/>
                                          </p:val>
                                        </p:tav>
                                      </p:tavLst>
                                    </p:anim>
                                    <p:anim calcmode="lin" valueType="num">
                                      <p:cBhvr>
                                        <p:cTn id="35" dur="500" fill="hold"/>
                                        <p:tgtEl>
                                          <p:spTgt spid="19"/>
                                        </p:tgtEl>
                                        <p:attrNameLst>
                                          <p:attrName>ppt_h</p:attrName>
                                        </p:attrNameLst>
                                      </p:cBhvr>
                                      <p:tavLst>
                                        <p:tav tm="0">
                                          <p:val>
                                            <p:fltVal val="0"/>
                                          </p:val>
                                        </p:tav>
                                        <p:tav tm="100000">
                                          <p:val>
                                            <p:strVal val="#ppt_h"/>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left)">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43" grpId="0" autoUpdateAnimBg="0"/>
    </p:bld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78178" name="Object 2">
            <a:extLst>
              <a:ext uri="{FF2B5EF4-FFF2-40B4-BE49-F238E27FC236}">
                <a16:creationId xmlns:a16="http://schemas.microsoft.com/office/drawing/2014/main" id="{17D7600A-2C54-4FF3-ADBA-0DE4A8AEDEF5}"/>
              </a:ext>
            </a:extLst>
          </p:cNvPr>
          <p:cNvGraphicFramePr>
            <a:graphicFrameLocks noChangeAspect="1"/>
          </p:cNvGraphicFramePr>
          <p:nvPr/>
        </p:nvGraphicFramePr>
        <p:xfrm>
          <a:off x="777875" y="820738"/>
          <a:ext cx="1601788" cy="1112837"/>
        </p:xfrm>
        <a:graphic>
          <a:graphicData uri="http://schemas.openxmlformats.org/presentationml/2006/ole">
            <mc:AlternateContent xmlns:mc="http://schemas.openxmlformats.org/markup-compatibility/2006">
              <mc:Choice xmlns:v="urn:schemas-microsoft-com:vml" Requires="v">
                <p:oleObj name="Equation" r:id="rId2" imgW="558558" imgH="444307" progId="Equation.DSMT4">
                  <p:embed/>
                </p:oleObj>
              </mc:Choice>
              <mc:Fallback>
                <p:oleObj name="Equation" r:id="rId2" imgW="558558" imgH="444307" progId="Equation.DSMT4">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875" y="820738"/>
                        <a:ext cx="1601788" cy="1112837"/>
                      </a:xfrm>
                      <a:prstGeom prst="rect">
                        <a:avLst/>
                      </a:prstGeom>
                      <a:noFill/>
                      <a:ln w="28575">
                        <a:solidFill>
                          <a:srgbClr val="FF6600"/>
                        </a:solidFill>
                        <a:miter lim="800000"/>
                        <a:headEnd/>
                        <a:tailEnd/>
                      </a:ln>
                      <a:extLst>
                        <a:ext uri="{909E8E84-426E-40DD-AFC4-6F175D3DCCD1}">
                          <a14:hiddenFill xmlns:a14="http://schemas.microsoft.com/office/drawing/2010/main">
                            <a:solidFill>
                              <a:schemeClr val="accent1"/>
                            </a:solidFill>
                          </a14:hiddenFill>
                        </a:ext>
                      </a:extLst>
                    </p:spPr>
                  </p:pic>
                </p:oleObj>
              </mc:Fallback>
            </mc:AlternateContent>
          </a:graphicData>
        </a:graphic>
      </p:graphicFrame>
      <p:grpSp>
        <p:nvGrpSpPr>
          <p:cNvPr id="2" name="Group 3">
            <a:extLst>
              <a:ext uri="{FF2B5EF4-FFF2-40B4-BE49-F238E27FC236}">
                <a16:creationId xmlns:a16="http://schemas.microsoft.com/office/drawing/2014/main" id="{7C65124F-85A9-4FC9-B3BF-5A989F116590}"/>
              </a:ext>
            </a:extLst>
          </p:cNvPr>
          <p:cNvGrpSpPr>
            <a:grpSpLocks/>
          </p:cNvGrpSpPr>
          <p:nvPr/>
        </p:nvGrpSpPr>
        <p:grpSpPr bwMode="auto">
          <a:xfrm>
            <a:off x="266700" y="3200400"/>
            <a:ext cx="4191000" cy="3200400"/>
            <a:chOff x="168" y="2016"/>
            <a:chExt cx="2640" cy="2016"/>
          </a:xfrm>
        </p:grpSpPr>
        <p:sp>
          <p:nvSpPr>
            <p:cNvPr id="178211" name="Rectangle 4">
              <a:extLst>
                <a:ext uri="{FF2B5EF4-FFF2-40B4-BE49-F238E27FC236}">
                  <a16:creationId xmlns:a16="http://schemas.microsoft.com/office/drawing/2014/main" id="{D0180D76-1DD0-4D59-8AEA-B29B6D4A1BC7}"/>
                </a:ext>
              </a:extLst>
            </p:cNvPr>
            <p:cNvSpPr>
              <a:spLocks noChangeArrowheads="1"/>
            </p:cNvSpPr>
            <p:nvPr/>
          </p:nvSpPr>
          <p:spPr bwMode="auto">
            <a:xfrm>
              <a:off x="168" y="2016"/>
              <a:ext cx="2640" cy="2016"/>
            </a:xfrm>
            <a:prstGeom prst="rect">
              <a:avLst/>
            </a:prstGeom>
            <a:solidFill>
              <a:schemeClr val="bg1"/>
            </a:solidFill>
            <a:ln w="38100">
              <a:solidFill>
                <a:srgbClr val="006666"/>
              </a:solidFill>
              <a:miter lim="800000"/>
              <a:headEnd/>
              <a:tailEnd type="none" w="sm" len="lg"/>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zh-CN" sz="2800">
                <a:latin typeface="Times New Roman" panose="02020603050405020304" pitchFamily="18" charset="0"/>
                <a:ea typeface="楷体_GB2312" pitchFamily="49" charset="-122"/>
              </a:endParaRPr>
            </a:p>
          </p:txBody>
        </p:sp>
        <p:grpSp>
          <p:nvGrpSpPr>
            <p:cNvPr id="178212" name="Group 5">
              <a:extLst>
                <a:ext uri="{FF2B5EF4-FFF2-40B4-BE49-F238E27FC236}">
                  <a16:creationId xmlns:a16="http://schemas.microsoft.com/office/drawing/2014/main" id="{35E5832A-823F-4E64-9610-026A37939391}"/>
                </a:ext>
              </a:extLst>
            </p:cNvPr>
            <p:cNvGrpSpPr>
              <a:grpSpLocks/>
            </p:cNvGrpSpPr>
            <p:nvPr/>
          </p:nvGrpSpPr>
          <p:grpSpPr bwMode="auto">
            <a:xfrm>
              <a:off x="525" y="2610"/>
              <a:ext cx="1842" cy="972"/>
              <a:chOff x="501" y="2418"/>
              <a:chExt cx="1842" cy="972"/>
            </a:xfrm>
          </p:grpSpPr>
          <p:sp>
            <p:nvSpPr>
              <p:cNvPr id="178217" name="Line 6">
                <a:extLst>
                  <a:ext uri="{FF2B5EF4-FFF2-40B4-BE49-F238E27FC236}">
                    <a16:creationId xmlns:a16="http://schemas.microsoft.com/office/drawing/2014/main" id="{63DECE52-91CC-4960-AFB0-2256B64AEFF0}"/>
                  </a:ext>
                </a:extLst>
              </p:cNvPr>
              <p:cNvSpPr>
                <a:spLocks noChangeShapeType="1"/>
              </p:cNvSpPr>
              <p:nvPr/>
            </p:nvSpPr>
            <p:spPr bwMode="auto">
              <a:xfrm>
                <a:off x="1417" y="2418"/>
                <a:ext cx="926"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8218" name="Line 7">
                <a:extLst>
                  <a:ext uri="{FF2B5EF4-FFF2-40B4-BE49-F238E27FC236}">
                    <a16:creationId xmlns:a16="http://schemas.microsoft.com/office/drawing/2014/main" id="{DD8292FC-8631-46EB-80A0-A305E9785FED}"/>
                  </a:ext>
                </a:extLst>
              </p:cNvPr>
              <p:cNvSpPr>
                <a:spLocks noChangeShapeType="1"/>
              </p:cNvSpPr>
              <p:nvPr/>
            </p:nvSpPr>
            <p:spPr bwMode="auto">
              <a:xfrm>
                <a:off x="1417" y="2613"/>
                <a:ext cx="926"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8219" name="Line 8">
                <a:extLst>
                  <a:ext uri="{FF2B5EF4-FFF2-40B4-BE49-F238E27FC236}">
                    <a16:creationId xmlns:a16="http://schemas.microsoft.com/office/drawing/2014/main" id="{2EF2118A-909D-4F40-82E7-5E9EBB701106}"/>
                  </a:ext>
                </a:extLst>
              </p:cNvPr>
              <p:cNvSpPr>
                <a:spLocks noChangeShapeType="1"/>
              </p:cNvSpPr>
              <p:nvPr/>
            </p:nvSpPr>
            <p:spPr bwMode="auto">
              <a:xfrm>
                <a:off x="1417" y="2808"/>
                <a:ext cx="926"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8220" name="Line 9">
                <a:extLst>
                  <a:ext uri="{FF2B5EF4-FFF2-40B4-BE49-F238E27FC236}">
                    <a16:creationId xmlns:a16="http://schemas.microsoft.com/office/drawing/2014/main" id="{BF82AB5C-AABF-49F1-A8DF-F4CC21CD3D66}"/>
                  </a:ext>
                </a:extLst>
              </p:cNvPr>
              <p:cNvSpPr>
                <a:spLocks noChangeShapeType="1"/>
              </p:cNvSpPr>
              <p:nvPr/>
            </p:nvSpPr>
            <p:spPr bwMode="auto">
              <a:xfrm>
                <a:off x="1417" y="3001"/>
                <a:ext cx="926"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8221" name="Line 10">
                <a:extLst>
                  <a:ext uri="{FF2B5EF4-FFF2-40B4-BE49-F238E27FC236}">
                    <a16:creationId xmlns:a16="http://schemas.microsoft.com/office/drawing/2014/main" id="{038D5288-61A3-49F6-8B0F-041C3837DA27}"/>
                  </a:ext>
                </a:extLst>
              </p:cNvPr>
              <p:cNvSpPr>
                <a:spLocks noChangeShapeType="1"/>
              </p:cNvSpPr>
              <p:nvPr/>
            </p:nvSpPr>
            <p:spPr bwMode="auto">
              <a:xfrm>
                <a:off x="1417" y="3196"/>
                <a:ext cx="926"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8222" name="Line 11">
                <a:extLst>
                  <a:ext uri="{FF2B5EF4-FFF2-40B4-BE49-F238E27FC236}">
                    <a16:creationId xmlns:a16="http://schemas.microsoft.com/office/drawing/2014/main" id="{C42EACBC-C507-467E-8EA3-8690C2D36EDD}"/>
                  </a:ext>
                </a:extLst>
              </p:cNvPr>
              <p:cNvSpPr>
                <a:spLocks noChangeShapeType="1"/>
              </p:cNvSpPr>
              <p:nvPr/>
            </p:nvSpPr>
            <p:spPr bwMode="auto">
              <a:xfrm>
                <a:off x="1417" y="3390"/>
                <a:ext cx="926"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8223" name="Line 12">
                <a:extLst>
                  <a:ext uri="{FF2B5EF4-FFF2-40B4-BE49-F238E27FC236}">
                    <a16:creationId xmlns:a16="http://schemas.microsoft.com/office/drawing/2014/main" id="{D970D342-8F16-40E8-A220-50B7DEF93F20}"/>
                  </a:ext>
                </a:extLst>
              </p:cNvPr>
              <p:cNvSpPr>
                <a:spLocks noChangeShapeType="1"/>
              </p:cNvSpPr>
              <p:nvPr/>
            </p:nvSpPr>
            <p:spPr bwMode="auto">
              <a:xfrm flipH="1">
                <a:off x="501" y="2418"/>
                <a:ext cx="926"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8224" name="Line 13">
                <a:extLst>
                  <a:ext uri="{FF2B5EF4-FFF2-40B4-BE49-F238E27FC236}">
                    <a16:creationId xmlns:a16="http://schemas.microsoft.com/office/drawing/2014/main" id="{481A77B6-17F9-420F-A704-B208415EF943}"/>
                  </a:ext>
                </a:extLst>
              </p:cNvPr>
              <p:cNvSpPr>
                <a:spLocks noChangeShapeType="1"/>
              </p:cNvSpPr>
              <p:nvPr/>
            </p:nvSpPr>
            <p:spPr bwMode="auto">
              <a:xfrm flipH="1">
                <a:off x="501" y="2613"/>
                <a:ext cx="926"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8225" name="Line 14">
                <a:extLst>
                  <a:ext uri="{FF2B5EF4-FFF2-40B4-BE49-F238E27FC236}">
                    <a16:creationId xmlns:a16="http://schemas.microsoft.com/office/drawing/2014/main" id="{EBBD0050-C262-4B8A-B690-FDAA76D5EA06}"/>
                  </a:ext>
                </a:extLst>
              </p:cNvPr>
              <p:cNvSpPr>
                <a:spLocks noChangeShapeType="1"/>
              </p:cNvSpPr>
              <p:nvPr/>
            </p:nvSpPr>
            <p:spPr bwMode="auto">
              <a:xfrm flipH="1">
                <a:off x="501" y="2808"/>
                <a:ext cx="926"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8226" name="Line 15">
                <a:extLst>
                  <a:ext uri="{FF2B5EF4-FFF2-40B4-BE49-F238E27FC236}">
                    <a16:creationId xmlns:a16="http://schemas.microsoft.com/office/drawing/2014/main" id="{E78A8C33-D465-431A-9216-4F3FAEEF123A}"/>
                  </a:ext>
                </a:extLst>
              </p:cNvPr>
              <p:cNvSpPr>
                <a:spLocks noChangeShapeType="1"/>
              </p:cNvSpPr>
              <p:nvPr/>
            </p:nvSpPr>
            <p:spPr bwMode="auto">
              <a:xfrm flipH="1">
                <a:off x="501" y="3001"/>
                <a:ext cx="926"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8227" name="Line 16">
                <a:extLst>
                  <a:ext uri="{FF2B5EF4-FFF2-40B4-BE49-F238E27FC236}">
                    <a16:creationId xmlns:a16="http://schemas.microsoft.com/office/drawing/2014/main" id="{AB359A00-C69B-46C7-B0BB-47532E73E457}"/>
                  </a:ext>
                </a:extLst>
              </p:cNvPr>
              <p:cNvSpPr>
                <a:spLocks noChangeShapeType="1"/>
              </p:cNvSpPr>
              <p:nvPr/>
            </p:nvSpPr>
            <p:spPr bwMode="auto">
              <a:xfrm flipH="1">
                <a:off x="501" y="3196"/>
                <a:ext cx="926"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8228" name="Line 17">
                <a:extLst>
                  <a:ext uri="{FF2B5EF4-FFF2-40B4-BE49-F238E27FC236}">
                    <a16:creationId xmlns:a16="http://schemas.microsoft.com/office/drawing/2014/main" id="{1EA7BBDB-F80C-4252-8412-CF54426AA445}"/>
                  </a:ext>
                </a:extLst>
              </p:cNvPr>
              <p:cNvSpPr>
                <a:spLocks noChangeShapeType="1"/>
              </p:cNvSpPr>
              <p:nvPr/>
            </p:nvSpPr>
            <p:spPr bwMode="auto">
              <a:xfrm flipH="1">
                <a:off x="501" y="3390"/>
                <a:ext cx="926"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178213" name="Object 18">
              <a:extLst>
                <a:ext uri="{FF2B5EF4-FFF2-40B4-BE49-F238E27FC236}">
                  <a16:creationId xmlns:a16="http://schemas.microsoft.com/office/drawing/2014/main" id="{B19AAE91-B1B0-4331-AA30-87ADCB46B8F7}"/>
                </a:ext>
              </a:extLst>
            </p:cNvPr>
            <p:cNvGraphicFramePr>
              <a:graphicFrameLocks noChangeAspect="1"/>
            </p:cNvGraphicFramePr>
            <p:nvPr/>
          </p:nvGraphicFramePr>
          <p:xfrm>
            <a:off x="216" y="2728"/>
            <a:ext cx="260" cy="260"/>
          </p:xfrm>
          <a:graphic>
            <a:graphicData uri="http://schemas.openxmlformats.org/presentationml/2006/ole">
              <mc:AlternateContent xmlns:mc="http://schemas.openxmlformats.org/markup-compatibility/2006">
                <mc:Choice xmlns:v="urn:schemas-microsoft-com:vml" Requires="v">
                  <p:oleObj name="公式" r:id="rId4" imgW="66828" imgH="66542" progId="Equation.3">
                    <p:embed/>
                  </p:oleObj>
                </mc:Choice>
                <mc:Fallback>
                  <p:oleObj name="公式" r:id="rId4" imgW="66828" imgH="66542" progId="Equation.3">
                    <p:embed/>
                    <p:pic>
                      <p:nvPicPr>
                        <p:cNvPr id="0" name="Object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 y="2728"/>
                          <a:ext cx="26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8214" name="Object 19">
              <a:extLst>
                <a:ext uri="{FF2B5EF4-FFF2-40B4-BE49-F238E27FC236}">
                  <a16:creationId xmlns:a16="http://schemas.microsoft.com/office/drawing/2014/main" id="{EB5291DB-22D8-4702-8294-164ACCB60968}"/>
                </a:ext>
              </a:extLst>
            </p:cNvPr>
            <p:cNvGraphicFramePr>
              <a:graphicFrameLocks noChangeAspect="1"/>
            </p:cNvGraphicFramePr>
            <p:nvPr/>
          </p:nvGraphicFramePr>
          <p:xfrm>
            <a:off x="1282" y="2112"/>
            <a:ext cx="419" cy="240"/>
          </p:xfrm>
          <a:graphic>
            <a:graphicData uri="http://schemas.openxmlformats.org/presentationml/2006/ole">
              <mc:AlternateContent xmlns:mc="http://schemas.openxmlformats.org/markup-compatibility/2006">
                <mc:Choice xmlns:v="urn:schemas-microsoft-com:vml" Requires="v">
                  <p:oleObj name="Equation" r:id="rId6" imgW="171383" imgH="57190" progId="Equation.3">
                    <p:embed/>
                  </p:oleObj>
                </mc:Choice>
                <mc:Fallback>
                  <p:oleObj name="Equation" r:id="rId6" imgW="171383" imgH="57190" progId="Equation.3">
                    <p:embed/>
                    <p:pic>
                      <p:nvPicPr>
                        <p:cNvPr id="0" name="Object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82" y="2112"/>
                          <a:ext cx="419"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8215" name="Object 20">
              <a:extLst>
                <a:ext uri="{FF2B5EF4-FFF2-40B4-BE49-F238E27FC236}">
                  <a16:creationId xmlns:a16="http://schemas.microsoft.com/office/drawing/2014/main" id="{85075656-DC64-42FE-A4C7-14F8CDADD7B7}"/>
                </a:ext>
              </a:extLst>
            </p:cNvPr>
            <p:cNvGraphicFramePr>
              <a:graphicFrameLocks noChangeAspect="1"/>
            </p:cNvGraphicFramePr>
            <p:nvPr/>
          </p:nvGraphicFramePr>
          <p:xfrm>
            <a:off x="2383" y="2719"/>
            <a:ext cx="260" cy="260"/>
          </p:xfrm>
          <a:graphic>
            <a:graphicData uri="http://schemas.openxmlformats.org/presentationml/2006/ole">
              <mc:AlternateContent xmlns:mc="http://schemas.openxmlformats.org/markup-compatibility/2006">
                <mc:Choice xmlns:v="urn:schemas-microsoft-com:vml" Requires="v">
                  <p:oleObj name="公式" r:id="rId8" imgW="66828" imgH="66542" progId="Equation.3">
                    <p:embed/>
                  </p:oleObj>
                </mc:Choice>
                <mc:Fallback>
                  <p:oleObj name="公式" r:id="rId8" imgW="66828" imgH="66542" progId="Equation.3">
                    <p:embed/>
                    <p:pic>
                      <p:nvPicPr>
                        <p:cNvPr id="0" name="Object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83" y="2719"/>
                          <a:ext cx="26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8216" name="Line 21">
              <a:extLst>
                <a:ext uri="{FF2B5EF4-FFF2-40B4-BE49-F238E27FC236}">
                  <a16:creationId xmlns:a16="http://schemas.microsoft.com/office/drawing/2014/main" id="{41A8C5AA-F8D2-4CCA-AC7E-34245888FA23}"/>
                </a:ext>
              </a:extLst>
            </p:cNvPr>
            <p:cNvSpPr>
              <a:spLocks noChangeShapeType="1"/>
            </p:cNvSpPr>
            <p:nvPr/>
          </p:nvSpPr>
          <p:spPr bwMode="auto">
            <a:xfrm>
              <a:off x="1464" y="2448"/>
              <a:ext cx="0" cy="1344"/>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 name="Group 22">
            <a:extLst>
              <a:ext uri="{FF2B5EF4-FFF2-40B4-BE49-F238E27FC236}">
                <a16:creationId xmlns:a16="http://schemas.microsoft.com/office/drawing/2014/main" id="{64822006-0640-46D9-849A-8D8C805F0CEC}"/>
              </a:ext>
            </a:extLst>
          </p:cNvPr>
          <p:cNvGrpSpPr>
            <a:grpSpLocks/>
          </p:cNvGrpSpPr>
          <p:nvPr/>
        </p:nvGrpSpPr>
        <p:grpSpPr bwMode="auto">
          <a:xfrm>
            <a:off x="4762500" y="3200400"/>
            <a:ext cx="4114800" cy="3200400"/>
            <a:chOff x="3000" y="2016"/>
            <a:chExt cx="2592" cy="2016"/>
          </a:xfrm>
        </p:grpSpPr>
        <p:sp>
          <p:nvSpPr>
            <p:cNvPr id="178192" name="Rectangle 23">
              <a:extLst>
                <a:ext uri="{FF2B5EF4-FFF2-40B4-BE49-F238E27FC236}">
                  <a16:creationId xmlns:a16="http://schemas.microsoft.com/office/drawing/2014/main" id="{7538C7D4-C44F-456B-A136-6891C290E187}"/>
                </a:ext>
              </a:extLst>
            </p:cNvPr>
            <p:cNvSpPr>
              <a:spLocks noChangeArrowheads="1"/>
            </p:cNvSpPr>
            <p:nvPr/>
          </p:nvSpPr>
          <p:spPr bwMode="auto">
            <a:xfrm>
              <a:off x="3000" y="2016"/>
              <a:ext cx="2592" cy="2016"/>
            </a:xfrm>
            <a:prstGeom prst="rect">
              <a:avLst/>
            </a:prstGeom>
            <a:solidFill>
              <a:schemeClr val="bg1"/>
            </a:solidFill>
            <a:ln w="38100">
              <a:solidFill>
                <a:srgbClr val="006666"/>
              </a:solidFill>
              <a:miter lim="800000"/>
              <a:headEnd/>
              <a:tailEnd type="none" w="sm" len="lg"/>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zh-CN" sz="2800">
                <a:latin typeface="Times New Roman" panose="02020603050405020304" pitchFamily="18" charset="0"/>
                <a:ea typeface="楷体_GB2312" pitchFamily="49" charset="-122"/>
              </a:endParaRPr>
            </a:p>
          </p:txBody>
        </p:sp>
        <p:grpSp>
          <p:nvGrpSpPr>
            <p:cNvPr id="178193" name="Group 24">
              <a:extLst>
                <a:ext uri="{FF2B5EF4-FFF2-40B4-BE49-F238E27FC236}">
                  <a16:creationId xmlns:a16="http://schemas.microsoft.com/office/drawing/2014/main" id="{321287EC-1469-49A8-B645-DA8C487A9C88}"/>
                </a:ext>
              </a:extLst>
            </p:cNvPr>
            <p:cNvGrpSpPr>
              <a:grpSpLocks/>
            </p:cNvGrpSpPr>
            <p:nvPr/>
          </p:nvGrpSpPr>
          <p:grpSpPr bwMode="auto">
            <a:xfrm>
              <a:off x="3336" y="2628"/>
              <a:ext cx="926" cy="972"/>
              <a:chOff x="4297" y="2418"/>
              <a:chExt cx="926" cy="972"/>
            </a:xfrm>
          </p:grpSpPr>
          <p:sp>
            <p:nvSpPr>
              <p:cNvPr id="178205" name="Line 25">
                <a:extLst>
                  <a:ext uri="{FF2B5EF4-FFF2-40B4-BE49-F238E27FC236}">
                    <a16:creationId xmlns:a16="http://schemas.microsoft.com/office/drawing/2014/main" id="{C237CA7F-4D8C-4F96-9591-5F971AB7EB5F}"/>
                  </a:ext>
                </a:extLst>
              </p:cNvPr>
              <p:cNvSpPr>
                <a:spLocks noChangeShapeType="1"/>
              </p:cNvSpPr>
              <p:nvPr/>
            </p:nvSpPr>
            <p:spPr bwMode="auto">
              <a:xfrm>
                <a:off x="4297" y="2418"/>
                <a:ext cx="926" cy="0"/>
              </a:xfrm>
              <a:prstGeom prst="line">
                <a:avLst/>
              </a:prstGeom>
              <a:noFill/>
              <a:ln w="3810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8206" name="Line 26">
                <a:extLst>
                  <a:ext uri="{FF2B5EF4-FFF2-40B4-BE49-F238E27FC236}">
                    <a16:creationId xmlns:a16="http://schemas.microsoft.com/office/drawing/2014/main" id="{F4FE5CF4-564A-4346-9EB8-CF9CD9F2ADA8}"/>
                  </a:ext>
                </a:extLst>
              </p:cNvPr>
              <p:cNvSpPr>
                <a:spLocks noChangeShapeType="1"/>
              </p:cNvSpPr>
              <p:nvPr/>
            </p:nvSpPr>
            <p:spPr bwMode="auto">
              <a:xfrm>
                <a:off x="4297" y="2613"/>
                <a:ext cx="926" cy="0"/>
              </a:xfrm>
              <a:prstGeom prst="line">
                <a:avLst/>
              </a:prstGeom>
              <a:noFill/>
              <a:ln w="3810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8207" name="Line 27">
                <a:extLst>
                  <a:ext uri="{FF2B5EF4-FFF2-40B4-BE49-F238E27FC236}">
                    <a16:creationId xmlns:a16="http://schemas.microsoft.com/office/drawing/2014/main" id="{ED8D7AD5-DB64-4760-8586-39C678046EC7}"/>
                  </a:ext>
                </a:extLst>
              </p:cNvPr>
              <p:cNvSpPr>
                <a:spLocks noChangeShapeType="1"/>
              </p:cNvSpPr>
              <p:nvPr/>
            </p:nvSpPr>
            <p:spPr bwMode="auto">
              <a:xfrm>
                <a:off x="4297" y="2808"/>
                <a:ext cx="926" cy="0"/>
              </a:xfrm>
              <a:prstGeom prst="line">
                <a:avLst/>
              </a:prstGeom>
              <a:noFill/>
              <a:ln w="3810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8208" name="Line 28">
                <a:extLst>
                  <a:ext uri="{FF2B5EF4-FFF2-40B4-BE49-F238E27FC236}">
                    <a16:creationId xmlns:a16="http://schemas.microsoft.com/office/drawing/2014/main" id="{33361945-0816-4A88-936D-A8A5F82E1F2C}"/>
                  </a:ext>
                </a:extLst>
              </p:cNvPr>
              <p:cNvSpPr>
                <a:spLocks noChangeShapeType="1"/>
              </p:cNvSpPr>
              <p:nvPr/>
            </p:nvSpPr>
            <p:spPr bwMode="auto">
              <a:xfrm>
                <a:off x="4297" y="3001"/>
                <a:ext cx="926" cy="0"/>
              </a:xfrm>
              <a:prstGeom prst="line">
                <a:avLst/>
              </a:prstGeom>
              <a:noFill/>
              <a:ln w="3810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8209" name="Line 29">
                <a:extLst>
                  <a:ext uri="{FF2B5EF4-FFF2-40B4-BE49-F238E27FC236}">
                    <a16:creationId xmlns:a16="http://schemas.microsoft.com/office/drawing/2014/main" id="{137E9574-E06B-4546-99A6-6FBB2BA775F0}"/>
                  </a:ext>
                </a:extLst>
              </p:cNvPr>
              <p:cNvSpPr>
                <a:spLocks noChangeShapeType="1"/>
              </p:cNvSpPr>
              <p:nvPr/>
            </p:nvSpPr>
            <p:spPr bwMode="auto">
              <a:xfrm>
                <a:off x="4297" y="3196"/>
                <a:ext cx="926" cy="0"/>
              </a:xfrm>
              <a:prstGeom prst="line">
                <a:avLst/>
              </a:prstGeom>
              <a:noFill/>
              <a:ln w="3810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8210" name="Line 30">
                <a:extLst>
                  <a:ext uri="{FF2B5EF4-FFF2-40B4-BE49-F238E27FC236}">
                    <a16:creationId xmlns:a16="http://schemas.microsoft.com/office/drawing/2014/main" id="{A303CDFB-EAF1-465F-ACE7-2510FD14274B}"/>
                  </a:ext>
                </a:extLst>
              </p:cNvPr>
              <p:cNvSpPr>
                <a:spLocks noChangeShapeType="1"/>
              </p:cNvSpPr>
              <p:nvPr/>
            </p:nvSpPr>
            <p:spPr bwMode="auto">
              <a:xfrm>
                <a:off x="4297" y="3390"/>
                <a:ext cx="926" cy="0"/>
              </a:xfrm>
              <a:prstGeom prst="line">
                <a:avLst/>
              </a:prstGeom>
              <a:noFill/>
              <a:ln w="3810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8194" name="Group 31">
              <a:extLst>
                <a:ext uri="{FF2B5EF4-FFF2-40B4-BE49-F238E27FC236}">
                  <a16:creationId xmlns:a16="http://schemas.microsoft.com/office/drawing/2014/main" id="{D918BA81-66B0-4DC1-8095-D04C7AB66008}"/>
                </a:ext>
              </a:extLst>
            </p:cNvPr>
            <p:cNvGrpSpPr>
              <a:grpSpLocks/>
            </p:cNvGrpSpPr>
            <p:nvPr/>
          </p:nvGrpSpPr>
          <p:grpSpPr bwMode="auto">
            <a:xfrm>
              <a:off x="4330" y="2629"/>
              <a:ext cx="926" cy="972"/>
              <a:chOff x="3381" y="2418"/>
              <a:chExt cx="926" cy="972"/>
            </a:xfrm>
          </p:grpSpPr>
          <p:sp>
            <p:nvSpPr>
              <p:cNvPr id="178199" name="Line 32">
                <a:extLst>
                  <a:ext uri="{FF2B5EF4-FFF2-40B4-BE49-F238E27FC236}">
                    <a16:creationId xmlns:a16="http://schemas.microsoft.com/office/drawing/2014/main" id="{F485B806-637C-4679-9DE0-0AF0F157582F}"/>
                  </a:ext>
                </a:extLst>
              </p:cNvPr>
              <p:cNvSpPr>
                <a:spLocks noChangeShapeType="1"/>
              </p:cNvSpPr>
              <p:nvPr/>
            </p:nvSpPr>
            <p:spPr bwMode="auto">
              <a:xfrm flipH="1">
                <a:off x="3381" y="2418"/>
                <a:ext cx="926" cy="0"/>
              </a:xfrm>
              <a:prstGeom prst="line">
                <a:avLst/>
              </a:prstGeom>
              <a:noFill/>
              <a:ln w="3810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8200" name="Line 33">
                <a:extLst>
                  <a:ext uri="{FF2B5EF4-FFF2-40B4-BE49-F238E27FC236}">
                    <a16:creationId xmlns:a16="http://schemas.microsoft.com/office/drawing/2014/main" id="{A0C6F81A-1105-4882-9426-0865C6985F85}"/>
                  </a:ext>
                </a:extLst>
              </p:cNvPr>
              <p:cNvSpPr>
                <a:spLocks noChangeShapeType="1"/>
              </p:cNvSpPr>
              <p:nvPr/>
            </p:nvSpPr>
            <p:spPr bwMode="auto">
              <a:xfrm flipH="1">
                <a:off x="3381" y="2613"/>
                <a:ext cx="926" cy="0"/>
              </a:xfrm>
              <a:prstGeom prst="line">
                <a:avLst/>
              </a:prstGeom>
              <a:noFill/>
              <a:ln w="3810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8201" name="Line 34">
                <a:extLst>
                  <a:ext uri="{FF2B5EF4-FFF2-40B4-BE49-F238E27FC236}">
                    <a16:creationId xmlns:a16="http://schemas.microsoft.com/office/drawing/2014/main" id="{FB68E30F-8CB6-440D-AA8B-30C9A9C23F93}"/>
                  </a:ext>
                </a:extLst>
              </p:cNvPr>
              <p:cNvSpPr>
                <a:spLocks noChangeShapeType="1"/>
              </p:cNvSpPr>
              <p:nvPr/>
            </p:nvSpPr>
            <p:spPr bwMode="auto">
              <a:xfrm flipH="1">
                <a:off x="3381" y="2808"/>
                <a:ext cx="926" cy="0"/>
              </a:xfrm>
              <a:prstGeom prst="line">
                <a:avLst/>
              </a:prstGeom>
              <a:noFill/>
              <a:ln w="3810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8202" name="Line 35">
                <a:extLst>
                  <a:ext uri="{FF2B5EF4-FFF2-40B4-BE49-F238E27FC236}">
                    <a16:creationId xmlns:a16="http://schemas.microsoft.com/office/drawing/2014/main" id="{57DED523-1CC5-4669-A61B-FC62752F9AFC}"/>
                  </a:ext>
                </a:extLst>
              </p:cNvPr>
              <p:cNvSpPr>
                <a:spLocks noChangeShapeType="1"/>
              </p:cNvSpPr>
              <p:nvPr/>
            </p:nvSpPr>
            <p:spPr bwMode="auto">
              <a:xfrm flipH="1">
                <a:off x="3381" y="3001"/>
                <a:ext cx="926" cy="0"/>
              </a:xfrm>
              <a:prstGeom prst="line">
                <a:avLst/>
              </a:prstGeom>
              <a:noFill/>
              <a:ln w="3810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8203" name="Line 36">
                <a:extLst>
                  <a:ext uri="{FF2B5EF4-FFF2-40B4-BE49-F238E27FC236}">
                    <a16:creationId xmlns:a16="http://schemas.microsoft.com/office/drawing/2014/main" id="{94D13A93-9660-4D1E-A886-E1910D59E1CA}"/>
                  </a:ext>
                </a:extLst>
              </p:cNvPr>
              <p:cNvSpPr>
                <a:spLocks noChangeShapeType="1"/>
              </p:cNvSpPr>
              <p:nvPr/>
            </p:nvSpPr>
            <p:spPr bwMode="auto">
              <a:xfrm flipH="1">
                <a:off x="3381" y="3196"/>
                <a:ext cx="926" cy="0"/>
              </a:xfrm>
              <a:prstGeom prst="line">
                <a:avLst/>
              </a:prstGeom>
              <a:noFill/>
              <a:ln w="3810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8204" name="Line 37">
                <a:extLst>
                  <a:ext uri="{FF2B5EF4-FFF2-40B4-BE49-F238E27FC236}">
                    <a16:creationId xmlns:a16="http://schemas.microsoft.com/office/drawing/2014/main" id="{786FCB11-2671-4F0E-96CE-F8E02D065295}"/>
                  </a:ext>
                </a:extLst>
              </p:cNvPr>
              <p:cNvSpPr>
                <a:spLocks noChangeShapeType="1"/>
              </p:cNvSpPr>
              <p:nvPr/>
            </p:nvSpPr>
            <p:spPr bwMode="auto">
              <a:xfrm flipH="1">
                <a:off x="3381" y="3390"/>
                <a:ext cx="926" cy="0"/>
              </a:xfrm>
              <a:prstGeom prst="line">
                <a:avLst/>
              </a:prstGeom>
              <a:noFill/>
              <a:ln w="3810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178195" name="Object 38">
              <a:extLst>
                <a:ext uri="{FF2B5EF4-FFF2-40B4-BE49-F238E27FC236}">
                  <a16:creationId xmlns:a16="http://schemas.microsoft.com/office/drawing/2014/main" id="{9D3A7F19-D7D2-4A86-B700-00F147CD33D9}"/>
                </a:ext>
              </a:extLst>
            </p:cNvPr>
            <p:cNvGraphicFramePr>
              <a:graphicFrameLocks noChangeAspect="1"/>
            </p:cNvGraphicFramePr>
            <p:nvPr/>
          </p:nvGraphicFramePr>
          <p:xfrm>
            <a:off x="3028" y="2728"/>
            <a:ext cx="260" cy="260"/>
          </p:xfrm>
          <a:graphic>
            <a:graphicData uri="http://schemas.openxmlformats.org/presentationml/2006/ole">
              <mc:AlternateContent xmlns:mc="http://schemas.openxmlformats.org/markup-compatibility/2006">
                <mc:Choice xmlns:v="urn:schemas-microsoft-com:vml" Requires="v">
                  <p:oleObj name="公式" r:id="rId10" imgW="66828" imgH="66542" progId="Equation.3">
                    <p:embed/>
                  </p:oleObj>
                </mc:Choice>
                <mc:Fallback>
                  <p:oleObj name="公式" r:id="rId10" imgW="66828" imgH="66542" progId="Equation.3">
                    <p:embed/>
                    <p:pic>
                      <p:nvPicPr>
                        <p:cNvPr id="0" name="Object 3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28" y="2728"/>
                          <a:ext cx="26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8196" name="Object 39">
              <a:extLst>
                <a:ext uri="{FF2B5EF4-FFF2-40B4-BE49-F238E27FC236}">
                  <a16:creationId xmlns:a16="http://schemas.microsoft.com/office/drawing/2014/main" id="{33ACDB86-ED7A-4392-A5D1-258001C9CBE2}"/>
                </a:ext>
              </a:extLst>
            </p:cNvPr>
            <p:cNvGraphicFramePr>
              <a:graphicFrameLocks noChangeAspect="1"/>
            </p:cNvGraphicFramePr>
            <p:nvPr/>
          </p:nvGraphicFramePr>
          <p:xfrm>
            <a:off x="4094" y="2125"/>
            <a:ext cx="419" cy="220"/>
          </p:xfrm>
          <a:graphic>
            <a:graphicData uri="http://schemas.openxmlformats.org/presentationml/2006/ole">
              <mc:AlternateContent xmlns:mc="http://schemas.openxmlformats.org/markup-compatibility/2006">
                <mc:Choice xmlns:v="urn:schemas-microsoft-com:vml" Requires="v">
                  <p:oleObj name="Equation" r:id="rId12" imgW="171383" imgH="47478" progId="Equation.3">
                    <p:embed/>
                  </p:oleObj>
                </mc:Choice>
                <mc:Fallback>
                  <p:oleObj name="Equation" r:id="rId12" imgW="171383" imgH="47478" progId="Equation.3">
                    <p:embed/>
                    <p:pic>
                      <p:nvPicPr>
                        <p:cNvPr id="0" name="Object 3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94" y="2125"/>
                          <a:ext cx="419"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8197" name="Line 40">
              <a:extLst>
                <a:ext uri="{FF2B5EF4-FFF2-40B4-BE49-F238E27FC236}">
                  <a16:creationId xmlns:a16="http://schemas.microsoft.com/office/drawing/2014/main" id="{A140048C-F039-43C9-9380-17D4500B67BD}"/>
                </a:ext>
              </a:extLst>
            </p:cNvPr>
            <p:cNvSpPr>
              <a:spLocks noChangeShapeType="1"/>
            </p:cNvSpPr>
            <p:nvPr/>
          </p:nvSpPr>
          <p:spPr bwMode="auto">
            <a:xfrm>
              <a:off x="4296" y="2448"/>
              <a:ext cx="0" cy="1344"/>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78198" name="Object 41">
              <a:extLst>
                <a:ext uri="{FF2B5EF4-FFF2-40B4-BE49-F238E27FC236}">
                  <a16:creationId xmlns:a16="http://schemas.microsoft.com/office/drawing/2014/main" id="{FB61F1AB-A2F1-4596-8031-631F63E204D8}"/>
                </a:ext>
              </a:extLst>
            </p:cNvPr>
            <p:cNvGraphicFramePr>
              <a:graphicFrameLocks noChangeAspect="1"/>
            </p:cNvGraphicFramePr>
            <p:nvPr/>
          </p:nvGraphicFramePr>
          <p:xfrm>
            <a:off x="5251" y="2719"/>
            <a:ext cx="260" cy="260"/>
          </p:xfrm>
          <a:graphic>
            <a:graphicData uri="http://schemas.openxmlformats.org/presentationml/2006/ole">
              <mc:AlternateContent xmlns:mc="http://schemas.openxmlformats.org/markup-compatibility/2006">
                <mc:Choice xmlns:v="urn:schemas-microsoft-com:vml" Requires="v">
                  <p:oleObj name="公式" r:id="rId14" imgW="66828" imgH="66542" progId="Equation.3">
                    <p:embed/>
                  </p:oleObj>
                </mc:Choice>
                <mc:Fallback>
                  <p:oleObj name="公式" r:id="rId14" imgW="66828" imgH="66542" progId="Equation.3">
                    <p:embed/>
                    <p:pic>
                      <p:nvPicPr>
                        <p:cNvPr id="0" name="Object 4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251" y="2719"/>
                          <a:ext cx="26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7" name="Group 42">
            <a:extLst>
              <a:ext uri="{FF2B5EF4-FFF2-40B4-BE49-F238E27FC236}">
                <a16:creationId xmlns:a16="http://schemas.microsoft.com/office/drawing/2014/main" id="{A3374F11-6085-4B5A-8807-C20BACA9F98F}"/>
              </a:ext>
            </a:extLst>
          </p:cNvPr>
          <p:cNvGrpSpPr>
            <a:grpSpLocks/>
          </p:cNvGrpSpPr>
          <p:nvPr/>
        </p:nvGrpSpPr>
        <p:grpSpPr bwMode="auto">
          <a:xfrm>
            <a:off x="4762500" y="685800"/>
            <a:ext cx="4130675" cy="2286000"/>
            <a:chOff x="3000" y="432"/>
            <a:chExt cx="2602" cy="1440"/>
          </a:xfrm>
        </p:grpSpPr>
        <p:sp>
          <p:nvSpPr>
            <p:cNvPr id="178183" name="Rectangle 43">
              <a:extLst>
                <a:ext uri="{FF2B5EF4-FFF2-40B4-BE49-F238E27FC236}">
                  <a16:creationId xmlns:a16="http://schemas.microsoft.com/office/drawing/2014/main" id="{B340EEB8-5164-40F0-A495-D5279FE7CCDA}"/>
                </a:ext>
              </a:extLst>
            </p:cNvPr>
            <p:cNvSpPr>
              <a:spLocks noChangeArrowheads="1"/>
            </p:cNvSpPr>
            <p:nvPr/>
          </p:nvSpPr>
          <p:spPr bwMode="auto">
            <a:xfrm>
              <a:off x="3000" y="432"/>
              <a:ext cx="2592" cy="1440"/>
            </a:xfrm>
            <a:prstGeom prst="rect">
              <a:avLst/>
            </a:prstGeom>
            <a:solidFill>
              <a:schemeClr val="bg1"/>
            </a:solidFill>
            <a:ln w="38100">
              <a:solidFill>
                <a:srgbClr val="006666"/>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zh-CN" sz="2800">
                <a:latin typeface="Times New Roman" panose="02020603050405020304" pitchFamily="18" charset="0"/>
                <a:ea typeface="楷体_GB2312" pitchFamily="49" charset="-122"/>
              </a:endParaRPr>
            </a:p>
          </p:txBody>
        </p:sp>
        <p:sp>
          <p:nvSpPr>
            <p:cNvPr id="178184" name="Line 44">
              <a:extLst>
                <a:ext uri="{FF2B5EF4-FFF2-40B4-BE49-F238E27FC236}">
                  <a16:creationId xmlns:a16="http://schemas.microsoft.com/office/drawing/2014/main" id="{620888C0-8137-473C-BAF3-9F60CDB518C0}"/>
                </a:ext>
              </a:extLst>
            </p:cNvPr>
            <p:cNvSpPr>
              <a:spLocks noChangeShapeType="1"/>
            </p:cNvSpPr>
            <p:nvPr/>
          </p:nvSpPr>
          <p:spPr bwMode="auto">
            <a:xfrm>
              <a:off x="3144" y="1200"/>
              <a:ext cx="2208" cy="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78185" name="Line 45">
              <a:extLst>
                <a:ext uri="{FF2B5EF4-FFF2-40B4-BE49-F238E27FC236}">
                  <a16:creationId xmlns:a16="http://schemas.microsoft.com/office/drawing/2014/main" id="{76814D14-B145-44C5-B8C6-7B0CE6D60372}"/>
                </a:ext>
              </a:extLst>
            </p:cNvPr>
            <p:cNvSpPr>
              <a:spLocks noChangeShapeType="1"/>
            </p:cNvSpPr>
            <p:nvPr/>
          </p:nvSpPr>
          <p:spPr bwMode="auto">
            <a:xfrm flipV="1">
              <a:off x="4248" y="480"/>
              <a:ext cx="0" cy="1344"/>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78186" name="Object 46">
              <a:extLst>
                <a:ext uri="{FF2B5EF4-FFF2-40B4-BE49-F238E27FC236}">
                  <a16:creationId xmlns:a16="http://schemas.microsoft.com/office/drawing/2014/main" id="{885DE0DA-99C3-4963-9AF2-B5904D722918}"/>
                </a:ext>
              </a:extLst>
            </p:cNvPr>
            <p:cNvGraphicFramePr>
              <a:graphicFrameLocks noChangeAspect="1"/>
            </p:cNvGraphicFramePr>
            <p:nvPr/>
          </p:nvGraphicFramePr>
          <p:xfrm>
            <a:off x="3969" y="436"/>
            <a:ext cx="240" cy="260"/>
          </p:xfrm>
          <a:graphic>
            <a:graphicData uri="http://schemas.openxmlformats.org/presentationml/2006/ole">
              <mc:AlternateContent xmlns:mc="http://schemas.openxmlformats.org/markup-compatibility/2006">
                <mc:Choice xmlns:v="urn:schemas-microsoft-com:vml" Requires="v">
                  <p:oleObj name="Equation" r:id="rId16" imgW="152268" imgH="164957" progId="Equation.3">
                    <p:embed/>
                  </p:oleObj>
                </mc:Choice>
                <mc:Fallback>
                  <p:oleObj name="Equation" r:id="rId16" imgW="152268" imgH="164957" progId="Equation.3">
                    <p:embed/>
                    <p:pic>
                      <p:nvPicPr>
                        <p:cNvPr id="0" name="Object 4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969" y="436"/>
                          <a:ext cx="24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8187" name="Object 47">
              <a:extLst>
                <a:ext uri="{FF2B5EF4-FFF2-40B4-BE49-F238E27FC236}">
                  <a16:creationId xmlns:a16="http://schemas.microsoft.com/office/drawing/2014/main" id="{A44FE9E5-9219-4EBF-976A-1E491DB8BD81}"/>
                </a:ext>
              </a:extLst>
            </p:cNvPr>
            <p:cNvGraphicFramePr>
              <a:graphicFrameLocks noChangeAspect="1"/>
            </p:cNvGraphicFramePr>
            <p:nvPr/>
          </p:nvGraphicFramePr>
          <p:xfrm>
            <a:off x="3960" y="1200"/>
            <a:ext cx="247" cy="288"/>
          </p:xfrm>
          <a:graphic>
            <a:graphicData uri="http://schemas.openxmlformats.org/presentationml/2006/ole">
              <mc:AlternateContent xmlns:mc="http://schemas.openxmlformats.org/markup-compatibility/2006">
                <mc:Choice xmlns:v="urn:schemas-microsoft-com:vml" Requires="v">
                  <p:oleObj name="Equation" r:id="rId18" imgW="152665" imgH="178109" progId="Equation.3">
                    <p:embed/>
                  </p:oleObj>
                </mc:Choice>
                <mc:Fallback>
                  <p:oleObj name="Equation" r:id="rId18" imgW="152665" imgH="178109" progId="Equation.3">
                    <p:embed/>
                    <p:pic>
                      <p:nvPicPr>
                        <p:cNvPr id="0" name="Object 4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960" y="1200"/>
                          <a:ext cx="24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8188" name="Line 48">
              <a:extLst>
                <a:ext uri="{FF2B5EF4-FFF2-40B4-BE49-F238E27FC236}">
                  <a16:creationId xmlns:a16="http://schemas.microsoft.com/office/drawing/2014/main" id="{847A943F-51AE-4487-B983-8B634D343A90}"/>
                </a:ext>
              </a:extLst>
            </p:cNvPr>
            <p:cNvSpPr>
              <a:spLocks noChangeShapeType="1"/>
            </p:cNvSpPr>
            <p:nvPr/>
          </p:nvSpPr>
          <p:spPr bwMode="auto">
            <a:xfrm>
              <a:off x="4248" y="864"/>
              <a:ext cx="816"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8189" name="Line 49">
              <a:extLst>
                <a:ext uri="{FF2B5EF4-FFF2-40B4-BE49-F238E27FC236}">
                  <a16:creationId xmlns:a16="http://schemas.microsoft.com/office/drawing/2014/main" id="{2A59A4C9-F159-4494-9C47-DAE863E24019}"/>
                </a:ext>
              </a:extLst>
            </p:cNvPr>
            <p:cNvSpPr>
              <a:spLocks noChangeShapeType="1"/>
            </p:cNvSpPr>
            <p:nvPr/>
          </p:nvSpPr>
          <p:spPr bwMode="auto">
            <a:xfrm>
              <a:off x="3336" y="1584"/>
              <a:ext cx="912"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78190" name="Object 50">
              <a:extLst>
                <a:ext uri="{FF2B5EF4-FFF2-40B4-BE49-F238E27FC236}">
                  <a16:creationId xmlns:a16="http://schemas.microsoft.com/office/drawing/2014/main" id="{E5AD3DAB-DA6C-47F6-A25B-7964F09781C8}"/>
                </a:ext>
              </a:extLst>
            </p:cNvPr>
            <p:cNvGraphicFramePr>
              <a:graphicFrameLocks noChangeAspect="1"/>
            </p:cNvGraphicFramePr>
            <p:nvPr/>
          </p:nvGraphicFramePr>
          <p:xfrm>
            <a:off x="4616" y="1477"/>
            <a:ext cx="759" cy="320"/>
          </p:xfrm>
          <a:graphic>
            <a:graphicData uri="http://schemas.openxmlformats.org/presentationml/2006/ole">
              <mc:AlternateContent xmlns:mc="http://schemas.openxmlformats.org/markup-compatibility/2006">
                <mc:Choice xmlns:v="urn:schemas-microsoft-com:vml" Requires="v">
                  <p:oleObj name="Equation" r:id="rId20" imgW="482391" imgH="203112" progId="Equation.3">
                    <p:embed/>
                  </p:oleObj>
                </mc:Choice>
                <mc:Fallback>
                  <p:oleObj name="Equation" r:id="rId20" imgW="482391" imgH="203112" progId="Equation.3">
                    <p:embed/>
                    <p:pic>
                      <p:nvPicPr>
                        <p:cNvPr id="0" name="Object 5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616" y="1477"/>
                          <a:ext cx="759"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8191" name="Text Box 51">
              <a:extLst>
                <a:ext uri="{FF2B5EF4-FFF2-40B4-BE49-F238E27FC236}">
                  <a16:creationId xmlns:a16="http://schemas.microsoft.com/office/drawing/2014/main" id="{FC9D7987-8BEF-423F-8D4D-2DCA46EC4BF7}"/>
                </a:ext>
              </a:extLst>
            </p:cNvPr>
            <p:cNvSpPr txBox="1">
              <a:spLocks noChangeArrowheads="1"/>
            </p:cNvSpPr>
            <p:nvPr/>
          </p:nvSpPr>
          <p:spPr bwMode="auto">
            <a:xfrm>
              <a:off x="5330" y="1017"/>
              <a:ext cx="2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800" b="1">
                  <a:latin typeface="Times New Roman" panose="02020603050405020304" pitchFamily="18" charset="0"/>
                </a:rPr>
                <a:t>x</a:t>
              </a:r>
            </a:p>
          </p:txBody>
        </p:sp>
      </p:grpSp>
      <p:sp>
        <p:nvSpPr>
          <p:cNvPr id="174132" name="Text Box 52">
            <a:extLst>
              <a:ext uri="{FF2B5EF4-FFF2-40B4-BE49-F238E27FC236}">
                <a16:creationId xmlns:a16="http://schemas.microsoft.com/office/drawing/2014/main" id="{264E9777-3455-4423-B9AE-CE84921B29AA}"/>
              </a:ext>
            </a:extLst>
          </p:cNvPr>
          <p:cNvSpPr txBox="1">
            <a:spLocks noChangeArrowheads="1"/>
          </p:cNvSpPr>
          <p:nvPr/>
        </p:nvSpPr>
        <p:spPr bwMode="auto">
          <a:xfrm>
            <a:off x="920750" y="2111375"/>
            <a:ext cx="12969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solidFill>
                  <a:schemeClr val="accent2"/>
                </a:solidFill>
                <a:latin typeface="Times New Roman" panose="02020603050405020304" pitchFamily="18" charset="0"/>
                <a:ea typeface="华文中宋" panose="02010600040101010101" pitchFamily="2" charset="-122"/>
              </a:rPr>
              <a:t>均匀场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174132"/>
                                        </p:tgtEl>
                                        <p:attrNameLst>
                                          <p:attrName>style.visibility</p:attrName>
                                        </p:attrNameLst>
                                      </p:cBhvr>
                                      <p:to>
                                        <p:strVal val="visible"/>
                                      </p:to>
                                    </p:set>
                                    <p:anim calcmode="lin" valueType="num">
                                      <p:cBhvr>
                                        <p:cTn id="7" dur="500" fill="hold"/>
                                        <p:tgtEl>
                                          <p:spTgt spid="174132"/>
                                        </p:tgtEl>
                                        <p:attrNameLst>
                                          <p:attrName>ppt_w</p:attrName>
                                        </p:attrNameLst>
                                      </p:cBhvr>
                                      <p:tavLst>
                                        <p:tav tm="0">
                                          <p:val>
                                            <p:fltVal val="0"/>
                                          </p:val>
                                        </p:tav>
                                        <p:tav tm="100000">
                                          <p:val>
                                            <p:strVal val="#ppt_w"/>
                                          </p:val>
                                        </p:tav>
                                      </p:tavLst>
                                    </p:anim>
                                    <p:anim calcmode="lin" valueType="num">
                                      <p:cBhvr>
                                        <p:cTn id="8" dur="500" fill="hold"/>
                                        <p:tgtEl>
                                          <p:spTgt spid="174132"/>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32"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ox(out)">
                                      <p:cBhvr>
                                        <p:cTn id="13" dur="500"/>
                                        <p:tgtEl>
                                          <p:spTgt spid="7"/>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37"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arn(outVertical)">
                                      <p:cBhvr>
                                        <p:cTn id="18" dur="500"/>
                                        <p:tgtEl>
                                          <p:spTgt spid="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21"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arn(inVertical)">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32" grpId="0"/>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CD62F6AC-1B04-402A-AAC1-0B3B261EBB39}"/>
              </a:ext>
            </a:extLst>
          </p:cNvPr>
          <p:cNvGrpSpPr>
            <a:grpSpLocks/>
          </p:cNvGrpSpPr>
          <p:nvPr/>
        </p:nvGrpSpPr>
        <p:grpSpPr bwMode="auto">
          <a:xfrm>
            <a:off x="2209800" y="762000"/>
            <a:ext cx="6553200" cy="5638800"/>
            <a:chOff x="1392" y="480"/>
            <a:chExt cx="4128" cy="3552"/>
          </a:xfrm>
        </p:grpSpPr>
        <p:sp>
          <p:nvSpPr>
            <p:cNvPr id="179247" name="Rectangle 3">
              <a:extLst>
                <a:ext uri="{FF2B5EF4-FFF2-40B4-BE49-F238E27FC236}">
                  <a16:creationId xmlns:a16="http://schemas.microsoft.com/office/drawing/2014/main" id="{261B6FEE-B1A5-4328-B01D-64F7D11F8F45}"/>
                </a:ext>
              </a:extLst>
            </p:cNvPr>
            <p:cNvSpPr>
              <a:spLocks noChangeArrowheads="1"/>
            </p:cNvSpPr>
            <p:nvPr/>
          </p:nvSpPr>
          <p:spPr bwMode="auto">
            <a:xfrm>
              <a:off x="1392" y="480"/>
              <a:ext cx="4128" cy="3552"/>
            </a:xfrm>
            <a:prstGeom prst="rect">
              <a:avLst/>
            </a:prstGeom>
            <a:solidFill>
              <a:schemeClr val="bg1"/>
            </a:solidFill>
            <a:ln w="38100">
              <a:solidFill>
                <a:srgbClr val="008080"/>
              </a:solidFill>
              <a:miter lim="800000"/>
              <a:headEnd/>
              <a:tailEnd type="none" w="sm" len="lg"/>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zh-CN" sz="2800">
                <a:latin typeface="Times New Roman" panose="02020603050405020304" pitchFamily="18" charset="0"/>
                <a:ea typeface="楷体_GB2312" pitchFamily="49" charset="-122"/>
              </a:endParaRPr>
            </a:p>
          </p:txBody>
        </p:sp>
        <p:grpSp>
          <p:nvGrpSpPr>
            <p:cNvPr id="179248" name="Group 4">
              <a:extLst>
                <a:ext uri="{FF2B5EF4-FFF2-40B4-BE49-F238E27FC236}">
                  <a16:creationId xmlns:a16="http://schemas.microsoft.com/office/drawing/2014/main" id="{C5CC3344-9A44-4850-8B0D-42986573A40A}"/>
                </a:ext>
              </a:extLst>
            </p:cNvPr>
            <p:cNvGrpSpPr>
              <a:grpSpLocks/>
            </p:cNvGrpSpPr>
            <p:nvPr/>
          </p:nvGrpSpPr>
          <p:grpSpPr bwMode="auto">
            <a:xfrm>
              <a:off x="2713" y="624"/>
              <a:ext cx="1319" cy="1584"/>
              <a:chOff x="2473" y="576"/>
              <a:chExt cx="1367" cy="1791"/>
            </a:xfrm>
          </p:grpSpPr>
          <p:grpSp>
            <p:nvGrpSpPr>
              <p:cNvPr id="179249" name="Group 5">
                <a:extLst>
                  <a:ext uri="{FF2B5EF4-FFF2-40B4-BE49-F238E27FC236}">
                    <a16:creationId xmlns:a16="http://schemas.microsoft.com/office/drawing/2014/main" id="{EF0C89B7-A4CE-481B-ACF4-6DF892A67084}"/>
                  </a:ext>
                </a:extLst>
              </p:cNvPr>
              <p:cNvGrpSpPr>
                <a:grpSpLocks/>
              </p:cNvGrpSpPr>
              <p:nvPr/>
            </p:nvGrpSpPr>
            <p:grpSpPr bwMode="auto">
              <a:xfrm>
                <a:off x="2473" y="864"/>
                <a:ext cx="1367" cy="1173"/>
                <a:chOff x="1920" y="1200"/>
                <a:chExt cx="1680" cy="2256"/>
              </a:xfrm>
            </p:grpSpPr>
            <p:sp>
              <p:nvSpPr>
                <p:cNvPr id="179253" name="Line 6">
                  <a:extLst>
                    <a:ext uri="{FF2B5EF4-FFF2-40B4-BE49-F238E27FC236}">
                      <a16:creationId xmlns:a16="http://schemas.microsoft.com/office/drawing/2014/main" id="{C413F7C6-4A5E-469F-8422-0E96CBE163B6}"/>
                    </a:ext>
                  </a:extLst>
                </p:cNvPr>
                <p:cNvSpPr>
                  <a:spLocks noChangeShapeType="1"/>
                </p:cNvSpPr>
                <p:nvPr/>
              </p:nvSpPr>
              <p:spPr bwMode="auto">
                <a:xfrm>
                  <a:off x="1920" y="1200"/>
                  <a:ext cx="0" cy="2256"/>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9254" name="Line 7">
                  <a:extLst>
                    <a:ext uri="{FF2B5EF4-FFF2-40B4-BE49-F238E27FC236}">
                      <a16:creationId xmlns:a16="http://schemas.microsoft.com/office/drawing/2014/main" id="{F1EC41DB-5293-4FB1-97DA-AFF23E0EB012}"/>
                    </a:ext>
                  </a:extLst>
                </p:cNvPr>
                <p:cNvSpPr>
                  <a:spLocks noChangeShapeType="1"/>
                </p:cNvSpPr>
                <p:nvPr/>
              </p:nvSpPr>
              <p:spPr bwMode="auto">
                <a:xfrm>
                  <a:off x="3600" y="1200"/>
                  <a:ext cx="0" cy="2256"/>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9250" name="Group 8">
                <a:extLst>
                  <a:ext uri="{FF2B5EF4-FFF2-40B4-BE49-F238E27FC236}">
                    <a16:creationId xmlns:a16="http://schemas.microsoft.com/office/drawing/2014/main" id="{E16A7341-A968-4306-9966-8F36848BA4BE}"/>
                  </a:ext>
                </a:extLst>
              </p:cNvPr>
              <p:cNvGrpSpPr>
                <a:grpSpLocks/>
              </p:cNvGrpSpPr>
              <p:nvPr/>
            </p:nvGrpSpPr>
            <p:grpSpPr bwMode="auto">
              <a:xfrm>
                <a:off x="2473" y="576"/>
                <a:ext cx="1367" cy="1791"/>
                <a:chOff x="2473" y="576"/>
                <a:chExt cx="1367" cy="1791"/>
              </a:xfrm>
            </p:grpSpPr>
            <p:sp>
              <p:nvSpPr>
                <p:cNvPr id="179251" name="Line 9">
                  <a:extLst>
                    <a:ext uri="{FF2B5EF4-FFF2-40B4-BE49-F238E27FC236}">
                      <a16:creationId xmlns:a16="http://schemas.microsoft.com/office/drawing/2014/main" id="{43A48DEE-B227-4A16-926F-0E9D9BAB69F0}"/>
                    </a:ext>
                  </a:extLst>
                </p:cNvPr>
                <p:cNvSpPr>
                  <a:spLocks noChangeShapeType="1"/>
                </p:cNvSpPr>
                <p:nvPr/>
              </p:nvSpPr>
              <p:spPr bwMode="auto">
                <a:xfrm>
                  <a:off x="2473" y="576"/>
                  <a:ext cx="0" cy="1791"/>
                </a:xfrm>
                <a:prstGeom prst="line">
                  <a:avLst/>
                </a:prstGeom>
                <a:noFill/>
                <a:ln w="762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9252" name="Line 10">
                  <a:extLst>
                    <a:ext uri="{FF2B5EF4-FFF2-40B4-BE49-F238E27FC236}">
                      <a16:creationId xmlns:a16="http://schemas.microsoft.com/office/drawing/2014/main" id="{6707F036-F120-46D2-B376-A309751CB49C}"/>
                    </a:ext>
                  </a:extLst>
                </p:cNvPr>
                <p:cNvSpPr>
                  <a:spLocks noChangeShapeType="1"/>
                </p:cNvSpPr>
                <p:nvPr/>
              </p:nvSpPr>
              <p:spPr bwMode="auto">
                <a:xfrm>
                  <a:off x="3840" y="576"/>
                  <a:ext cx="0" cy="1791"/>
                </a:xfrm>
                <a:prstGeom prst="line">
                  <a:avLst/>
                </a:prstGeom>
                <a:noFill/>
                <a:ln w="762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pSp>
        <p:nvGrpSpPr>
          <p:cNvPr id="6" name="Group 11">
            <a:extLst>
              <a:ext uri="{FF2B5EF4-FFF2-40B4-BE49-F238E27FC236}">
                <a16:creationId xmlns:a16="http://schemas.microsoft.com/office/drawing/2014/main" id="{46C2802C-F2D5-4714-9187-7738B782D75E}"/>
              </a:ext>
            </a:extLst>
          </p:cNvPr>
          <p:cNvGrpSpPr>
            <a:grpSpLocks/>
          </p:cNvGrpSpPr>
          <p:nvPr/>
        </p:nvGrpSpPr>
        <p:grpSpPr bwMode="auto">
          <a:xfrm>
            <a:off x="2616200" y="2133600"/>
            <a:ext cx="5668963" cy="0"/>
            <a:chOff x="1408" y="1152"/>
            <a:chExt cx="3571" cy="0"/>
          </a:xfrm>
        </p:grpSpPr>
        <p:sp>
          <p:nvSpPr>
            <p:cNvPr id="179244" name="Line 12">
              <a:extLst>
                <a:ext uri="{FF2B5EF4-FFF2-40B4-BE49-F238E27FC236}">
                  <a16:creationId xmlns:a16="http://schemas.microsoft.com/office/drawing/2014/main" id="{426A15D6-DB4C-4370-89B4-A01006B76308}"/>
                </a:ext>
              </a:extLst>
            </p:cNvPr>
            <p:cNvSpPr>
              <a:spLocks noChangeShapeType="1"/>
            </p:cNvSpPr>
            <p:nvPr/>
          </p:nvSpPr>
          <p:spPr bwMode="auto">
            <a:xfrm>
              <a:off x="2555" y="1152"/>
              <a:ext cx="1196"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9245" name="Line 13">
              <a:extLst>
                <a:ext uri="{FF2B5EF4-FFF2-40B4-BE49-F238E27FC236}">
                  <a16:creationId xmlns:a16="http://schemas.microsoft.com/office/drawing/2014/main" id="{5F274E8E-6CFF-4DED-A0A6-586F9E22EE4F}"/>
                </a:ext>
              </a:extLst>
            </p:cNvPr>
            <p:cNvSpPr>
              <a:spLocks noChangeShapeType="1"/>
            </p:cNvSpPr>
            <p:nvPr/>
          </p:nvSpPr>
          <p:spPr bwMode="auto">
            <a:xfrm flipH="1">
              <a:off x="1408" y="1152"/>
              <a:ext cx="992"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9246" name="Line 14">
              <a:extLst>
                <a:ext uri="{FF2B5EF4-FFF2-40B4-BE49-F238E27FC236}">
                  <a16:creationId xmlns:a16="http://schemas.microsoft.com/office/drawing/2014/main" id="{951D4E8F-0E26-4246-AD99-51C808C7FFA2}"/>
                </a:ext>
              </a:extLst>
            </p:cNvPr>
            <p:cNvSpPr>
              <a:spLocks noChangeShapeType="1"/>
            </p:cNvSpPr>
            <p:nvPr/>
          </p:nvSpPr>
          <p:spPr bwMode="auto">
            <a:xfrm>
              <a:off x="3826" y="1152"/>
              <a:ext cx="1153"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7" name="Group 15">
            <a:extLst>
              <a:ext uri="{FF2B5EF4-FFF2-40B4-BE49-F238E27FC236}">
                <a16:creationId xmlns:a16="http://schemas.microsoft.com/office/drawing/2014/main" id="{68A43CFC-EF18-44FD-B62A-E6E131C36D22}"/>
              </a:ext>
            </a:extLst>
          </p:cNvPr>
          <p:cNvGrpSpPr>
            <a:grpSpLocks/>
          </p:cNvGrpSpPr>
          <p:nvPr/>
        </p:nvGrpSpPr>
        <p:grpSpPr bwMode="auto">
          <a:xfrm>
            <a:off x="2616200" y="2341563"/>
            <a:ext cx="5668963" cy="0"/>
            <a:chOff x="528" y="1536"/>
            <a:chExt cx="4608" cy="0"/>
          </a:xfrm>
        </p:grpSpPr>
        <p:sp>
          <p:nvSpPr>
            <p:cNvPr id="179241" name="Line 16">
              <a:extLst>
                <a:ext uri="{FF2B5EF4-FFF2-40B4-BE49-F238E27FC236}">
                  <a16:creationId xmlns:a16="http://schemas.microsoft.com/office/drawing/2014/main" id="{4D1C9E54-54C2-4020-8AD4-70573123433F}"/>
                </a:ext>
              </a:extLst>
            </p:cNvPr>
            <p:cNvSpPr>
              <a:spLocks noChangeShapeType="1"/>
            </p:cNvSpPr>
            <p:nvPr/>
          </p:nvSpPr>
          <p:spPr bwMode="auto">
            <a:xfrm>
              <a:off x="3614" y="1536"/>
              <a:ext cx="1522" cy="0"/>
            </a:xfrm>
            <a:prstGeom prst="line">
              <a:avLst/>
            </a:prstGeom>
            <a:noFill/>
            <a:ln w="38100">
              <a:solidFill>
                <a:schemeClr val="accent2"/>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9242" name="Line 17">
              <a:extLst>
                <a:ext uri="{FF2B5EF4-FFF2-40B4-BE49-F238E27FC236}">
                  <a16:creationId xmlns:a16="http://schemas.microsoft.com/office/drawing/2014/main" id="{C4815EB9-4092-438D-902A-599E330A433C}"/>
                </a:ext>
              </a:extLst>
            </p:cNvPr>
            <p:cNvSpPr>
              <a:spLocks noChangeShapeType="1"/>
            </p:cNvSpPr>
            <p:nvPr/>
          </p:nvSpPr>
          <p:spPr bwMode="auto">
            <a:xfrm flipH="1">
              <a:off x="2016" y="1536"/>
              <a:ext cx="1463" cy="0"/>
            </a:xfrm>
            <a:prstGeom prst="line">
              <a:avLst/>
            </a:prstGeom>
            <a:noFill/>
            <a:ln w="38100">
              <a:solidFill>
                <a:schemeClr val="accent2"/>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9243" name="Line 18">
              <a:extLst>
                <a:ext uri="{FF2B5EF4-FFF2-40B4-BE49-F238E27FC236}">
                  <a16:creationId xmlns:a16="http://schemas.microsoft.com/office/drawing/2014/main" id="{9848D56A-A595-4D45-A38C-4D9F8FABBEFB}"/>
                </a:ext>
              </a:extLst>
            </p:cNvPr>
            <p:cNvSpPr>
              <a:spLocks noChangeShapeType="1"/>
            </p:cNvSpPr>
            <p:nvPr/>
          </p:nvSpPr>
          <p:spPr bwMode="auto">
            <a:xfrm flipH="1">
              <a:off x="528" y="1536"/>
              <a:ext cx="1296" cy="0"/>
            </a:xfrm>
            <a:prstGeom prst="line">
              <a:avLst/>
            </a:prstGeom>
            <a:noFill/>
            <a:ln w="38100">
              <a:solidFill>
                <a:schemeClr val="accent2"/>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pSp>
      <p:graphicFrame>
        <p:nvGraphicFramePr>
          <p:cNvPr id="175123" name="Object 19">
            <a:extLst>
              <a:ext uri="{FF2B5EF4-FFF2-40B4-BE49-F238E27FC236}">
                <a16:creationId xmlns:a16="http://schemas.microsoft.com/office/drawing/2014/main" id="{27307F13-1795-440C-B4CE-88A9740EF711}"/>
              </a:ext>
            </a:extLst>
          </p:cNvPr>
          <p:cNvGraphicFramePr>
            <a:graphicFrameLocks noChangeAspect="1"/>
          </p:cNvGraphicFramePr>
          <p:nvPr/>
        </p:nvGraphicFramePr>
        <p:xfrm>
          <a:off x="5003800" y="2420938"/>
          <a:ext cx="379413" cy="531812"/>
        </p:xfrm>
        <a:graphic>
          <a:graphicData uri="http://schemas.openxmlformats.org/presentationml/2006/ole">
            <mc:AlternateContent xmlns:mc="http://schemas.openxmlformats.org/markup-compatibility/2006">
              <mc:Choice xmlns:v="urn:schemas-microsoft-com:vml" Requires="v">
                <p:oleObj name="Equation" r:id="rId2" imgW="126725" imgH="177415" progId="Equation.3">
                  <p:embed/>
                </p:oleObj>
              </mc:Choice>
              <mc:Fallback>
                <p:oleObj name="Equation" r:id="rId2" imgW="126725" imgH="177415" progId="Equation.3">
                  <p:embed/>
                  <p:pic>
                    <p:nvPicPr>
                      <p:cNvPr id="0" name="Object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3800" y="2420938"/>
                        <a:ext cx="379413"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5124" name="Object 20">
            <a:extLst>
              <a:ext uri="{FF2B5EF4-FFF2-40B4-BE49-F238E27FC236}">
                <a16:creationId xmlns:a16="http://schemas.microsoft.com/office/drawing/2014/main" id="{95725CA5-7801-4FEB-B1D0-CF5A03E9D707}"/>
              </a:ext>
            </a:extLst>
          </p:cNvPr>
          <p:cNvGraphicFramePr>
            <a:graphicFrameLocks noChangeAspect="1"/>
          </p:cNvGraphicFramePr>
          <p:nvPr/>
        </p:nvGraphicFramePr>
        <p:xfrm>
          <a:off x="2987675" y="2276475"/>
          <a:ext cx="658813" cy="1014413"/>
        </p:xfrm>
        <a:graphic>
          <a:graphicData uri="http://schemas.openxmlformats.org/presentationml/2006/ole">
            <mc:AlternateContent xmlns:mc="http://schemas.openxmlformats.org/markup-compatibility/2006">
              <mc:Choice xmlns:v="urn:schemas-microsoft-com:vml" Requires="v">
                <p:oleObj name="Equation" r:id="rId4" imgW="164957" imgH="253780" progId="Equation.3">
                  <p:embed/>
                </p:oleObj>
              </mc:Choice>
              <mc:Fallback>
                <p:oleObj name="Equation" r:id="rId4" imgW="164957" imgH="253780" progId="Equation.3">
                  <p:embed/>
                  <p:pic>
                    <p:nvPicPr>
                      <p:cNvPr id="0" name="Object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2276475"/>
                        <a:ext cx="658813"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5125" name="Object 21">
            <a:extLst>
              <a:ext uri="{FF2B5EF4-FFF2-40B4-BE49-F238E27FC236}">
                <a16:creationId xmlns:a16="http://schemas.microsoft.com/office/drawing/2014/main" id="{EF5E1AC8-4233-448C-A175-035F951CFF73}"/>
              </a:ext>
            </a:extLst>
          </p:cNvPr>
          <p:cNvGraphicFramePr>
            <a:graphicFrameLocks noChangeAspect="1"/>
          </p:cNvGraphicFramePr>
          <p:nvPr/>
        </p:nvGraphicFramePr>
        <p:xfrm>
          <a:off x="6877050" y="2349500"/>
          <a:ext cx="658813" cy="1014413"/>
        </p:xfrm>
        <a:graphic>
          <a:graphicData uri="http://schemas.openxmlformats.org/presentationml/2006/ole">
            <mc:AlternateContent xmlns:mc="http://schemas.openxmlformats.org/markup-compatibility/2006">
              <mc:Choice xmlns:v="urn:schemas-microsoft-com:vml" Requires="v">
                <p:oleObj name="公式" r:id="rId6" imgW="164957" imgH="253780" progId="Equation.3">
                  <p:embed/>
                </p:oleObj>
              </mc:Choice>
              <mc:Fallback>
                <p:oleObj name="公式" r:id="rId6" imgW="164957" imgH="253780" progId="Equation.3">
                  <p:embed/>
                  <p:pic>
                    <p:nvPicPr>
                      <p:cNvPr id="0" name="Object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7050" y="2349500"/>
                        <a:ext cx="658813"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8" name="Group 22">
            <a:extLst>
              <a:ext uri="{FF2B5EF4-FFF2-40B4-BE49-F238E27FC236}">
                <a16:creationId xmlns:a16="http://schemas.microsoft.com/office/drawing/2014/main" id="{6397831D-4251-4652-8EAA-86556595CB72}"/>
              </a:ext>
            </a:extLst>
          </p:cNvPr>
          <p:cNvGrpSpPr>
            <a:grpSpLocks/>
          </p:cNvGrpSpPr>
          <p:nvPr/>
        </p:nvGrpSpPr>
        <p:grpSpPr bwMode="auto">
          <a:xfrm>
            <a:off x="4356100" y="4114800"/>
            <a:ext cx="2886075" cy="457200"/>
            <a:chOff x="2744" y="2592"/>
            <a:chExt cx="1818" cy="288"/>
          </a:xfrm>
        </p:grpSpPr>
        <p:graphicFrame>
          <p:nvGraphicFramePr>
            <p:cNvPr id="179239" name="Object 23">
              <a:extLst>
                <a:ext uri="{FF2B5EF4-FFF2-40B4-BE49-F238E27FC236}">
                  <a16:creationId xmlns:a16="http://schemas.microsoft.com/office/drawing/2014/main" id="{B5D2DAF8-4FEA-40B7-B7A1-C7F17F6D53CB}"/>
                </a:ext>
              </a:extLst>
            </p:cNvPr>
            <p:cNvGraphicFramePr>
              <a:graphicFrameLocks noChangeAspect="1"/>
            </p:cNvGraphicFramePr>
            <p:nvPr/>
          </p:nvGraphicFramePr>
          <p:xfrm>
            <a:off x="2744" y="2592"/>
            <a:ext cx="503" cy="288"/>
          </p:xfrm>
          <a:graphic>
            <a:graphicData uri="http://schemas.openxmlformats.org/presentationml/2006/ole">
              <mc:AlternateContent xmlns:mc="http://schemas.openxmlformats.org/markup-compatibility/2006">
                <mc:Choice xmlns:v="urn:schemas-microsoft-com:vml" Requires="v">
                  <p:oleObj name="Equation" r:id="rId8" imgW="171383" imgH="57190" progId="Equation.3">
                    <p:embed/>
                  </p:oleObj>
                </mc:Choice>
                <mc:Fallback>
                  <p:oleObj name="Equation" r:id="rId8" imgW="171383" imgH="57190" progId="Equation.3">
                    <p:embed/>
                    <p:pic>
                      <p:nvPicPr>
                        <p:cNvPr id="0" name="Object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44" y="2592"/>
                          <a:ext cx="50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9240" name="Object 24">
              <a:extLst>
                <a:ext uri="{FF2B5EF4-FFF2-40B4-BE49-F238E27FC236}">
                  <a16:creationId xmlns:a16="http://schemas.microsoft.com/office/drawing/2014/main" id="{F32C9E73-E8D4-4ED6-88FC-E07AAFD86BDB}"/>
                </a:ext>
              </a:extLst>
            </p:cNvPr>
            <p:cNvGraphicFramePr>
              <a:graphicFrameLocks noChangeAspect="1"/>
            </p:cNvGraphicFramePr>
            <p:nvPr/>
          </p:nvGraphicFramePr>
          <p:xfrm>
            <a:off x="4059" y="2614"/>
            <a:ext cx="503" cy="264"/>
          </p:xfrm>
          <a:graphic>
            <a:graphicData uri="http://schemas.openxmlformats.org/presentationml/2006/ole">
              <mc:AlternateContent xmlns:mc="http://schemas.openxmlformats.org/markup-compatibility/2006">
                <mc:Choice xmlns:v="urn:schemas-microsoft-com:vml" Requires="v">
                  <p:oleObj name="Equation" r:id="rId10" imgW="171383" imgH="47478" progId="Equation.3">
                    <p:embed/>
                  </p:oleObj>
                </mc:Choice>
                <mc:Fallback>
                  <p:oleObj name="Equation" r:id="rId10" imgW="171383" imgH="47478" progId="Equation.3">
                    <p:embed/>
                    <p:pic>
                      <p:nvPicPr>
                        <p:cNvPr id="0" name="Object 2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59" y="2614"/>
                          <a:ext cx="503"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9" name="Group 25">
            <a:extLst>
              <a:ext uri="{FF2B5EF4-FFF2-40B4-BE49-F238E27FC236}">
                <a16:creationId xmlns:a16="http://schemas.microsoft.com/office/drawing/2014/main" id="{D6E42F81-62E1-4DBD-8809-BBC44E7DA0DD}"/>
              </a:ext>
            </a:extLst>
          </p:cNvPr>
          <p:cNvGrpSpPr>
            <a:grpSpLocks/>
          </p:cNvGrpSpPr>
          <p:nvPr/>
        </p:nvGrpSpPr>
        <p:grpSpPr bwMode="auto">
          <a:xfrm>
            <a:off x="2590800" y="5105400"/>
            <a:ext cx="5791200" cy="76200"/>
            <a:chOff x="1408" y="3148"/>
            <a:chExt cx="3571" cy="0"/>
          </a:xfrm>
        </p:grpSpPr>
        <p:sp>
          <p:nvSpPr>
            <p:cNvPr id="179236" name="Line 26">
              <a:extLst>
                <a:ext uri="{FF2B5EF4-FFF2-40B4-BE49-F238E27FC236}">
                  <a16:creationId xmlns:a16="http://schemas.microsoft.com/office/drawing/2014/main" id="{16C19457-CCAD-42ED-95E6-3F6F7E518347}"/>
                </a:ext>
              </a:extLst>
            </p:cNvPr>
            <p:cNvSpPr>
              <a:spLocks noChangeShapeType="1"/>
            </p:cNvSpPr>
            <p:nvPr/>
          </p:nvSpPr>
          <p:spPr bwMode="auto">
            <a:xfrm>
              <a:off x="2555" y="3148"/>
              <a:ext cx="1196"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9237" name="Line 27">
              <a:extLst>
                <a:ext uri="{FF2B5EF4-FFF2-40B4-BE49-F238E27FC236}">
                  <a16:creationId xmlns:a16="http://schemas.microsoft.com/office/drawing/2014/main" id="{185591CD-A28F-487D-9B69-692255944A0C}"/>
                </a:ext>
              </a:extLst>
            </p:cNvPr>
            <p:cNvSpPr>
              <a:spLocks noChangeShapeType="1"/>
            </p:cNvSpPr>
            <p:nvPr/>
          </p:nvSpPr>
          <p:spPr bwMode="auto">
            <a:xfrm flipH="1">
              <a:off x="1408" y="3148"/>
              <a:ext cx="979"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9238" name="Line 28">
              <a:extLst>
                <a:ext uri="{FF2B5EF4-FFF2-40B4-BE49-F238E27FC236}">
                  <a16:creationId xmlns:a16="http://schemas.microsoft.com/office/drawing/2014/main" id="{501301D8-EABA-469E-B3D1-B4E56C6379E1}"/>
                </a:ext>
              </a:extLst>
            </p:cNvPr>
            <p:cNvSpPr>
              <a:spLocks noChangeShapeType="1"/>
            </p:cNvSpPr>
            <p:nvPr/>
          </p:nvSpPr>
          <p:spPr bwMode="auto">
            <a:xfrm>
              <a:off x="3826" y="3148"/>
              <a:ext cx="1153"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0" name="Group 29">
            <a:extLst>
              <a:ext uri="{FF2B5EF4-FFF2-40B4-BE49-F238E27FC236}">
                <a16:creationId xmlns:a16="http://schemas.microsoft.com/office/drawing/2014/main" id="{FE21FF2A-D65C-4346-BC3F-35DFA1CF4257}"/>
              </a:ext>
            </a:extLst>
          </p:cNvPr>
          <p:cNvGrpSpPr>
            <a:grpSpLocks/>
          </p:cNvGrpSpPr>
          <p:nvPr/>
        </p:nvGrpSpPr>
        <p:grpSpPr bwMode="auto">
          <a:xfrm>
            <a:off x="2646363" y="5249863"/>
            <a:ext cx="5638800" cy="7937"/>
            <a:chOff x="1427" y="3307"/>
            <a:chExt cx="3552" cy="5"/>
          </a:xfrm>
        </p:grpSpPr>
        <p:sp>
          <p:nvSpPr>
            <p:cNvPr id="179233" name="Line 30">
              <a:extLst>
                <a:ext uri="{FF2B5EF4-FFF2-40B4-BE49-F238E27FC236}">
                  <a16:creationId xmlns:a16="http://schemas.microsoft.com/office/drawing/2014/main" id="{348D2BDA-9794-4CB1-8729-EAFE4AC26EDE}"/>
                </a:ext>
              </a:extLst>
            </p:cNvPr>
            <p:cNvSpPr>
              <a:spLocks noChangeShapeType="1"/>
            </p:cNvSpPr>
            <p:nvPr/>
          </p:nvSpPr>
          <p:spPr bwMode="auto">
            <a:xfrm flipV="1">
              <a:off x="2565" y="3307"/>
              <a:ext cx="1179" cy="5"/>
            </a:xfrm>
            <a:prstGeom prst="line">
              <a:avLst/>
            </a:prstGeom>
            <a:noFill/>
            <a:ln w="38100">
              <a:solidFill>
                <a:schemeClr val="accent2"/>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9234" name="Line 31">
              <a:extLst>
                <a:ext uri="{FF2B5EF4-FFF2-40B4-BE49-F238E27FC236}">
                  <a16:creationId xmlns:a16="http://schemas.microsoft.com/office/drawing/2014/main" id="{B4C18846-6F23-4146-A17F-BA129319F799}"/>
                </a:ext>
              </a:extLst>
            </p:cNvPr>
            <p:cNvSpPr>
              <a:spLocks noChangeShapeType="1"/>
            </p:cNvSpPr>
            <p:nvPr/>
          </p:nvSpPr>
          <p:spPr bwMode="auto">
            <a:xfrm flipH="1">
              <a:off x="3845" y="3307"/>
              <a:ext cx="1134" cy="0"/>
            </a:xfrm>
            <a:prstGeom prst="line">
              <a:avLst/>
            </a:prstGeom>
            <a:noFill/>
            <a:ln w="38100">
              <a:solidFill>
                <a:schemeClr val="accent2"/>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9235" name="Line 32">
              <a:extLst>
                <a:ext uri="{FF2B5EF4-FFF2-40B4-BE49-F238E27FC236}">
                  <a16:creationId xmlns:a16="http://schemas.microsoft.com/office/drawing/2014/main" id="{5C50E972-F720-4E26-B31E-636783EB89FC}"/>
                </a:ext>
              </a:extLst>
            </p:cNvPr>
            <p:cNvSpPr>
              <a:spLocks noChangeShapeType="1"/>
            </p:cNvSpPr>
            <p:nvPr/>
          </p:nvSpPr>
          <p:spPr bwMode="auto">
            <a:xfrm>
              <a:off x="1427" y="3307"/>
              <a:ext cx="967" cy="0"/>
            </a:xfrm>
            <a:prstGeom prst="line">
              <a:avLst/>
            </a:prstGeom>
            <a:noFill/>
            <a:ln w="38100">
              <a:solidFill>
                <a:schemeClr val="accent2"/>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pSp>
      <p:graphicFrame>
        <p:nvGraphicFramePr>
          <p:cNvPr id="175137" name="Object 33">
            <a:extLst>
              <a:ext uri="{FF2B5EF4-FFF2-40B4-BE49-F238E27FC236}">
                <a16:creationId xmlns:a16="http://schemas.microsoft.com/office/drawing/2014/main" id="{6A1DB001-8161-4BD8-B3EF-83F9DD834F49}"/>
              </a:ext>
            </a:extLst>
          </p:cNvPr>
          <p:cNvGraphicFramePr>
            <a:graphicFrameLocks noChangeAspect="1"/>
          </p:cNvGraphicFramePr>
          <p:nvPr/>
        </p:nvGraphicFramePr>
        <p:xfrm>
          <a:off x="4870450" y="5222875"/>
          <a:ext cx="658813" cy="1014413"/>
        </p:xfrm>
        <a:graphic>
          <a:graphicData uri="http://schemas.openxmlformats.org/presentationml/2006/ole">
            <mc:AlternateContent xmlns:mc="http://schemas.openxmlformats.org/markup-compatibility/2006">
              <mc:Choice xmlns:v="urn:schemas-microsoft-com:vml" Requires="v">
                <p:oleObj name="公式" r:id="rId12" imgW="164957" imgH="253780" progId="Equation.3">
                  <p:embed/>
                </p:oleObj>
              </mc:Choice>
              <mc:Fallback>
                <p:oleObj name="公式" r:id="rId12" imgW="164957" imgH="253780" progId="Equation.3">
                  <p:embed/>
                  <p:pic>
                    <p:nvPicPr>
                      <p:cNvPr id="0" name="Object 3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70450" y="5222875"/>
                        <a:ext cx="658813"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5138" name="Object 34">
            <a:extLst>
              <a:ext uri="{FF2B5EF4-FFF2-40B4-BE49-F238E27FC236}">
                <a16:creationId xmlns:a16="http://schemas.microsoft.com/office/drawing/2014/main" id="{C3EC0EAB-B92E-485D-82C6-C881F5534002}"/>
              </a:ext>
            </a:extLst>
          </p:cNvPr>
          <p:cNvGraphicFramePr>
            <a:graphicFrameLocks noChangeAspect="1"/>
          </p:cNvGraphicFramePr>
          <p:nvPr/>
        </p:nvGraphicFramePr>
        <p:xfrm>
          <a:off x="6962775" y="5345113"/>
          <a:ext cx="379413" cy="531812"/>
        </p:xfrm>
        <a:graphic>
          <a:graphicData uri="http://schemas.openxmlformats.org/presentationml/2006/ole">
            <mc:AlternateContent xmlns:mc="http://schemas.openxmlformats.org/markup-compatibility/2006">
              <mc:Choice xmlns:v="urn:schemas-microsoft-com:vml" Requires="v">
                <p:oleObj name="公式" r:id="rId14" imgW="126725" imgH="177415" progId="Equation.3">
                  <p:embed/>
                </p:oleObj>
              </mc:Choice>
              <mc:Fallback>
                <p:oleObj name="公式" r:id="rId14" imgW="126725" imgH="177415" progId="Equation.3">
                  <p:embed/>
                  <p:pic>
                    <p:nvPicPr>
                      <p:cNvPr id="0" name="Object 3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962775" y="5345113"/>
                        <a:ext cx="379413"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5139" name="Object 35">
            <a:extLst>
              <a:ext uri="{FF2B5EF4-FFF2-40B4-BE49-F238E27FC236}">
                <a16:creationId xmlns:a16="http://schemas.microsoft.com/office/drawing/2014/main" id="{78B35C5B-7460-4B66-94B5-855D3E3DB88E}"/>
              </a:ext>
            </a:extLst>
          </p:cNvPr>
          <p:cNvGraphicFramePr>
            <a:graphicFrameLocks noChangeAspect="1"/>
          </p:cNvGraphicFramePr>
          <p:nvPr/>
        </p:nvGraphicFramePr>
        <p:xfrm>
          <a:off x="3059113" y="5300663"/>
          <a:ext cx="379412" cy="531812"/>
        </p:xfrm>
        <a:graphic>
          <a:graphicData uri="http://schemas.openxmlformats.org/presentationml/2006/ole">
            <mc:AlternateContent xmlns:mc="http://schemas.openxmlformats.org/markup-compatibility/2006">
              <mc:Choice xmlns:v="urn:schemas-microsoft-com:vml" Requires="v">
                <p:oleObj name="Equation" r:id="rId16" imgW="126725" imgH="177415" progId="Equation.3">
                  <p:embed/>
                </p:oleObj>
              </mc:Choice>
              <mc:Fallback>
                <p:oleObj name="Equation" r:id="rId16" imgW="126725" imgH="177415" progId="Equation.3">
                  <p:embed/>
                  <p:pic>
                    <p:nvPicPr>
                      <p:cNvPr id="0" name="Object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113" y="5300663"/>
                        <a:ext cx="379412"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1" name="Group 36">
            <a:extLst>
              <a:ext uri="{FF2B5EF4-FFF2-40B4-BE49-F238E27FC236}">
                <a16:creationId xmlns:a16="http://schemas.microsoft.com/office/drawing/2014/main" id="{BDD3D5B3-716C-4717-AD46-D1FA51EBADA4}"/>
              </a:ext>
            </a:extLst>
          </p:cNvPr>
          <p:cNvGrpSpPr>
            <a:grpSpLocks/>
          </p:cNvGrpSpPr>
          <p:nvPr/>
        </p:nvGrpSpPr>
        <p:grpSpPr bwMode="auto">
          <a:xfrm>
            <a:off x="403225" y="981075"/>
            <a:ext cx="1289050" cy="777875"/>
            <a:chOff x="299" y="672"/>
            <a:chExt cx="812" cy="490"/>
          </a:xfrm>
        </p:grpSpPr>
        <p:sp>
          <p:nvSpPr>
            <p:cNvPr id="179231" name="AutoShape 37">
              <a:extLst>
                <a:ext uri="{FF2B5EF4-FFF2-40B4-BE49-F238E27FC236}">
                  <a16:creationId xmlns:a16="http://schemas.microsoft.com/office/drawing/2014/main" id="{70F428BB-34CA-4936-BFE2-3A865957ED78}"/>
                </a:ext>
              </a:extLst>
            </p:cNvPr>
            <p:cNvSpPr>
              <a:spLocks noChangeArrowheads="1"/>
            </p:cNvSpPr>
            <p:nvPr/>
          </p:nvSpPr>
          <p:spPr bwMode="auto">
            <a:xfrm>
              <a:off x="299" y="672"/>
              <a:ext cx="812" cy="490"/>
            </a:xfrm>
            <a:prstGeom prst="horizontalScroll">
              <a:avLst>
                <a:gd name="adj" fmla="val 12500"/>
              </a:avLst>
            </a:prstGeom>
            <a:solidFill>
              <a:srgbClr val="CCFFCC"/>
            </a:solidFill>
            <a:ln w="25400">
              <a:solidFill>
                <a:srgbClr val="339966"/>
              </a:solidFill>
              <a:round/>
              <a:headEnd/>
              <a:tailEnd/>
            </a:ln>
            <a:effectLst>
              <a:outerShdw dist="107763" dir="13500000" algn="ctr" rotWithShape="0">
                <a:srgbClr val="009900"/>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en-US" sz="2800">
                <a:latin typeface="Times New Roman" panose="02020603050405020304" pitchFamily="18" charset="0"/>
                <a:ea typeface="楷体_GB2312" pitchFamily="49" charset="-122"/>
              </a:endParaRPr>
            </a:p>
          </p:txBody>
        </p:sp>
        <p:sp>
          <p:nvSpPr>
            <p:cNvPr id="179232" name="Text Box 38">
              <a:extLst>
                <a:ext uri="{FF2B5EF4-FFF2-40B4-BE49-F238E27FC236}">
                  <a16:creationId xmlns:a16="http://schemas.microsoft.com/office/drawing/2014/main" id="{F2B84CAC-4390-4763-A6C3-50C778159BA6}"/>
                </a:ext>
              </a:extLst>
            </p:cNvPr>
            <p:cNvSpPr txBox="1">
              <a:spLocks noChangeArrowheads="1"/>
            </p:cNvSpPr>
            <p:nvPr/>
          </p:nvSpPr>
          <p:spPr bwMode="auto">
            <a:xfrm>
              <a:off x="385" y="754"/>
              <a:ext cx="681" cy="327"/>
            </a:xfrm>
            <a:prstGeom prst="rect">
              <a:avLst/>
            </a:prstGeom>
            <a:noFill/>
            <a:ln>
              <a:noFill/>
            </a:ln>
            <a:effectLst>
              <a:outerShdw dist="53882" dir="2700000" algn="ctr" rotWithShape="0">
                <a:schemeClr val="bg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a:latin typeface="Times New Roman" panose="02020603050405020304" pitchFamily="18" charset="0"/>
                  <a:ea typeface="方正姚体" panose="02010601030101010101" pitchFamily="2" charset="-122"/>
                </a:rPr>
                <a:t>讨论</a:t>
              </a:r>
            </a:p>
          </p:txBody>
        </p:sp>
      </p:grpSp>
      <p:grpSp>
        <p:nvGrpSpPr>
          <p:cNvPr id="12" name="Group 39">
            <a:extLst>
              <a:ext uri="{FF2B5EF4-FFF2-40B4-BE49-F238E27FC236}">
                <a16:creationId xmlns:a16="http://schemas.microsoft.com/office/drawing/2014/main" id="{DEB2ADEE-1139-4C00-B439-00BD075CFBBE}"/>
              </a:ext>
            </a:extLst>
          </p:cNvPr>
          <p:cNvGrpSpPr>
            <a:grpSpLocks/>
          </p:cNvGrpSpPr>
          <p:nvPr/>
        </p:nvGrpSpPr>
        <p:grpSpPr bwMode="auto">
          <a:xfrm>
            <a:off x="4306888" y="3810000"/>
            <a:ext cx="2093912" cy="2514600"/>
            <a:chOff x="2473" y="576"/>
            <a:chExt cx="1367" cy="1791"/>
          </a:xfrm>
        </p:grpSpPr>
        <p:grpSp>
          <p:nvGrpSpPr>
            <p:cNvPr id="179225" name="Group 40">
              <a:extLst>
                <a:ext uri="{FF2B5EF4-FFF2-40B4-BE49-F238E27FC236}">
                  <a16:creationId xmlns:a16="http://schemas.microsoft.com/office/drawing/2014/main" id="{4DD7C90A-32A3-4B9A-9078-BD00A9E3E16D}"/>
                </a:ext>
              </a:extLst>
            </p:cNvPr>
            <p:cNvGrpSpPr>
              <a:grpSpLocks/>
            </p:cNvGrpSpPr>
            <p:nvPr/>
          </p:nvGrpSpPr>
          <p:grpSpPr bwMode="auto">
            <a:xfrm>
              <a:off x="2473" y="864"/>
              <a:ext cx="1367" cy="1173"/>
              <a:chOff x="1920" y="1200"/>
              <a:chExt cx="1680" cy="2256"/>
            </a:xfrm>
          </p:grpSpPr>
          <p:sp>
            <p:nvSpPr>
              <p:cNvPr id="179229" name="Line 41">
                <a:extLst>
                  <a:ext uri="{FF2B5EF4-FFF2-40B4-BE49-F238E27FC236}">
                    <a16:creationId xmlns:a16="http://schemas.microsoft.com/office/drawing/2014/main" id="{FCFDCBF4-9DDD-43F1-AF1C-73944554960F}"/>
                  </a:ext>
                </a:extLst>
              </p:cNvPr>
              <p:cNvSpPr>
                <a:spLocks noChangeShapeType="1"/>
              </p:cNvSpPr>
              <p:nvPr/>
            </p:nvSpPr>
            <p:spPr bwMode="auto">
              <a:xfrm>
                <a:off x="1920" y="1200"/>
                <a:ext cx="0" cy="2256"/>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9230" name="Line 42">
                <a:extLst>
                  <a:ext uri="{FF2B5EF4-FFF2-40B4-BE49-F238E27FC236}">
                    <a16:creationId xmlns:a16="http://schemas.microsoft.com/office/drawing/2014/main" id="{08A05428-0410-4969-816F-72CC9EF0BB6A}"/>
                  </a:ext>
                </a:extLst>
              </p:cNvPr>
              <p:cNvSpPr>
                <a:spLocks noChangeShapeType="1"/>
              </p:cNvSpPr>
              <p:nvPr/>
            </p:nvSpPr>
            <p:spPr bwMode="auto">
              <a:xfrm>
                <a:off x="3600" y="1200"/>
                <a:ext cx="0" cy="2256"/>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9226" name="Group 43">
              <a:extLst>
                <a:ext uri="{FF2B5EF4-FFF2-40B4-BE49-F238E27FC236}">
                  <a16:creationId xmlns:a16="http://schemas.microsoft.com/office/drawing/2014/main" id="{888A3D2A-7E18-43B2-90A4-24FA0B030CBD}"/>
                </a:ext>
              </a:extLst>
            </p:cNvPr>
            <p:cNvGrpSpPr>
              <a:grpSpLocks/>
            </p:cNvGrpSpPr>
            <p:nvPr/>
          </p:nvGrpSpPr>
          <p:grpSpPr bwMode="auto">
            <a:xfrm>
              <a:off x="2473" y="576"/>
              <a:ext cx="1367" cy="1791"/>
              <a:chOff x="2473" y="576"/>
              <a:chExt cx="1367" cy="1791"/>
            </a:xfrm>
          </p:grpSpPr>
          <p:sp>
            <p:nvSpPr>
              <p:cNvPr id="179227" name="Line 44">
                <a:extLst>
                  <a:ext uri="{FF2B5EF4-FFF2-40B4-BE49-F238E27FC236}">
                    <a16:creationId xmlns:a16="http://schemas.microsoft.com/office/drawing/2014/main" id="{4A4FDE27-09B7-4DE9-91A4-F52BBF176DC2}"/>
                  </a:ext>
                </a:extLst>
              </p:cNvPr>
              <p:cNvSpPr>
                <a:spLocks noChangeShapeType="1"/>
              </p:cNvSpPr>
              <p:nvPr/>
            </p:nvSpPr>
            <p:spPr bwMode="auto">
              <a:xfrm>
                <a:off x="2473" y="576"/>
                <a:ext cx="0" cy="1791"/>
              </a:xfrm>
              <a:prstGeom prst="line">
                <a:avLst/>
              </a:prstGeom>
              <a:noFill/>
              <a:ln w="762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9228" name="Line 45">
                <a:extLst>
                  <a:ext uri="{FF2B5EF4-FFF2-40B4-BE49-F238E27FC236}">
                    <a16:creationId xmlns:a16="http://schemas.microsoft.com/office/drawing/2014/main" id="{2DE98A80-F2EE-4A8A-BF8F-341F4CE6A457}"/>
                  </a:ext>
                </a:extLst>
              </p:cNvPr>
              <p:cNvSpPr>
                <a:spLocks noChangeShapeType="1"/>
              </p:cNvSpPr>
              <p:nvPr/>
            </p:nvSpPr>
            <p:spPr bwMode="auto">
              <a:xfrm>
                <a:off x="3840" y="576"/>
                <a:ext cx="0" cy="1791"/>
              </a:xfrm>
              <a:prstGeom prst="line">
                <a:avLst/>
              </a:prstGeom>
              <a:noFill/>
              <a:ln w="762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5" name="Group 46">
            <a:extLst>
              <a:ext uri="{FF2B5EF4-FFF2-40B4-BE49-F238E27FC236}">
                <a16:creationId xmlns:a16="http://schemas.microsoft.com/office/drawing/2014/main" id="{DC070E02-DC16-4701-B98B-F78CA78129F7}"/>
              </a:ext>
            </a:extLst>
          </p:cNvPr>
          <p:cNvGrpSpPr>
            <a:grpSpLocks/>
          </p:cNvGrpSpPr>
          <p:nvPr/>
        </p:nvGrpSpPr>
        <p:grpSpPr bwMode="auto">
          <a:xfrm>
            <a:off x="533400" y="2514600"/>
            <a:ext cx="1219200" cy="3276600"/>
            <a:chOff x="336" y="1584"/>
            <a:chExt cx="768" cy="2064"/>
          </a:xfrm>
        </p:grpSpPr>
        <p:sp>
          <p:nvSpPr>
            <p:cNvPr id="179221" name="Rectangle 47">
              <a:extLst>
                <a:ext uri="{FF2B5EF4-FFF2-40B4-BE49-F238E27FC236}">
                  <a16:creationId xmlns:a16="http://schemas.microsoft.com/office/drawing/2014/main" id="{BBB2115F-6D6D-4B1A-B418-E12A0829D1DC}"/>
                </a:ext>
              </a:extLst>
            </p:cNvPr>
            <p:cNvSpPr>
              <a:spLocks noChangeArrowheads="1"/>
            </p:cNvSpPr>
            <p:nvPr/>
          </p:nvSpPr>
          <p:spPr bwMode="auto">
            <a:xfrm>
              <a:off x="336" y="1584"/>
              <a:ext cx="768" cy="2064"/>
            </a:xfrm>
            <a:prstGeom prst="rect">
              <a:avLst/>
            </a:prstGeom>
            <a:solidFill>
              <a:srgbClr val="FFFF99"/>
            </a:solidFill>
            <a:ln w="25400">
              <a:solidFill>
                <a:srgbClr val="FF66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zh-CN" sz="2800">
                <a:latin typeface="Times New Roman" panose="02020603050405020304" pitchFamily="18" charset="0"/>
                <a:ea typeface="楷体_GB2312" pitchFamily="49" charset="-122"/>
              </a:endParaRPr>
            </a:p>
          </p:txBody>
        </p:sp>
        <p:grpSp>
          <p:nvGrpSpPr>
            <p:cNvPr id="179222" name="Group 48">
              <a:extLst>
                <a:ext uri="{FF2B5EF4-FFF2-40B4-BE49-F238E27FC236}">
                  <a16:creationId xmlns:a16="http://schemas.microsoft.com/office/drawing/2014/main" id="{AF0FCF7F-4B0B-45FC-8B57-BFD205F4D5CB}"/>
                </a:ext>
              </a:extLst>
            </p:cNvPr>
            <p:cNvGrpSpPr>
              <a:grpSpLocks/>
            </p:cNvGrpSpPr>
            <p:nvPr/>
          </p:nvGrpSpPr>
          <p:grpSpPr bwMode="auto">
            <a:xfrm>
              <a:off x="336" y="1632"/>
              <a:ext cx="720" cy="1947"/>
              <a:chOff x="336" y="1632"/>
              <a:chExt cx="720" cy="1947"/>
            </a:xfrm>
          </p:grpSpPr>
          <p:sp>
            <p:nvSpPr>
              <p:cNvPr id="179223" name="Text Box 49">
                <a:extLst>
                  <a:ext uri="{FF2B5EF4-FFF2-40B4-BE49-F238E27FC236}">
                    <a16:creationId xmlns:a16="http://schemas.microsoft.com/office/drawing/2014/main" id="{BD3BEDD4-36F4-4BAD-8F6F-A901AA713D0F}"/>
                  </a:ext>
                </a:extLst>
              </p:cNvPr>
              <p:cNvSpPr txBox="1">
                <a:spLocks noChangeArrowheads="1"/>
              </p:cNvSpPr>
              <p:nvPr/>
            </p:nvSpPr>
            <p:spPr bwMode="auto">
              <a:xfrm>
                <a:off x="336" y="1632"/>
                <a:ext cx="432" cy="1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800" b="1">
                    <a:latin typeface="Times New Roman" panose="02020603050405020304" pitchFamily="18" charset="0"/>
                    <a:ea typeface="华文中宋" panose="02010600040101010101" pitchFamily="2" charset="-122"/>
                  </a:rPr>
                  <a:t>无限大带电平面</a:t>
                </a:r>
              </a:p>
            </p:txBody>
          </p:sp>
          <p:sp>
            <p:nvSpPr>
              <p:cNvPr id="179224" name="Rectangle 50">
                <a:extLst>
                  <a:ext uri="{FF2B5EF4-FFF2-40B4-BE49-F238E27FC236}">
                    <a16:creationId xmlns:a16="http://schemas.microsoft.com/office/drawing/2014/main" id="{68070DDF-5C2A-4D64-8B7C-24270631BD20}"/>
                  </a:ext>
                </a:extLst>
              </p:cNvPr>
              <p:cNvSpPr>
                <a:spLocks noChangeArrowheads="1"/>
              </p:cNvSpPr>
              <p:nvPr/>
            </p:nvSpPr>
            <p:spPr bwMode="auto">
              <a:xfrm>
                <a:off x="672" y="1638"/>
                <a:ext cx="384" cy="1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b="1">
                    <a:latin typeface="Times New Roman" panose="02020603050405020304" pitchFamily="18" charset="0"/>
                    <a:ea typeface="华文中宋" panose="02010600040101010101" pitchFamily="2" charset="-122"/>
                  </a:rPr>
                  <a:t>的电场叠加问题</a:t>
                </a:r>
              </a:p>
            </p:txBody>
          </p:sp>
        </p:grpSp>
      </p:grpSp>
      <p:grpSp>
        <p:nvGrpSpPr>
          <p:cNvPr id="17" name="Group 51">
            <a:extLst>
              <a:ext uri="{FF2B5EF4-FFF2-40B4-BE49-F238E27FC236}">
                <a16:creationId xmlns:a16="http://schemas.microsoft.com/office/drawing/2014/main" id="{838559B3-D52B-4A83-9960-356CBDD0E56D}"/>
              </a:ext>
            </a:extLst>
          </p:cNvPr>
          <p:cNvGrpSpPr>
            <a:grpSpLocks/>
          </p:cNvGrpSpPr>
          <p:nvPr/>
        </p:nvGrpSpPr>
        <p:grpSpPr bwMode="auto">
          <a:xfrm>
            <a:off x="4427538" y="1125538"/>
            <a:ext cx="2808287" cy="455612"/>
            <a:chOff x="2789" y="709"/>
            <a:chExt cx="1769" cy="287"/>
          </a:xfrm>
        </p:grpSpPr>
        <p:graphicFrame>
          <p:nvGraphicFramePr>
            <p:cNvPr id="179219" name="Object 52">
              <a:extLst>
                <a:ext uri="{FF2B5EF4-FFF2-40B4-BE49-F238E27FC236}">
                  <a16:creationId xmlns:a16="http://schemas.microsoft.com/office/drawing/2014/main" id="{08EACF73-7DE7-4A62-B965-77888D7FA69B}"/>
                </a:ext>
              </a:extLst>
            </p:cNvPr>
            <p:cNvGraphicFramePr>
              <a:graphicFrameLocks noChangeAspect="1"/>
            </p:cNvGraphicFramePr>
            <p:nvPr/>
          </p:nvGraphicFramePr>
          <p:xfrm>
            <a:off x="2789" y="709"/>
            <a:ext cx="499" cy="287"/>
          </p:xfrm>
          <a:graphic>
            <a:graphicData uri="http://schemas.openxmlformats.org/presentationml/2006/ole">
              <mc:AlternateContent xmlns:mc="http://schemas.openxmlformats.org/markup-compatibility/2006">
                <mc:Choice xmlns:v="urn:schemas-microsoft-com:vml" Requires="v">
                  <p:oleObj name="Equation" r:id="rId17" imgW="171383" imgH="57190" progId="Equation.3">
                    <p:embed/>
                  </p:oleObj>
                </mc:Choice>
                <mc:Fallback>
                  <p:oleObj name="Equation" r:id="rId17" imgW="171383" imgH="57190" progId="Equation.3">
                    <p:embed/>
                    <p:pic>
                      <p:nvPicPr>
                        <p:cNvPr id="0" name="Object 5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89" y="709"/>
                          <a:ext cx="499"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9220" name="Object 53">
              <a:extLst>
                <a:ext uri="{FF2B5EF4-FFF2-40B4-BE49-F238E27FC236}">
                  <a16:creationId xmlns:a16="http://schemas.microsoft.com/office/drawing/2014/main" id="{D76E2214-6B13-4169-AA22-A0D70D4FD917}"/>
                </a:ext>
              </a:extLst>
            </p:cNvPr>
            <p:cNvGraphicFramePr>
              <a:graphicFrameLocks noChangeAspect="1"/>
            </p:cNvGraphicFramePr>
            <p:nvPr/>
          </p:nvGraphicFramePr>
          <p:xfrm>
            <a:off x="4059" y="709"/>
            <a:ext cx="499" cy="287"/>
          </p:xfrm>
          <a:graphic>
            <a:graphicData uri="http://schemas.openxmlformats.org/presentationml/2006/ole">
              <mc:AlternateContent xmlns:mc="http://schemas.openxmlformats.org/markup-compatibility/2006">
                <mc:Choice xmlns:v="urn:schemas-microsoft-com:vml" Requires="v">
                  <p:oleObj name="Equation" r:id="rId19" imgW="171383" imgH="57190" progId="Equation.3">
                    <p:embed/>
                  </p:oleObj>
                </mc:Choice>
                <mc:Fallback>
                  <p:oleObj name="Equation" r:id="rId19" imgW="171383" imgH="57190" progId="Equation.3">
                    <p:embed/>
                    <p:pic>
                      <p:nvPicPr>
                        <p:cNvPr id="0" name="Object 5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059" y="709"/>
                          <a:ext cx="499"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79218" name="AutoShape 54">
            <a:hlinkClick r:id="rId21" action="ppaction://hlinksldjump" highlightClick="1"/>
            <a:extLst>
              <a:ext uri="{FF2B5EF4-FFF2-40B4-BE49-F238E27FC236}">
                <a16:creationId xmlns:a16="http://schemas.microsoft.com/office/drawing/2014/main" id="{B5F4519B-3084-40A9-8A23-281B3145B8E0}"/>
              </a:ext>
            </a:extLst>
          </p:cNvPr>
          <p:cNvSpPr>
            <a:spLocks noChangeArrowheads="1"/>
          </p:cNvSpPr>
          <p:nvPr/>
        </p:nvSpPr>
        <p:spPr bwMode="auto">
          <a:xfrm>
            <a:off x="7473950" y="6559550"/>
            <a:ext cx="798513" cy="277813"/>
          </a:xfrm>
          <a:prstGeom prst="actionButtonBlank">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000" b="1">
                <a:latin typeface="Times New Roman" panose="02020603050405020304" pitchFamily="18" charset="0"/>
                <a:ea typeface="楷体_GB2312" pitchFamily="49" charset="-122"/>
              </a:rPr>
              <a:t>back</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lide(fromLeft)">
                                      <p:cBhvr>
                                        <p:cTn id="7" dur="500"/>
                                        <p:tgtEl>
                                          <p:spTgt spid="11"/>
                                        </p:tgtEl>
                                      </p:cBhvr>
                                    </p:animEffect>
                                  </p:childTnLst>
                                </p:cTn>
                              </p:par>
                            </p:childTnLst>
                          </p:cTn>
                        </p:par>
                        <p:par>
                          <p:cTn id="8" fill="hold" nodeType="afterGroup">
                            <p:stCondLst>
                              <p:cond delay="500"/>
                            </p:stCondLst>
                            <p:childTnLst>
                              <p:par>
                                <p:cTn id="9" presetID="3" presetClass="entr" presetSubtype="5"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blinds(vertical)">
                                      <p:cBhvr>
                                        <p:cTn id="11" dur="500"/>
                                        <p:tgtEl>
                                          <p:spTgt spid="15"/>
                                        </p:tgtEl>
                                      </p:cBhvr>
                                    </p:animEffect>
                                  </p:childTnLst>
                                </p:cTn>
                              </p:par>
                            </p:childTnLst>
                          </p:cTn>
                        </p:par>
                        <p:par>
                          <p:cTn id="12" fill="hold" nodeType="afterGroup">
                            <p:stCondLst>
                              <p:cond delay="1000"/>
                            </p:stCondLst>
                            <p:childTnLst>
                              <p:par>
                                <p:cTn id="13" presetID="4" presetClass="entr" presetSubtype="32"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ox(out)">
                                      <p:cBhvr>
                                        <p:cTn id="15" dur="500"/>
                                        <p:tgtEl>
                                          <p:spTgt spid="2"/>
                                        </p:tgtEl>
                                      </p:cBhvr>
                                    </p:animEffect>
                                  </p:childTnLst>
                                </p:cTn>
                              </p:par>
                            </p:childTnLst>
                          </p:cTn>
                        </p:par>
                        <p:par>
                          <p:cTn id="16" fill="hold" nodeType="afterGroup">
                            <p:stCondLst>
                              <p:cond delay="1500"/>
                            </p:stCondLst>
                            <p:childTnLst>
                              <p:par>
                                <p:cTn id="17" presetID="3" presetClass="entr" presetSubtype="1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blinds(horizontal)">
                                      <p:cBhvr>
                                        <p:cTn id="19" dur="500"/>
                                        <p:tgtEl>
                                          <p:spTgt spid="17"/>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6" presetClass="entr" presetSubtype="37"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arn(outVertical)">
                                      <p:cBhvr>
                                        <p:cTn id="24" dur="500"/>
                                        <p:tgtEl>
                                          <p:spTgt spid="6"/>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6" presetClass="entr" presetSubtype="37"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barn(outVertical)">
                                      <p:cBhvr>
                                        <p:cTn id="29" dur="500"/>
                                        <p:tgtEl>
                                          <p:spTgt spid="7"/>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nodeType="clickEffect">
                                  <p:stCondLst>
                                    <p:cond delay="0"/>
                                  </p:stCondLst>
                                  <p:childTnLst>
                                    <p:set>
                                      <p:cBhvr>
                                        <p:cTn id="33" dur="1" fill="hold">
                                          <p:stCondLst>
                                            <p:cond delay="0"/>
                                          </p:stCondLst>
                                        </p:cTn>
                                        <p:tgtEl>
                                          <p:spTgt spid="175123"/>
                                        </p:tgtEl>
                                        <p:attrNameLst>
                                          <p:attrName>style.visibility</p:attrName>
                                        </p:attrNameLst>
                                      </p:cBhvr>
                                      <p:to>
                                        <p:strVal val="visible"/>
                                      </p:to>
                                    </p:set>
                                    <p:animEffect transition="in" filter="blinds(horizontal)">
                                      <p:cBhvr>
                                        <p:cTn id="34" dur="500"/>
                                        <p:tgtEl>
                                          <p:spTgt spid="175123"/>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nodeType="clickEffect">
                                  <p:stCondLst>
                                    <p:cond delay="0"/>
                                  </p:stCondLst>
                                  <p:childTnLst>
                                    <p:set>
                                      <p:cBhvr>
                                        <p:cTn id="38" dur="1" fill="hold">
                                          <p:stCondLst>
                                            <p:cond delay="0"/>
                                          </p:stCondLst>
                                        </p:cTn>
                                        <p:tgtEl>
                                          <p:spTgt spid="175124"/>
                                        </p:tgtEl>
                                        <p:attrNameLst>
                                          <p:attrName>style.visibility</p:attrName>
                                        </p:attrNameLst>
                                      </p:cBhvr>
                                      <p:to>
                                        <p:strVal val="visible"/>
                                      </p:to>
                                    </p:set>
                                    <p:animEffect transition="in" filter="blinds(horizontal)">
                                      <p:cBhvr>
                                        <p:cTn id="39" dur="500"/>
                                        <p:tgtEl>
                                          <p:spTgt spid="175124"/>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nodeType="clickEffect">
                                  <p:stCondLst>
                                    <p:cond delay="0"/>
                                  </p:stCondLst>
                                  <p:childTnLst>
                                    <p:set>
                                      <p:cBhvr>
                                        <p:cTn id="43" dur="1" fill="hold">
                                          <p:stCondLst>
                                            <p:cond delay="0"/>
                                          </p:stCondLst>
                                        </p:cTn>
                                        <p:tgtEl>
                                          <p:spTgt spid="175125"/>
                                        </p:tgtEl>
                                        <p:attrNameLst>
                                          <p:attrName>style.visibility</p:attrName>
                                        </p:attrNameLst>
                                      </p:cBhvr>
                                      <p:to>
                                        <p:strVal val="visible"/>
                                      </p:to>
                                    </p:set>
                                    <p:animEffect transition="in" filter="blinds(horizontal)">
                                      <p:cBhvr>
                                        <p:cTn id="44" dur="500"/>
                                        <p:tgtEl>
                                          <p:spTgt spid="175125"/>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6" presetClass="entr" presetSubtype="42"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barn(outHorizontal)">
                                      <p:cBhvr>
                                        <p:cTn id="49" dur="500"/>
                                        <p:tgtEl>
                                          <p:spTgt spid="12"/>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3" presetClass="entr" presetSubtype="10" fill="hold" nodeType="click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blinds(horizontal)">
                                      <p:cBhvr>
                                        <p:cTn id="54" dur="500"/>
                                        <p:tgtEl>
                                          <p:spTgt spid="8"/>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6" presetClass="entr" presetSubtype="37" fill="hold" nodeType="click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barn(outVertical)">
                                      <p:cBhvr>
                                        <p:cTn id="59" dur="500"/>
                                        <p:tgtEl>
                                          <p:spTgt spid="9"/>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4" presetClass="entr" presetSubtype="16" fill="hold" nodeType="click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box(in)">
                                      <p:cBhvr>
                                        <p:cTn id="64" dur="500"/>
                                        <p:tgtEl>
                                          <p:spTgt spid="10"/>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3" presetClass="entr" presetSubtype="10" fill="hold" nodeType="clickEffect">
                                  <p:stCondLst>
                                    <p:cond delay="0"/>
                                  </p:stCondLst>
                                  <p:childTnLst>
                                    <p:set>
                                      <p:cBhvr>
                                        <p:cTn id="68" dur="1" fill="hold">
                                          <p:stCondLst>
                                            <p:cond delay="0"/>
                                          </p:stCondLst>
                                        </p:cTn>
                                        <p:tgtEl>
                                          <p:spTgt spid="175137"/>
                                        </p:tgtEl>
                                        <p:attrNameLst>
                                          <p:attrName>style.visibility</p:attrName>
                                        </p:attrNameLst>
                                      </p:cBhvr>
                                      <p:to>
                                        <p:strVal val="visible"/>
                                      </p:to>
                                    </p:set>
                                    <p:animEffect transition="in" filter="blinds(horizontal)">
                                      <p:cBhvr>
                                        <p:cTn id="69" dur="500"/>
                                        <p:tgtEl>
                                          <p:spTgt spid="175137"/>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3" presetClass="entr" presetSubtype="10" fill="hold" nodeType="clickEffect">
                                  <p:stCondLst>
                                    <p:cond delay="0"/>
                                  </p:stCondLst>
                                  <p:childTnLst>
                                    <p:set>
                                      <p:cBhvr>
                                        <p:cTn id="73" dur="1" fill="hold">
                                          <p:stCondLst>
                                            <p:cond delay="0"/>
                                          </p:stCondLst>
                                        </p:cTn>
                                        <p:tgtEl>
                                          <p:spTgt spid="175139"/>
                                        </p:tgtEl>
                                        <p:attrNameLst>
                                          <p:attrName>style.visibility</p:attrName>
                                        </p:attrNameLst>
                                      </p:cBhvr>
                                      <p:to>
                                        <p:strVal val="visible"/>
                                      </p:to>
                                    </p:set>
                                    <p:animEffect transition="in" filter="blinds(horizontal)">
                                      <p:cBhvr>
                                        <p:cTn id="74" dur="500"/>
                                        <p:tgtEl>
                                          <p:spTgt spid="175139"/>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3" presetClass="entr" presetSubtype="10" fill="hold" nodeType="clickEffect">
                                  <p:stCondLst>
                                    <p:cond delay="0"/>
                                  </p:stCondLst>
                                  <p:childTnLst>
                                    <p:set>
                                      <p:cBhvr>
                                        <p:cTn id="78" dur="1" fill="hold">
                                          <p:stCondLst>
                                            <p:cond delay="0"/>
                                          </p:stCondLst>
                                        </p:cTn>
                                        <p:tgtEl>
                                          <p:spTgt spid="175138"/>
                                        </p:tgtEl>
                                        <p:attrNameLst>
                                          <p:attrName>style.visibility</p:attrName>
                                        </p:attrNameLst>
                                      </p:cBhvr>
                                      <p:to>
                                        <p:strVal val="visible"/>
                                      </p:to>
                                    </p:set>
                                    <p:animEffect transition="in" filter="blinds(horizontal)">
                                      <p:cBhvr>
                                        <p:cTn id="79" dur="500"/>
                                        <p:tgtEl>
                                          <p:spTgt spid="175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AutoShape 2"/>
          <p:cNvSpPr>
            <a:spLocks noChangeArrowheads="1"/>
          </p:cNvSpPr>
          <p:nvPr/>
        </p:nvSpPr>
        <p:spPr bwMode="auto">
          <a:xfrm>
            <a:off x="179388" y="1844675"/>
            <a:ext cx="8820150" cy="3384550"/>
          </a:xfrm>
          <a:prstGeom prst="roundRect">
            <a:avLst>
              <a:gd name="adj" fmla="val 16667"/>
            </a:avLst>
          </a:prstGeom>
          <a:solidFill>
            <a:srgbClr val="CC99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403" name="Rectangle 3"/>
          <p:cNvSpPr>
            <a:spLocks noGrp="1" noChangeArrowheads="1"/>
          </p:cNvSpPr>
          <p:nvPr>
            <p:ph type="title"/>
          </p:nvPr>
        </p:nvSpPr>
        <p:spPr>
          <a:xfrm>
            <a:off x="684213" y="333375"/>
            <a:ext cx="7772400" cy="1143000"/>
          </a:xfrm>
        </p:spPr>
        <p:txBody>
          <a:bodyPr/>
          <a:lstStyle/>
          <a:p>
            <a:pPr eaLnBrk="1" hangingPunct="1">
              <a:defRPr/>
            </a:pPr>
            <a:r>
              <a:rPr lang="zh-CN" altLang="en-US" sz="4800" b="1">
                <a:effectLst>
                  <a:outerShdw blurRad="38100" dist="38100" dir="2700000" algn="tl">
                    <a:srgbClr val="C0C0C0"/>
                  </a:outerShdw>
                </a:effectLst>
              </a:rPr>
              <a:t>过程与方法</a:t>
            </a:r>
          </a:p>
        </p:txBody>
      </p:sp>
      <p:sp>
        <p:nvSpPr>
          <p:cNvPr id="35844" name="Rectangle 4"/>
          <p:cNvSpPr>
            <a:spLocks noGrp="1" noChangeArrowheads="1"/>
          </p:cNvSpPr>
          <p:nvPr>
            <p:ph type="body" idx="4294967295"/>
          </p:nvPr>
        </p:nvSpPr>
        <p:spPr>
          <a:xfrm>
            <a:off x="381000" y="1676400"/>
            <a:ext cx="8511480" cy="4349750"/>
          </a:xfrm>
        </p:spPr>
        <p:txBody>
          <a:bodyPr/>
          <a:lstStyle/>
          <a:p>
            <a:pPr eaLnBrk="1" hangingPunct="1">
              <a:lnSpc>
                <a:spcPct val="130000"/>
              </a:lnSpc>
            </a:pPr>
            <a:r>
              <a:rPr lang="zh-CN" altLang="en-US" sz="3600" b="1" dirty="0"/>
              <a:t>在</a:t>
            </a:r>
            <a:r>
              <a:rPr lang="zh-CN" altLang="en-US" sz="3600" b="1" dirty="0">
                <a:latin typeface="宋体" panose="02010600030101010101" pitchFamily="2" charset="-122"/>
              </a:rPr>
              <a:t>“</a:t>
            </a:r>
            <a:r>
              <a:rPr lang="zh-CN" altLang="en-US" sz="3600" b="1" dirty="0"/>
              <a:t>过程与方法</a:t>
            </a:r>
            <a:r>
              <a:rPr lang="zh-CN" altLang="en-US" sz="3600" b="1" dirty="0">
                <a:latin typeface="宋体" panose="02010600030101010101" pitchFamily="2" charset="-122"/>
              </a:rPr>
              <a:t>”</a:t>
            </a:r>
            <a:r>
              <a:rPr lang="zh-CN" altLang="en-US" sz="3600" b="1" dirty="0"/>
              <a:t>方面</a:t>
            </a:r>
            <a:r>
              <a:rPr lang="zh-CN" altLang="en-US" sz="4800" b="1" dirty="0"/>
              <a:t>：</a:t>
            </a:r>
          </a:p>
          <a:p>
            <a:pPr eaLnBrk="1" hangingPunct="1">
              <a:lnSpc>
                <a:spcPct val="130000"/>
              </a:lnSpc>
              <a:buFontTx/>
              <a:buNone/>
            </a:pPr>
            <a:r>
              <a:rPr lang="zh-CN" altLang="en-US" b="1" dirty="0"/>
              <a:t>需要经历科学探究的过程，动手实践，学习科</a:t>
            </a:r>
          </a:p>
          <a:p>
            <a:pPr eaLnBrk="1" hangingPunct="1">
              <a:lnSpc>
                <a:spcPct val="130000"/>
              </a:lnSpc>
              <a:buFontTx/>
              <a:buNone/>
            </a:pPr>
            <a:r>
              <a:rPr lang="zh-CN" altLang="en-US" b="1" dirty="0"/>
              <a:t>学方法，体会科学思想，形成自主学习的能</a:t>
            </a:r>
          </a:p>
          <a:p>
            <a:pPr eaLnBrk="1" hangingPunct="1">
              <a:lnSpc>
                <a:spcPct val="130000"/>
              </a:lnSpc>
              <a:buFontTx/>
              <a:buNone/>
            </a:pPr>
            <a:r>
              <a:rPr lang="zh-CN" altLang="en-US" b="1" dirty="0"/>
              <a:t>力。</a:t>
            </a:r>
          </a:p>
        </p:txBody>
      </p:sp>
    </p:spTree>
    <p:extLst>
      <p:ext uri="{BB962C8B-B14F-4D97-AF65-F5344CB8AC3E}">
        <p14:creationId xmlns:p14="http://schemas.microsoft.com/office/powerpoint/2010/main" val="2829054461"/>
      </p:ext>
    </p:extLst>
  </p:cSld>
  <p:clrMapOvr>
    <a:masterClrMapping/>
  </p:clrMapOvr>
  <p:transition>
    <p:pull/>
  </p:transition>
</p:sld>
</file>

<file path=ppt/slides/slide130.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180226" name="矩形 3">
            <a:extLst>
              <a:ext uri="{FF2B5EF4-FFF2-40B4-BE49-F238E27FC236}">
                <a16:creationId xmlns:a16="http://schemas.microsoft.com/office/drawing/2014/main" id="{5DA5EE05-D6CF-40A6-941F-CA3AD678A751}"/>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8950" y="2024063"/>
            <a:ext cx="2622550" cy="119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227" name="矩形 4">
            <a:extLst>
              <a:ext uri="{FF2B5EF4-FFF2-40B4-BE49-F238E27FC236}">
                <a16:creationId xmlns:a16="http://schemas.microsoft.com/office/drawing/2014/main" id="{4B183541-8C0B-49EB-BB2C-CC94938612B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5300" y="3273425"/>
            <a:ext cx="2847975"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0228" name="矩形 5">
            <a:extLst>
              <a:ext uri="{FF2B5EF4-FFF2-40B4-BE49-F238E27FC236}">
                <a16:creationId xmlns:a16="http://schemas.microsoft.com/office/drawing/2014/main" id="{A0D690A1-179F-436C-A792-DC04F8A8383A}"/>
              </a:ext>
            </a:extLst>
          </p:cNvPr>
          <p:cNvGrpSpPr>
            <a:grpSpLocks/>
          </p:cNvGrpSpPr>
          <p:nvPr/>
        </p:nvGrpSpPr>
        <p:grpSpPr bwMode="auto">
          <a:xfrm>
            <a:off x="-58738" y="4895850"/>
            <a:ext cx="9258301" cy="2035175"/>
            <a:chOff x="0" y="0"/>
            <a:chExt cx="5833" cy="1282"/>
          </a:xfrm>
        </p:grpSpPr>
        <p:pic>
          <p:nvPicPr>
            <p:cNvPr id="180232" name="矩形 5">
              <a:extLst>
                <a:ext uri="{FF2B5EF4-FFF2-40B4-BE49-F238E27FC236}">
                  <a16:creationId xmlns:a16="http://schemas.microsoft.com/office/drawing/2014/main" id="{3533FF51-C9E0-4373-B3B0-24267DFC6F87}"/>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833" cy="1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0233" name="Text Box 6">
              <a:extLst>
                <a:ext uri="{FF2B5EF4-FFF2-40B4-BE49-F238E27FC236}">
                  <a16:creationId xmlns:a16="http://schemas.microsoft.com/office/drawing/2014/main" id="{360C4C11-044D-4D42-8F84-2DA087513DE6}"/>
                </a:ext>
              </a:extLst>
            </p:cNvPr>
            <p:cNvSpPr txBox="1">
              <a:spLocks noChangeArrowheads="1"/>
            </p:cNvSpPr>
            <p:nvPr/>
          </p:nvSpPr>
          <p:spPr bwMode="auto">
            <a:xfrm>
              <a:off x="38" y="21"/>
              <a:ext cx="5760" cy="1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zh-CN" sz="1800">
                <a:solidFill>
                  <a:schemeClr val="bg1"/>
                </a:solidFill>
                <a:latin typeface="隶书" panose="02010509060101010101" pitchFamily="49" charset="-122"/>
                <a:ea typeface="隶书" panose="02010509060101010101" pitchFamily="49" charset="-122"/>
              </a:endParaRPr>
            </a:p>
          </p:txBody>
        </p:sp>
      </p:grpSp>
      <p:grpSp>
        <p:nvGrpSpPr>
          <p:cNvPr id="180229" name="矩形 6">
            <a:extLst>
              <a:ext uri="{FF2B5EF4-FFF2-40B4-BE49-F238E27FC236}">
                <a16:creationId xmlns:a16="http://schemas.microsoft.com/office/drawing/2014/main" id="{0EB05BEC-490F-49AE-A34B-66245D76F649}"/>
              </a:ext>
            </a:extLst>
          </p:cNvPr>
          <p:cNvGrpSpPr>
            <a:grpSpLocks/>
          </p:cNvGrpSpPr>
          <p:nvPr/>
        </p:nvGrpSpPr>
        <p:grpSpPr bwMode="auto">
          <a:xfrm>
            <a:off x="-58738" y="-34925"/>
            <a:ext cx="9258301" cy="2035175"/>
            <a:chOff x="0" y="0"/>
            <a:chExt cx="5833" cy="1283"/>
          </a:xfrm>
        </p:grpSpPr>
        <p:pic>
          <p:nvPicPr>
            <p:cNvPr id="180230" name="矩形 6">
              <a:extLst>
                <a:ext uri="{FF2B5EF4-FFF2-40B4-BE49-F238E27FC236}">
                  <a16:creationId xmlns:a16="http://schemas.microsoft.com/office/drawing/2014/main" id="{A8BD8E55-B38E-409E-9AA9-E1FEE263D1B4}"/>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5833" cy="1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0231" name="Text Box 9">
              <a:extLst>
                <a:ext uri="{FF2B5EF4-FFF2-40B4-BE49-F238E27FC236}">
                  <a16:creationId xmlns:a16="http://schemas.microsoft.com/office/drawing/2014/main" id="{5D7FCBDB-0E2F-49EE-A1E1-6E01C8330D70}"/>
                </a:ext>
              </a:extLst>
            </p:cNvPr>
            <p:cNvSpPr txBox="1">
              <a:spLocks noChangeArrowheads="1"/>
            </p:cNvSpPr>
            <p:nvPr/>
          </p:nvSpPr>
          <p:spPr bwMode="auto">
            <a:xfrm>
              <a:off x="38" y="23"/>
              <a:ext cx="5760" cy="1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zh-CN" sz="1800">
                <a:solidFill>
                  <a:schemeClr val="bg1"/>
                </a:solidFill>
                <a:latin typeface="隶书" panose="02010509060101010101" pitchFamily="49" charset="-122"/>
                <a:ea typeface="隶书" panose="02010509060101010101" pitchFamily="49" charset="-122"/>
              </a:endParaRPr>
            </a:p>
          </p:txBody>
        </p:sp>
      </p:gr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250" name="Picture 2" descr="女人头上的电场">
            <a:extLst>
              <a:ext uri="{FF2B5EF4-FFF2-40B4-BE49-F238E27FC236}">
                <a16:creationId xmlns:a16="http://schemas.microsoft.com/office/drawing/2014/main" id="{6FE54FD0-4AB1-4A2D-A386-78C042E8D8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854"/>
          <a:stretch>
            <a:fillRect/>
          </a:stretch>
        </p:blipFill>
        <p:spPr bwMode="auto">
          <a:xfrm>
            <a:off x="2052638" y="244475"/>
            <a:ext cx="5094287" cy="633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274" name="Picture 5">
            <a:extLst>
              <a:ext uri="{FF2B5EF4-FFF2-40B4-BE49-F238E27FC236}">
                <a16:creationId xmlns:a16="http://schemas.microsoft.com/office/drawing/2014/main" id="{11BDC994-E0F5-42DC-8BBB-3FFB9797FB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7813" y="1533525"/>
            <a:ext cx="4762500" cy="476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DE92DE49-2639-4718-B4BA-7F2FC5492065}"/>
              </a:ext>
            </a:extLst>
          </p:cNvPr>
          <p:cNvSpPr/>
          <p:nvPr/>
        </p:nvSpPr>
        <p:spPr>
          <a:xfrm>
            <a:off x="0" y="0"/>
            <a:ext cx="9144000" cy="360363"/>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AU" dirty="0">
              <a:solidFill>
                <a:prstClr val="white"/>
              </a:solidFill>
            </a:endParaRPr>
          </a:p>
        </p:txBody>
      </p:sp>
      <p:sp>
        <p:nvSpPr>
          <p:cNvPr id="8" name="Title 1">
            <a:extLst>
              <a:ext uri="{FF2B5EF4-FFF2-40B4-BE49-F238E27FC236}">
                <a16:creationId xmlns:a16="http://schemas.microsoft.com/office/drawing/2014/main" id="{C268B2EC-FCF5-477B-B760-26190194288C}"/>
              </a:ext>
            </a:extLst>
          </p:cNvPr>
          <p:cNvSpPr txBox="1">
            <a:spLocks/>
          </p:cNvSpPr>
          <p:nvPr/>
        </p:nvSpPr>
        <p:spPr>
          <a:xfrm>
            <a:off x="0" y="274638"/>
            <a:ext cx="9109075" cy="769937"/>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en-AU" dirty="0">
                <a:solidFill>
                  <a:prstClr val="black"/>
                </a:solidFill>
                <a:effectLst>
                  <a:outerShdw blurRad="38100" dist="38100" dir="2700000" algn="tl">
                    <a:srgbClr val="000000">
                      <a:alpha val="43137"/>
                    </a:srgbClr>
                  </a:outerShdw>
                </a:effectLst>
              </a:rPr>
              <a:t> </a:t>
            </a:r>
            <a:r>
              <a:rPr lang="zh-CN" altLang="en-US" dirty="0">
                <a:solidFill>
                  <a:prstClr val="black"/>
                </a:solidFill>
                <a:effectLst>
                  <a:outerShdw blurRad="38100" dist="38100" dir="2700000" algn="tl">
                    <a:srgbClr val="000000">
                      <a:alpha val="43137"/>
                    </a:srgbClr>
                  </a:outerShdw>
                </a:effectLst>
              </a:rPr>
              <a:t>电    势</a:t>
            </a:r>
            <a:endParaRPr lang="en-AU" dirty="0">
              <a:solidFill>
                <a:prstClr val="black"/>
              </a:solidFill>
              <a:effectLst>
                <a:outerShdw blurRad="38100" dist="38100" dir="2700000" algn="tl">
                  <a:srgbClr val="000000">
                    <a:alpha val="43137"/>
                  </a:srgbClr>
                </a:outerShdw>
              </a:effectLst>
            </a:endParaRPr>
          </a:p>
        </p:txBody>
      </p:sp>
      <p:sp>
        <p:nvSpPr>
          <p:cNvPr id="9" name="TextBox 8">
            <a:extLst>
              <a:ext uri="{FF2B5EF4-FFF2-40B4-BE49-F238E27FC236}">
                <a16:creationId xmlns:a16="http://schemas.microsoft.com/office/drawing/2014/main" id="{115A472D-4C4E-4FB2-BF00-52B0C31BB133}"/>
              </a:ext>
            </a:extLst>
          </p:cNvPr>
          <p:cNvSpPr txBox="1"/>
          <p:nvPr/>
        </p:nvSpPr>
        <p:spPr>
          <a:xfrm>
            <a:off x="620713" y="1581150"/>
            <a:ext cx="5011737" cy="3538538"/>
          </a:xfrm>
          <a:prstGeom prst="rect">
            <a:avLst/>
          </a:prstGeom>
          <a:noFill/>
        </p:spPr>
        <p:txBody>
          <a:bodyPr>
            <a:spAutoFit/>
          </a:bodyPr>
          <a:lstStyle/>
          <a:p>
            <a:pPr marL="285750" indent="-285750" eaLnBrk="1" fontAlgn="auto" hangingPunct="1">
              <a:spcBef>
                <a:spcPts val="0"/>
              </a:spcBef>
              <a:spcAft>
                <a:spcPts val="0"/>
              </a:spcAft>
              <a:buFont typeface="Arial" panose="020B0604020202020204" pitchFamily="34" charset="0"/>
              <a:buChar char="•"/>
              <a:defRPr/>
            </a:pPr>
            <a:r>
              <a:rPr lang="zh-CN" altLang="en-US" sz="3200" dirty="0">
                <a:latin typeface="Calibri"/>
                <a:ea typeface="+mn-ea"/>
              </a:rPr>
              <a:t>什么叫</a:t>
            </a:r>
            <a:r>
              <a:rPr lang="zh-CN" altLang="en-US" sz="3200" dirty="0">
                <a:solidFill>
                  <a:srgbClr val="FF0000"/>
                </a:solidFill>
                <a:latin typeface="Times New Roman" panose="02020603050405020304" pitchFamily="18" charset="0"/>
                <a:ea typeface="+mn-ea"/>
                <a:cs typeface="Times New Roman" panose="02020603050405020304" pitchFamily="18" charset="0"/>
              </a:rPr>
              <a:t>电势</a:t>
            </a:r>
            <a:r>
              <a:rPr lang="en-AU" sz="3200" dirty="0">
                <a:solidFill>
                  <a:srgbClr val="FF0000"/>
                </a:solidFill>
                <a:latin typeface="Times New Roman" panose="02020603050405020304" pitchFamily="18" charset="0"/>
                <a:ea typeface="+mn-ea"/>
                <a:cs typeface="Times New Roman" panose="02020603050405020304" pitchFamily="18" charset="0"/>
              </a:rPr>
              <a:t>?</a:t>
            </a:r>
          </a:p>
          <a:p>
            <a:pPr marL="285750" indent="-285750" eaLnBrk="1" fontAlgn="auto" hangingPunct="1">
              <a:spcBef>
                <a:spcPts val="0"/>
              </a:spcBef>
              <a:spcAft>
                <a:spcPts val="0"/>
              </a:spcAft>
              <a:buFont typeface="Arial" panose="020B0604020202020204" pitchFamily="34" charset="0"/>
              <a:buChar char="•"/>
              <a:defRPr/>
            </a:pPr>
            <a:endParaRPr lang="en-AU" sz="3200" dirty="0">
              <a:solidFill>
                <a:srgbClr val="FF0000"/>
              </a:solidFill>
              <a:latin typeface="Calibri"/>
              <a:ea typeface="+mn-ea"/>
            </a:endParaRPr>
          </a:p>
          <a:p>
            <a:pPr marL="285750" indent="-285750" eaLnBrk="1" fontAlgn="auto" hangingPunct="1">
              <a:spcBef>
                <a:spcPts val="0"/>
              </a:spcBef>
              <a:spcAft>
                <a:spcPts val="0"/>
              </a:spcAft>
              <a:buFont typeface="Arial" panose="020B0604020202020204" pitchFamily="34" charset="0"/>
              <a:buChar char="•"/>
              <a:defRPr/>
            </a:pPr>
            <a:r>
              <a:rPr lang="zh-CN" altLang="en-US" sz="3200" dirty="0">
                <a:solidFill>
                  <a:srgbClr val="FF0000"/>
                </a:solidFill>
                <a:latin typeface="Calibri"/>
                <a:ea typeface="+mn-ea"/>
              </a:rPr>
              <a:t>电势</a:t>
            </a:r>
            <a:r>
              <a:rPr lang="zh-CN" altLang="en-US" sz="3200" dirty="0">
                <a:solidFill>
                  <a:prstClr val="black"/>
                </a:solidFill>
                <a:latin typeface="Calibri"/>
                <a:ea typeface="+mn-ea"/>
              </a:rPr>
              <a:t>与电势能的关系？</a:t>
            </a:r>
            <a:endParaRPr lang="en-US" altLang="zh-CN" sz="3200" dirty="0">
              <a:solidFill>
                <a:prstClr val="black"/>
              </a:solidFill>
              <a:latin typeface="Calibri"/>
              <a:ea typeface="+mn-ea"/>
            </a:endParaRPr>
          </a:p>
          <a:p>
            <a:pPr marL="285750" indent="-285750" eaLnBrk="1" fontAlgn="auto" hangingPunct="1">
              <a:spcBef>
                <a:spcPts val="0"/>
              </a:spcBef>
              <a:spcAft>
                <a:spcPts val="0"/>
              </a:spcAft>
              <a:buFont typeface="Arial" panose="020B0604020202020204" pitchFamily="34" charset="0"/>
              <a:buChar char="•"/>
              <a:defRPr/>
            </a:pPr>
            <a:endParaRPr lang="en-AU" sz="3200" dirty="0">
              <a:solidFill>
                <a:srgbClr val="FF0000"/>
              </a:solidFill>
              <a:latin typeface="Calibri"/>
              <a:ea typeface="+mn-ea"/>
            </a:endParaRPr>
          </a:p>
          <a:p>
            <a:pPr marL="285750" indent="-285750" eaLnBrk="1" fontAlgn="auto" hangingPunct="1">
              <a:spcBef>
                <a:spcPts val="0"/>
              </a:spcBef>
              <a:spcAft>
                <a:spcPts val="0"/>
              </a:spcAft>
              <a:buFont typeface="Arial" panose="020B0604020202020204" pitchFamily="34" charset="0"/>
              <a:buChar char="•"/>
              <a:defRPr/>
            </a:pPr>
            <a:r>
              <a:rPr lang="zh-CN" altLang="en-US" sz="3200" dirty="0">
                <a:solidFill>
                  <a:srgbClr val="FF0000"/>
                </a:solidFill>
                <a:latin typeface="Calibri"/>
                <a:ea typeface="+mn-ea"/>
              </a:rPr>
              <a:t>电势</a:t>
            </a:r>
            <a:r>
              <a:rPr lang="zh-CN" altLang="en-US" sz="3200" dirty="0">
                <a:solidFill>
                  <a:prstClr val="black"/>
                </a:solidFill>
                <a:latin typeface="Calibri"/>
                <a:ea typeface="+mn-ea"/>
              </a:rPr>
              <a:t>与电场强度的关系？</a:t>
            </a:r>
            <a:endParaRPr lang="en-US" altLang="zh-CN" sz="3200" dirty="0">
              <a:solidFill>
                <a:prstClr val="black"/>
              </a:solidFill>
              <a:latin typeface="Calibri"/>
              <a:ea typeface="+mn-ea"/>
            </a:endParaRPr>
          </a:p>
          <a:p>
            <a:pPr marL="285750" indent="-285750" eaLnBrk="1" fontAlgn="auto" hangingPunct="1">
              <a:spcBef>
                <a:spcPts val="0"/>
              </a:spcBef>
              <a:spcAft>
                <a:spcPts val="0"/>
              </a:spcAft>
              <a:buFont typeface="Arial" panose="020B0604020202020204" pitchFamily="34" charset="0"/>
              <a:buChar char="•"/>
              <a:defRPr/>
            </a:pPr>
            <a:endParaRPr lang="en-AU" sz="3200" dirty="0">
              <a:solidFill>
                <a:prstClr val="black"/>
              </a:solidFill>
              <a:latin typeface="Calibri"/>
              <a:ea typeface="+mn-ea"/>
            </a:endParaRPr>
          </a:p>
          <a:p>
            <a:pPr marL="285750" indent="-285750" eaLnBrk="1" fontAlgn="auto" hangingPunct="1">
              <a:spcBef>
                <a:spcPts val="0"/>
              </a:spcBef>
              <a:spcAft>
                <a:spcPts val="0"/>
              </a:spcAft>
              <a:buFont typeface="Arial" panose="020B0604020202020204" pitchFamily="34" charset="0"/>
              <a:buChar char="•"/>
              <a:defRPr/>
            </a:pPr>
            <a:r>
              <a:rPr lang="zh-CN" altLang="en-US" sz="3200" dirty="0">
                <a:solidFill>
                  <a:prstClr val="black"/>
                </a:solidFill>
                <a:latin typeface="Calibri"/>
                <a:ea typeface="+mn-ea"/>
              </a:rPr>
              <a:t>一些简单的应用例子</a:t>
            </a:r>
            <a:endParaRPr lang="en-AU" sz="3200" dirty="0">
              <a:solidFill>
                <a:prstClr val="black"/>
              </a:solidFill>
              <a:latin typeface="Calibri"/>
              <a:ea typeface="+mn-ea"/>
            </a:endParaRPr>
          </a:p>
        </p:txBody>
      </p:sp>
    </p:spTree>
    <p:custDataLst>
      <p:tags r:id="rId1"/>
    </p:custData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F994BE5-D575-4E3E-9ED9-2754FD6ADD9D}"/>
              </a:ext>
            </a:extLst>
          </p:cNvPr>
          <p:cNvSpPr/>
          <p:nvPr/>
        </p:nvSpPr>
        <p:spPr>
          <a:xfrm>
            <a:off x="0" y="0"/>
            <a:ext cx="9144000" cy="360363"/>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AU" dirty="0">
              <a:solidFill>
                <a:prstClr val="white"/>
              </a:solidFill>
            </a:endParaRPr>
          </a:p>
        </p:txBody>
      </p:sp>
      <p:sp>
        <p:nvSpPr>
          <p:cNvPr id="8" name="Title 1">
            <a:extLst>
              <a:ext uri="{FF2B5EF4-FFF2-40B4-BE49-F238E27FC236}">
                <a16:creationId xmlns:a16="http://schemas.microsoft.com/office/drawing/2014/main" id="{7DE512CF-5C8F-4694-B850-1E2EBC5FCE86}"/>
              </a:ext>
            </a:extLst>
          </p:cNvPr>
          <p:cNvSpPr txBox="1">
            <a:spLocks/>
          </p:cNvSpPr>
          <p:nvPr/>
        </p:nvSpPr>
        <p:spPr>
          <a:xfrm>
            <a:off x="0" y="274638"/>
            <a:ext cx="9109075" cy="769937"/>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en-AU" sz="4800" dirty="0">
                <a:solidFill>
                  <a:prstClr val="black"/>
                </a:solidFill>
                <a:effectLst>
                  <a:outerShdw blurRad="38100" dist="38100" dir="2700000" algn="tl">
                    <a:srgbClr val="000000">
                      <a:alpha val="43137"/>
                    </a:srgbClr>
                  </a:outerShdw>
                </a:effectLst>
              </a:rPr>
              <a:t>Electric potential</a:t>
            </a:r>
          </a:p>
        </p:txBody>
      </p:sp>
      <p:pic>
        <p:nvPicPr>
          <p:cNvPr id="184324" name="Picture 8">
            <a:extLst>
              <a:ext uri="{FF2B5EF4-FFF2-40B4-BE49-F238E27FC236}">
                <a16:creationId xmlns:a16="http://schemas.microsoft.com/office/drawing/2014/main" id="{4C71862C-B033-446E-81B3-0AC6FB12BC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7813" y="1533525"/>
            <a:ext cx="4762500" cy="476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CF05D732-813E-4A25-B270-2C015F00A419}"/>
              </a:ext>
            </a:extLst>
          </p:cNvPr>
          <p:cNvSpPr txBox="1"/>
          <p:nvPr/>
        </p:nvSpPr>
        <p:spPr>
          <a:xfrm>
            <a:off x="587375" y="1919288"/>
            <a:ext cx="4684713" cy="3538537"/>
          </a:xfrm>
          <a:prstGeom prst="rect">
            <a:avLst/>
          </a:prstGeom>
          <a:noFill/>
        </p:spPr>
        <p:txBody>
          <a:bodyPr>
            <a:spAutoFit/>
          </a:bodyPr>
          <a:lstStyle/>
          <a:p>
            <a:pPr marL="457200" indent="-457200" eaLnBrk="1" fontAlgn="auto" hangingPunct="1">
              <a:spcBef>
                <a:spcPts val="0"/>
              </a:spcBef>
              <a:spcAft>
                <a:spcPts val="0"/>
              </a:spcAft>
              <a:buFont typeface="Arial" panose="020B0604020202020204" pitchFamily="34" charset="0"/>
              <a:buChar char="•"/>
              <a:defRPr/>
            </a:pPr>
            <a:r>
              <a:rPr lang="en-AU" sz="3200" dirty="0">
                <a:solidFill>
                  <a:srgbClr val="0070C0"/>
                </a:solidFill>
                <a:latin typeface="Calibri"/>
                <a:ea typeface="+mn-ea"/>
              </a:rPr>
              <a:t>What does it mean when it says “1.5 Volts” on the battery?</a:t>
            </a:r>
          </a:p>
          <a:p>
            <a:pPr marL="457200" indent="-457200" eaLnBrk="1" fontAlgn="auto" hangingPunct="1">
              <a:spcBef>
                <a:spcPts val="0"/>
              </a:spcBef>
              <a:spcAft>
                <a:spcPts val="0"/>
              </a:spcAft>
              <a:buFont typeface="Arial" panose="020B0604020202020204" pitchFamily="34" charset="0"/>
              <a:buChar char="•"/>
              <a:defRPr/>
            </a:pPr>
            <a:endParaRPr lang="en-AU" sz="3200" dirty="0">
              <a:solidFill>
                <a:prstClr val="black"/>
              </a:solidFill>
              <a:latin typeface="Calibri"/>
              <a:ea typeface="+mn-ea"/>
            </a:endParaRPr>
          </a:p>
          <a:p>
            <a:pPr marL="457200" indent="-457200" eaLnBrk="1" fontAlgn="auto" hangingPunct="1">
              <a:spcBef>
                <a:spcPts val="0"/>
              </a:spcBef>
              <a:spcAft>
                <a:spcPts val="0"/>
              </a:spcAft>
              <a:buFont typeface="Arial" panose="020B0604020202020204" pitchFamily="34" charset="0"/>
              <a:buChar char="•"/>
              <a:defRPr/>
            </a:pPr>
            <a:r>
              <a:rPr lang="en-AU" sz="3200" dirty="0">
                <a:solidFill>
                  <a:prstClr val="black"/>
                </a:solidFill>
                <a:latin typeface="Calibri"/>
                <a:ea typeface="+mn-ea"/>
              </a:rPr>
              <a:t>The </a:t>
            </a:r>
            <a:r>
              <a:rPr lang="en-AU" sz="3200" dirty="0">
                <a:solidFill>
                  <a:srgbClr val="FF0000"/>
                </a:solidFill>
                <a:latin typeface="Calibri"/>
                <a:ea typeface="+mn-ea"/>
              </a:rPr>
              <a:t>electric potential difference </a:t>
            </a:r>
            <a:r>
              <a:rPr lang="en-AU" sz="3200" dirty="0">
                <a:solidFill>
                  <a:prstClr val="black"/>
                </a:solidFill>
                <a:latin typeface="Calibri"/>
                <a:ea typeface="+mn-ea"/>
              </a:rPr>
              <a:t>between the ends is 1.5 Volts</a:t>
            </a:r>
          </a:p>
        </p:txBody>
      </p:sp>
      <p:cxnSp>
        <p:nvCxnSpPr>
          <p:cNvPr id="14" name="Straight Arrow Connector 13">
            <a:extLst>
              <a:ext uri="{FF2B5EF4-FFF2-40B4-BE49-F238E27FC236}">
                <a16:creationId xmlns:a16="http://schemas.microsoft.com/office/drawing/2014/main" id="{A72D75A6-CB2C-4017-9B01-CCFE95800F65}"/>
              </a:ext>
            </a:extLst>
          </p:cNvPr>
          <p:cNvCxnSpPr/>
          <p:nvPr/>
        </p:nvCxnSpPr>
        <p:spPr>
          <a:xfrm flipV="1">
            <a:off x="5159375" y="2703513"/>
            <a:ext cx="879475" cy="96837"/>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420D2D-5B63-4449-9F03-21A9754EB440}"/>
              </a:ext>
            </a:extLst>
          </p:cNvPr>
          <p:cNvSpPr/>
          <p:nvPr/>
        </p:nvSpPr>
        <p:spPr>
          <a:xfrm>
            <a:off x="0" y="0"/>
            <a:ext cx="9144000" cy="360363"/>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AU" dirty="0">
              <a:solidFill>
                <a:prstClr val="white"/>
              </a:solidFill>
            </a:endParaRPr>
          </a:p>
        </p:txBody>
      </p:sp>
      <p:sp>
        <p:nvSpPr>
          <p:cNvPr id="8" name="Title 1">
            <a:extLst>
              <a:ext uri="{FF2B5EF4-FFF2-40B4-BE49-F238E27FC236}">
                <a16:creationId xmlns:a16="http://schemas.microsoft.com/office/drawing/2014/main" id="{DE8A027A-D955-4072-8334-D1D7FF42BB57}"/>
              </a:ext>
            </a:extLst>
          </p:cNvPr>
          <p:cNvSpPr txBox="1">
            <a:spLocks/>
          </p:cNvSpPr>
          <p:nvPr/>
        </p:nvSpPr>
        <p:spPr>
          <a:xfrm>
            <a:off x="0" y="274638"/>
            <a:ext cx="9109075" cy="769937"/>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en-AU" sz="4800" dirty="0">
                <a:solidFill>
                  <a:prstClr val="black"/>
                </a:solidFill>
                <a:effectLst>
                  <a:outerShdw blurRad="38100" dist="38100" dir="2700000" algn="tl">
                    <a:srgbClr val="000000">
                      <a:alpha val="43137"/>
                    </a:srgbClr>
                  </a:outerShdw>
                </a:effectLst>
              </a:rPr>
              <a:t>Electric potential</a:t>
            </a:r>
          </a:p>
        </p:txBody>
      </p:sp>
      <p:pic>
        <p:nvPicPr>
          <p:cNvPr id="186372" name="Picture 8">
            <a:extLst>
              <a:ext uri="{FF2B5EF4-FFF2-40B4-BE49-F238E27FC236}">
                <a16:creationId xmlns:a16="http://schemas.microsoft.com/office/drawing/2014/main" id="{C266D900-6608-42A9-B85F-D9EA3694E3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1713" y="1314450"/>
            <a:ext cx="4014787" cy="401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6373" name="Picture 1">
            <a:extLst>
              <a:ext uri="{FF2B5EF4-FFF2-40B4-BE49-F238E27FC236}">
                <a16:creationId xmlns:a16="http://schemas.microsoft.com/office/drawing/2014/main" id="{9CB0D31E-0FE3-4F86-8553-2BDCAEE7D1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550" y="1314450"/>
            <a:ext cx="3149600" cy="314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6374" name="Picture 2">
            <a:extLst>
              <a:ext uri="{FF2B5EF4-FFF2-40B4-BE49-F238E27FC236}">
                <a16:creationId xmlns:a16="http://schemas.microsoft.com/office/drawing/2014/main" id="{6A44D635-5D3E-4986-82E8-EEA12595EA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7113" y="3892550"/>
            <a:ext cx="4381500"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7F46577E-058B-4113-83FA-BCC964C538CC}"/>
              </a:ext>
            </a:extLst>
          </p:cNvPr>
          <p:cNvSpPr txBox="1"/>
          <p:nvPr/>
        </p:nvSpPr>
        <p:spPr>
          <a:xfrm flipH="1">
            <a:off x="5430838" y="1663700"/>
            <a:ext cx="1444625" cy="584200"/>
          </a:xfrm>
          <a:prstGeom prst="rect">
            <a:avLst/>
          </a:prstGeom>
          <a:noFill/>
        </p:spPr>
        <p:txBody>
          <a:bodyPr>
            <a:spAutoFit/>
          </a:bodyPr>
          <a:lstStyle/>
          <a:p>
            <a:pPr eaLnBrk="1" fontAlgn="auto" hangingPunct="1">
              <a:spcBef>
                <a:spcPts val="0"/>
              </a:spcBef>
              <a:spcAft>
                <a:spcPts val="0"/>
              </a:spcAft>
              <a:defRPr/>
            </a:pPr>
            <a:r>
              <a:rPr lang="en-AU" sz="3200" dirty="0">
                <a:solidFill>
                  <a:prstClr val="black"/>
                </a:solidFill>
                <a:latin typeface="Calibri"/>
                <a:ea typeface="+mn-ea"/>
              </a:rPr>
              <a:t>1.5 V</a:t>
            </a:r>
          </a:p>
        </p:txBody>
      </p:sp>
      <p:sp>
        <p:nvSpPr>
          <p:cNvPr id="11" name="TextBox 10">
            <a:extLst>
              <a:ext uri="{FF2B5EF4-FFF2-40B4-BE49-F238E27FC236}">
                <a16:creationId xmlns:a16="http://schemas.microsoft.com/office/drawing/2014/main" id="{AEF2F003-9F35-4125-A252-C5F0358537A2}"/>
              </a:ext>
            </a:extLst>
          </p:cNvPr>
          <p:cNvSpPr txBox="1"/>
          <p:nvPr/>
        </p:nvSpPr>
        <p:spPr>
          <a:xfrm flipH="1">
            <a:off x="3403600" y="2120900"/>
            <a:ext cx="1444625" cy="584200"/>
          </a:xfrm>
          <a:prstGeom prst="rect">
            <a:avLst/>
          </a:prstGeom>
          <a:noFill/>
        </p:spPr>
        <p:txBody>
          <a:bodyPr>
            <a:spAutoFit/>
          </a:bodyPr>
          <a:lstStyle/>
          <a:p>
            <a:pPr eaLnBrk="1" fontAlgn="auto" hangingPunct="1">
              <a:spcBef>
                <a:spcPts val="0"/>
              </a:spcBef>
              <a:spcAft>
                <a:spcPts val="0"/>
              </a:spcAft>
              <a:defRPr/>
            </a:pPr>
            <a:r>
              <a:rPr lang="en-AU" sz="3200" dirty="0">
                <a:solidFill>
                  <a:prstClr val="black"/>
                </a:solidFill>
                <a:latin typeface="Calibri"/>
                <a:ea typeface="+mn-ea"/>
              </a:rPr>
              <a:t>220 V</a:t>
            </a:r>
          </a:p>
        </p:txBody>
      </p:sp>
      <p:sp>
        <p:nvSpPr>
          <p:cNvPr id="12" name="TextBox 11">
            <a:extLst>
              <a:ext uri="{FF2B5EF4-FFF2-40B4-BE49-F238E27FC236}">
                <a16:creationId xmlns:a16="http://schemas.microsoft.com/office/drawing/2014/main" id="{A35FE6B1-DEB6-4D8C-85D3-A603EC2E7149}"/>
              </a:ext>
            </a:extLst>
          </p:cNvPr>
          <p:cNvSpPr txBox="1"/>
          <p:nvPr/>
        </p:nvSpPr>
        <p:spPr>
          <a:xfrm flipH="1">
            <a:off x="4064000" y="3311525"/>
            <a:ext cx="2325688" cy="584200"/>
          </a:xfrm>
          <a:prstGeom prst="rect">
            <a:avLst/>
          </a:prstGeom>
          <a:noFill/>
        </p:spPr>
        <p:txBody>
          <a:bodyPr>
            <a:spAutoFit/>
          </a:bodyPr>
          <a:lstStyle/>
          <a:p>
            <a:pPr eaLnBrk="1" fontAlgn="auto" hangingPunct="1">
              <a:spcBef>
                <a:spcPts val="0"/>
              </a:spcBef>
              <a:spcAft>
                <a:spcPts val="0"/>
              </a:spcAft>
              <a:defRPr/>
            </a:pPr>
            <a:r>
              <a:rPr lang="en-AU" sz="3200" dirty="0">
                <a:solidFill>
                  <a:prstClr val="black"/>
                </a:solidFill>
                <a:latin typeface="Calibri"/>
                <a:ea typeface="+mn-ea"/>
              </a:rPr>
              <a:t>100,000 V</a:t>
            </a:r>
          </a:p>
        </p:txBody>
      </p:sp>
      <p:sp>
        <p:nvSpPr>
          <p:cNvPr id="6" name="TextBox 5">
            <a:extLst>
              <a:ext uri="{FF2B5EF4-FFF2-40B4-BE49-F238E27FC236}">
                <a16:creationId xmlns:a16="http://schemas.microsoft.com/office/drawing/2014/main" id="{91D14739-37D8-48DA-92D6-55DC52EEB840}"/>
              </a:ext>
            </a:extLst>
          </p:cNvPr>
          <p:cNvSpPr txBox="1"/>
          <p:nvPr/>
        </p:nvSpPr>
        <p:spPr>
          <a:xfrm>
            <a:off x="5824538" y="5656263"/>
            <a:ext cx="3071812" cy="584200"/>
          </a:xfrm>
          <a:prstGeom prst="rect">
            <a:avLst/>
          </a:prstGeom>
          <a:noFill/>
        </p:spPr>
        <p:txBody>
          <a:bodyPr>
            <a:spAutoFit/>
          </a:bodyPr>
          <a:lstStyle/>
          <a:p>
            <a:pPr eaLnBrk="1" fontAlgn="auto" hangingPunct="1">
              <a:spcBef>
                <a:spcPts val="0"/>
              </a:spcBef>
              <a:spcAft>
                <a:spcPts val="0"/>
              </a:spcAft>
              <a:defRPr/>
            </a:pPr>
            <a:r>
              <a:rPr lang="en-AU" sz="3200" dirty="0">
                <a:solidFill>
                  <a:srgbClr val="FF0000"/>
                </a:solidFill>
                <a:latin typeface="Calibri"/>
                <a:ea typeface="+mn-ea"/>
              </a:rPr>
              <a:t>So what is a volt?</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7CD65F1-9726-4618-97F2-7D005DD885D4}"/>
              </a:ext>
            </a:extLst>
          </p:cNvPr>
          <p:cNvSpPr/>
          <p:nvPr/>
        </p:nvSpPr>
        <p:spPr>
          <a:xfrm>
            <a:off x="0" y="0"/>
            <a:ext cx="9144000" cy="360363"/>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AU" dirty="0">
              <a:solidFill>
                <a:prstClr val="white"/>
              </a:solidFill>
            </a:endParaRPr>
          </a:p>
        </p:txBody>
      </p:sp>
      <p:sp>
        <p:nvSpPr>
          <p:cNvPr id="8" name="Title 1">
            <a:extLst>
              <a:ext uri="{FF2B5EF4-FFF2-40B4-BE49-F238E27FC236}">
                <a16:creationId xmlns:a16="http://schemas.microsoft.com/office/drawing/2014/main" id="{63B2F445-0C42-4709-B921-BAC1AA6C16CD}"/>
              </a:ext>
            </a:extLst>
          </p:cNvPr>
          <p:cNvSpPr txBox="1">
            <a:spLocks/>
          </p:cNvSpPr>
          <p:nvPr/>
        </p:nvSpPr>
        <p:spPr>
          <a:xfrm>
            <a:off x="0" y="422275"/>
            <a:ext cx="9109075" cy="769938"/>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zh-CN" altLang="en-US" sz="4800" dirty="0">
                <a:solidFill>
                  <a:prstClr val="black"/>
                </a:solidFill>
                <a:effectLst>
                  <a:outerShdw blurRad="38100" dist="38100" dir="2700000" algn="tl">
                    <a:srgbClr val="000000">
                      <a:alpha val="43137"/>
                    </a:srgbClr>
                  </a:outerShdw>
                </a:effectLst>
              </a:rPr>
              <a:t>重力做功</a:t>
            </a:r>
            <a:r>
              <a:rPr lang="en-US" altLang="zh-CN" sz="4800" dirty="0">
                <a:solidFill>
                  <a:prstClr val="black"/>
                </a:solidFill>
                <a:effectLst>
                  <a:outerShdw blurRad="38100" dist="38100" dir="2700000" algn="tl">
                    <a:srgbClr val="000000">
                      <a:alpha val="43137"/>
                    </a:srgbClr>
                  </a:outerShdw>
                </a:effectLst>
              </a:rPr>
              <a:t>—</a:t>
            </a:r>
            <a:r>
              <a:rPr lang="zh-CN" altLang="en-US" sz="4800" dirty="0">
                <a:solidFill>
                  <a:prstClr val="black"/>
                </a:solidFill>
                <a:effectLst>
                  <a:outerShdw blurRad="38100" dist="38100" dir="2700000" algn="tl">
                    <a:srgbClr val="000000">
                      <a:alpha val="43137"/>
                    </a:srgbClr>
                  </a:outerShdw>
                </a:effectLst>
              </a:rPr>
              <a:t>重力势能</a:t>
            </a:r>
            <a:endParaRPr lang="en-AU" sz="4800" dirty="0">
              <a:solidFill>
                <a:prstClr val="black"/>
              </a:solidFill>
              <a:effectLst>
                <a:outerShdw blurRad="38100" dist="38100" dir="2700000" algn="tl">
                  <a:srgbClr val="000000">
                    <a:alpha val="43137"/>
                  </a:srgbClr>
                </a:outerShdw>
              </a:effectLst>
            </a:endParaRPr>
          </a:p>
        </p:txBody>
      </p:sp>
      <p:sp>
        <p:nvSpPr>
          <p:cNvPr id="188420" name="TextBox 10">
            <a:extLst>
              <a:ext uri="{FF2B5EF4-FFF2-40B4-BE49-F238E27FC236}">
                <a16:creationId xmlns:a16="http://schemas.microsoft.com/office/drawing/2014/main" id="{08E04036-8E1E-4A1B-8ED8-19E999AED914}"/>
              </a:ext>
            </a:extLst>
          </p:cNvPr>
          <p:cNvSpPr txBox="1">
            <a:spLocks noChangeArrowheads="1"/>
          </p:cNvSpPr>
          <p:nvPr/>
        </p:nvSpPr>
        <p:spPr bwMode="auto">
          <a:xfrm>
            <a:off x="620713" y="1365250"/>
            <a:ext cx="7902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pPr>
            <a:r>
              <a:rPr lang="zh-CN" altLang="en-US" sz="2800">
                <a:solidFill>
                  <a:srgbClr val="000000"/>
                </a:solidFill>
              </a:rPr>
              <a:t>重力做功与路径无关，</a:t>
            </a:r>
            <a:r>
              <a:rPr lang="zh-CN" altLang="en-US" sz="2800">
                <a:solidFill>
                  <a:srgbClr val="FF0000"/>
                </a:solidFill>
              </a:rPr>
              <a:t>仅与起始位置有关</a:t>
            </a:r>
            <a:endParaRPr lang="en-AU" altLang="zh-CN" sz="2800">
              <a:solidFill>
                <a:srgbClr val="FF0000"/>
              </a:solidFill>
            </a:endParaRPr>
          </a:p>
        </p:txBody>
      </p:sp>
      <p:pic>
        <p:nvPicPr>
          <p:cNvPr id="188421" name="Picture 1">
            <a:extLst>
              <a:ext uri="{FF2B5EF4-FFF2-40B4-BE49-F238E27FC236}">
                <a16:creationId xmlns:a16="http://schemas.microsoft.com/office/drawing/2014/main" id="{6A2E8ED4-1AB0-4CA5-A4C8-A300A63A47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9175"/>
            <a:ext cx="2789238" cy="373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2" name="Picture 3">
            <a:extLst>
              <a:ext uri="{FF2B5EF4-FFF2-40B4-BE49-F238E27FC236}">
                <a16:creationId xmlns:a16="http://schemas.microsoft.com/office/drawing/2014/main" id="{172EF950-4AD1-439A-9CE4-3627C03B0F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2500" y="2593975"/>
            <a:ext cx="5346700" cy="334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8">
            <a:extLst>
              <a:ext uri="{FF2B5EF4-FFF2-40B4-BE49-F238E27FC236}">
                <a16:creationId xmlns:a16="http://schemas.microsoft.com/office/drawing/2014/main" id="{7F232DD3-8806-4272-B6AB-CF99A56C9D03}"/>
              </a:ext>
            </a:extLst>
          </p:cNvPr>
          <p:cNvSpPr>
            <a:spLocks noChangeArrowheads="1"/>
          </p:cNvSpPr>
          <p:nvPr/>
        </p:nvSpPr>
        <p:spPr bwMode="auto">
          <a:xfrm>
            <a:off x="536575" y="1277938"/>
            <a:ext cx="3341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762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a:latin typeface="Times New Roman" panose="02020603050405020304" pitchFamily="18" charset="0"/>
                <a:ea typeface="楷体_GB2312" pitchFamily="49" charset="-122"/>
              </a:rPr>
              <a:t>1.</a:t>
            </a:r>
            <a:r>
              <a:rPr lang="zh-CN" altLang="zh-CN" sz="2800" b="1">
                <a:latin typeface="Times New Roman" panose="02020603050405020304" pitchFamily="18" charset="0"/>
                <a:ea typeface="楷体_GB2312" pitchFamily="49" charset="-122"/>
              </a:rPr>
              <a:t> </a:t>
            </a:r>
            <a:r>
              <a:rPr lang="zh-CN" altLang="en-US" sz="2800" b="1">
                <a:latin typeface="Times New Roman" panose="02020603050405020304" pitchFamily="18" charset="0"/>
                <a:ea typeface="楷体_GB2312" pitchFamily="49" charset="-122"/>
              </a:rPr>
              <a:t>静电场力做功</a:t>
            </a:r>
          </a:p>
        </p:txBody>
      </p:sp>
      <p:grpSp>
        <p:nvGrpSpPr>
          <p:cNvPr id="2" name="组合 20">
            <a:extLst>
              <a:ext uri="{FF2B5EF4-FFF2-40B4-BE49-F238E27FC236}">
                <a16:creationId xmlns:a16="http://schemas.microsoft.com/office/drawing/2014/main" id="{E11057F0-E9E3-4E86-83B5-20D2AD178070}"/>
              </a:ext>
            </a:extLst>
          </p:cNvPr>
          <p:cNvGrpSpPr>
            <a:grpSpLocks/>
          </p:cNvGrpSpPr>
          <p:nvPr/>
        </p:nvGrpSpPr>
        <p:grpSpPr bwMode="auto">
          <a:xfrm>
            <a:off x="249238" y="58738"/>
            <a:ext cx="8497887" cy="808037"/>
            <a:chOff x="249238" y="115888"/>
            <a:chExt cx="8497887" cy="808037"/>
          </a:xfrm>
        </p:grpSpPr>
        <p:sp>
          <p:nvSpPr>
            <p:cNvPr id="190486" name="Text Box 47">
              <a:extLst>
                <a:ext uri="{FF2B5EF4-FFF2-40B4-BE49-F238E27FC236}">
                  <a16:creationId xmlns:a16="http://schemas.microsoft.com/office/drawing/2014/main" id="{25858075-90F5-4867-819E-E7F503C51F02}"/>
                </a:ext>
              </a:extLst>
            </p:cNvPr>
            <p:cNvSpPr txBox="1">
              <a:spLocks noChangeArrowheads="1"/>
            </p:cNvSpPr>
            <p:nvPr/>
          </p:nvSpPr>
          <p:spPr bwMode="auto">
            <a:xfrm>
              <a:off x="249238" y="115888"/>
              <a:ext cx="73120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762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b="1">
                  <a:solidFill>
                    <a:srgbClr val="FFFF00"/>
                  </a:solidFill>
                  <a:latin typeface="Times New Roman" panose="02020603050405020304" pitchFamily="18" charset="0"/>
                </a:rPr>
                <a:t>5</a:t>
              </a:r>
              <a:r>
                <a:rPr lang="zh-CN" altLang="zh-CN" b="1">
                  <a:solidFill>
                    <a:srgbClr val="FFFF00"/>
                  </a:solidFill>
                  <a:latin typeface="Times New Roman" panose="02020603050405020304" pitchFamily="18" charset="0"/>
                </a:rPr>
                <a:t>.4.1.</a:t>
              </a:r>
              <a:r>
                <a:rPr lang="en-US" altLang="zh-CN" b="1">
                  <a:solidFill>
                    <a:srgbClr val="FFFF00"/>
                  </a:solidFill>
                  <a:latin typeface="Times New Roman" panose="02020603050405020304" pitchFamily="18" charset="0"/>
                </a:rPr>
                <a:t>  </a:t>
              </a:r>
              <a:r>
                <a:rPr lang="zh-CN" altLang="en-US" b="1">
                  <a:solidFill>
                    <a:srgbClr val="FFFF00"/>
                  </a:solidFill>
                  <a:latin typeface="Times New Roman" panose="02020603050405020304" pitchFamily="18" charset="0"/>
                </a:rPr>
                <a:t>静电力的功  静电场的环路定理 </a:t>
              </a:r>
            </a:p>
          </p:txBody>
        </p:sp>
        <p:sp>
          <p:nvSpPr>
            <p:cNvPr id="190487" name="Line 6">
              <a:extLst>
                <a:ext uri="{FF2B5EF4-FFF2-40B4-BE49-F238E27FC236}">
                  <a16:creationId xmlns:a16="http://schemas.microsoft.com/office/drawing/2014/main" id="{9EF49473-FA95-4DEE-B6F0-078E9696E036}"/>
                </a:ext>
              </a:extLst>
            </p:cNvPr>
            <p:cNvSpPr>
              <a:spLocks noChangeShapeType="1"/>
            </p:cNvSpPr>
            <p:nvPr/>
          </p:nvSpPr>
          <p:spPr bwMode="auto">
            <a:xfrm>
              <a:off x="288925" y="923925"/>
              <a:ext cx="8458200" cy="0"/>
            </a:xfrm>
            <a:prstGeom prst="line">
              <a:avLst/>
            </a:prstGeom>
            <a:noFill/>
            <a:ln w="57150" cmpd="thickThin">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组合 23">
            <a:extLst>
              <a:ext uri="{FF2B5EF4-FFF2-40B4-BE49-F238E27FC236}">
                <a16:creationId xmlns:a16="http://schemas.microsoft.com/office/drawing/2014/main" id="{C47BC070-D4E0-49DB-B9F3-FAF8E647B70E}"/>
              </a:ext>
            </a:extLst>
          </p:cNvPr>
          <p:cNvGrpSpPr>
            <a:grpSpLocks/>
          </p:cNvGrpSpPr>
          <p:nvPr/>
        </p:nvGrpSpPr>
        <p:grpSpPr bwMode="auto">
          <a:xfrm>
            <a:off x="2095500" y="2230438"/>
            <a:ext cx="5610225" cy="1204912"/>
            <a:chOff x="2095500" y="2230438"/>
            <a:chExt cx="5610225" cy="1204912"/>
          </a:xfrm>
        </p:grpSpPr>
        <p:sp>
          <p:nvSpPr>
            <p:cNvPr id="190473" name="Line 2">
              <a:extLst>
                <a:ext uri="{FF2B5EF4-FFF2-40B4-BE49-F238E27FC236}">
                  <a16:creationId xmlns:a16="http://schemas.microsoft.com/office/drawing/2014/main" id="{B232CA04-3989-4E2F-9E18-B1FD1B03BE5C}"/>
                </a:ext>
              </a:extLst>
            </p:cNvPr>
            <p:cNvSpPr>
              <a:spLocks noChangeShapeType="1"/>
            </p:cNvSpPr>
            <p:nvPr/>
          </p:nvSpPr>
          <p:spPr bwMode="auto">
            <a:xfrm flipH="1" flipV="1">
              <a:off x="2297113" y="2967038"/>
              <a:ext cx="2592387"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0474" name="Text Box 4">
              <a:extLst>
                <a:ext uri="{FF2B5EF4-FFF2-40B4-BE49-F238E27FC236}">
                  <a16:creationId xmlns:a16="http://schemas.microsoft.com/office/drawing/2014/main" id="{66BD8AE2-8E37-4046-A38B-D6E716E2B8FA}"/>
                </a:ext>
              </a:extLst>
            </p:cNvPr>
            <p:cNvSpPr txBox="1">
              <a:spLocks noChangeArrowheads="1"/>
            </p:cNvSpPr>
            <p:nvPr/>
          </p:nvSpPr>
          <p:spPr bwMode="auto">
            <a:xfrm>
              <a:off x="3521075" y="2425700"/>
              <a:ext cx="4235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i="1">
                  <a:solidFill>
                    <a:srgbClr val="FFFFFF"/>
                  </a:solidFill>
                  <a:latin typeface="Times New Roman" panose="02020603050405020304" pitchFamily="18" charset="0"/>
                </a:rPr>
                <a:t>R</a:t>
              </a:r>
              <a:endParaRPr lang="zh-CN" altLang="zh-CN" sz="2800" b="1" i="1">
                <a:solidFill>
                  <a:srgbClr val="FFFFFF"/>
                </a:solidFill>
                <a:latin typeface="Times New Roman" panose="02020603050405020304" pitchFamily="18" charset="0"/>
              </a:endParaRPr>
            </a:p>
          </p:txBody>
        </p:sp>
        <p:sp>
          <p:nvSpPr>
            <p:cNvPr id="190475" name="Oval 6">
              <a:extLst>
                <a:ext uri="{FF2B5EF4-FFF2-40B4-BE49-F238E27FC236}">
                  <a16:creationId xmlns:a16="http://schemas.microsoft.com/office/drawing/2014/main" id="{3F2F3C17-C711-4FAE-BB86-D576C2D654F6}"/>
                </a:ext>
              </a:extLst>
            </p:cNvPr>
            <p:cNvSpPr>
              <a:spLocks noChangeArrowheads="1"/>
            </p:cNvSpPr>
            <p:nvPr/>
          </p:nvSpPr>
          <p:spPr bwMode="auto">
            <a:xfrm>
              <a:off x="2224088" y="2879725"/>
              <a:ext cx="169862" cy="169863"/>
            </a:xfrm>
            <a:prstGeom prst="ellipse">
              <a:avLst/>
            </a:prstGeom>
            <a:gradFill rotWithShape="1">
              <a:gsLst>
                <a:gs pos="0">
                  <a:srgbClr val="FFFF00"/>
                </a:gs>
                <a:gs pos="100000">
                  <a:srgbClr val="FF33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190476" name="Text Box 7">
              <a:extLst>
                <a:ext uri="{FF2B5EF4-FFF2-40B4-BE49-F238E27FC236}">
                  <a16:creationId xmlns:a16="http://schemas.microsoft.com/office/drawing/2014/main" id="{372A354D-D69A-451F-A33B-038462059A64}"/>
                </a:ext>
              </a:extLst>
            </p:cNvPr>
            <p:cNvSpPr txBox="1">
              <a:spLocks noChangeArrowheads="1"/>
            </p:cNvSpPr>
            <p:nvPr/>
          </p:nvSpPr>
          <p:spPr bwMode="auto">
            <a:xfrm>
              <a:off x="2095500" y="2230438"/>
              <a:ext cx="568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800" b="1" i="1">
                  <a:solidFill>
                    <a:srgbClr val="FFFF00"/>
                  </a:solidFill>
                  <a:latin typeface="Times New Roman" panose="02020603050405020304" pitchFamily="18" charset="0"/>
                </a:rPr>
                <a:t>+</a:t>
              </a:r>
              <a:r>
                <a:rPr lang="zh-CN" altLang="zh-CN" sz="2800" b="1" i="1">
                  <a:solidFill>
                    <a:srgbClr val="FFFF00"/>
                  </a:solidFill>
                  <a:latin typeface="Times New Roman" panose="02020603050405020304" pitchFamily="18" charset="0"/>
                </a:rPr>
                <a:t>q</a:t>
              </a:r>
            </a:p>
          </p:txBody>
        </p:sp>
        <p:sp>
          <p:nvSpPr>
            <p:cNvPr id="190477" name="Line 2">
              <a:extLst>
                <a:ext uri="{FF2B5EF4-FFF2-40B4-BE49-F238E27FC236}">
                  <a16:creationId xmlns:a16="http://schemas.microsoft.com/office/drawing/2014/main" id="{59C1726B-DE58-4F6D-9781-39909043BD68}"/>
                </a:ext>
              </a:extLst>
            </p:cNvPr>
            <p:cNvSpPr>
              <a:spLocks noChangeShapeType="1"/>
            </p:cNvSpPr>
            <p:nvPr/>
          </p:nvSpPr>
          <p:spPr bwMode="auto">
            <a:xfrm flipH="1" flipV="1">
              <a:off x="4868863" y="2967038"/>
              <a:ext cx="2592387" cy="0"/>
            </a:xfrm>
            <a:prstGeom prst="line">
              <a:avLst/>
            </a:prstGeom>
            <a:noFill/>
            <a:ln w="19050">
              <a:solidFill>
                <a:srgbClr val="FFFF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0478" name="Text Box 3">
              <a:extLst>
                <a:ext uri="{FF2B5EF4-FFF2-40B4-BE49-F238E27FC236}">
                  <a16:creationId xmlns:a16="http://schemas.microsoft.com/office/drawing/2014/main" id="{44637466-1F06-4912-AAD7-24027544FD70}"/>
                </a:ext>
              </a:extLst>
            </p:cNvPr>
            <p:cNvSpPr txBox="1">
              <a:spLocks noChangeArrowheads="1"/>
            </p:cNvSpPr>
            <p:nvPr/>
          </p:nvSpPr>
          <p:spPr bwMode="auto">
            <a:xfrm>
              <a:off x="4745038" y="294957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zh-CN" sz="2400" b="1" i="1">
                  <a:solidFill>
                    <a:srgbClr val="66FFFF"/>
                  </a:solidFill>
                  <a:latin typeface="Times New Roman" panose="02020603050405020304" pitchFamily="18" charset="0"/>
                </a:rPr>
                <a:t>a</a:t>
              </a:r>
              <a:endParaRPr lang="zh-CN" altLang="zh-CN" sz="2400" b="1">
                <a:solidFill>
                  <a:srgbClr val="66FFFF"/>
                </a:solidFill>
                <a:latin typeface="Times New Roman" panose="02020603050405020304" pitchFamily="18" charset="0"/>
              </a:endParaRPr>
            </a:p>
          </p:txBody>
        </p:sp>
        <p:graphicFrame>
          <p:nvGraphicFramePr>
            <p:cNvPr id="190479" name="Object 5">
              <a:extLst>
                <a:ext uri="{FF2B5EF4-FFF2-40B4-BE49-F238E27FC236}">
                  <a16:creationId xmlns:a16="http://schemas.microsoft.com/office/drawing/2014/main" id="{6FC9B5E5-3CDD-48AE-91DC-DFB38CC19F35}"/>
                </a:ext>
              </a:extLst>
            </p:cNvPr>
            <p:cNvGraphicFramePr>
              <a:graphicFrameLocks noChangeAspect="1"/>
            </p:cNvGraphicFramePr>
            <p:nvPr/>
          </p:nvGraphicFramePr>
          <p:xfrm>
            <a:off x="6480175" y="2444750"/>
            <a:ext cx="406400" cy="382588"/>
          </p:xfrm>
          <a:graphic>
            <a:graphicData uri="http://schemas.openxmlformats.org/presentationml/2006/ole">
              <mc:AlternateContent xmlns:mc="http://schemas.openxmlformats.org/markup-compatibility/2006">
                <mc:Choice xmlns:v="urn:schemas-microsoft-com:vml" Requires="v">
                  <p:oleObj r:id="rId2" imgW="638104" imgH="590603" progId="Equation.3">
                    <p:embed/>
                  </p:oleObj>
                </mc:Choice>
                <mc:Fallback>
                  <p:oleObj r:id="rId2" imgW="638104" imgH="590603" progId="Equation.3">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0175" y="2444750"/>
                          <a:ext cx="40640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0480" name="Line 32">
              <a:extLst>
                <a:ext uri="{FF2B5EF4-FFF2-40B4-BE49-F238E27FC236}">
                  <a16:creationId xmlns:a16="http://schemas.microsoft.com/office/drawing/2014/main" id="{781D0CFC-143A-46BD-A78A-90662650F417}"/>
                </a:ext>
              </a:extLst>
            </p:cNvPr>
            <p:cNvSpPr>
              <a:spLocks noChangeShapeType="1"/>
            </p:cNvSpPr>
            <p:nvPr/>
          </p:nvSpPr>
          <p:spPr bwMode="auto">
            <a:xfrm>
              <a:off x="4887913" y="2951163"/>
              <a:ext cx="1081087" cy="0"/>
            </a:xfrm>
            <a:prstGeom prst="line">
              <a:avLst/>
            </a:prstGeom>
            <a:noFill/>
            <a:ln w="57150">
              <a:solidFill>
                <a:srgbClr val="FF99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0481" name="Oval 34">
              <a:extLst>
                <a:ext uri="{FF2B5EF4-FFF2-40B4-BE49-F238E27FC236}">
                  <a16:creationId xmlns:a16="http://schemas.microsoft.com/office/drawing/2014/main" id="{BEF04183-749D-4415-87A1-843EE0F9816E}"/>
                </a:ext>
              </a:extLst>
            </p:cNvPr>
            <p:cNvSpPr>
              <a:spLocks noChangeArrowheads="1"/>
            </p:cNvSpPr>
            <p:nvPr/>
          </p:nvSpPr>
          <p:spPr bwMode="auto">
            <a:xfrm>
              <a:off x="4816475" y="2892425"/>
              <a:ext cx="139700" cy="139700"/>
            </a:xfrm>
            <a:prstGeom prst="ellipse">
              <a:avLst/>
            </a:prstGeom>
            <a:gradFill rotWithShape="1">
              <a:gsLst>
                <a:gs pos="0">
                  <a:srgbClr val="00FFFF"/>
                </a:gs>
                <a:gs pos="100000">
                  <a:srgbClr val="007676"/>
                </a:gs>
              </a:gsLst>
              <a:path path="shape">
                <a:fillToRect l="50000" t="50000" r="50000" b="50000"/>
              </a:path>
            </a:gradFill>
            <a:ln w="12700">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190482" name="Line 35">
              <a:extLst>
                <a:ext uri="{FF2B5EF4-FFF2-40B4-BE49-F238E27FC236}">
                  <a16:creationId xmlns:a16="http://schemas.microsoft.com/office/drawing/2014/main" id="{A24F7F2D-C4D6-48B2-828B-1C50839C6389}"/>
                </a:ext>
              </a:extLst>
            </p:cNvPr>
            <p:cNvSpPr>
              <a:spLocks noChangeShapeType="1"/>
            </p:cNvSpPr>
            <p:nvPr/>
          </p:nvSpPr>
          <p:spPr bwMode="auto">
            <a:xfrm>
              <a:off x="6272213" y="2968625"/>
              <a:ext cx="790575" cy="0"/>
            </a:xfrm>
            <a:prstGeom prst="line">
              <a:avLst/>
            </a:prstGeom>
            <a:noFill/>
            <a:ln w="19050">
              <a:solidFill>
                <a:srgbClr val="66FF66"/>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90483" name="Object 36">
              <a:extLst>
                <a:ext uri="{FF2B5EF4-FFF2-40B4-BE49-F238E27FC236}">
                  <a16:creationId xmlns:a16="http://schemas.microsoft.com/office/drawing/2014/main" id="{32D1874D-BD1B-4BA2-9AFF-D1680EA8A4FA}"/>
                </a:ext>
              </a:extLst>
            </p:cNvPr>
            <p:cNvGraphicFramePr>
              <a:graphicFrameLocks/>
            </p:cNvGraphicFramePr>
            <p:nvPr/>
          </p:nvGraphicFramePr>
          <p:xfrm>
            <a:off x="5697538" y="3092450"/>
            <a:ext cx="279400" cy="342900"/>
          </p:xfrm>
          <a:graphic>
            <a:graphicData uri="http://schemas.openxmlformats.org/presentationml/2006/ole">
              <mc:AlternateContent xmlns:mc="http://schemas.openxmlformats.org/markup-compatibility/2006">
                <mc:Choice xmlns:v="urn:schemas-microsoft-com:vml" Requires="v">
                  <p:oleObj r:id="rId4" imgW="409594" imgH="542765" progId="Equation.3">
                    <p:embed/>
                  </p:oleObj>
                </mc:Choice>
                <mc:Fallback>
                  <p:oleObj r:id="rId4" imgW="409594" imgH="542765" progId="Equation.3">
                    <p:embed/>
                    <p:pic>
                      <p:nvPicPr>
                        <p:cNvPr id="0" name="Object 3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7538" y="3092450"/>
                          <a:ext cx="279400" cy="3429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0484" name="Text Box 7">
              <a:extLst>
                <a:ext uri="{FF2B5EF4-FFF2-40B4-BE49-F238E27FC236}">
                  <a16:creationId xmlns:a16="http://schemas.microsoft.com/office/drawing/2014/main" id="{0F9032C4-A92C-4EED-A276-EA954FD9292F}"/>
                </a:ext>
              </a:extLst>
            </p:cNvPr>
            <p:cNvSpPr txBox="1">
              <a:spLocks noChangeArrowheads="1"/>
            </p:cNvSpPr>
            <p:nvPr/>
          </p:nvSpPr>
          <p:spPr bwMode="auto">
            <a:xfrm>
              <a:off x="4568825" y="2257425"/>
              <a:ext cx="6286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800" b="1" i="1">
                  <a:solidFill>
                    <a:srgbClr val="FFFF00"/>
                  </a:solidFill>
                  <a:latin typeface="Times New Roman" panose="02020603050405020304" pitchFamily="18" charset="0"/>
                </a:rPr>
                <a:t>+</a:t>
              </a:r>
              <a:r>
                <a:rPr lang="zh-CN" altLang="zh-CN" sz="2800" b="1" i="1">
                  <a:solidFill>
                    <a:srgbClr val="FFFF00"/>
                  </a:solidFill>
                  <a:latin typeface="Times New Roman" panose="02020603050405020304" pitchFamily="18" charset="0"/>
                </a:rPr>
                <a:t>q</a:t>
              </a:r>
              <a:r>
                <a:rPr lang="en-US" altLang="zh-CN" sz="1400" b="1" baseline="-25000">
                  <a:solidFill>
                    <a:srgbClr val="FFFF00"/>
                  </a:solidFill>
                  <a:latin typeface="Times New Roman" panose="02020603050405020304" pitchFamily="18" charset="0"/>
                </a:rPr>
                <a:t>0</a:t>
              </a:r>
              <a:endParaRPr lang="zh-CN" altLang="zh-CN" sz="2800" b="1" baseline="-25000">
                <a:solidFill>
                  <a:srgbClr val="FFFF00"/>
                </a:solidFill>
                <a:latin typeface="Times New Roman" panose="02020603050405020304" pitchFamily="18" charset="0"/>
              </a:endParaRPr>
            </a:p>
          </p:txBody>
        </p:sp>
        <p:graphicFrame>
          <p:nvGraphicFramePr>
            <p:cNvPr id="190485" name="Object 14">
              <a:extLst>
                <a:ext uri="{FF2B5EF4-FFF2-40B4-BE49-F238E27FC236}">
                  <a16:creationId xmlns:a16="http://schemas.microsoft.com/office/drawing/2014/main" id="{4062A958-750E-4431-BCF8-29F4C20C7A7C}"/>
                </a:ext>
              </a:extLst>
            </p:cNvPr>
            <p:cNvGraphicFramePr>
              <a:graphicFrameLocks/>
            </p:cNvGraphicFramePr>
            <p:nvPr/>
          </p:nvGraphicFramePr>
          <p:xfrm>
            <a:off x="7315200" y="3092450"/>
            <a:ext cx="390525" cy="322263"/>
          </p:xfrm>
          <a:graphic>
            <a:graphicData uri="http://schemas.openxmlformats.org/presentationml/2006/ole">
              <mc:AlternateContent xmlns:mc="http://schemas.openxmlformats.org/markup-compatibility/2006">
                <mc:Choice xmlns:v="urn:schemas-microsoft-com:vml" Requires="v">
                  <p:oleObj name="Equation" r:id="rId6" imgW="57128" imgH="28415" progId="Equation.3">
                    <p:embed/>
                  </p:oleObj>
                </mc:Choice>
                <mc:Fallback>
                  <p:oleObj name="Equation" r:id="rId6" imgW="57128" imgH="28415" progId="Equation.3">
                    <p:embed/>
                    <p:pic>
                      <p:nvPicPr>
                        <p:cNvPr id="0" name="Object 14"/>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15200" y="3092450"/>
                          <a:ext cx="39052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77833" name="Object 15">
            <a:extLst>
              <a:ext uri="{FF2B5EF4-FFF2-40B4-BE49-F238E27FC236}">
                <a16:creationId xmlns:a16="http://schemas.microsoft.com/office/drawing/2014/main" id="{073F77E6-71B2-4221-A6FF-A0C31875DF1F}"/>
              </a:ext>
            </a:extLst>
          </p:cNvPr>
          <p:cNvGraphicFramePr>
            <a:graphicFrameLocks/>
          </p:cNvGraphicFramePr>
          <p:nvPr/>
        </p:nvGraphicFramePr>
        <p:xfrm>
          <a:off x="2649538" y="4462463"/>
          <a:ext cx="4878387" cy="973137"/>
        </p:xfrm>
        <a:graphic>
          <a:graphicData uri="http://schemas.openxmlformats.org/presentationml/2006/ole">
            <mc:AlternateContent xmlns:mc="http://schemas.openxmlformats.org/markup-compatibility/2006">
              <mc:Choice xmlns:v="urn:schemas-microsoft-com:vml" Requires="v">
                <p:oleObj name="Equation" r:id="rId8" imgW="2686072" imgH="333428" progId="Equation.3">
                  <p:embed/>
                </p:oleObj>
              </mc:Choice>
              <mc:Fallback>
                <p:oleObj name="Equation" r:id="rId8" imgW="2686072" imgH="333428" progId="Equation.3">
                  <p:embed/>
                  <p:pic>
                    <p:nvPicPr>
                      <p:cNvPr id="0" name="Object 15"/>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49538" y="4462463"/>
                        <a:ext cx="4878387" cy="973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0470" name="Object 17">
            <a:extLst>
              <a:ext uri="{FF2B5EF4-FFF2-40B4-BE49-F238E27FC236}">
                <a16:creationId xmlns:a16="http://schemas.microsoft.com/office/drawing/2014/main" id="{1843E2BD-6A7D-4697-A66A-0D7E18961D28}"/>
              </a:ext>
            </a:extLst>
          </p:cNvPr>
          <p:cNvGraphicFramePr>
            <a:graphicFrameLocks/>
          </p:cNvGraphicFramePr>
          <p:nvPr/>
        </p:nvGraphicFramePr>
        <p:xfrm>
          <a:off x="2652713" y="5487988"/>
          <a:ext cx="1182687" cy="890587"/>
        </p:xfrm>
        <a:graphic>
          <a:graphicData uri="http://schemas.openxmlformats.org/presentationml/2006/ole">
            <mc:AlternateContent xmlns:mc="http://schemas.openxmlformats.org/markup-compatibility/2006">
              <mc:Choice xmlns:v="urn:schemas-microsoft-com:vml" Requires="v">
                <p:oleObj name="Equation" r:id="rId10" imgW="619061" imgH="333428" progId="Equation.3">
                  <p:embed/>
                </p:oleObj>
              </mc:Choice>
              <mc:Fallback>
                <p:oleObj name="Equation" r:id="rId10" imgW="619061" imgH="333428" progId="Equation.3">
                  <p:embed/>
                  <p:pic>
                    <p:nvPicPr>
                      <p:cNvPr id="0" name="Object 17"/>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52713" y="5487988"/>
                        <a:ext cx="1182687" cy="890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0471" name="Text Box 7">
            <a:extLst>
              <a:ext uri="{FF2B5EF4-FFF2-40B4-BE49-F238E27FC236}">
                <a16:creationId xmlns:a16="http://schemas.microsoft.com/office/drawing/2014/main" id="{FA6A59B2-68C5-4BB6-923B-2D9ABC6E7518}"/>
              </a:ext>
            </a:extLst>
          </p:cNvPr>
          <p:cNvSpPr txBox="1">
            <a:spLocks noChangeArrowheads="1"/>
          </p:cNvSpPr>
          <p:nvPr/>
        </p:nvSpPr>
        <p:spPr bwMode="auto">
          <a:xfrm>
            <a:off x="4075113" y="5683250"/>
            <a:ext cx="2030412" cy="4572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solidFill>
                  <a:srgbClr val="FF0000"/>
                </a:solidFill>
                <a:latin typeface="Times New Roman" panose="02020603050405020304" pitchFamily="18" charset="0"/>
              </a:rPr>
              <a:t>单位：</a:t>
            </a:r>
            <a:r>
              <a:rPr lang="en-US" altLang="zh-CN" sz="2400">
                <a:solidFill>
                  <a:srgbClr val="FF0000"/>
                </a:solidFill>
                <a:latin typeface="Times New Roman" panose="02020603050405020304" pitchFamily="18" charset="0"/>
              </a:rPr>
              <a:t>J(</a:t>
            </a:r>
            <a:r>
              <a:rPr lang="zh-CN" altLang="en-US" sz="2400">
                <a:solidFill>
                  <a:srgbClr val="FF0000"/>
                </a:solidFill>
                <a:latin typeface="Times New Roman" panose="02020603050405020304" pitchFamily="18" charset="0"/>
              </a:rPr>
              <a:t>焦耳</a:t>
            </a:r>
            <a:r>
              <a:rPr lang="en-US" altLang="zh-CN" sz="2400">
                <a:solidFill>
                  <a:srgbClr val="FF0000"/>
                </a:solidFill>
                <a:latin typeface="Times New Roman" panose="02020603050405020304" pitchFamily="18" charset="0"/>
              </a:rPr>
              <a:t>)</a:t>
            </a:r>
            <a:endParaRPr lang="zh-CN" altLang="zh-CN" sz="2400">
              <a:solidFill>
                <a:srgbClr val="FF0000"/>
              </a:solidFill>
              <a:latin typeface="Times New Roman" panose="02020603050405020304" pitchFamily="18" charset="0"/>
            </a:endParaRPr>
          </a:p>
        </p:txBody>
      </p:sp>
      <p:graphicFrame>
        <p:nvGraphicFramePr>
          <p:cNvPr id="5" name="Object 24">
            <a:extLst>
              <a:ext uri="{FF2B5EF4-FFF2-40B4-BE49-F238E27FC236}">
                <a16:creationId xmlns:a16="http://schemas.microsoft.com/office/drawing/2014/main" id="{B6384137-9CF4-4B54-9C5E-2742BA9591AD}"/>
              </a:ext>
            </a:extLst>
          </p:cNvPr>
          <p:cNvGraphicFramePr>
            <a:graphicFrameLocks/>
          </p:cNvGraphicFramePr>
          <p:nvPr/>
        </p:nvGraphicFramePr>
        <p:xfrm>
          <a:off x="2563813" y="3733800"/>
          <a:ext cx="1223962" cy="514350"/>
        </p:xfrm>
        <a:graphic>
          <a:graphicData uri="http://schemas.openxmlformats.org/presentationml/2006/ole">
            <mc:AlternateContent xmlns:mc="http://schemas.openxmlformats.org/markup-compatibility/2006">
              <mc:Choice xmlns:v="urn:schemas-microsoft-com:vml" Requires="v">
                <p:oleObj name="Equation" r:id="rId12" imgW="600019" imgH="133443" progId="Equation.3">
                  <p:embed/>
                </p:oleObj>
              </mc:Choice>
              <mc:Fallback>
                <p:oleObj name="Equation" r:id="rId12" imgW="600019" imgH="133443" progId="Equation.3">
                  <p:embed/>
                  <p:pic>
                    <p:nvPicPr>
                      <p:cNvPr id="0" name="Object 24"/>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63813" y="3733800"/>
                        <a:ext cx="1223962"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20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77833"/>
                                        </p:tgtEl>
                                        <p:attrNameLst>
                                          <p:attrName>style.visibility</p:attrName>
                                        </p:attrNameLst>
                                      </p:cBhvr>
                                      <p:to>
                                        <p:strVal val="visible"/>
                                      </p:to>
                                    </p:set>
                                    <p:animEffect transition="in" filter="wipe(left)">
                                      <p:cBhvr>
                                        <p:cTn id="27" dur="2000"/>
                                        <p:tgtEl>
                                          <p:spTgt spid="778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Arc 2">
            <a:extLst>
              <a:ext uri="{FF2B5EF4-FFF2-40B4-BE49-F238E27FC236}">
                <a16:creationId xmlns:a16="http://schemas.microsoft.com/office/drawing/2014/main" id="{D7918ED3-55FB-4D7F-A785-33FCCF691955}"/>
              </a:ext>
            </a:extLst>
          </p:cNvPr>
          <p:cNvSpPr>
            <a:spLocks/>
          </p:cNvSpPr>
          <p:nvPr/>
        </p:nvSpPr>
        <p:spPr bwMode="auto">
          <a:xfrm flipV="1">
            <a:off x="6091238" y="1209675"/>
            <a:ext cx="1651000" cy="17526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p>
        </p:txBody>
      </p:sp>
      <p:sp>
        <p:nvSpPr>
          <p:cNvPr id="70659" name="Arc 3">
            <a:extLst>
              <a:ext uri="{FF2B5EF4-FFF2-40B4-BE49-F238E27FC236}">
                <a16:creationId xmlns:a16="http://schemas.microsoft.com/office/drawing/2014/main" id="{4656C54B-135F-438D-810F-549E1991D42A}"/>
              </a:ext>
            </a:extLst>
          </p:cNvPr>
          <p:cNvSpPr>
            <a:spLocks/>
          </p:cNvSpPr>
          <p:nvPr/>
        </p:nvSpPr>
        <p:spPr bwMode="auto">
          <a:xfrm rot="5400000" flipH="1" flipV="1">
            <a:off x="6046788" y="1223963"/>
            <a:ext cx="1784350" cy="1752600"/>
          </a:xfrm>
          <a:custGeom>
            <a:avLst/>
            <a:gdLst>
              <a:gd name="T0" fmla="*/ 0 w 23358"/>
              <a:gd name="T1" fmla="*/ 2147483646 h 21600"/>
              <a:gd name="T2" fmla="*/ 2147483646 w 23358"/>
              <a:gd name="T3" fmla="*/ 2147483646 h 21600"/>
              <a:gd name="T4" fmla="*/ 2147483646 w 23358"/>
              <a:gd name="T5" fmla="*/ 2147483646 h 21600"/>
              <a:gd name="T6" fmla="*/ 0 60000 65536"/>
              <a:gd name="T7" fmla="*/ 0 60000 65536"/>
              <a:gd name="T8" fmla="*/ 0 60000 65536"/>
              <a:gd name="T9" fmla="*/ 0 w 23358"/>
              <a:gd name="T10" fmla="*/ 0 h 21600"/>
              <a:gd name="T11" fmla="*/ 23358 w 23358"/>
              <a:gd name="T12" fmla="*/ 21600 h 21600"/>
            </a:gdLst>
            <a:ahLst/>
            <a:cxnLst>
              <a:cxn ang="T6">
                <a:pos x="T0" y="T1"/>
              </a:cxn>
              <a:cxn ang="T7">
                <a:pos x="T2" y="T3"/>
              </a:cxn>
              <a:cxn ang="T8">
                <a:pos x="T4" y="T5"/>
              </a:cxn>
            </a:cxnLst>
            <a:rect l="T9" t="T10" r="T11" b="T12"/>
            <a:pathLst>
              <a:path w="23358" h="21600" fill="none" extrusionOk="0">
                <a:moveTo>
                  <a:pt x="0" y="73"/>
                </a:moveTo>
                <a:cubicBezTo>
                  <a:pt x="590" y="24"/>
                  <a:pt x="1183" y="0"/>
                  <a:pt x="1776" y="0"/>
                </a:cubicBezTo>
                <a:cubicBezTo>
                  <a:pt x="13358" y="0"/>
                  <a:pt x="22879" y="9135"/>
                  <a:pt x="23357" y="20708"/>
                </a:cubicBezTo>
              </a:path>
              <a:path w="23358" h="21600" stroke="0" extrusionOk="0">
                <a:moveTo>
                  <a:pt x="0" y="73"/>
                </a:moveTo>
                <a:cubicBezTo>
                  <a:pt x="590" y="24"/>
                  <a:pt x="1183" y="0"/>
                  <a:pt x="1776" y="0"/>
                </a:cubicBezTo>
                <a:cubicBezTo>
                  <a:pt x="13358" y="0"/>
                  <a:pt x="22879" y="9135"/>
                  <a:pt x="23357" y="20708"/>
                </a:cubicBezTo>
                <a:lnTo>
                  <a:pt x="1776" y="21600"/>
                </a:lnTo>
                <a:lnTo>
                  <a:pt x="0" y="73"/>
                </a:lnTo>
                <a:close/>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vert="eaVert"/>
          <a:lstStyle/>
          <a:p>
            <a:endParaRPr lang="zh-CN" altLang="en-US"/>
          </a:p>
        </p:txBody>
      </p:sp>
      <p:graphicFrame>
        <p:nvGraphicFramePr>
          <p:cNvPr id="70662" name="Object 6">
            <a:extLst>
              <a:ext uri="{FF2B5EF4-FFF2-40B4-BE49-F238E27FC236}">
                <a16:creationId xmlns:a16="http://schemas.microsoft.com/office/drawing/2014/main" id="{5BCC4F5E-4F81-43A1-9D7A-E4F90B325425}"/>
              </a:ext>
            </a:extLst>
          </p:cNvPr>
          <p:cNvGraphicFramePr>
            <a:graphicFrameLocks/>
          </p:cNvGraphicFramePr>
          <p:nvPr/>
        </p:nvGraphicFramePr>
        <p:xfrm>
          <a:off x="4271963" y="4014788"/>
          <a:ext cx="2030412" cy="914400"/>
        </p:xfrm>
        <a:graphic>
          <a:graphicData uri="http://schemas.openxmlformats.org/presentationml/2006/ole">
            <mc:AlternateContent xmlns:mc="http://schemas.openxmlformats.org/markup-compatibility/2006">
              <mc:Choice xmlns:v="urn:schemas-microsoft-com:vml" Requires="v">
                <p:oleObj r:id="rId2" imgW="3914854" imgH="1685845" progId="Equation.3">
                  <p:embed/>
                </p:oleObj>
              </mc:Choice>
              <mc:Fallback>
                <p:oleObj r:id="rId2" imgW="3914854" imgH="1685845" progId="Equation.3">
                  <p:embed/>
                  <p:pic>
                    <p:nvPicPr>
                      <p:cNvPr id="0" name="Object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1963" y="4014788"/>
                        <a:ext cx="20304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0663" name="Object 7">
            <a:extLst>
              <a:ext uri="{FF2B5EF4-FFF2-40B4-BE49-F238E27FC236}">
                <a16:creationId xmlns:a16="http://schemas.microsoft.com/office/drawing/2014/main" id="{0585E6C2-56C2-4D00-A94E-0E65E66EA792}"/>
              </a:ext>
            </a:extLst>
          </p:cNvPr>
          <p:cNvGraphicFramePr>
            <a:graphicFrameLocks/>
          </p:cNvGraphicFramePr>
          <p:nvPr/>
        </p:nvGraphicFramePr>
        <p:xfrm>
          <a:off x="765175" y="2170113"/>
          <a:ext cx="1773238" cy="750887"/>
        </p:xfrm>
        <a:graphic>
          <a:graphicData uri="http://schemas.openxmlformats.org/presentationml/2006/ole">
            <mc:AlternateContent xmlns:mc="http://schemas.openxmlformats.org/markup-compatibility/2006">
              <mc:Choice xmlns:v="urn:schemas-microsoft-com:vml" Requires="v">
                <p:oleObj name="Equation" r:id="rId4" imgW="781102" imgH="257175" progId="Equation.3">
                  <p:embed/>
                </p:oleObj>
              </mc:Choice>
              <mc:Fallback>
                <p:oleObj name="Equation" r:id="rId4" imgW="781102" imgH="257175" progId="Equation.3">
                  <p:embed/>
                  <p:pic>
                    <p:nvPicPr>
                      <p:cNvPr id="0" name="Object 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175" y="2170113"/>
                        <a:ext cx="1773238" cy="75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0664" name="Object 8">
            <a:extLst>
              <a:ext uri="{FF2B5EF4-FFF2-40B4-BE49-F238E27FC236}">
                <a16:creationId xmlns:a16="http://schemas.microsoft.com/office/drawing/2014/main" id="{5A029377-410B-4294-ADA0-75183506B674}"/>
              </a:ext>
            </a:extLst>
          </p:cNvPr>
          <p:cNvGraphicFramePr>
            <a:graphicFrameLocks/>
          </p:cNvGraphicFramePr>
          <p:nvPr/>
        </p:nvGraphicFramePr>
        <p:xfrm>
          <a:off x="1263650" y="3071813"/>
          <a:ext cx="2541588" cy="736600"/>
        </p:xfrm>
        <a:graphic>
          <a:graphicData uri="http://schemas.openxmlformats.org/presentationml/2006/ole">
            <mc:AlternateContent xmlns:mc="http://schemas.openxmlformats.org/markup-compatibility/2006">
              <mc:Choice xmlns:v="urn:schemas-microsoft-com:vml" Requires="v">
                <p:oleObj r:id="rId6" imgW="4933808" imgH="1324002" progId="Equation.3">
                  <p:embed/>
                </p:oleObj>
              </mc:Choice>
              <mc:Fallback>
                <p:oleObj r:id="rId6" imgW="4933808" imgH="1324002" progId="Equation.3">
                  <p:embed/>
                  <p:pic>
                    <p:nvPicPr>
                      <p:cNvPr id="0" name="Object 8"/>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3650" y="3071813"/>
                        <a:ext cx="2541588" cy="73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0665" name="AutoShape 9">
            <a:extLst>
              <a:ext uri="{FF2B5EF4-FFF2-40B4-BE49-F238E27FC236}">
                <a16:creationId xmlns:a16="http://schemas.microsoft.com/office/drawing/2014/main" id="{C5F5BB5E-8DAD-4C39-BA7C-53E0BC217530}"/>
              </a:ext>
            </a:extLst>
          </p:cNvPr>
          <p:cNvSpPr>
            <a:spLocks noChangeArrowheads="1"/>
          </p:cNvSpPr>
          <p:nvPr/>
        </p:nvSpPr>
        <p:spPr bwMode="auto">
          <a:xfrm>
            <a:off x="7786688" y="833438"/>
            <a:ext cx="304800" cy="3810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12700" tIns="12700" rIns="12700" bIns="12700"/>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zh-CN" altLang="zh-CN" i="1">
                <a:solidFill>
                  <a:srgbClr val="00FFFF"/>
                </a:solidFill>
                <a:latin typeface="Times New Roman" panose="02020603050405020304" pitchFamily="18" charset="0"/>
              </a:rPr>
              <a:t>b</a:t>
            </a:r>
            <a:endParaRPr lang="zh-CN" altLang="zh-CN" i="1">
              <a:solidFill>
                <a:srgbClr val="000000"/>
              </a:solidFill>
              <a:latin typeface="Times New Roman" panose="02020603050405020304" pitchFamily="18" charset="0"/>
            </a:endParaRPr>
          </a:p>
        </p:txBody>
      </p:sp>
      <p:sp>
        <p:nvSpPr>
          <p:cNvPr id="70666" name="Line 10">
            <a:extLst>
              <a:ext uri="{FF2B5EF4-FFF2-40B4-BE49-F238E27FC236}">
                <a16:creationId xmlns:a16="http://schemas.microsoft.com/office/drawing/2014/main" id="{14C6CBE5-15C4-459A-A430-1B5EC291EFD5}"/>
              </a:ext>
            </a:extLst>
          </p:cNvPr>
          <p:cNvSpPr>
            <a:spLocks noChangeShapeType="1"/>
          </p:cNvSpPr>
          <p:nvPr/>
        </p:nvSpPr>
        <p:spPr bwMode="auto">
          <a:xfrm flipV="1">
            <a:off x="4268788" y="1209675"/>
            <a:ext cx="3473450" cy="1079500"/>
          </a:xfrm>
          <a:prstGeom prst="line">
            <a:avLst/>
          </a:prstGeom>
          <a:noFill/>
          <a:ln w="28575">
            <a:solidFill>
              <a:srgbClr val="00FF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67" name="Line 11">
            <a:extLst>
              <a:ext uri="{FF2B5EF4-FFF2-40B4-BE49-F238E27FC236}">
                <a16:creationId xmlns:a16="http://schemas.microsoft.com/office/drawing/2014/main" id="{01DD44B1-C7A3-4E5C-BFCB-E6BB9C49B520}"/>
              </a:ext>
            </a:extLst>
          </p:cNvPr>
          <p:cNvSpPr>
            <a:spLocks noChangeShapeType="1"/>
          </p:cNvSpPr>
          <p:nvPr/>
        </p:nvSpPr>
        <p:spPr bwMode="auto">
          <a:xfrm>
            <a:off x="4268788" y="2289175"/>
            <a:ext cx="1828800" cy="660400"/>
          </a:xfrm>
          <a:prstGeom prst="line">
            <a:avLst/>
          </a:prstGeom>
          <a:noFill/>
          <a:ln w="28575">
            <a:solidFill>
              <a:srgbClr val="00FF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68" name="Line 12">
            <a:extLst>
              <a:ext uri="{FF2B5EF4-FFF2-40B4-BE49-F238E27FC236}">
                <a16:creationId xmlns:a16="http://schemas.microsoft.com/office/drawing/2014/main" id="{987B06E0-BC14-48CC-84FF-F33A2E7DF797}"/>
              </a:ext>
            </a:extLst>
          </p:cNvPr>
          <p:cNvSpPr>
            <a:spLocks noChangeShapeType="1"/>
          </p:cNvSpPr>
          <p:nvPr/>
        </p:nvSpPr>
        <p:spPr bwMode="auto">
          <a:xfrm>
            <a:off x="4268788" y="2289175"/>
            <a:ext cx="3048000" cy="0"/>
          </a:xfrm>
          <a:prstGeom prst="line">
            <a:avLst/>
          </a:prstGeom>
          <a:noFill/>
          <a:ln w="38100">
            <a:solidFill>
              <a:srgbClr val="00FF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70669" name="Line 13">
            <a:extLst>
              <a:ext uri="{FF2B5EF4-FFF2-40B4-BE49-F238E27FC236}">
                <a16:creationId xmlns:a16="http://schemas.microsoft.com/office/drawing/2014/main" id="{FC6E97A3-1EBF-4160-9DC0-EBAA8ADD9C7E}"/>
              </a:ext>
            </a:extLst>
          </p:cNvPr>
          <p:cNvSpPr>
            <a:spLocks noChangeShapeType="1"/>
          </p:cNvSpPr>
          <p:nvPr/>
        </p:nvSpPr>
        <p:spPr bwMode="auto">
          <a:xfrm flipV="1">
            <a:off x="4332288" y="1603375"/>
            <a:ext cx="3378200" cy="673100"/>
          </a:xfrm>
          <a:prstGeom prst="line">
            <a:avLst/>
          </a:prstGeom>
          <a:noFill/>
          <a:ln w="28575">
            <a:solidFill>
              <a:srgbClr val="66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70" name="AutoShape 14">
            <a:extLst>
              <a:ext uri="{FF2B5EF4-FFF2-40B4-BE49-F238E27FC236}">
                <a16:creationId xmlns:a16="http://schemas.microsoft.com/office/drawing/2014/main" id="{16E245C5-77CF-4ABA-9C9C-A594832799B4}"/>
              </a:ext>
            </a:extLst>
          </p:cNvPr>
          <p:cNvSpPr>
            <a:spLocks noChangeArrowheads="1"/>
          </p:cNvSpPr>
          <p:nvPr/>
        </p:nvSpPr>
        <p:spPr bwMode="auto">
          <a:xfrm>
            <a:off x="6186488" y="2879725"/>
            <a:ext cx="304800" cy="3048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12700" tIns="12700" rIns="12700" bIns="12700"/>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zh-CN" altLang="zh-CN" i="1">
                <a:solidFill>
                  <a:srgbClr val="00FFFF"/>
                </a:solidFill>
                <a:latin typeface="Times New Roman" panose="02020603050405020304" pitchFamily="18" charset="0"/>
              </a:rPr>
              <a:t>a</a:t>
            </a:r>
            <a:endParaRPr lang="zh-CN" altLang="zh-CN" sz="2400">
              <a:solidFill>
                <a:srgbClr val="000000"/>
              </a:solidFill>
              <a:latin typeface="Times New Roman" panose="02020603050405020304" pitchFamily="18" charset="0"/>
            </a:endParaRPr>
          </a:p>
        </p:txBody>
      </p:sp>
      <p:sp>
        <p:nvSpPr>
          <p:cNvPr id="70671" name="AutoShape 15">
            <a:extLst>
              <a:ext uri="{FF2B5EF4-FFF2-40B4-BE49-F238E27FC236}">
                <a16:creationId xmlns:a16="http://schemas.microsoft.com/office/drawing/2014/main" id="{FC2B345C-219A-4E5B-B8E1-937EAC9F3997}"/>
              </a:ext>
            </a:extLst>
          </p:cNvPr>
          <p:cNvSpPr>
            <a:spLocks noChangeArrowheads="1"/>
          </p:cNvSpPr>
          <p:nvPr/>
        </p:nvSpPr>
        <p:spPr bwMode="auto">
          <a:xfrm>
            <a:off x="6567488" y="2365375"/>
            <a:ext cx="304800" cy="3556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12700" tIns="12700" rIns="12700" bIns="12700"/>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zh-CN" altLang="zh-CN" sz="2800" i="1">
                <a:solidFill>
                  <a:srgbClr val="FFFFFF"/>
                </a:solidFill>
                <a:latin typeface="Times New Roman" panose="02020603050405020304" pitchFamily="18" charset="0"/>
              </a:rPr>
              <a:t>L</a:t>
            </a:r>
            <a:endParaRPr lang="zh-CN" altLang="zh-CN" sz="2200">
              <a:solidFill>
                <a:srgbClr val="FFFFFF"/>
              </a:solidFill>
              <a:latin typeface="Times New Roman" panose="02020603050405020304" pitchFamily="18" charset="0"/>
            </a:endParaRPr>
          </a:p>
          <a:p>
            <a:pPr algn="just" eaLnBrk="1" hangingPunct="1">
              <a:spcBef>
                <a:spcPct val="0"/>
              </a:spcBef>
              <a:buClrTx/>
              <a:buSzTx/>
              <a:buFontTx/>
              <a:buNone/>
            </a:pPr>
            <a:endParaRPr lang="zh-CN" altLang="zh-CN" sz="1000">
              <a:solidFill>
                <a:srgbClr val="000000"/>
              </a:solidFill>
              <a:latin typeface="Times New Roman" panose="02020603050405020304" pitchFamily="18" charset="0"/>
            </a:endParaRPr>
          </a:p>
        </p:txBody>
      </p:sp>
      <p:graphicFrame>
        <p:nvGraphicFramePr>
          <p:cNvPr id="70672" name="Object 16">
            <a:extLst>
              <a:ext uri="{FF2B5EF4-FFF2-40B4-BE49-F238E27FC236}">
                <a16:creationId xmlns:a16="http://schemas.microsoft.com/office/drawing/2014/main" id="{549BAA26-272E-458E-9EB9-1EA3F1DAB3C6}"/>
              </a:ext>
            </a:extLst>
          </p:cNvPr>
          <p:cNvGraphicFramePr>
            <a:graphicFrameLocks/>
          </p:cNvGraphicFramePr>
          <p:nvPr/>
        </p:nvGraphicFramePr>
        <p:xfrm>
          <a:off x="5881688" y="1176338"/>
          <a:ext cx="255587" cy="431800"/>
        </p:xfrm>
        <a:graphic>
          <a:graphicData uri="http://schemas.openxmlformats.org/presentationml/2006/ole">
            <mc:AlternateContent xmlns:mc="http://schemas.openxmlformats.org/markup-compatibility/2006">
              <mc:Choice xmlns:v="urn:schemas-microsoft-com:vml" Requires="v">
                <p:oleObj r:id="rId8" imgW="361808" imgH="714335" progId="Equation.3">
                  <p:embed/>
                </p:oleObj>
              </mc:Choice>
              <mc:Fallback>
                <p:oleObj r:id="rId8" imgW="361808" imgH="714335" progId="Equation.3">
                  <p:embed/>
                  <p:pic>
                    <p:nvPicPr>
                      <p:cNvPr id="0" name="Object 16"/>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81688" y="1176338"/>
                        <a:ext cx="25558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0673" name="Object 17">
            <a:extLst>
              <a:ext uri="{FF2B5EF4-FFF2-40B4-BE49-F238E27FC236}">
                <a16:creationId xmlns:a16="http://schemas.microsoft.com/office/drawing/2014/main" id="{5C3308BF-6744-46CF-A6E9-A11BE8CB2705}"/>
              </a:ext>
            </a:extLst>
          </p:cNvPr>
          <p:cNvGraphicFramePr>
            <a:graphicFrameLocks/>
          </p:cNvGraphicFramePr>
          <p:nvPr/>
        </p:nvGraphicFramePr>
        <p:xfrm>
          <a:off x="5738813" y="2273300"/>
          <a:ext cx="241300" cy="471488"/>
        </p:xfrm>
        <a:graphic>
          <a:graphicData uri="http://schemas.openxmlformats.org/presentationml/2006/ole">
            <mc:AlternateContent xmlns:mc="http://schemas.openxmlformats.org/markup-compatibility/2006">
              <mc:Choice xmlns:v="urn:schemas-microsoft-com:vml" Requires="v">
                <p:oleObj r:id="rId10" imgW="333424" imgH="790588" progId="Equation.3">
                  <p:embed/>
                </p:oleObj>
              </mc:Choice>
              <mc:Fallback>
                <p:oleObj r:id="rId10" imgW="333424" imgH="790588" progId="Equation.3">
                  <p:embed/>
                  <p:pic>
                    <p:nvPicPr>
                      <p:cNvPr id="0" name="Object 17"/>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38813" y="2273300"/>
                        <a:ext cx="241300"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0674" name="Object 18">
            <a:extLst>
              <a:ext uri="{FF2B5EF4-FFF2-40B4-BE49-F238E27FC236}">
                <a16:creationId xmlns:a16="http://schemas.microsoft.com/office/drawing/2014/main" id="{03C88323-FAED-4B1C-92BB-998948F7D5AC}"/>
              </a:ext>
            </a:extLst>
          </p:cNvPr>
          <p:cNvGraphicFramePr>
            <a:graphicFrameLocks/>
          </p:cNvGraphicFramePr>
          <p:nvPr/>
        </p:nvGraphicFramePr>
        <p:xfrm>
          <a:off x="4967288" y="2662238"/>
          <a:ext cx="266700" cy="431800"/>
        </p:xfrm>
        <a:graphic>
          <a:graphicData uri="http://schemas.openxmlformats.org/presentationml/2006/ole">
            <mc:AlternateContent xmlns:mc="http://schemas.openxmlformats.org/markup-compatibility/2006">
              <mc:Choice xmlns:v="urn:schemas-microsoft-com:vml" Requires="v">
                <p:oleObj r:id="rId12" imgW="390551" imgH="714335" progId="Equation.3">
                  <p:embed/>
                </p:oleObj>
              </mc:Choice>
              <mc:Fallback>
                <p:oleObj r:id="rId12" imgW="390551" imgH="714335" progId="Equation.3">
                  <p:embed/>
                  <p:pic>
                    <p:nvPicPr>
                      <p:cNvPr id="0" name="Object 18"/>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67288" y="2662238"/>
                        <a:ext cx="2667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0675" name="Oval 19">
            <a:extLst>
              <a:ext uri="{FF2B5EF4-FFF2-40B4-BE49-F238E27FC236}">
                <a16:creationId xmlns:a16="http://schemas.microsoft.com/office/drawing/2014/main" id="{E9F981D2-FE02-46A5-BA79-4EF5B7A02D82}"/>
              </a:ext>
            </a:extLst>
          </p:cNvPr>
          <p:cNvSpPr>
            <a:spLocks noChangeArrowheads="1"/>
          </p:cNvSpPr>
          <p:nvPr/>
        </p:nvSpPr>
        <p:spPr bwMode="auto">
          <a:xfrm>
            <a:off x="7329488" y="2170113"/>
            <a:ext cx="152400" cy="152400"/>
          </a:xfrm>
          <a:prstGeom prst="ellipse">
            <a:avLst/>
          </a:prstGeom>
          <a:solidFill>
            <a:srgbClr val="FFFF00"/>
          </a:solidFill>
          <a:ln w="9525">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70676" name="Line 20">
            <a:extLst>
              <a:ext uri="{FF2B5EF4-FFF2-40B4-BE49-F238E27FC236}">
                <a16:creationId xmlns:a16="http://schemas.microsoft.com/office/drawing/2014/main" id="{ABE77498-F9F8-4C6C-A017-8B7B3826CD40}"/>
              </a:ext>
            </a:extLst>
          </p:cNvPr>
          <p:cNvSpPr>
            <a:spLocks noChangeShapeType="1"/>
          </p:cNvSpPr>
          <p:nvPr/>
        </p:nvSpPr>
        <p:spPr bwMode="auto">
          <a:xfrm flipH="1">
            <a:off x="7405688" y="1603375"/>
            <a:ext cx="304800" cy="609600"/>
          </a:xfrm>
          <a:prstGeom prst="line">
            <a:avLst/>
          </a:prstGeom>
          <a:noFill/>
          <a:ln w="57150">
            <a:solidFill>
              <a:srgbClr val="FFFF00"/>
            </a:solidFill>
            <a:prstDash val="sysDot"/>
            <a:round/>
            <a:headEnd type="triangle" w="med" len="sm"/>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70677" name="Object 21">
            <a:extLst>
              <a:ext uri="{FF2B5EF4-FFF2-40B4-BE49-F238E27FC236}">
                <a16:creationId xmlns:a16="http://schemas.microsoft.com/office/drawing/2014/main" id="{5B5773F8-282A-4ACF-A6FB-1FB1DA09BC26}"/>
              </a:ext>
            </a:extLst>
          </p:cNvPr>
          <p:cNvGraphicFramePr>
            <a:graphicFrameLocks/>
          </p:cNvGraphicFramePr>
          <p:nvPr/>
        </p:nvGraphicFramePr>
        <p:xfrm>
          <a:off x="7059613" y="1731963"/>
          <a:ext cx="392112" cy="366712"/>
        </p:xfrm>
        <a:graphic>
          <a:graphicData uri="http://schemas.openxmlformats.org/presentationml/2006/ole">
            <mc:AlternateContent xmlns:mc="http://schemas.openxmlformats.org/markup-compatibility/2006">
              <mc:Choice xmlns:v="urn:schemas-microsoft-com:vml" Requires="v">
                <p:oleObj r:id="rId14" imgW="638104" imgH="590603" progId="Equation.3">
                  <p:embed/>
                </p:oleObj>
              </mc:Choice>
              <mc:Fallback>
                <p:oleObj r:id="rId14" imgW="638104" imgH="590603" progId="Equation.3">
                  <p:embed/>
                  <p:pic>
                    <p:nvPicPr>
                      <p:cNvPr id="0" name="Object 21"/>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59613" y="1731963"/>
                        <a:ext cx="3921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0678" name="Object 22">
            <a:extLst>
              <a:ext uri="{FF2B5EF4-FFF2-40B4-BE49-F238E27FC236}">
                <a16:creationId xmlns:a16="http://schemas.microsoft.com/office/drawing/2014/main" id="{5A1E20A5-C5E8-4560-8867-F4C4B5366DAC}"/>
              </a:ext>
            </a:extLst>
          </p:cNvPr>
          <p:cNvGraphicFramePr>
            <a:graphicFrameLocks/>
          </p:cNvGraphicFramePr>
          <p:nvPr/>
        </p:nvGraphicFramePr>
        <p:xfrm>
          <a:off x="7400925" y="2689225"/>
          <a:ext cx="366713" cy="315913"/>
        </p:xfrm>
        <a:graphic>
          <a:graphicData uri="http://schemas.openxmlformats.org/presentationml/2006/ole">
            <mc:AlternateContent xmlns:mc="http://schemas.openxmlformats.org/markup-compatibility/2006">
              <mc:Choice xmlns:v="urn:schemas-microsoft-com:vml" Requires="v">
                <p:oleObj r:id="rId16" imgW="590677" imgH="485935" progId="Equation.3">
                  <p:embed/>
                </p:oleObj>
              </mc:Choice>
              <mc:Fallback>
                <p:oleObj r:id="rId16" imgW="590677" imgH="485935" progId="Equation.3">
                  <p:embed/>
                  <p:pic>
                    <p:nvPicPr>
                      <p:cNvPr id="0" name="Object 22"/>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400925" y="2689225"/>
                        <a:ext cx="366713"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 name="Group 23">
            <a:extLst>
              <a:ext uri="{FF2B5EF4-FFF2-40B4-BE49-F238E27FC236}">
                <a16:creationId xmlns:a16="http://schemas.microsoft.com/office/drawing/2014/main" id="{DC048155-3717-46EA-A29D-BDED89AA6C45}"/>
              </a:ext>
            </a:extLst>
          </p:cNvPr>
          <p:cNvGrpSpPr>
            <a:grpSpLocks/>
          </p:cNvGrpSpPr>
          <p:nvPr/>
        </p:nvGrpSpPr>
        <p:grpSpPr bwMode="auto">
          <a:xfrm>
            <a:off x="7405688" y="2336800"/>
            <a:ext cx="304800" cy="390525"/>
            <a:chOff x="0" y="0"/>
            <a:chExt cx="192" cy="246"/>
          </a:xfrm>
        </p:grpSpPr>
        <p:sp>
          <p:nvSpPr>
            <p:cNvPr id="191532" name="Line 24">
              <a:extLst>
                <a:ext uri="{FF2B5EF4-FFF2-40B4-BE49-F238E27FC236}">
                  <a16:creationId xmlns:a16="http://schemas.microsoft.com/office/drawing/2014/main" id="{87329C6D-7421-404C-8EB6-E0B1E7E1EBF6}"/>
                </a:ext>
              </a:extLst>
            </p:cNvPr>
            <p:cNvSpPr>
              <a:spLocks noChangeShapeType="1"/>
            </p:cNvSpPr>
            <p:nvPr/>
          </p:nvSpPr>
          <p:spPr bwMode="auto">
            <a:xfrm>
              <a:off x="192" y="0"/>
              <a:ext cx="0" cy="24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1533" name="Line 25">
              <a:extLst>
                <a:ext uri="{FF2B5EF4-FFF2-40B4-BE49-F238E27FC236}">
                  <a16:creationId xmlns:a16="http://schemas.microsoft.com/office/drawing/2014/main" id="{9BD5CE29-3133-4F40-8FF8-47ABFDCD0569}"/>
                </a:ext>
              </a:extLst>
            </p:cNvPr>
            <p:cNvSpPr>
              <a:spLocks noChangeShapeType="1"/>
            </p:cNvSpPr>
            <p:nvPr/>
          </p:nvSpPr>
          <p:spPr bwMode="auto">
            <a:xfrm>
              <a:off x="0" y="162"/>
              <a:ext cx="192" cy="0"/>
            </a:xfrm>
            <a:prstGeom prst="line">
              <a:avLst/>
            </a:prstGeom>
            <a:noFill/>
            <a:ln w="19050">
              <a:solidFill>
                <a:srgbClr val="FFFFFF"/>
              </a:solidFill>
              <a:round/>
              <a:headEnd type="triangl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1534" name="Line 26">
              <a:extLst>
                <a:ext uri="{FF2B5EF4-FFF2-40B4-BE49-F238E27FC236}">
                  <a16:creationId xmlns:a16="http://schemas.microsoft.com/office/drawing/2014/main" id="{9F6A4D28-D2E8-4DE3-8CAB-B3DFAFF9C683}"/>
                </a:ext>
              </a:extLst>
            </p:cNvPr>
            <p:cNvSpPr>
              <a:spLocks noChangeShapeType="1"/>
            </p:cNvSpPr>
            <p:nvPr/>
          </p:nvSpPr>
          <p:spPr bwMode="auto">
            <a:xfrm>
              <a:off x="0" y="6"/>
              <a:ext cx="0" cy="24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0683" name="AutoShape 27">
            <a:extLst>
              <a:ext uri="{FF2B5EF4-FFF2-40B4-BE49-F238E27FC236}">
                <a16:creationId xmlns:a16="http://schemas.microsoft.com/office/drawing/2014/main" id="{728425A5-3075-43C5-B360-104E365866B2}"/>
              </a:ext>
            </a:extLst>
          </p:cNvPr>
          <p:cNvSpPr>
            <a:spLocks noChangeArrowheads="1"/>
          </p:cNvSpPr>
          <p:nvPr/>
        </p:nvSpPr>
        <p:spPr bwMode="auto">
          <a:xfrm>
            <a:off x="7862888" y="1450975"/>
            <a:ext cx="609600" cy="609600"/>
          </a:xfrm>
          <a:prstGeom prst="wedgeRectCallout">
            <a:avLst>
              <a:gd name="adj1" fmla="val -100523"/>
              <a:gd name="adj2" fmla="val 69532"/>
            </a:avLst>
          </a:prstGeom>
          <a:noFill/>
          <a:ln w="28575">
            <a:solidFill>
              <a:srgbClr val="00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defTabSz="762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zh-CN" sz="2800" b="1" i="1">
                <a:solidFill>
                  <a:srgbClr val="FFFFFF"/>
                </a:solidFill>
                <a:latin typeface="Times New Roman" panose="02020603050405020304" pitchFamily="18" charset="0"/>
                <a:sym typeface="Symbol" panose="05050102010706020507" pitchFamily="18" charset="2"/>
              </a:rPr>
              <a:t></a:t>
            </a:r>
            <a:endParaRPr lang="zh-CN" altLang="zh-CN" sz="2800" b="1" i="1">
              <a:solidFill>
                <a:srgbClr val="FFFFFF"/>
              </a:solidFill>
              <a:latin typeface="Times New Roman" panose="02020603050405020304" pitchFamily="18" charset="0"/>
            </a:endParaRPr>
          </a:p>
        </p:txBody>
      </p:sp>
      <p:sp>
        <p:nvSpPr>
          <p:cNvPr id="70684" name="Oval 28">
            <a:extLst>
              <a:ext uri="{FF2B5EF4-FFF2-40B4-BE49-F238E27FC236}">
                <a16:creationId xmlns:a16="http://schemas.microsoft.com/office/drawing/2014/main" id="{EAC9CEF1-6677-49E3-8185-6A99F61D61F9}"/>
              </a:ext>
            </a:extLst>
          </p:cNvPr>
          <p:cNvSpPr>
            <a:spLocks noChangeArrowheads="1"/>
          </p:cNvSpPr>
          <p:nvPr/>
        </p:nvSpPr>
        <p:spPr bwMode="auto">
          <a:xfrm>
            <a:off x="4205288" y="2246313"/>
            <a:ext cx="152400" cy="152400"/>
          </a:xfrm>
          <a:prstGeom prst="ellipse">
            <a:avLst/>
          </a:prstGeom>
          <a:solidFill>
            <a:srgbClr val="FF3300"/>
          </a:solidFill>
          <a:ln w="9525">
            <a:solidFill>
              <a:srgbClr val="FFFFFF"/>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graphicFrame>
        <p:nvGraphicFramePr>
          <p:cNvPr id="70685" name="Object 29">
            <a:extLst>
              <a:ext uri="{FF2B5EF4-FFF2-40B4-BE49-F238E27FC236}">
                <a16:creationId xmlns:a16="http://schemas.microsoft.com/office/drawing/2014/main" id="{0D8D3174-8DEF-4FA4-8FA8-E7F7D7DCFAFE}"/>
              </a:ext>
            </a:extLst>
          </p:cNvPr>
          <p:cNvGraphicFramePr>
            <a:graphicFrameLocks/>
          </p:cNvGraphicFramePr>
          <p:nvPr/>
        </p:nvGraphicFramePr>
        <p:xfrm>
          <a:off x="4167188" y="2509838"/>
          <a:ext cx="230187" cy="306387"/>
        </p:xfrm>
        <a:graphic>
          <a:graphicData uri="http://schemas.openxmlformats.org/presentationml/2006/ole">
            <mc:AlternateContent xmlns:mc="http://schemas.openxmlformats.org/markup-compatibility/2006">
              <mc:Choice xmlns:v="urn:schemas-microsoft-com:vml" Requires="v">
                <p:oleObj r:id="rId18" imgW="314381" imgH="466872" progId="Equation.3">
                  <p:embed/>
                </p:oleObj>
              </mc:Choice>
              <mc:Fallback>
                <p:oleObj r:id="rId18" imgW="314381" imgH="466872" progId="Equation.3">
                  <p:embed/>
                  <p:pic>
                    <p:nvPicPr>
                      <p:cNvPr id="0" name="Object 29"/>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167188" y="2509838"/>
                        <a:ext cx="2301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0686" name="Line 30">
            <a:extLst>
              <a:ext uri="{FF2B5EF4-FFF2-40B4-BE49-F238E27FC236}">
                <a16:creationId xmlns:a16="http://schemas.microsoft.com/office/drawing/2014/main" id="{84AE338A-B456-4BD6-9B5A-47F580AC52CF}"/>
              </a:ext>
            </a:extLst>
          </p:cNvPr>
          <p:cNvSpPr>
            <a:spLocks noChangeShapeType="1"/>
          </p:cNvSpPr>
          <p:nvPr/>
        </p:nvSpPr>
        <p:spPr bwMode="auto">
          <a:xfrm>
            <a:off x="7462838" y="2289175"/>
            <a:ext cx="558800" cy="0"/>
          </a:xfrm>
          <a:prstGeom prst="line">
            <a:avLst/>
          </a:prstGeom>
          <a:noFill/>
          <a:ln w="38100">
            <a:solidFill>
              <a:srgbClr val="FFFF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70687" name="Object 31">
            <a:extLst>
              <a:ext uri="{FF2B5EF4-FFF2-40B4-BE49-F238E27FC236}">
                <a16:creationId xmlns:a16="http://schemas.microsoft.com/office/drawing/2014/main" id="{44189D92-E6A1-4CE2-8932-E1DABDA5F645}"/>
              </a:ext>
            </a:extLst>
          </p:cNvPr>
          <p:cNvGraphicFramePr>
            <a:graphicFrameLocks/>
          </p:cNvGraphicFramePr>
          <p:nvPr/>
        </p:nvGraphicFramePr>
        <p:xfrm>
          <a:off x="8058150" y="2152650"/>
          <a:ext cx="280988" cy="341313"/>
        </p:xfrm>
        <a:graphic>
          <a:graphicData uri="http://schemas.openxmlformats.org/presentationml/2006/ole">
            <mc:AlternateContent xmlns:mc="http://schemas.openxmlformats.org/markup-compatibility/2006">
              <mc:Choice xmlns:v="urn:schemas-microsoft-com:vml" Requires="v">
                <p:oleObj r:id="rId20" imgW="409594" imgH="542765" progId="Equation.3">
                  <p:embed/>
                </p:oleObj>
              </mc:Choice>
              <mc:Fallback>
                <p:oleObj r:id="rId20" imgW="409594" imgH="542765" progId="Equation.3">
                  <p:embed/>
                  <p:pic>
                    <p:nvPicPr>
                      <p:cNvPr id="0" name="Object 31"/>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058150" y="2152650"/>
                        <a:ext cx="280988"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0688" name="Arc 32">
            <a:extLst>
              <a:ext uri="{FF2B5EF4-FFF2-40B4-BE49-F238E27FC236}">
                <a16:creationId xmlns:a16="http://schemas.microsoft.com/office/drawing/2014/main" id="{033F8C02-547A-4305-824A-F2E0A0DCE4BB}"/>
              </a:ext>
            </a:extLst>
          </p:cNvPr>
          <p:cNvSpPr>
            <a:spLocks/>
          </p:cNvSpPr>
          <p:nvPr/>
        </p:nvSpPr>
        <p:spPr bwMode="auto">
          <a:xfrm>
            <a:off x="7481888" y="2136775"/>
            <a:ext cx="228600" cy="1524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0689" name="Line 33">
            <a:extLst>
              <a:ext uri="{FF2B5EF4-FFF2-40B4-BE49-F238E27FC236}">
                <a16:creationId xmlns:a16="http://schemas.microsoft.com/office/drawing/2014/main" id="{11E82523-E16E-4D19-B949-E534D2D6CCDB}"/>
              </a:ext>
            </a:extLst>
          </p:cNvPr>
          <p:cNvSpPr>
            <a:spLocks noChangeShapeType="1"/>
          </p:cNvSpPr>
          <p:nvPr/>
        </p:nvSpPr>
        <p:spPr bwMode="auto">
          <a:xfrm>
            <a:off x="7710488" y="1679575"/>
            <a:ext cx="0" cy="609600"/>
          </a:xfrm>
          <a:prstGeom prst="line">
            <a:avLst/>
          </a:prstGeom>
          <a:noFill/>
          <a:ln w="28575">
            <a:solidFill>
              <a:srgbClr val="FFFFFF"/>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690" name="Rectangle 34">
            <a:extLst>
              <a:ext uri="{FF2B5EF4-FFF2-40B4-BE49-F238E27FC236}">
                <a16:creationId xmlns:a16="http://schemas.microsoft.com/office/drawing/2014/main" id="{E10A7492-6E4C-4065-97F4-DE71231A3CB6}"/>
              </a:ext>
            </a:extLst>
          </p:cNvPr>
          <p:cNvSpPr>
            <a:spLocks noChangeArrowheads="1"/>
          </p:cNvSpPr>
          <p:nvPr/>
        </p:nvSpPr>
        <p:spPr bwMode="auto">
          <a:xfrm>
            <a:off x="4286250" y="5213350"/>
            <a:ext cx="46434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a:solidFill>
                  <a:srgbClr val="FFFFFF"/>
                </a:solidFill>
                <a:latin typeface="Times New Roman" panose="02020603050405020304" pitchFamily="18" charset="0"/>
                <a:ea typeface="华文中宋" panose="02010600040101010101" pitchFamily="2" charset="-122"/>
              </a:rPr>
              <a:t>结论：静电场做功</a:t>
            </a:r>
            <a:r>
              <a:rPr lang="en-US" altLang="zh-CN" sz="2400" b="1" i="1">
                <a:solidFill>
                  <a:srgbClr val="FFFFFF"/>
                </a:solidFill>
                <a:latin typeface="Times New Roman" panose="02020603050405020304" pitchFamily="18" charset="0"/>
                <a:ea typeface="华文中宋" panose="02010600040101010101" pitchFamily="2" charset="-122"/>
              </a:rPr>
              <a:t>A</a:t>
            </a:r>
            <a:r>
              <a:rPr lang="zh-CN" altLang="en-US" sz="2400">
                <a:solidFill>
                  <a:srgbClr val="FFFFFF"/>
                </a:solidFill>
                <a:latin typeface="Times New Roman" panose="02020603050405020304" pitchFamily="18" charset="0"/>
                <a:ea typeface="华文中宋" panose="02010600040101010101" pitchFamily="2" charset="-122"/>
              </a:rPr>
              <a:t>仅与</a:t>
            </a:r>
            <a:r>
              <a:rPr lang="en-US" altLang="zh-CN" sz="2400" b="1" i="1">
                <a:solidFill>
                  <a:srgbClr val="FFFFFF"/>
                </a:solidFill>
                <a:latin typeface="Times New Roman" panose="02020603050405020304" pitchFamily="18" charset="0"/>
                <a:ea typeface="华文中宋" panose="02010600040101010101" pitchFamily="2" charset="-122"/>
              </a:rPr>
              <a:t>q</a:t>
            </a:r>
            <a:r>
              <a:rPr lang="en-US" altLang="zh-CN" sz="2400" b="1" baseline="-25000">
                <a:solidFill>
                  <a:srgbClr val="FFFFFF"/>
                </a:solidFill>
                <a:latin typeface="Times New Roman" panose="02020603050405020304" pitchFamily="18" charset="0"/>
                <a:ea typeface="华文中宋" panose="02010600040101010101" pitchFamily="2" charset="-122"/>
              </a:rPr>
              <a:t>0</a:t>
            </a:r>
            <a:r>
              <a:rPr lang="zh-CN" altLang="en-US" sz="2400">
                <a:solidFill>
                  <a:srgbClr val="FFFFFF"/>
                </a:solidFill>
                <a:latin typeface="Times New Roman" panose="02020603050405020304" pitchFamily="18" charset="0"/>
                <a:ea typeface="华文中宋" panose="02010600040101010101" pitchFamily="2" charset="-122"/>
              </a:rPr>
              <a:t>的</a:t>
            </a:r>
            <a:r>
              <a:rPr lang="zh-CN" altLang="en-US" sz="2400" b="1">
                <a:solidFill>
                  <a:srgbClr val="FFFF00"/>
                </a:solidFill>
                <a:latin typeface="Times New Roman" panose="02020603050405020304" pitchFamily="18" charset="0"/>
                <a:ea typeface="华文中宋" panose="02010600040101010101" pitchFamily="2" charset="-122"/>
              </a:rPr>
              <a:t>始末</a:t>
            </a:r>
            <a:r>
              <a:rPr lang="zh-CN" altLang="en-US" sz="2400">
                <a:solidFill>
                  <a:srgbClr val="FFFFFF"/>
                </a:solidFill>
                <a:latin typeface="Times New Roman" panose="02020603050405020304" pitchFamily="18" charset="0"/>
                <a:ea typeface="华文中宋" panose="02010600040101010101" pitchFamily="2" charset="-122"/>
              </a:rPr>
              <a:t>位置</a:t>
            </a:r>
            <a:r>
              <a:rPr lang="zh-CN" altLang="en-US" sz="2400" b="1">
                <a:solidFill>
                  <a:srgbClr val="FFFFFF"/>
                </a:solidFill>
                <a:latin typeface="Times New Roman" panose="02020603050405020304" pitchFamily="18" charset="0"/>
                <a:ea typeface="华文中宋" panose="02010600040101010101" pitchFamily="2" charset="-122"/>
              </a:rPr>
              <a:t>有关</a:t>
            </a:r>
            <a:r>
              <a:rPr lang="zh-CN" altLang="en-US" sz="2400">
                <a:solidFill>
                  <a:srgbClr val="FFFFFF"/>
                </a:solidFill>
                <a:latin typeface="Times New Roman" panose="02020603050405020304" pitchFamily="18" charset="0"/>
                <a:ea typeface="华文中宋" panose="02010600040101010101" pitchFamily="2" charset="-122"/>
              </a:rPr>
              <a:t>，</a:t>
            </a:r>
            <a:r>
              <a:rPr lang="zh-CN" altLang="en-US" sz="2400" b="1">
                <a:solidFill>
                  <a:srgbClr val="FFFF00"/>
                </a:solidFill>
                <a:latin typeface="Times New Roman" panose="02020603050405020304" pitchFamily="18" charset="0"/>
                <a:ea typeface="华文中宋" panose="02010600040101010101" pitchFamily="2" charset="-122"/>
              </a:rPr>
              <a:t>与路径无关</a:t>
            </a:r>
            <a:r>
              <a:rPr lang="zh-CN" altLang="en-US" sz="2400">
                <a:solidFill>
                  <a:srgbClr val="FFFFFF"/>
                </a:solidFill>
                <a:latin typeface="Times New Roman" panose="02020603050405020304" pitchFamily="18" charset="0"/>
                <a:ea typeface="华文中宋" panose="02010600040101010101" pitchFamily="2" charset="-122"/>
              </a:rPr>
              <a:t>。</a:t>
            </a:r>
            <a:endParaRPr lang="zh-CN" altLang="en-US" sz="2400" b="1">
              <a:solidFill>
                <a:srgbClr val="FF9900"/>
              </a:solidFill>
              <a:latin typeface="Times New Roman" panose="02020603050405020304" pitchFamily="18" charset="0"/>
              <a:ea typeface="楷体_GB2312" pitchFamily="49" charset="-122"/>
            </a:endParaRPr>
          </a:p>
        </p:txBody>
      </p:sp>
      <p:sp>
        <p:nvSpPr>
          <p:cNvPr id="70691" name="Text Box 35">
            <a:extLst>
              <a:ext uri="{FF2B5EF4-FFF2-40B4-BE49-F238E27FC236}">
                <a16:creationId xmlns:a16="http://schemas.microsoft.com/office/drawing/2014/main" id="{9BB282C1-DF24-485C-AE89-555C314F41AA}"/>
              </a:ext>
            </a:extLst>
          </p:cNvPr>
          <p:cNvSpPr txBox="1">
            <a:spLocks noChangeArrowheads="1"/>
          </p:cNvSpPr>
          <p:nvPr/>
        </p:nvSpPr>
        <p:spPr bwMode="auto">
          <a:xfrm>
            <a:off x="4052888" y="1824038"/>
            <a:ext cx="404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zh-CN" sz="2400" b="1" i="1">
                <a:solidFill>
                  <a:srgbClr val="66FFFF"/>
                </a:solidFill>
                <a:latin typeface="Times New Roman" panose="02020603050405020304" pitchFamily="18" charset="0"/>
              </a:rPr>
              <a:t>O</a:t>
            </a:r>
          </a:p>
        </p:txBody>
      </p:sp>
      <p:graphicFrame>
        <p:nvGraphicFramePr>
          <p:cNvPr id="70692" name="Object 36">
            <a:extLst>
              <a:ext uri="{FF2B5EF4-FFF2-40B4-BE49-F238E27FC236}">
                <a16:creationId xmlns:a16="http://schemas.microsoft.com/office/drawing/2014/main" id="{279F7F09-F828-4317-B98F-523FC0ECD3BF}"/>
              </a:ext>
            </a:extLst>
          </p:cNvPr>
          <p:cNvGraphicFramePr>
            <a:graphicFrameLocks/>
          </p:cNvGraphicFramePr>
          <p:nvPr/>
        </p:nvGraphicFramePr>
        <p:xfrm>
          <a:off x="1260475" y="4014788"/>
          <a:ext cx="2881313" cy="914400"/>
        </p:xfrm>
        <a:graphic>
          <a:graphicData uri="http://schemas.openxmlformats.org/presentationml/2006/ole">
            <mc:AlternateContent xmlns:mc="http://schemas.openxmlformats.org/markup-compatibility/2006">
              <mc:Choice xmlns:v="urn:schemas-microsoft-com:vml" Requires="v">
                <p:oleObj r:id="rId22" imgW="5619698" imgH="1685845" progId="Equation.3">
                  <p:embed/>
                </p:oleObj>
              </mc:Choice>
              <mc:Fallback>
                <p:oleObj r:id="rId22" imgW="5619698" imgH="1685845" progId="Equation.3">
                  <p:embed/>
                  <p:pic>
                    <p:nvPicPr>
                      <p:cNvPr id="0" name="Object 36"/>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260475" y="4014788"/>
                        <a:ext cx="28813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 name="Group 37">
            <a:extLst>
              <a:ext uri="{FF2B5EF4-FFF2-40B4-BE49-F238E27FC236}">
                <a16:creationId xmlns:a16="http://schemas.microsoft.com/office/drawing/2014/main" id="{22E6C5A6-92C9-423B-819D-F1E761CBBB7E}"/>
              </a:ext>
            </a:extLst>
          </p:cNvPr>
          <p:cNvGrpSpPr>
            <a:grpSpLocks/>
          </p:cNvGrpSpPr>
          <p:nvPr/>
        </p:nvGrpSpPr>
        <p:grpSpPr bwMode="auto">
          <a:xfrm>
            <a:off x="5875338" y="2362200"/>
            <a:ext cx="438150" cy="654050"/>
            <a:chOff x="0" y="0"/>
            <a:chExt cx="276" cy="412"/>
          </a:xfrm>
        </p:grpSpPr>
        <p:sp>
          <p:nvSpPr>
            <p:cNvPr id="191530" name="Oval 38">
              <a:extLst>
                <a:ext uri="{FF2B5EF4-FFF2-40B4-BE49-F238E27FC236}">
                  <a16:creationId xmlns:a16="http://schemas.microsoft.com/office/drawing/2014/main" id="{266C666F-A3C4-4019-BDAF-EF27A4EDA2F2}"/>
                </a:ext>
              </a:extLst>
            </p:cNvPr>
            <p:cNvSpPr>
              <a:spLocks noChangeArrowheads="1"/>
            </p:cNvSpPr>
            <p:nvPr/>
          </p:nvSpPr>
          <p:spPr bwMode="auto">
            <a:xfrm>
              <a:off x="91" y="316"/>
              <a:ext cx="96" cy="96"/>
            </a:xfrm>
            <a:prstGeom prst="ellipse">
              <a:avLst/>
            </a:prstGeom>
            <a:solidFill>
              <a:srgbClr val="FFFF00"/>
            </a:solidFill>
            <a:ln w="9525">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191531" name="Text Box 39">
              <a:extLst>
                <a:ext uri="{FF2B5EF4-FFF2-40B4-BE49-F238E27FC236}">
                  <a16:creationId xmlns:a16="http://schemas.microsoft.com/office/drawing/2014/main" id="{2A74896E-1187-41E1-AD2E-6909D0CC0725}"/>
                </a:ext>
              </a:extLst>
            </p:cNvPr>
            <p:cNvSpPr txBox="1">
              <a:spLocks noChangeArrowheads="1"/>
            </p:cNvSpPr>
            <p:nvPr/>
          </p:nvSpPr>
          <p:spPr bwMode="auto">
            <a:xfrm>
              <a:off x="0" y="0"/>
              <a:ext cx="2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zh-CN" sz="2400" i="1">
                  <a:solidFill>
                    <a:srgbClr val="FFFF00"/>
                  </a:solidFill>
                  <a:latin typeface="Times New Roman" panose="02020603050405020304" pitchFamily="18" charset="0"/>
                </a:rPr>
                <a:t>q</a:t>
              </a:r>
              <a:r>
                <a:rPr lang="zh-CN" altLang="zh-CN" sz="2400" baseline="-25000">
                  <a:solidFill>
                    <a:srgbClr val="FFFF00"/>
                  </a:solidFill>
                  <a:latin typeface="Times New Roman" panose="02020603050405020304" pitchFamily="18" charset="0"/>
                </a:rPr>
                <a:t>0</a:t>
              </a:r>
            </a:p>
          </p:txBody>
        </p:sp>
      </p:grpSp>
      <p:graphicFrame>
        <p:nvGraphicFramePr>
          <p:cNvPr id="70696" name="Object 40">
            <a:extLst>
              <a:ext uri="{FF2B5EF4-FFF2-40B4-BE49-F238E27FC236}">
                <a16:creationId xmlns:a16="http://schemas.microsoft.com/office/drawing/2014/main" id="{45FD69C2-A283-4723-8886-6DEBC0EB7944}"/>
              </a:ext>
            </a:extLst>
          </p:cNvPr>
          <p:cNvGraphicFramePr>
            <a:graphicFrameLocks/>
          </p:cNvGraphicFramePr>
          <p:nvPr/>
        </p:nvGraphicFramePr>
        <p:xfrm>
          <a:off x="5510213" y="1497013"/>
          <a:ext cx="952500" cy="471487"/>
        </p:xfrm>
        <a:graphic>
          <a:graphicData uri="http://schemas.openxmlformats.org/presentationml/2006/ole">
            <mc:AlternateContent xmlns:mc="http://schemas.openxmlformats.org/markup-compatibility/2006">
              <mc:Choice xmlns:v="urn:schemas-microsoft-com:vml" Requires="v">
                <p:oleObj r:id="rId24" imgW="1761972" imgH="790588" progId="Equation.3">
                  <p:embed/>
                </p:oleObj>
              </mc:Choice>
              <mc:Fallback>
                <p:oleObj r:id="rId24" imgW="1761972" imgH="790588" progId="Equation.3">
                  <p:embed/>
                  <p:pic>
                    <p:nvPicPr>
                      <p:cNvPr id="0" name="Object 40"/>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510213" y="1497013"/>
                        <a:ext cx="952500"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 name="Group 41">
            <a:extLst>
              <a:ext uri="{FF2B5EF4-FFF2-40B4-BE49-F238E27FC236}">
                <a16:creationId xmlns:a16="http://schemas.microsoft.com/office/drawing/2014/main" id="{EEACD977-44BB-41D7-A100-B9BF8B8959C7}"/>
              </a:ext>
            </a:extLst>
          </p:cNvPr>
          <p:cNvGrpSpPr>
            <a:grpSpLocks/>
          </p:cNvGrpSpPr>
          <p:nvPr/>
        </p:nvGrpSpPr>
        <p:grpSpPr bwMode="auto">
          <a:xfrm>
            <a:off x="7526338" y="633413"/>
            <a:ext cx="438150" cy="654050"/>
            <a:chOff x="0" y="0"/>
            <a:chExt cx="276" cy="412"/>
          </a:xfrm>
        </p:grpSpPr>
        <p:sp>
          <p:nvSpPr>
            <p:cNvPr id="191528" name="Oval 42">
              <a:extLst>
                <a:ext uri="{FF2B5EF4-FFF2-40B4-BE49-F238E27FC236}">
                  <a16:creationId xmlns:a16="http://schemas.microsoft.com/office/drawing/2014/main" id="{38DC8915-6FC5-47F8-B461-7858CD1DE36D}"/>
                </a:ext>
              </a:extLst>
            </p:cNvPr>
            <p:cNvSpPr>
              <a:spLocks noChangeArrowheads="1"/>
            </p:cNvSpPr>
            <p:nvPr/>
          </p:nvSpPr>
          <p:spPr bwMode="auto">
            <a:xfrm>
              <a:off x="91" y="316"/>
              <a:ext cx="96" cy="96"/>
            </a:xfrm>
            <a:prstGeom prst="ellipse">
              <a:avLst/>
            </a:prstGeom>
            <a:solidFill>
              <a:srgbClr val="FFFF00"/>
            </a:solidFill>
            <a:ln w="9525">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191529" name="Text Box 43">
              <a:extLst>
                <a:ext uri="{FF2B5EF4-FFF2-40B4-BE49-F238E27FC236}">
                  <a16:creationId xmlns:a16="http://schemas.microsoft.com/office/drawing/2014/main" id="{D429302E-9EEA-437E-BD05-74414C33CF9D}"/>
                </a:ext>
              </a:extLst>
            </p:cNvPr>
            <p:cNvSpPr txBox="1">
              <a:spLocks noChangeArrowheads="1"/>
            </p:cNvSpPr>
            <p:nvPr/>
          </p:nvSpPr>
          <p:spPr bwMode="auto">
            <a:xfrm>
              <a:off x="0" y="0"/>
              <a:ext cx="2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zh-CN" sz="2400" i="1">
                  <a:solidFill>
                    <a:srgbClr val="FFFF00"/>
                  </a:solidFill>
                  <a:latin typeface="Times New Roman" panose="02020603050405020304" pitchFamily="18" charset="0"/>
                </a:rPr>
                <a:t>q</a:t>
              </a:r>
              <a:r>
                <a:rPr lang="zh-CN" altLang="zh-CN" sz="2400" baseline="-25000">
                  <a:solidFill>
                    <a:srgbClr val="FFFF00"/>
                  </a:solidFill>
                  <a:latin typeface="Times New Roman" panose="02020603050405020304" pitchFamily="18" charset="0"/>
                </a:rPr>
                <a:t>0</a:t>
              </a:r>
            </a:p>
          </p:txBody>
        </p:sp>
      </p:grpSp>
      <p:sp>
        <p:nvSpPr>
          <p:cNvPr id="70700" name="Text Box 44">
            <a:extLst>
              <a:ext uri="{FF2B5EF4-FFF2-40B4-BE49-F238E27FC236}">
                <a16:creationId xmlns:a16="http://schemas.microsoft.com/office/drawing/2014/main" id="{8BC487B7-9EBD-492F-BB06-3F70436DE395}"/>
              </a:ext>
            </a:extLst>
          </p:cNvPr>
          <p:cNvSpPr txBox="1">
            <a:spLocks noChangeArrowheads="1"/>
          </p:cNvSpPr>
          <p:nvPr/>
        </p:nvSpPr>
        <p:spPr bwMode="auto">
          <a:xfrm>
            <a:off x="1117600" y="5383213"/>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000" b="1">
                <a:solidFill>
                  <a:srgbClr val="FFCC00"/>
                </a:solidFill>
                <a:latin typeface="Times New Roman" panose="02020603050405020304" pitchFamily="18" charset="0"/>
              </a:rPr>
              <a:t>＝</a:t>
            </a:r>
          </a:p>
        </p:txBody>
      </p:sp>
      <p:sp>
        <p:nvSpPr>
          <p:cNvPr id="70701" name="AutoShape 45">
            <a:extLst>
              <a:ext uri="{FF2B5EF4-FFF2-40B4-BE49-F238E27FC236}">
                <a16:creationId xmlns:a16="http://schemas.microsoft.com/office/drawing/2014/main" id="{6381DB50-0C40-4B32-8401-021F04772694}"/>
              </a:ext>
            </a:extLst>
          </p:cNvPr>
          <p:cNvSpPr>
            <a:spLocks noChangeArrowheads="1"/>
          </p:cNvSpPr>
          <p:nvPr/>
        </p:nvSpPr>
        <p:spPr bwMode="auto">
          <a:xfrm>
            <a:off x="1549400" y="5095875"/>
            <a:ext cx="2376488" cy="1008063"/>
          </a:xfrm>
          <a:prstGeom prst="bevel">
            <a:avLst>
              <a:gd name="adj" fmla="val 4847"/>
            </a:avLst>
          </a:prstGeom>
          <a:solidFill>
            <a:srgbClr val="006666">
              <a:alpha val="59999"/>
            </a:srgbClr>
          </a:solidFill>
          <a:ln w="952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graphicFrame>
        <p:nvGraphicFramePr>
          <p:cNvPr id="70702" name="Object 46">
            <a:extLst>
              <a:ext uri="{FF2B5EF4-FFF2-40B4-BE49-F238E27FC236}">
                <a16:creationId xmlns:a16="http://schemas.microsoft.com/office/drawing/2014/main" id="{8B534ED1-87DD-43C2-B365-C64DA616394B}"/>
              </a:ext>
            </a:extLst>
          </p:cNvPr>
          <p:cNvGraphicFramePr>
            <a:graphicFrameLocks/>
          </p:cNvGraphicFramePr>
          <p:nvPr/>
        </p:nvGraphicFramePr>
        <p:xfrm>
          <a:off x="1766888" y="5167313"/>
          <a:ext cx="1917700" cy="914400"/>
        </p:xfrm>
        <a:graphic>
          <a:graphicData uri="http://schemas.openxmlformats.org/presentationml/2006/ole">
            <mc:AlternateContent xmlns:mc="http://schemas.openxmlformats.org/markup-compatibility/2006">
              <mc:Choice xmlns:v="urn:schemas-microsoft-com:vml" Requires="v">
                <p:oleObj r:id="rId26" imgW="3686343" imgH="1685845" progId="Equation.3">
                  <p:embed/>
                </p:oleObj>
              </mc:Choice>
              <mc:Fallback>
                <p:oleObj r:id="rId26" imgW="3686343" imgH="1685845" progId="Equation.3">
                  <p:embed/>
                  <p:pic>
                    <p:nvPicPr>
                      <p:cNvPr id="0" name="Object 46"/>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766888" y="5167313"/>
                        <a:ext cx="19177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 name="Object 49">
            <a:extLst>
              <a:ext uri="{FF2B5EF4-FFF2-40B4-BE49-F238E27FC236}">
                <a16:creationId xmlns:a16="http://schemas.microsoft.com/office/drawing/2014/main" id="{7CB457BC-D42C-4AB1-A48F-5901F2067D22}"/>
              </a:ext>
            </a:extLst>
          </p:cNvPr>
          <p:cNvGraphicFramePr>
            <a:graphicFrameLocks/>
          </p:cNvGraphicFramePr>
          <p:nvPr/>
        </p:nvGraphicFramePr>
        <p:xfrm>
          <a:off x="852488" y="1300163"/>
          <a:ext cx="2290762" cy="542925"/>
        </p:xfrm>
        <a:graphic>
          <a:graphicData uri="http://schemas.openxmlformats.org/presentationml/2006/ole">
            <mc:AlternateContent xmlns:mc="http://schemas.openxmlformats.org/markup-compatibility/2006">
              <mc:Choice xmlns:v="urn:schemas-microsoft-com:vml" Requires="v">
                <p:oleObj name="Equation" r:id="rId28" imgW="1362079" imgH="171570" progId="Equation.3">
                  <p:embed/>
                </p:oleObj>
              </mc:Choice>
              <mc:Fallback>
                <p:oleObj name="Equation" r:id="rId28" imgW="1362079" imgH="171570" progId="Equation.3">
                  <p:embed/>
                  <p:pic>
                    <p:nvPicPr>
                      <p:cNvPr id="0" name="Object 49"/>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2488" y="1300163"/>
                        <a:ext cx="2290762"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1527" name="矩形 45">
            <a:extLst>
              <a:ext uri="{FF2B5EF4-FFF2-40B4-BE49-F238E27FC236}">
                <a16:creationId xmlns:a16="http://schemas.microsoft.com/office/drawing/2014/main" id="{27A37D5E-11BD-4AFC-83FD-1BCF87F814BF}"/>
              </a:ext>
            </a:extLst>
          </p:cNvPr>
          <p:cNvSpPr>
            <a:spLocks noChangeArrowheads="1"/>
          </p:cNvSpPr>
          <p:nvPr/>
        </p:nvSpPr>
        <p:spPr bwMode="auto">
          <a:xfrm>
            <a:off x="744538" y="403225"/>
            <a:ext cx="41132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b="1">
                <a:latin typeface="Times New Roman" panose="02020603050405020304" pitchFamily="18" charset="0"/>
                <a:ea typeface="楷体_GB2312" pitchFamily="49" charset="-122"/>
              </a:rPr>
              <a:t>静电场沿任意路径做功：</a:t>
            </a:r>
            <a:endParaRPr lang="zh-CN" altLang="en-US" sz="2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0691"/>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70684"/>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nodeType="afterEffect">
                                  <p:stCondLst>
                                    <p:cond delay="0"/>
                                  </p:stCondLst>
                                  <p:childTnLst>
                                    <p:set>
                                      <p:cBhvr>
                                        <p:cTn id="12" dur="1" fill="hold">
                                          <p:stCondLst>
                                            <p:cond delay="499"/>
                                          </p:stCondLst>
                                        </p:cTn>
                                        <p:tgtEl>
                                          <p:spTgt spid="7068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70658"/>
                                        </p:tgtEl>
                                        <p:attrNameLst>
                                          <p:attrName>style.visibility</p:attrName>
                                        </p:attrNameLst>
                                      </p:cBhvr>
                                      <p:to>
                                        <p:strVal val="visible"/>
                                      </p:to>
                                    </p:set>
                                    <p:animEffect transition="in" filter="wipe(left)">
                                      <p:cBhvr>
                                        <p:cTn id="22" dur="1000"/>
                                        <p:tgtEl>
                                          <p:spTgt spid="70658"/>
                                        </p:tgtEl>
                                      </p:cBhvr>
                                    </p:animEffect>
                                  </p:childTnLst>
                                </p:cTn>
                              </p:par>
                            </p:childTnLst>
                          </p:cTn>
                        </p:par>
                        <p:par>
                          <p:cTn id="23" fill="hold" nodeType="afterGroup">
                            <p:stCondLst>
                              <p:cond delay="1000"/>
                            </p:stCondLst>
                            <p:childTnLst>
                              <p:par>
                                <p:cTn id="24" presetID="22" presetClass="entr" presetSubtype="8" fill="hold" grpId="0" nodeType="afterEffect">
                                  <p:stCondLst>
                                    <p:cond delay="0"/>
                                  </p:stCondLst>
                                  <p:childTnLst>
                                    <p:set>
                                      <p:cBhvr>
                                        <p:cTn id="25" dur="1" fill="hold">
                                          <p:stCondLst>
                                            <p:cond delay="0"/>
                                          </p:stCondLst>
                                        </p:cTn>
                                        <p:tgtEl>
                                          <p:spTgt spid="70671"/>
                                        </p:tgtEl>
                                        <p:attrNameLst>
                                          <p:attrName>style.visibility</p:attrName>
                                        </p:attrNameLst>
                                      </p:cBhvr>
                                      <p:to>
                                        <p:strVal val="visible"/>
                                      </p:to>
                                    </p:set>
                                    <p:animEffect transition="in" filter="wipe(left)">
                                      <p:cBhvr>
                                        <p:cTn id="26" dur="1000"/>
                                        <p:tgtEl>
                                          <p:spTgt spid="70671"/>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70670"/>
                                        </p:tgtEl>
                                        <p:attrNameLst>
                                          <p:attrName>style.visibility</p:attrName>
                                        </p:attrNameLst>
                                      </p:cBhvr>
                                      <p:to>
                                        <p:strVal val="visible"/>
                                      </p:to>
                                    </p:set>
                                    <p:animEffect transition="in" filter="wipe(left)">
                                      <p:cBhvr>
                                        <p:cTn id="31" dur="1000"/>
                                        <p:tgtEl>
                                          <p:spTgt spid="70670"/>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8" presetClass="emph" presetSubtype="0" fill="hold" nodeType="clickEffect">
                                  <p:stCondLst>
                                    <p:cond delay="0"/>
                                  </p:stCondLst>
                                  <p:childTnLst>
                                    <p:animRot by="43200000">
                                      <p:cBhvr>
                                        <p:cTn id="35" dur="2000" fill="hold"/>
                                        <p:tgtEl>
                                          <p:spTgt spid="4"/>
                                        </p:tgtEl>
                                        <p:attrNameLst>
                                          <p:attrName>r</p:attrName>
                                        </p:attrNameLst>
                                      </p:cBhvr>
                                    </p:animRot>
                                  </p:childTnLst>
                                </p:cTn>
                              </p:par>
                            </p:childTnLst>
                          </p:cTn>
                        </p:par>
                      </p:childTnLst>
                    </p:cTn>
                  </p:par>
                  <p:par>
                    <p:cTn id="36" fill="hold" nodeType="clickPar">
                      <p:stCondLst>
                        <p:cond delay="indefinite"/>
                      </p:stCondLst>
                      <p:childTnLst>
                        <p:par>
                          <p:cTn id="37" fill="hold" nodeType="withGroup">
                            <p:stCondLst>
                              <p:cond delay="0"/>
                            </p:stCondLst>
                            <p:childTnLst>
                              <p:par>
                                <p:cTn id="38" presetID="0" presetClass="path" presetSubtype="0" accel="50000" decel="50000" fill="hold" nodeType="clickEffect">
                                  <p:stCondLst>
                                    <p:cond delay="0"/>
                                  </p:stCondLst>
                                  <p:childTnLst>
                                    <p:animMotion origin="layout" path="M 4.72222E-6 -2.59259E-6 C 0.00451 0.0007 0.0092 0.00162 0.0158 -2.59259E-6 C 0.02239 -0.00162 0.03159 -0.00694 0.03941 -0.01042 C 0.04722 -0.01389 0.05521 -0.01574 0.06302 -0.02106 C 0.07083 -0.02639 0.08003 -0.03657 0.08663 -0.0419 C 0.09323 -0.04722 0.09722 -0.04722 0.10243 -0.05255 C 0.10764 -0.05787 0.11284 -0.06643 0.11805 -0.07338 C 0.12326 -0.08032 0.12864 -0.08565 0.13385 -0.09444 C 0.13906 -0.10324 0.14566 -0.11713 0.14965 -0.12593 C 0.15364 -0.13472 0.15486 -0.13819 0.15746 -0.14699 C 0.16007 -0.15579 0.16406 -0.17153 0.16545 -0.17847 C 0.16684 -0.18542 0.16423 -0.18009 0.16545 -0.18889 C 0.16666 -0.19768 0.17205 -0.2206 0.17326 -0.23102 C 0.17448 -0.24143 0.17326 -0.24861 0.17326 -0.25208 " pathEditMode="relative" rAng="0" ptsTypes="aaaaaaaaaaaaaA">
                                      <p:cBhvr>
                                        <p:cTn id="39" dur="5000" fill="hold"/>
                                        <p:tgtEl>
                                          <p:spTgt spid="4"/>
                                        </p:tgtEl>
                                        <p:attrNameLst>
                                          <p:attrName>ppt_x,ppt_y</p:attrName>
                                        </p:attrNameLst>
                                      </p:cBhvr>
                                      <p:rCtr x="0" y="0"/>
                                    </p:animMotion>
                                  </p:childTnLst>
                                </p:cTn>
                              </p:par>
                            </p:childTnLst>
                          </p:cTn>
                        </p:par>
                        <p:par>
                          <p:cTn id="40" fill="hold" nodeType="afterGroup">
                            <p:stCondLst>
                              <p:cond delay="5000"/>
                            </p:stCondLst>
                            <p:childTnLst>
                              <p:par>
                                <p:cTn id="41" presetID="22" presetClass="entr" presetSubtype="8" fill="hold" grpId="0" nodeType="afterEffect">
                                  <p:stCondLst>
                                    <p:cond delay="0"/>
                                  </p:stCondLst>
                                  <p:childTnLst>
                                    <p:set>
                                      <p:cBhvr>
                                        <p:cTn id="42" dur="1" fill="hold">
                                          <p:stCondLst>
                                            <p:cond delay="0"/>
                                          </p:stCondLst>
                                        </p:cTn>
                                        <p:tgtEl>
                                          <p:spTgt spid="70665"/>
                                        </p:tgtEl>
                                        <p:attrNameLst>
                                          <p:attrName>style.visibility</p:attrName>
                                        </p:attrNameLst>
                                      </p:cBhvr>
                                      <p:to>
                                        <p:strVal val="visible"/>
                                      </p:to>
                                    </p:set>
                                    <p:animEffect transition="in" filter="wipe(left)">
                                      <p:cBhvr>
                                        <p:cTn id="43" dur="1000"/>
                                        <p:tgtEl>
                                          <p:spTgt spid="70665"/>
                                        </p:tgtEl>
                                      </p:cBhvr>
                                    </p:animEffect>
                                  </p:childTnLst>
                                </p:cTn>
                              </p:par>
                            </p:childTnLst>
                          </p:cTn>
                        </p:par>
                        <p:par>
                          <p:cTn id="44" fill="hold" nodeType="afterGroup">
                            <p:stCondLst>
                              <p:cond delay="6000"/>
                            </p:stCondLst>
                            <p:childTnLst>
                              <p:par>
                                <p:cTn id="45" presetID="1" presetClass="exit" presetSubtype="0" fill="hold" nodeType="afterEffect">
                                  <p:stCondLst>
                                    <p:cond delay="0"/>
                                  </p:stCondLst>
                                  <p:childTnLst>
                                    <p:set>
                                      <p:cBhvr>
                                        <p:cTn id="46" dur="1" fill="hold">
                                          <p:stCondLst>
                                            <p:cond delay="0"/>
                                          </p:stCondLst>
                                        </p:cTn>
                                        <p:tgtEl>
                                          <p:spTgt spid="4"/>
                                        </p:tgtEl>
                                        <p:attrNameLst>
                                          <p:attrName>style.visibility</p:attrName>
                                        </p:attrNameLst>
                                      </p:cBhvr>
                                      <p:to>
                                        <p:strVal val="hidden"/>
                                      </p:to>
                                    </p:set>
                                  </p:childTnLst>
                                </p:cTn>
                              </p:par>
                            </p:childTnLst>
                          </p:cTn>
                        </p:par>
                        <p:par>
                          <p:cTn id="47" fill="hold" nodeType="afterGroup">
                            <p:stCondLst>
                              <p:cond delay="6000"/>
                            </p:stCondLst>
                            <p:childTnLst>
                              <p:par>
                                <p:cTn id="48" presetID="22" presetClass="entr" presetSubtype="4" fill="hold" nodeType="after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wipe(down)">
                                      <p:cBhvr>
                                        <p:cTn id="50" dur="500"/>
                                        <p:tgtEl>
                                          <p:spTgt spid="5"/>
                                        </p:tgtEl>
                                      </p:cBhvr>
                                    </p:animEffect>
                                  </p:childTnLst>
                                </p:cTn>
                              </p:par>
                            </p:childTnLst>
                          </p:cTn>
                        </p:par>
                        <p:par>
                          <p:cTn id="51" fill="hold" nodeType="afterGroup">
                            <p:stCondLst>
                              <p:cond delay="6500"/>
                            </p:stCondLst>
                            <p:childTnLst>
                              <p:par>
                                <p:cTn id="52" presetID="8" presetClass="emph" presetSubtype="0" fill="hold" nodeType="afterEffect">
                                  <p:stCondLst>
                                    <p:cond delay="0"/>
                                  </p:stCondLst>
                                  <p:childTnLst>
                                    <p:animRot by="43200000">
                                      <p:cBhvr>
                                        <p:cTn id="53" dur="2000" fill="hold"/>
                                        <p:tgtEl>
                                          <p:spTgt spid="5"/>
                                        </p:tgtEl>
                                        <p:attrNameLst>
                                          <p:attrName>r</p:attrName>
                                        </p:attrNameLst>
                                      </p:cBhvr>
                                    </p:animRot>
                                  </p:childTnLst>
                                </p:cTn>
                              </p:par>
                            </p:childTnLst>
                          </p:cTn>
                        </p:par>
                        <p:par>
                          <p:cTn id="54" fill="hold" nodeType="afterGroup">
                            <p:stCondLst>
                              <p:cond delay="8500"/>
                            </p:stCondLst>
                            <p:childTnLst>
                              <p:par>
                                <p:cTn id="55" presetID="1" presetClass="exit" presetSubtype="0" fill="hold" nodeType="afterEffect">
                                  <p:stCondLst>
                                    <p:cond delay="0"/>
                                  </p:stCondLst>
                                  <p:childTnLst>
                                    <p:set>
                                      <p:cBhvr>
                                        <p:cTn id="56" dur="1" fill="hold">
                                          <p:stCondLst>
                                            <p:cond delay="0"/>
                                          </p:stCondLst>
                                        </p:cTn>
                                        <p:tgtEl>
                                          <p:spTgt spid="5"/>
                                        </p:tgtEl>
                                        <p:attrNameLst>
                                          <p:attrName>style.visibility</p:attrName>
                                        </p:attrNameLst>
                                      </p:cBhvr>
                                      <p:to>
                                        <p:strVal val="hidden"/>
                                      </p:to>
                                    </p:set>
                                  </p:childTnLst>
                                </p:cTn>
                              </p:par>
                            </p:childTnLst>
                          </p:cTn>
                        </p:par>
                        <p:par>
                          <p:cTn id="57" fill="hold" nodeType="afterGroup">
                            <p:stCondLst>
                              <p:cond delay="8500"/>
                            </p:stCondLst>
                            <p:childTnLst>
                              <p:par>
                                <p:cTn id="58" presetID="22" presetClass="entr" presetSubtype="8" fill="hold" grpId="0" nodeType="afterEffect">
                                  <p:stCondLst>
                                    <p:cond delay="0"/>
                                  </p:stCondLst>
                                  <p:childTnLst>
                                    <p:set>
                                      <p:cBhvr>
                                        <p:cTn id="59" dur="1" fill="hold">
                                          <p:stCondLst>
                                            <p:cond delay="0"/>
                                          </p:stCondLst>
                                        </p:cTn>
                                        <p:tgtEl>
                                          <p:spTgt spid="70675"/>
                                        </p:tgtEl>
                                        <p:attrNameLst>
                                          <p:attrName>style.visibility</p:attrName>
                                        </p:attrNameLst>
                                      </p:cBhvr>
                                      <p:to>
                                        <p:strVal val="visible"/>
                                      </p:to>
                                    </p:set>
                                    <p:animEffect transition="in" filter="wipe(left)">
                                      <p:cBhvr>
                                        <p:cTn id="60" dur="500"/>
                                        <p:tgtEl>
                                          <p:spTgt spid="70675"/>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nodeType="clickEffect">
                                  <p:stCondLst>
                                    <p:cond delay="0"/>
                                  </p:stCondLst>
                                  <p:childTnLst>
                                    <p:set>
                                      <p:cBhvr>
                                        <p:cTn id="64" dur="1" fill="hold">
                                          <p:stCondLst>
                                            <p:cond delay="0"/>
                                          </p:stCondLst>
                                        </p:cTn>
                                        <p:tgtEl>
                                          <p:spTgt spid="70668"/>
                                        </p:tgtEl>
                                        <p:attrNameLst>
                                          <p:attrName>style.visibility</p:attrName>
                                        </p:attrNameLst>
                                      </p:cBhvr>
                                      <p:to>
                                        <p:strVal val="visible"/>
                                      </p:to>
                                    </p:set>
                                    <p:animEffect transition="in" filter="wipe(left)">
                                      <p:cBhvr>
                                        <p:cTn id="65" dur="1000"/>
                                        <p:tgtEl>
                                          <p:spTgt spid="70668"/>
                                        </p:tgtEl>
                                      </p:cBhvr>
                                    </p:animEffect>
                                  </p:childTnLst>
                                </p:cTn>
                              </p:par>
                            </p:childTnLst>
                          </p:cTn>
                        </p:par>
                        <p:par>
                          <p:cTn id="66" fill="hold" nodeType="afterGroup">
                            <p:stCondLst>
                              <p:cond delay="1000"/>
                            </p:stCondLst>
                            <p:childTnLst>
                              <p:par>
                                <p:cTn id="67" presetID="22" presetClass="entr" presetSubtype="8" fill="hold" nodeType="afterEffect">
                                  <p:stCondLst>
                                    <p:cond delay="0"/>
                                  </p:stCondLst>
                                  <p:childTnLst>
                                    <p:set>
                                      <p:cBhvr>
                                        <p:cTn id="68" dur="1" fill="hold">
                                          <p:stCondLst>
                                            <p:cond delay="0"/>
                                          </p:stCondLst>
                                        </p:cTn>
                                        <p:tgtEl>
                                          <p:spTgt spid="70673"/>
                                        </p:tgtEl>
                                        <p:attrNameLst>
                                          <p:attrName>style.visibility</p:attrName>
                                        </p:attrNameLst>
                                      </p:cBhvr>
                                      <p:to>
                                        <p:strVal val="visible"/>
                                      </p:to>
                                    </p:set>
                                    <p:animEffect transition="in" filter="wipe(left)">
                                      <p:cBhvr>
                                        <p:cTn id="69" dur="500"/>
                                        <p:tgtEl>
                                          <p:spTgt spid="70673"/>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4" fill="hold" nodeType="clickEffect">
                                  <p:stCondLst>
                                    <p:cond delay="0"/>
                                  </p:stCondLst>
                                  <p:childTnLst>
                                    <p:set>
                                      <p:cBhvr>
                                        <p:cTn id="73" dur="1" fill="hold">
                                          <p:stCondLst>
                                            <p:cond delay="0"/>
                                          </p:stCondLst>
                                        </p:cTn>
                                        <p:tgtEl>
                                          <p:spTgt spid="70676"/>
                                        </p:tgtEl>
                                        <p:attrNameLst>
                                          <p:attrName>style.visibility</p:attrName>
                                        </p:attrNameLst>
                                      </p:cBhvr>
                                      <p:to>
                                        <p:strVal val="visible"/>
                                      </p:to>
                                    </p:set>
                                    <p:animEffect transition="in" filter="wipe(down)">
                                      <p:cBhvr>
                                        <p:cTn id="74" dur="1000"/>
                                        <p:tgtEl>
                                          <p:spTgt spid="70676"/>
                                        </p:tgtEl>
                                      </p:cBhvr>
                                    </p:animEffect>
                                  </p:childTnLst>
                                </p:cTn>
                              </p:par>
                            </p:childTnLst>
                          </p:cTn>
                        </p:par>
                        <p:par>
                          <p:cTn id="75" fill="hold" nodeType="afterGroup">
                            <p:stCondLst>
                              <p:cond delay="1000"/>
                            </p:stCondLst>
                            <p:childTnLst>
                              <p:par>
                                <p:cTn id="76" presetID="1" presetClass="entr" presetSubtype="0" fill="hold" nodeType="afterEffect">
                                  <p:stCondLst>
                                    <p:cond delay="0"/>
                                  </p:stCondLst>
                                  <p:childTnLst>
                                    <p:set>
                                      <p:cBhvr>
                                        <p:cTn id="77" dur="1" fill="hold">
                                          <p:stCondLst>
                                            <p:cond delay="499"/>
                                          </p:stCondLst>
                                        </p:cTn>
                                        <p:tgtEl>
                                          <p:spTgt spid="70677"/>
                                        </p:tgtEl>
                                        <p:attrNameLst>
                                          <p:attrName>style.visibility</p:attrName>
                                        </p:attrNameLst>
                                      </p:cBhvr>
                                      <p:to>
                                        <p:strVal val="visible"/>
                                      </p:to>
                                    </p:se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nodeType="clickEffect">
                                  <p:stCondLst>
                                    <p:cond delay="0"/>
                                  </p:stCondLst>
                                  <p:childTnLst>
                                    <p:set>
                                      <p:cBhvr>
                                        <p:cTn id="81" dur="1" fill="hold">
                                          <p:stCondLst>
                                            <p:cond delay="0"/>
                                          </p:stCondLst>
                                        </p:cTn>
                                        <p:tgtEl>
                                          <p:spTgt spid="70669"/>
                                        </p:tgtEl>
                                        <p:attrNameLst>
                                          <p:attrName>style.visibility</p:attrName>
                                        </p:attrNameLst>
                                      </p:cBhvr>
                                      <p:to>
                                        <p:strVal val="visible"/>
                                      </p:to>
                                    </p:set>
                                    <p:animEffect transition="in" filter="wipe(left)">
                                      <p:cBhvr>
                                        <p:cTn id="82" dur="1000"/>
                                        <p:tgtEl>
                                          <p:spTgt spid="70669"/>
                                        </p:tgtEl>
                                      </p:cBhvr>
                                    </p:animEffect>
                                  </p:childTnLst>
                                </p:cTn>
                              </p:par>
                            </p:childTnLst>
                          </p:cTn>
                        </p:par>
                        <p:par>
                          <p:cTn id="83" fill="hold" nodeType="afterGroup">
                            <p:stCondLst>
                              <p:cond delay="1000"/>
                            </p:stCondLst>
                            <p:childTnLst>
                              <p:par>
                                <p:cTn id="84" presetID="22" presetClass="entr" presetSubtype="8" fill="hold" nodeType="afterEffect">
                                  <p:stCondLst>
                                    <p:cond delay="0"/>
                                  </p:stCondLst>
                                  <p:childTnLst>
                                    <p:set>
                                      <p:cBhvr>
                                        <p:cTn id="85" dur="1" fill="hold">
                                          <p:stCondLst>
                                            <p:cond delay="0"/>
                                          </p:stCondLst>
                                        </p:cTn>
                                        <p:tgtEl>
                                          <p:spTgt spid="70696"/>
                                        </p:tgtEl>
                                        <p:attrNameLst>
                                          <p:attrName>style.visibility</p:attrName>
                                        </p:attrNameLst>
                                      </p:cBhvr>
                                      <p:to>
                                        <p:strVal val="visible"/>
                                      </p:to>
                                    </p:set>
                                    <p:animEffect transition="in" filter="wipe(left)">
                                      <p:cBhvr>
                                        <p:cTn id="86" dur="500"/>
                                        <p:tgtEl>
                                          <p:spTgt spid="70696"/>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8" fill="hold" nodeType="clickEffect">
                                  <p:stCondLst>
                                    <p:cond delay="0"/>
                                  </p:stCondLst>
                                  <p:childTnLst>
                                    <p:set>
                                      <p:cBhvr>
                                        <p:cTn id="90" dur="1" fill="hold">
                                          <p:stCondLst>
                                            <p:cond delay="0"/>
                                          </p:stCondLst>
                                        </p:cTn>
                                        <p:tgtEl>
                                          <p:spTgt spid="70686"/>
                                        </p:tgtEl>
                                        <p:attrNameLst>
                                          <p:attrName>style.visibility</p:attrName>
                                        </p:attrNameLst>
                                      </p:cBhvr>
                                      <p:to>
                                        <p:strVal val="visible"/>
                                      </p:to>
                                    </p:set>
                                    <p:animEffect transition="in" filter="wipe(left)">
                                      <p:cBhvr>
                                        <p:cTn id="91" dur="1000"/>
                                        <p:tgtEl>
                                          <p:spTgt spid="70686"/>
                                        </p:tgtEl>
                                      </p:cBhvr>
                                    </p:animEffect>
                                  </p:childTnLst>
                                </p:cTn>
                              </p:par>
                            </p:childTnLst>
                          </p:cTn>
                        </p:par>
                        <p:par>
                          <p:cTn id="92" fill="hold" nodeType="afterGroup">
                            <p:stCondLst>
                              <p:cond delay="1000"/>
                            </p:stCondLst>
                            <p:childTnLst>
                              <p:par>
                                <p:cTn id="93" presetID="1" presetClass="entr" presetSubtype="0" fill="hold" nodeType="afterEffect">
                                  <p:stCondLst>
                                    <p:cond delay="0"/>
                                  </p:stCondLst>
                                  <p:childTnLst>
                                    <p:set>
                                      <p:cBhvr>
                                        <p:cTn id="94" dur="1" fill="hold">
                                          <p:stCondLst>
                                            <p:cond delay="499"/>
                                          </p:stCondLst>
                                        </p:cTn>
                                        <p:tgtEl>
                                          <p:spTgt spid="70687"/>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nodeType="clickEffect">
                                  <p:stCondLst>
                                    <p:cond delay="0"/>
                                  </p:stCondLst>
                                  <p:childTnLst>
                                    <p:set>
                                      <p:cBhvr>
                                        <p:cTn id="98" dur="1" fill="hold">
                                          <p:stCondLst>
                                            <p:cond delay="499"/>
                                          </p:stCondLst>
                                        </p:cTn>
                                        <p:tgtEl>
                                          <p:spTgt spid="70688"/>
                                        </p:tgtEl>
                                        <p:attrNameLst>
                                          <p:attrName>style.visibility</p:attrName>
                                        </p:attrNameLst>
                                      </p:cBhvr>
                                      <p:to>
                                        <p:strVal val="visible"/>
                                      </p:to>
                                    </p:set>
                                  </p:childTnLst>
                                </p:cTn>
                              </p:par>
                            </p:childTnLst>
                          </p:cTn>
                        </p:par>
                        <p:par>
                          <p:cTn id="99" fill="hold" nodeType="afterGroup">
                            <p:stCondLst>
                              <p:cond delay="500"/>
                            </p:stCondLst>
                            <p:childTnLst>
                              <p:par>
                                <p:cTn id="100" presetID="22" presetClass="entr" presetSubtype="8" fill="hold" grpId="0" nodeType="afterEffect">
                                  <p:stCondLst>
                                    <p:cond delay="0"/>
                                  </p:stCondLst>
                                  <p:childTnLst>
                                    <p:set>
                                      <p:cBhvr>
                                        <p:cTn id="101" dur="1" fill="hold">
                                          <p:stCondLst>
                                            <p:cond delay="0"/>
                                          </p:stCondLst>
                                        </p:cTn>
                                        <p:tgtEl>
                                          <p:spTgt spid="70683"/>
                                        </p:tgtEl>
                                        <p:attrNameLst>
                                          <p:attrName>style.visibility</p:attrName>
                                        </p:attrNameLst>
                                      </p:cBhvr>
                                      <p:to>
                                        <p:strVal val="visible"/>
                                      </p:to>
                                    </p:set>
                                    <p:animEffect transition="in" filter="wipe(left)">
                                      <p:cBhvr>
                                        <p:cTn id="102" dur="1000"/>
                                        <p:tgtEl>
                                          <p:spTgt spid="70683"/>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nodeType="clickEffect">
                                  <p:stCondLst>
                                    <p:cond delay="0"/>
                                  </p:stCondLst>
                                  <p:childTnLst>
                                    <p:set>
                                      <p:cBhvr>
                                        <p:cTn id="106" dur="1" fill="hold">
                                          <p:stCondLst>
                                            <p:cond delay="0"/>
                                          </p:stCondLst>
                                        </p:cTn>
                                        <p:tgtEl>
                                          <p:spTgt spid="2"/>
                                        </p:tgtEl>
                                        <p:attrNameLst>
                                          <p:attrName>style.visibility</p:attrName>
                                        </p:attrNameLst>
                                      </p:cBhvr>
                                      <p:to>
                                        <p:strVal val="visible"/>
                                      </p:to>
                                    </p:set>
                                    <p:animEffect transition="in" filter="wipe(left)">
                                      <p:cBhvr>
                                        <p:cTn id="107" dur="2000"/>
                                        <p:tgtEl>
                                          <p:spTgt spid="2"/>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8" fill="hold" nodeType="clickEffect">
                                  <p:stCondLst>
                                    <p:cond delay="0"/>
                                  </p:stCondLst>
                                  <p:childTnLst>
                                    <p:set>
                                      <p:cBhvr>
                                        <p:cTn id="111" dur="1" fill="hold">
                                          <p:stCondLst>
                                            <p:cond delay="0"/>
                                          </p:stCondLst>
                                        </p:cTn>
                                        <p:tgtEl>
                                          <p:spTgt spid="70663"/>
                                        </p:tgtEl>
                                        <p:attrNameLst>
                                          <p:attrName>style.visibility</p:attrName>
                                        </p:attrNameLst>
                                      </p:cBhvr>
                                      <p:to>
                                        <p:strVal val="visible"/>
                                      </p:to>
                                    </p:set>
                                    <p:animEffect transition="in" filter="wipe(left)">
                                      <p:cBhvr>
                                        <p:cTn id="112" dur="2000"/>
                                        <p:tgtEl>
                                          <p:spTgt spid="70663"/>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8" fill="hold" nodeType="clickEffect">
                                  <p:stCondLst>
                                    <p:cond delay="0"/>
                                  </p:stCondLst>
                                  <p:childTnLst>
                                    <p:set>
                                      <p:cBhvr>
                                        <p:cTn id="116" dur="1" fill="hold">
                                          <p:stCondLst>
                                            <p:cond delay="0"/>
                                          </p:stCondLst>
                                        </p:cTn>
                                        <p:tgtEl>
                                          <p:spTgt spid="70664"/>
                                        </p:tgtEl>
                                        <p:attrNameLst>
                                          <p:attrName>style.visibility</p:attrName>
                                        </p:attrNameLst>
                                      </p:cBhvr>
                                      <p:to>
                                        <p:strVal val="visible"/>
                                      </p:to>
                                    </p:set>
                                    <p:animEffect transition="in" filter="wipe(left)">
                                      <p:cBhvr>
                                        <p:cTn id="117" dur="2000"/>
                                        <p:tgtEl>
                                          <p:spTgt spid="70664"/>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8" fill="hold" nodeType="clickEffect">
                                  <p:stCondLst>
                                    <p:cond delay="0"/>
                                  </p:stCondLst>
                                  <p:childTnLst>
                                    <p:set>
                                      <p:cBhvr>
                                        <p:cTn id="121" dur="1" fill="hold">
                                          <p:stCondLst>
                                            <p:cond delay="0"/>
                                          </p:stCondLst>
                                        </p:cTn>
                                        <p:tgtEl>
                                          <p:spTgt spid="70689"/>
                                        </p:tgtEl>
                                        <p:attrNameLst>
                                          <p:attrName>style.visibility</p:attrName>
                                        </p:attrNameLst>
                                      </p:cBhvr>
                                      <p:to>
                                        <p:strVal val="visible"/>
                                      </p:to>
                                    </p:set>
                                    <p:animEffect transition="in" filter="wipe(left)">
                                      <p:cBhvr>
                                        <p:cTn id="122" dur="1000"/>
                                        <p:tgtEl>
                                          <p:spTgt spid="70689"/>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1" presetClass="entr" presetSubtype="0" fill="hold" nodeType="clickEffect">
                                  <p:stCondLst>
                                    <p:cond delay="0"/>
                                  </p:stCondLst>
                                  <p:childTnLst>
                                    <p:set>
                                      <p:cBhvr>
                                        <p:cTn id="126" dur="1" fill="hold">
                                          <p:stCondLst>
                                            <p:cond delay="499"/>
                                          </p:stCondLst>
                                        </p:cTn>
                                        <p:tgtEl>
                                          <p:spTgt spid="3"/>
                                        </p:tgtEl>
                                        <p:attrNameLst>
                                          <p:attrName>style.visibility</p:attrName>
                                        </p:attrNameLst>
                                      </p:cBhvr>
                                      <p:to>
                                        <p:strVal val="visible"/>
                                      </p:to>
                                    </p:set>
                                  </p:childTnLst>
                                </p:cTn>
                              </p:par>
                            </p:childTnLst>
                          </p:cTn>
                        </p:par>
                        <p:par>
                          <p:cTn id="127" fill="hold" nodeType="afterGroup">
                            <p:stCondLst>
                              <p:cond delay="500"/>
                            </p:stCondLst>
                            <p:childTnLst>
                              <p:par>
                                <p:cTn id="128" presetID="1" presetClass="entr" presetSubtype="0" fill="hold" nodeType="afterEffect">
                                  <p:stCondLst>
                                    <p:cond delay="0"/>
                                  </p:stCondLst>
                                  <p:childTnLst>
                                    <p:set>
                                      <p:cBhvr>
                                        <p:cTn id="129" dur="1" fill="hold">
                                          <p:stCondLst>
                                            <p:cond delay="499"/>
                                          </p:stCondLst>
                                        </p:cTn>
                                        <p:tgtEl>
                                          <p:spTgt spid="70678"/>
                                        </p:tgtEl>
                                        <p:attrNameLst>
                                          <p:attrName>style.visibility</p:attrName>
                                        </p:attrNameLst>
                                      </p:cBhvr>
                                      <p:to>
                                        <p:strVal val="visible"/>
                                      </p:to>
                                    </p:set>
                                  </p:childTnLst>
                                </p:cTn>
                              </p:par>
                            </p:childTnLst>
                          </p:cTn>
                        </p:par>
                      </p:childTnLst>
                    </p:cTn>
                  </p:par>
                  <p:par>
                    <p:cTn id="130" fill="hold" nodeType="clickPar">
                      <p:stCondLst>
                        <p:cond delay="indefinite"/>
                      </p:stCondLst>
                      <p:childTnLst>
                        <p:par>
                          <p:cTn id="131" fill="hold" nodeType="withGroup">
                            <p:stCondLst>
                              <p:cond delay="0"/>
                            </p:stCondLst>
                            <p:childTnLst>
                              <p:par>
                                <p:cTn id="132" presetID="22" presetClass="entr" presetSubtype="8" fill="hold" nodeType="clickEffect">
                                  <p:stCondLst>
                                    <p:cond delay="0"/>
                                  </p:stCondLst>
                                  <p:childTnLst>
                                    <p:set>
                                      <p:cBhvr>
                                        <p:cTn id="133" dur="1" fill="hold">
                                          <p:stCondLst>
                                            <p:cond delay="0"/>
                                          </p:stCondLst>
                                        </p:cTn>
                                        <p:tgtEl>
                                          <p:spTgt spid="70692"/>
                                        </p:tgtEl>
                                        <p:attrNameLst>
                                          <p:attrName>style.visibility</p:attrName>
                                        </p:attrNameLst>
                                      </p:cBhvr>
                                      <p:to>
                                        <p:strVal val="visible"/>
                                      </p:to>
                                    </p:set>
                                    <p:animEffect transition="in" filter="wipe(left)">
                                      <p:cBhvr>
                                        <p:cTn id="134" dur="2000"/>
                                        <p:tgtEl>
                                          <p:spTgt spid="70692"/>
                                        </p:tgtEl>
                                      </p:cBhvr>
                                    </p:animEffec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22" presetClass="entr" presetSubtype="8" fill="hold" nodeType="clickEffect">
                                  <p:stCondLst>
                                    <p:cond delay="0"/>
                                  </p:stCondLst>
                                  <p:childTnLst>
                                    <p:set>
                                      <p:cBhvr>
                                        <p:cTn id="138" dur="1" fill="hold">
                                          <p:stCondLst>
                                            <p:cond delay="0"/>
                                          </p:stCondLst>
                                        </p:cTn>
                                        <p:tgtEl>
                                          <p:spTgt spid="70667"/>
                                        </p:tgtEl>
                                        <p:attrNameLst>
                                          <p:attrName>style.visibility</p:attrName>
                                        </p:attrNameLst>
                                      </p:cBhvr>
                                      <p:to>
                                        <p:strVal val="visible"/>
                                      </p:to>
                                    </p:set>
                                    <p:animEffect transition="in" filter="wipe(left)">
                                      <p:cBhvr>
                                        <p:cTn id="139" dur="500"/>
                                        <p:tgtEl>
                                          <p:spTgt spid="70667"/>
                                        </p:tgtEl>
                                      </p:cBhvr>
                                    </p:animEffect>
                                  </p:childTnLst>
                                </p:cTn>
                              </p:par>
                            </p:childTnLst>
                          </p:cTn>
                        </p:par>
                        <p:par>
                          <p:cTn id="140" fill="hold" nodeType="afterGroup">
                            <p:stCondLst>
                              <p:cond delay="500"/>
                            </p:stCondLst>
                            <p:childTnLst>
                              <p:par>
                                <p:cTn id="141" presetID="22" presetClass="entr" presetSubtype="8" fill="hold" nodeType="afterEffect">
                                  <p:stCondLst>
                                    <p:cond delay="0"/>
                                  </p:stCondLst>
                                  <p:childTnLst>
                                    <p:set>
                                      <p:cBhvr>
                                        <p:cTn id="142" dur="1" fill="hold">
                                          <p:stCondLst>
                                            <p:cond delay="0"/>
                                          </p:stCondLst>
                                        </p:cTn>
                                        <p:tgtEl>
                                          <p:spTgt spid="70674"/>
                                        </p:tgtEl>
                                        <p:attrNameLst>
                                          <p:attrName>style.visibility</p:attrName>
                                        </p:attrNameLst>
                                      </p:cBhvr>
                                      <p:to>
                                        <p:strVal val="visible"/>
                                      </p:to>
                                    </p:set>
                                    <p:animEffect transition="in" filter="wipe(left)">
                                      <p:cBhvr>
                                        <p:cTn id="143" dur="1000"/>
                                        <p:tgtEl>
                                          <p:spTgt spid="70674"/>
                                        </p:tgtEl>
                                      </p:cBhvr>
                                    </p:animEffect>
                                  </p:childTnLst>
                                </p:cTn>
                              </p:par>
                            </p:childTnLst>
                          </p:cTn>
                        </p:par>
                        <p:par>
                          <p:cTn id="144" fill="hold" nodeType="afterGroup">
                            <p:stCondLst>
                              <p:cond delay="1500"/>
                            </p:stCondLst>
                            <p:childTnLst>
                              <p:par>
                                <p:cTn id="145" presetID="1" presetClass="exit" presetSubtype="0" fill="hold" nodeType="afterEffect">
                                  <p:stCondLst>
                                    <p:cond delay="0"/>
                                  </p:stCondLst>
                                  <p:childTnLst>
                                    <p:set>
                                      <p:cBhvr>
                                        <p:cTn id="146" dur="1" fill="hold">
                                          <p:stCondLst>
                                            <p:cond delay="0"/>
                                          </p:stCondLst>
                                        </p:cTn>
                                        <p:tgtEl>
                                          <p:spTgt spid="70696"/>
                                        </p:tgtEl>
                                        <p:attrNameLst>
                                          <p:attrName>style.visibility</p:attrName>
                                        </p:attrNameLst>
                                      </p:cBhvr>
                                      <p:to>
                                        <p:strVal val="hidden"/>
                                      </p:to>
                                    </p:se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22" presetClass="entr" presetSubtype="8" fill="hold" nodeType="clickEffect">
                                  <p:stCondLst>
                                    <p:cond delay="0"/>
                                  </p:stCondLst>
                                  <p:childTnLst>
                                    <p:set>
                                      <p:cBhvr>
                                        <p:cTn id="150" dur="1" fill="hold">
                                          <p:stCondLst>
                                            <p:cond delay="0"/>
                                          </p:stCondLst>
                                        </p:cTn>
                                        <p:tgtEl>
                                          <p:spTgt spid="70666"/>
                                        </p:tgtEl>
                                        <p:attrNameLst>
                                          <p:attrName>style.visibility</p:attrName>
                                        </p:attrNameLst>
                                      </p:cBhvr>
                                      <p:to>
                                        <p:strVal val="visible"/>
                                      </p:to>
                                    </p:set>
                                    <p:animEffect transition="in" filter="wipe(left)">
                                      <p:cBhvr>
                                        <p:cTn id="151" dur="500"/>
                                        <p:tgtEl>
                                          <p:spTgt spid="70666"/>
                                        </p:tgtEl>
                                      </p:cBhvr>
                                    </p:animEffect>
                                  </p:childTnLst>
                                </p:cTn>
                              </p:par>
                            </p:childTnLst>
                          </p:cTn>
                        </p:par>
                        <p:par>
                          <p:cTn id="152" fill="hold" nodeType="afterGroup">
                            <p:stCondLst>
                              <p:cond delay="500"/>
                            </p:stCondLst>
                            <p:childTnLst>
                              <p:par>
                                <p:cTn id="153" presetID="22" presetClass="entr" presetSubtype="8" fill="hold" nodeType="afterEffect">
                                  <p:stCondLst>
                                    <p:cond delay="0"/>
                                  </p:stCondLst>
                                  <p:childTnLst>
                                    <p:set>
                                      <p:cBhvr>
                                        <p:cTn id="154" dur="1" fill="hold">
                                          <p:stCondLst>
                                            <p:cond delay="0"/>
                                          </p:stCondLst>
                                        </p:cTn>
                                        <p:tgtEl>
                                          <p:spTgt spid="70672"/>
                                        </p:tgtEl>
                                        <p:attrNameLst>
                                          <p:attrName>style.visibility</p:attrName>
                                        </p:attrNameLst>
                                      </p:cBhvr>
                                      <p:to>
                                        <p:strVal val="visible"/>
                                      </p:to>
                                    </p:set>
                                    <p:animEffect transition="in" filter="wipe(left)">
                                      <p:cBhvr>
                                        <p:cTn id="155" dur="500"/>
                                        <p:tgtEl>
                                          <p:spTgt spid="70672"/>
                                        </p:tgtEl>
                                      </p:cBhvr>
                                    </p:animEffect>
                                  </p:childTnLst>
                                </p:cTn>
                              </p:par>
                            </p:childTnLst>
                          </p:cTn>
                        </p:par>
                      </p:childTnLst>
                    </p:cTn>
                  </p:par>
                  <p:par>
                    <p:cTn id="156" fill="hold" nodeType="clickPar">
                      <p:stCondLst>
                        <p:cond delay="indefinite"/>
                      </p:stCondLst>
                      <p:childTnLst>
                        <p:par>
                          <p:cTn id="157" fill="hold" nodeType="withGroup">
                            <p:stCondLst>
                              <p:cond delay="0"/>
                            </p:stCondLst>
                            <p:childTnLst>
                              <p:par>
                                <p:cTn id="158" presetID="22" presetClass="entr" presetSubtype="8" fill="hold" nodeType="clickEffect">
                                  <p:stCondLst>
                                    <p:cond delay="0"/>
                                  </p:stCondLst>
                                  <p:childTnLst>
                                    <p:set>
                                      <p:cBhvr>
                                        <p:cTn id="159" dur="1" fill="hold">
                                          <p:stCondLst>
                                            <p:cond delay="0"/>
                                          </p:stCondLst>
                                        </p:cTn>
                                        <p:tgtEl>
                                          <p:spTgt spid="70662"/>
                                        </p:tgtEl>
                                        <p:attrNameLst>
                                          <p:attrName>style.visibility</p:attrName>
                                        </p:attrNameLst>
                                      </p:cBhvr>
                                      <p:to>
                                        <p:strVal val="visible"/>
                                      </p:to>
                                    </p:set>
                                    <p:animEffect transition="in" filter="wipe(left)">
                                      <p:cBhvr>
                                        <p:cTn id="160" dur="2000"/>
                                        <p:tgtEl>
                                          <p:spTgt spid="70662"/>
                                        </p:tgtEl>
                                      </p:cBhvr>
                                    </p:animEffec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22" presetClass="entr" presetSubtype="8" fill="hold" grpId="0" nodeType="clickEffect">
                                  <p:stCondLst>
                                    <p:cond delay="0"/>
                                  </p:stCondLst>
                                  <p:childTnLst>
                                    <p:set>
                                      <p:cBhvr>
                                        <p:cTn id="164" dur="1" fill="hold">
                                          <p:stCondLst>
                                            <p:cond delay="0"/>
                                          </p:stCondLst>
                                        </p:cTn>
                                        <p:tgtEl>
                                          <p:spTgt spid="70700"/>
                                        </p:tgtEl>
                                        <p:attrNameLst>
                                          <p:attrName>style.visibility</p:attrName>
                                        </p:attrNameLst>
                                      </p:cBhvr>
                                      <p:to>
                                        <p:strVal val="visible"/>
                                      </p:to>
                                    </p:set>
                                    <p:animEffect transition="in" filter="wipe(left)">
                                      <p:cBhvr>
                                        <p:cTn id="165" dur="1000"/>
                                        <p:tgtEl>
                                          <p:spTgt spid="70700"/>
                                        </p:tgtEl>
                                      </p:cBhvr>
                                    </p:animEffect>
                                  </p:childTnLst>
                                </p:cTn>
                              </p:par>
                            </p:childTnLst>
                          </p:cTn>
                        </p:par>
                        <p:par>
                          <p:cTn id="166" fill="hold" nodeType="afterGroup">
                            <p:stCondLst>
                              <p:cond delay="1000"/>
                            </p:stCondLst>
                            <p:childTnLst>
                              <p:par>
                                <p:cTn id="167" presetID="22" presetClass="entr" presetSubtype="8" fill="hold" nodeType="afterEffect">
                                  <p:stCondLst>
                                    <p:cond delay="0"/>
                                  </p:stCondLst>
                                  <p:childTnLst>
                                    <p:set>
                                      <p:cBhvr>
                                        <p:cTn id="168" dur="1" fill="hold">
                                          <p:stCondLst>
                                            <p:cond delay="0"/>
                                          </p:stCondLst>
                                        </p:cTn>
                                        <p:tgtEl>
                                          <p:spTgt spid="70702"/>
                                        </p:tgtEl>
                                        <p:attrNameLst>
                                          <p:attrName>style.visibility</p:attrName>
                                        </p:attrNameLst>
                                      </p:cBhvr>
                                      <p:to>
                                        <p:strVal val="visible"/>
                                      </p:to>
                                    </p:set>
                                    <p:animEffect transition="in" filter="wipe(left)">
                                      <p:cBhvr>
                                        <p:cTn id="169" dur="2000"/>
                                        <p:tgtEl>
                                          <p:spTgt spid="70702"/>
                                        </p:tgtEl>
                                      </p:cBhvr>
                                    </p:animEffect>
                                  </p:childTnLst>
                                </p:cTn>
                              </p:par>
                              <p:par>
                                <p:cTn id="170" presetID="9" presetClass="entr" presetSubtype="0" fill="hold" grpId="0" nodeType="withEffect">
                                  <p:stCondLst>
                                    <p:cond delay="0"/>
                                  </p:stCondLst>
                                  <p:childTnLst>
                                    <p:set>
                                      <p:cBhvr>
                                        <p:cTn id="171" dur="1" fill="hold">
                                          <p:stCondLst>
                                            <p:cond delay="0"/>
                                          </p:stCondLst>
                                        </p:cTn>
                                        <p:tgtEl>
                                          <p:spTgt spid="70701"/>
                                        </p:tgtEl>
                                        <p:attrNameLst>
                                          <p:attrName>style.visibility</p:attrName>
                                        </p:attrNameLst>
                                      </p:cBhvr>
                                      <p:to>
                                        <p:strVal val="visible"/>
                                      </p:to>
                                    </p:set>
                                    <p:animEffect transition="in" filter="dissolve">
                                      <p:cBhvr>
                                        <p:cTn id="172" dur="500"/>
                                        <p:tgtEl>
                                          <p:spTgt spid="70701"/>
                                        </p:tgtEl>
                                      </p:cBhvr>
                                    </p:animEffect>
                                  </p:childTnLst>
                                </p:cTn>
                              </p:par>
                            </p:childTnLst>
                          </p:cTn>
                        </p:par>
                      </p:childTnLst>
                    </p:cTn>
                  </p:par>
                  <p:par>
                    <p:cTn id="173" fill="hold" nodeType="clickPar">
                      <p:stCondLst>
                        <p:cond delay="indefinite"/>
                      </p:stCondLst>
                      <p:childTnLst>
                        <p:par>
                          <p:cTn id="174" fill="hold" nodeType="withGroup">
                            <p:stCondLst>
                              <p:cond delay="0"/>
                            </p:stCondLst>
                            <p:childTnLst>
                              <p:par>
                                <p:cTn id="175" presetID="42" presetClass="entr" presetSubtype="0" fill="hold" grpId="0" nodeType="clickEffect">
                                  <p:stCondLst>
                                    <p:cond delay="0"/>
                                  </p:stCondLst>
                                  <p:childTnLst>
                                    <p:set>
                                      <p:cBhvr>
                                        <p:cTn id="176" dur="1" fill="hold">
                                          <p:stCondLst>
                                            <p:cond delay="0"/>
                                          </p:stCondLst>
                                        </p:cTn>
                                        <p:tgtEl>
                                          <p:spTgt spid="70690"/>
                                        </p:tgtEl>
                                        <p:attrNameLst>
                                          <p:attrName>style.visibility</p:attrName>
                                        </p:attrNameLst>
                                      </p:cBhvr>
                                      <p:to>
                                        <p:strVal val="visible"/>
                                      </p:to>
                                    </p:set>
                                    <p:animEffect transition="in" filter="fade">
                                      <p:cBhvr>
                                        <p:cTn id="177" dur="1000"/>
                                        <p:tgtEl>
                                          <p:spTgt spid="70690"/>
                                        </p:tgtEl>
                                      </p:cBhvr>
                                    </p:animEffect>
                                    <p:anim calcmode="lin" valueType="num">
                                      <p:cBhvr>
                                        <p:cTn id="178" dur="1000" fill="hold"/>
                                        <p:tgtEl>
                                          <p:spTgt spid="70690"/>
                                        </p:tgtEl>
                                        <p:attrNameLst>
                                          <p:attrName>ppt_x</p:attrName>
                                        </p:attrNameLst>
                                      </p:cBhvr>
                                      <p:tavLst>
                                        <p:tav tm="0">
                                          <p:val>
                                            <p:strVal val="#ppt_x"/>
                                          </p:val>
                                        </p:tav>
                                        <p:tav tm="100000">
                                          <p:val>
                                            <p:strVal val="#ppt_x"/>
                                          </p:val>
                                        </p:tav>
                                      </p:tavLst>
                                    </p:anim>
                                    <p:anim calcmode="lin" valueType="num">
                                      <p:cBhvr>
                                        <p:cTn id="179" dur="1000" fill="hold"/>
                                        <p:tgtEl>
                                          <p:spTgt spid="70690"/>
                                        </p:tgtEl>
                                        <p:attrNameLst>
                                          <p:attrName>ppt_y</p:attrName>
                                        </p:attrNameLst>
                                      </p:cBhvr>
                                      <p:tavLst>
                                        <p:tav tm="0">
                                          <p:val>
                                            <p:strVal val="#ppt_y+.1"/>
                                          </p:val>
                                        </p:tav>
                                        <p:tav tm="100000">
                                          <p:val>
                                            <p:strVal val="#ppt_y"/>
                                          </p:val>
                                        </p:tav>
                                      </p:tavLst>
                                    </p:anim>
                                  </p:childTnLst>
                                </p:cTn>
                              </p:par>
                            </p:childTnLst>
                          </p:cTn>
                        </p:par>
                      </p:childTnLst>
                    </p:cTn>
                  </p:par>
                  <p:par>
                    <p:cTn id="180" fill="hold" nodeType="clickPar">
                      <p:stCondLst>
                        <p:cond delay="indefinite"/>
                      </p:stCondLst>
                      <p:childTnLst>
                        <p:par>
                          <p:cTn id="181" fill="hold" nodeType="withGroup">
                            <p:stCondLst>
                              <p:cond delay="0"/>
                            </p:stCondLst>
                            <p:childTnLst>
                              <p:par>
                                <p:cTn id="182" presetID="22" presetClass="entr" presetSubtype="8" fill="hold" nodeType="clickEffect">
                                  <p:stCondLst>
                                    <p:cond delay="0"/>
                                  </p:stCondLst>
                                  <p:childTnLst>
                                    <p:set>
                                      <p:cBhvr>
                                        <p:cTn id="183" dur="1" fill="hold">
                                          <p:stCondLst>
                                            <p:cond delay="0"/>
                                          </p:stCondLst>
                                        </p:cTn>
                                        <p:tgtEl>
                                          <p:spTgt spid="70659"/>
                                        </p:tgtEl>
                                        <p:attrNameLst>
                                          <p:attrName>style.visibility</p:attrName>
                                        </p:attrNameLst>
                                      </p:cBhvr>
                                      <p:to>
                                        <p:strVal val="visible"/>
                                      </p:to>
                                    </p:set>
                                    <p:animEffect transition="in" filter="wipe(left)">
                                      <p:cBhvr>
                                        <p:cTn id="184" dur="1000"/>
                                        <p:tgtEl>
                                          <p:spTgt spid="70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5" grpId="0" autoUpdateAnimBg="0"/>
      <p:bldP spid="70670" grpId="0" autoUpdateAnimBg="0"/>
      <p:bldP spid="70671" grpId="0" autoUpdateAnimBg="0"/>
      <p:bldP spid="70675" grpId="0" animBg="1"/>
      <p:bldP spid="70683" grpId="0" animBg="1" autoUpdateAnimBg="0"/>
      <p:bldP spid="70684" grpId="0" animBg="1"/>
      <p:bldP spid="70690" grpId="0"/>
      <p:bldP spid="70691" grpId="0" autoUpdateAnimBg="0"/>
      <p:bldP spid="70700" grpId="0" autoUpdateAnimBg="0"/>
      <p:bldP spid="70701"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58137661-6126-496C-82B0-98CADBABDED0}"/>
              </a:ext>
            </a:extLst>
          </p:cNvPr>
          <p:cNvSpPr>
            <a:spLocks noChangeArrowheads="1"/>
          </p:cNvSpPr>
          <p:nvPr/>
        </p:nvSpPr>
        <p:spPr bwMode="auto">
          <a:xfrm>
            <a:off x="1403350" y="5516563"/>
            <a:ext cx="7056438" cy="955675"/>
          </a:xfrm>
          <a:prstGeom prst="rect">
            <a:avLst/>
          </a:prstGeom>
          <a:solidFill>
            <a:srgbClr val="126072">
              <a:alpha val="50000"/>
            </a:srgbClr>
          </a:solidFill>
          <a:ln w="9525" cmpd="sng">
            <a:solidFill>
              <a:srgbClr val="00CCFF">
                <a:alpha val="78999"/>
              </a:srgbClr>
            </a:solidFill>
            <a:miter lim="800000"/>
            <a:headEnd/>
            <a:tailEnd/>
          </a:ln>
          <a:effectLst/>
        </p:spPr>
        <p:txBody>
          <a:bodyPr anchor="ctr">
            <a:spAutoFit/>
          </a:bodyPr>
          <a:lstStyle/>
          <a:p>
            <a:pPr algn="ctr" eaLnBrk="1" hangingPunct="1">
              <a:buFont typeface="Arial" panose="020B0604020202020204" pitchFamily="34" charset="0"/>
              <a:buNone/>
              <a:defRPr/>
            </a:pPr>
            <a:endParaRPr lang="zh-CN" altLang="en-US" sz="2800">
              <a:solidFill>
                <a:srgbClr val="126072"/>
              </a:solidFill>
              <a:effectDag name="">
                <a:cont type="tree" name="">
                  <a:effect ref="fillLine"/>
                  <a:outerShdw dist="38100" dir="13500000" algn="br">
                    <a:srgbClr val="4B99AB"/>
                  </a:outerShdw>
                </a:cont>
                <a:cont type="tree" name="">
                  <a:effect ref="fillLine"/>
                  <a:outerShdw dist="38100" dir="2700000" algn="tl">
                    <a:srgbClr val="0A3944"/>
                  </a:outerShdw>
                </a:cont>
                <a:effect ref="fillLine"/>
              </a:effectDag>
              <a:latin typeface="Times New Roman" panose="02020603050405020304" pitchFamily="18" charset="0"/>
            </a:endParaRPr>
          </a:p>
          <a:p>
            <a:pPr algn="ctr" eaLnBrk="1" hangingPunct="1">
              <a:buFont typeface="Arial" panose="020B0604020202020204" pitchFamily="34" charset="0"/>
              <a:buNone/>
              <a:defRPr/>
            </a:pPr>
            <a:r>
              <a:rPr lang="zh-CN" altLang="en-US" sz="2800">
                <a:solidFill>
                  <a:srgbClr val="126072"/>
                </a:solidFill>
                <a:effectDag name="">
                  <a:cont type="tree" name="">
                    <a:effect ref="fillLine"/>
                    <a:outerShdw dist="38100" dir="13500000" algn="br">
                      <a:srgbClr val="4B99AB"/>
                    </a:outerShdw>
                  </a:cont>
                  <a:cont type="tree" name="">
                    <a:effect ref="fillLine"/>
                    <a:outerShdw dist="38100" dir="2700000" algn="tl">
                      <a:srgbClr val="0A3944"/>
                    </a:outerShdw>
                  </a:cont>
                  <a:effect ref="fillLine"/>
                </a:effectDag>
                <a:latin typeface="Times New Roman" panose="02020603050405020304" pitchFamily="18" charset="0"/>
              </a:rPr>
              <a:t>  </a:t>
            </a:r>
          </a:p>
        </p:txBody>
      </p:sp>
      <p:sp>
        <p:nvSpPr>
          <p:cNvPr id="71683" name="AutoShape 3">
            <a:extLst>
              <a:ext uri="{FF2B5EF4-FFF2-40B4-BE49-F238E27FC236}">
                <a16:creationId xmlns:a16="http://schemas.microsoft.com/office/drawing/2014/main" id="{4A54F6AF-0F32-4083-BF9A-A47F3C8CD7F6}"/>
              </a:ext>
            </a:extLst>
          </p:cNvPr>
          <p:cNvSpPr>
            <a:spLocks noChangeArrowheads="1"/>
          </p:cNvSpPr>
          <p:nvPr/>
        </p:nvSpPr>
        <p:spPr bwMode="auto">
          <a:xfrm>
            <a:off x="4140200" y="4314825"/>
            <a:ext cx="2736850" cy="1008063"/>
          </a:xfrm>
          <a:prstGeom prst="bevel">
            <a:avLst>
              <a:gd name="adj" fmla="val 4847"/>
            </a:avLst>
          </a:prstGeom>
          <a:solidFill>
            <a:srgbClr val="006666">
              <a:alpha val="59999"/>
            </a:srgbClr>
          </a:solidFill>
          <a:ln w="952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71684" name="Text Box 4">
            <a:extLst>
              <a:ext uri="{FF2B5EF4-FFF2-40B4-BE49-F238E27FC236}">
                <a16:creationId xmlns:a16="http://schemas.microsoft.com/office/drawing/2014/main" id="{A4020730-FD47-4F21-9ABC-C5D39E709729}"/>
              </a:ext>
            </a:extLst>
          </p:cNvPr>
          <p:cNvSpPr txBox="1">
            <a:spLocks noChangeArrowheads="1"/>
          </p:cNvSpPr>
          <p:nvPr/>
        </p:nvSpPr>
        <p:spPr bwMode="auto">
          <a:xfrm>
            <a:off x="5867400" y="2011363"/>
            <a:ext cx="438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zh-CN" sz="2400" i="1">
                <a:solidFill>
                  <a:srgbClr val="FF3300"/>
                </a:solidFill>
                <a:latin typeface="Times New Roman" panose="02020603050405020304" pitchFamily="18" charset="0"/>
              </a:rPr>
              <a:t>q</a:t>
            </a:r>
            <a:r>
              <a:rPr lang="zh-CN" altLang="zh-CN" sz="2400" baseline="-25000">
                <a:solidFill>
                  <a:srgbClr val="FF3300"/>
                </a:solidFill>
                <a:latin typeface="Times New Roman" panose="02020603050405020304" pitchFamily="18" charset="0"/>
              </a:rPr>
              <a:t>0</a:t>
            </a:r>
          </a:p>
        </p:txBody>
      </p:sp>
      <p:graphicFrame>
        <p:nvGraphicFramePr>
          <p:cNvPr id="71685" name="Object 5">
            <a:extLst>
              <a:ext uri="{FF2B5EF4-FFF2-40B4-BE49-F238E27FC236}">
                <a16:creationId xmlns:a16="http://schemas.microsoft.com/office/drawing/2014/main" id="{C745C77B-8AED-4C2E-AA3D-D44D80690C49}"/>
              </a:ext>
            </a:extLst>
          </p:cNvPr>
          <p:cNvGraphicFramePr>
            <a:graphicFrameLocks/>
          </p:cNvGraphicFramePr>
          <p:nvPr/>
        </p:nvGraphicFramePr>
        <p:xfrm>
          <a:off x="879475" y="1266825"/>
          <a:ext cx="2005013" cy="928688"/>
        </p:xfrm>
        <a:graphic>
          <a:graphicData uri="http://schemas.openxmlformats.org/presentationml/2006/ole">
            <mc:AlternateContent xmlns:mc="http://schemas.openxmlformats.org/markup-compatibility/2006">
              <mc:Choice xmlns:v="urn:schemas-microsoft-com:vml" Requires="v">
                <p:oleObj name="Equation" r:id="rId2" imgW="781102" imgH="257175" progId="Equation.3">
                  <p:embed/>
                </p:oleObj>
              </mc:Choice>
              <mc:Fallback>
                <p:oleObj name="Equation" r:id="rId2" imgW="781102" imgH="257175" progId="Equation.3">
                  <p:embed/>
                  <p:pic>
                    <p:nvPicPr>
                      <p:cNvPr id="0" name="Object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475" y="1266825"/>
                        <a:ext cx="2005013"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686" name="Object 6">
            <a:extLst>
              <a:ext uri="{FF2B5EF4-FFF2-40B4-BE49-F238E27FC236}">
                <a16:creationId xmlns:a16="http://schemas.microsoft.com/office/drawing/2014/main" id="{9DC38387-B211-412B-ABB0-2DE86CB40254}"/>
              </a:ext>
            </a:extLst>
          </p:cNvPr>
          <p:cNvGraphicFramePr>
            <a:graphicFrameLocks/>
          </p:cNvGraphicFramePr>
          <p:nvPr/>
        </p:nvGraphicFramePr>
        <p:xfrm>
          <a:off x="1462088" y="2193925"/>
          <a:ext cx="2727325" cy="939800"/>
        </p:xfrm>
        <a:graphic>
          <a:graphicData uri="http://schemas.openxmlformats.org/presentationml/2006/ole">
            <mc:AlternateContent xmlns:mc="http://schemas.openxmlformats.org/markup-compatibility/2006">
              <mc:Choice xmlns:v="urn:schemas-microsoft-com:vml" Requires="v">
                <p:oleObj r:id="rId4" imgW="5315017" imgH="1733683" progId="Equation.3">
                  <p:embed/>
                </p:oleObj>
              </mc:Choice>
              <mc:Fallback>
                <p:oleObj r:id="rId4" imgW="5315017" imgH="1733683" progId="Equation.3">
                  <p:embed/>
                  <p:pic>
                    <p:nvPicPr>
                      <p:cNvPr id="0" name="Object 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2088" y="2193925"/>
                        <a:ext cx="2727325" cy="93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687" name="Object 7">
            <a:extLst>
              <a:ext uri="{FF2B5EF4-FFF2-40B4-BE49-F238E27FC236}">
                <a16:creationId xmlns:a16="http://schemas.microsoft.com/office/drawing/2014/main" id="{D1DCACBC-3749-4BDA-946D-9545BDAE1E07}"/>
              </a:ext>
            </a:extLst>
          </p:cNvPr>
          <p:cNvGraphicFramePr>
            <a:graphicFrameLocks/>
          </p:cNvGraphicFramePr>
          <p:nvPr/>
        </p:nvGraphicFramePr>
        <p:xfrm>
          <a:off x="1476375" y="4314825"/>
          <a:ext cx="2462213" cy="939800"/>
        </p:xfrm>
        <a:graphic>
          <a:graphicData uri="http://schemas.openxmlformats.org/presentationml/2006/ole">
            <mc:AlternateContent xmlns:mc="http://schemas.openxmlformats.org/markup-compatibility/2006">
              <mc:Choice xmlns:v="urn:schemas-microsoft-com:vml" Requires="v">
                <p:oleObj r:id="rId6" imgW="4781468" imgH="1733683" progId="Equation.3">
                  <p:embed/>
                </p:oleObj>
              </mc:Choice>
              <mc:Fallback>
                <p:oleObj r:id="rId6" imgW="4781468" imgH="1733683" progId="Equation.3">
                  <p:embed/>
                  <p:pic>
                    <p:nvPicPr>
                      <p:cNvPr id="0" name="Object 7"/>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76375" y="4314825"/>
                        <a:ext cx="2462213" cy="93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688" name="Object 8">
            <a:extLst>
              <a:ext uri="{FF2B5EF4-FFF2-40B4-BE49-F238E27FC236}">
                <a16:creationId xmlns:a16="http://schemas.microsoft.com/office/drawing/2014/main" id="{35E6DC53-0150-421A-8757-5FB52F3ED58A}"/>
              </a:ext>
            </a:extLst>
          </p:cNvPr>
          <p:cNvGraphicFramePr>
            <a:graphicFrameLocks/>
          </p:cNvGraphicFramePr>
          <p:nvPr/>
        </p:nvGraphicFramePr>
        <p:xfrm>
          <a:off x="4208463" y="4386263"/>
          <a:ext cx="2595562" cy="914400"/>
        </p:xfrm>
        <a:graphic>
          <a:graphicData uri="http://schemas.openxmlformats.org/presentationml/2006/ole">
            <mc:AlternateContent xmlns:mc="http://schemas.openxmlformats.org/markup-compatibility/2006">
              <mc:Choice xmlns:v="urn:schemas-microsoft-com:vml" Requires="v">
                <p:oleObj r:id="rId8" imgW="4753084" imgH="1685845" progId="Equation.3">
                  <p:embed/>
                </p:oleObj>
              </mc:Choice>
              <mc:Fallback>
                <p:oleObj r:id="rId8" imgW="4753084" imgH="1685845" progId="Equation.3">
                  <p:embed/>
                  <p:pic>
                    <p:nvPicPr>
                      <p:cNvPr id="0" name="Object 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08463" y="4386263"/>
                        <a:ext cx="259556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689" name="Text Box 9">
            <a:extLst>
              <a:ext uri="{FF2B5EF4-FFF2-40B4-BE49-F238E27FC236}">
                <a16:creationId xmlns:a16="http://schemas.microsoft.com/office/drawing/2014/main" id="{4F66C41C-BCA3-4656-92D7-B89CEF1F502D}"/>
              </a:ext>
            </a:extLst>
          </p:cNvPr>
          <p:cNvSpPr txBox="1">
            <a:spLocks noChangeArrowheads="1"/>
          </p:cNvSpPr>
          <p:nvPr/>
        </p:nvSpPr>
        <p:spPr bwMode="auto">
          <a:xfrm>
            <a:off x="1355725" y="5445125"/>
            <a:ext cx="703262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25000"/>
              </a:lnSpc>
              <a:spcBef>
                <a:spcPct val="0"/>
              </a:spcBef>
              <a:buClrTx/>
              <a:buSzTx/>
              <a:buFontTx/>
              <a:buNone/>
            </a:pPr>
            <a:r>
              <a:rPr lang="zh-CN" altLang="en-US" sz="2400" b="1">
                <a:solidFill>
                  <a:srgbClr val="FFFFFF"/>
                </a:solidFill>
                <a:latin typeface="Times New Roman" panose="02020603050405020304" pitchFamily="18" charset="0"/>
                <a:ea typeface="楷体_GB2312" pitchFamily="49" charset="-122"/>
              </a:rPr>
              <a:t>电场力做功只与始末位置有关，与路径无关</a:t>
            </a:r>
            <a:r>
              <a:rPr lang="zh-CN" altLang="en-US" sz="2400" b="1">
                <a:solidFill>
                  <a:srgbClr val="FFFFFF"/>
                </a:solidFill>
                <a:latin typeface="Times New Roman" panose="02020603050405020304" pitchFamily="18" charset="0"/>
                <a:ea typeface="仿宋_GB2312" pitchFamily="49" charset="-122"/>
              </a:rPr>
              <a:t>，</a:t>
            </a:r>
            <a:r>
              <a:rPr lang="zh-CN" altLang="en-US" sz="2400" b="1">
                <a:solidFill>
                  <a:srgbClr val="FFFFFF"/>
                </a:solidFill>
                <a:latin typeface="Times New Roman" panose="02020603050405020304" pitchFamily="18" charset="0"/>
                <a:ea typeface="楷体_GB2312" pitchFamily="49" charset="-122"/>
              </a:rPr>
              <a:t>所以静电力</a:t>
            </a:r>
            <a:r>
              <a:rPr lang="zh-CN" altLang="en-US" sz="2400" b="1">
                <a:solidFill>
                  <a:srgbClr val="FFFFFF"/>
                </a:solidFill>
                <a:latin typeface="宋体" panose="02010600030101010101" pitchFamily="2" charset="-122"/>
                <a:ea typeface="楷体_GB2312" pitchFamily="49" charset="-122"/>
              </a:rPr>
              <a:t>是</a:t>
            </a:r>
            <a:r>
              <a:rPr lang="zh-CN" altLang="en-US" sz="2400" b="1">
                <a:solidFill>
                  <a:srgbClr val="66FFFF"/>
                </a:solidFill>
                <a:latin typeface="宋体" panose="02010600030101010101" pitchFamily="2" charset="-122"/>
                <a:ea typeface="楷体_GB2312" pitchFamily="49" charset="-122"/>
              </a:rPr>
              <a:t>保守力</a:t>
            </a:r>
            <a:r>
              <a:rPr lang="zh-CN" altLang="en-US" sz="2400" b="1">
                <a:solidFill>
                  <a:srgbClr val="FFFFFF"/>
                </a:solidFill>
                <a:latin typeface="宋体" panose="02010600030101010101" pitchFamily="2" charset="-122"/>
                <a:ea typeface="楷体_GB2312" pitchFamily="49" charset="-122"/>
              </a:rPr>
              <a:t>，</a:t>
            </a:r>
            <a:r>
              <a:rPr lang="zh-CN" altLang="en-US" sz="2400" b="1">
                <a:solidFill>
                  <a:srgbClr val="FFFFFF"/>
                </a:solidFill>
                <a:latin typeface="Times New Roman" panose="02020603050405020304" pitchFamily="18" charset="0"/>
                <a:ea typeface="楷体_GB2312" pitchFamily="49" charset="-122"/>
              </a:rPr>
              <a:t>静电场是</a:t>
            </a:r>
            <a:r>
              <a:rPr lang="zh-CN" altLang="en-US" sz="2400" b="1">
                <a:solidFill>
                  <a:srgbClr val="66FFFF"/>
                </a:solidFill>
                <a:latin typeface="Times New Roman" panose="02020603050405020304" pitchFamily="18" charset="0"/>
                <a:ea typeface="楷体_GB2312" pitchFamily="49" charset="-122"/>
              </a:rPr>
              <a:t>保守场</a:t>
            </a:r>
            <a:r>
              <a:rPr lang="zh-CN" altLang="en-US" sz="2400" b="1">
                <a:solidFill>
                  <a:srgbClr val="FFFFFF"/>
                </a:solidFill>
                <a:latin typeface="Times New Roman" panose="02020603050405020304" pitchFamily="18" charset="0"/>
                <a:ea typeface="楷体_GB2312" pitchFamily="49" charset="-122"/>
              </a:rPr>
              <a:t>。</a:t>
            </a:r>
          </a:p>
        </p:txBody>
      </p:sp>
      <p:sp>
        <p:nvSpPr>
          <p:cNvPr id="192522" name="Text Box 10">
            <a:extLst>
              <a:ext uri="{FF2B5EF4-FFF2-40B4-BE49-F238E27FC236}">
                <a16:creationId xmlns:a16="http://schemas.microsoft.com/office/drawing/2014/main" id="{FF055B3B-6788-48CE-9215-FE8F63FED6E9}"/>
              </a:ext>
            </a:extLst>
          </p:cNvPr>
          <p:cNvSpPr txBox="1">
            <a:spLocks noChangeArrowheads="1"/>
          </p:cNvSpPr>
          <p:nvPr/>
        </p:nvSpPr>
        <p:spPr bwMode="auto">
          <a:xfrm>
            <a:off x="736600" y="280988"/>
            <a:ext cx="5348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762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
                <a:srgbClr val="FF9900"/>
              </a:buClr>
              <a:buSzTx/>
              <a:buFont typeface="Wingdings" panose="05000000000000000000" pitchFamily="2" charset="2"/>
              <a:buChar char="v"/>
            </a:pPr>
            <a:r>
              <a:rPr lang="zh-CN" altLang="en-US" sz="2400" b="1">
                <a:solidFill>
                  <a:srgbClr val="CCFFFF"/>
                </a:solidFill>
                <a:latin typeface="Times New Roman" panose="02020603050405020304" pitchFamily="18" charset="0"/>
                <a:ea typeface="楷体_GB2312" pitchFamily="49" charset="-122"/>
              </a:rPr>
              <a:t>任意带电体系产生的电场</a:t>
            </a:r>
          </a:p>
        </p:txBody>
      </p:sp>
      <p:sp>
        <p:nvSpPr>
          <p:cNvPr id="71691" name="Text Box 11">
            <a:extLst>
              <a:ext uri="{FF2B5EF4-FFF2-40B4-BE49-F238E27FC236}">
                <a16:creationId xmlns:a16="http://schemas.microsoft.com/office/drawing/2014/main" id="{A55883AB-5828-4217-A555-0B9EB26BFFBC}"/>
              </a:ext>
            </a:extLst>
          </p:cNvPr>
          <p:cNvSpPr txBox="1">
            <a:spLocks noChangeArrowheads="1"/>
          </p:cNvSpPr>
          <p:nvPr/>
        </p:nvSpPr>
        <p:spPr bwMode="auto">
          <a:xfrm>
            <a:off x="731838" y="801688"/>
            <a:ext cx="8736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762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b="1">
                <a:solidFill>
                  <a:srgbClr val="FFFFFF"/>
                </a:solidFill>
                <a:latin typeface="Times New Roman" panose="02020603050405020304" pitchFamily="18" charset="0"/>
                <a:ea typeface="楷体_GB2312" pitchFamily="49" charset="-122"/>
              </a:rPr>
              <a:t>在电荷系</a:t>
            </a:r>
            <a:r>
              <a:rPr lang="zh-CN" altLang="zh-CN" sz="2400" b="1" i="1">
                <a:solidFill>
                  <a:srgbClr val="66FFFF"/>
                </a:solidFill>
                <a:latin typeface="Times New Roman" panose="02020603050405020304" pitchFamily="18" charset="0"/>
                <a:ea typeface="楷体_GB2312" pitchFamily="49" charset="-122"/>
              </a:rPr>
              <a:t>q</a:t>
            </a:r>
            <a:r>
              <a:rPr lang="zh-CN" altLang="zh-CN" sz="2400" b="1" baseline="-25000">
                <a:solidFill>
                  <a:srgbClr val="66FFFF"/>
                </a:solidFill>
                <a:latin typeface="Times New Roman" panose="02020603050405020304" pitchFamily="18" charset="0"/>
                <a:ea typeface="楷体_GB2312" pitchFamily="49" charset="-122"/>
              </a:rPr>
              <a:t>1</a:t>
            </a:r>
            <a:r>
              <a:rPr lang="zh-CN" altLang="en-US" sz="2400" b="1">
                <a:solidFill>
                  <a:srgbClr val="66FFFF"/>
                </a:solidFill>
                <a:latin typeface="Times New Roman" panose="02020603050405020304" pitchFamily="18" charset="0"/>
                <a:ea typeface="楷体_GB2312" pitchFamily="49" charset="-122"/>
              </a:rPr>
              <a:t>、</a:t>
            </a:r>
            <a:r>
              <a:rPr lang="zh-CN" altLang="zh-CN" sz="2400" b="1" i="1">
                <a:solidFill>
                  <a:srgbClr val="66FFFF"/>
                </a:solidFill>
                <a:latin typeface="Times New Roman" panose="02020603050405020304" pitchFamily="18" charset="0"/>
                <a:ea typeface="楷体_GB2312" pitchFamily="49" charset="-122"/>
              </a:rPr>
              <a:t>q</a:t>
            </a:r>
            <a:r>
              <a:rPr lang="zh-CN" altLang="zh-CN" sz="2400" b="1" baseline="-25000">
                <a:solidFill>
                  <a:srgbClr val="66FFFF"/>
                </a:solidFill>
                <a:latin typeface="Times New Roman" panose="02020603050405020304" pitchFamily="18" charset="0"/>
                <a:ea typeface="楷体_GB2312" pitchFamily="49" charset="-122"/>
              </a:rPr>
              <a:t>2</a:t>
            </a:r>
            <a:r>
              <a:rPr lang="zh-CN" altLang="en-US" sz="2400" b="1">
                <a:solidFill>
                  <a:srgbClr val="66FFFF"/>
                </a:solidFill>
                <a:latin typeface="Times New Roman" panose="02020603050405020304" pitchFamily="18" charset="0"/>
                <a:ea typeface="楷体_GB2312" pitchFamily="49" charset="-122"/>
              </a:rPr>
              <a:t>、</a:t>
            </a:r>
            <a:r>
              <a:rPr lang="zh-CN" altLang="zh-CN" sz="2400" b="1">
                <a:solidFill>
                  <a:srgbClr val="66FFFF"/>
                </a:solidFill>
                <a:latin typeface="Times New Roman" panose="02020603050405020304" pitchFamily="18" charset="0"/>
                <a:ea typeface="楷体_GB2312" pitchFamily="49" charset="-122"/>
              </a:rPr>
              <a:t>…</a:t>
            </a:r>
            <a:r>
              <a:rPr lang="zh-CN" altLang="en-US" sz="2400" b="1">
                <a:solidFill>
                  <a:srgbClr val="FFFFFF"/>
                </a:solidFill>
                <a:latin typeface="Times New Roman" panose="02020603050405020304" pitchFamily="18" charset="0"/>
                <a:ea typeface="楷体_GB2312" pitchFamily="49" charset="-122"/>
              </a:rPr>
              <a:t>的电场中，移动</a:t>
            </a:r>
            <a:r>
              <a:rPr lang="zh-CN" altLang="zh-CN" sz="2400" b="1" i="1">
                <a:solidFill>
                  <a:srgbClr val="66FFFF"/>
                </a:solidFill>
                <a:latin typeface="Times New Roman" panose="02020603050405020304" pitchFamily="18" charset="0"/>
                <a:ea typeface="楷体_GB2312" pitchFamily="49" charset="-122"/>
              </a:rPr>
              <a:t>q</a:t>
            </a:r>
            <a:r>
              <a:rPr lang="zh-CN" altLang="zh-CN" sz="2400" b="1" baseline="-25000">
                <a:solidFill>
                  <a:srgbClr val="66FFFF"/>
                </a:solidFill>
                <a:latin typeface="Times New Roman" panose="02020603050405020304" pitchFamily="18" charset="0"/>
                <a:ea typeface="楷体_GB2312" pitchFamily="49" charset="-122"/>
              </a:rPr>
              <a:t>0</a:t>
            </a:r>
            <a:r>
              <a:rPr lang="zh-CN" altLang="en-US" sz="2400" b="1">
                <a:solidFill>
                  <a:srgbClr val="FFFFFF"/>
                </a:solidFill>
                <a:latin typeface="Times New Roman" panose="02020603050405020304" pitchFamily="18" charset="0"/>
                <a:ea typeface="楷体_GB2312" pitchFamily="49" charset="-122"/>
              </a:rPr>
              <a:t>，静电力所作功为</a:t>
            </a:r>
            <a:r>
              <a:rPr lang="zh-CN" altLang="zh-CN" sz="2400" b="1">
                <a:solidFill>
                  <a:srgbClr val="FFFFFF"/>
                </a:solidFill>
                <a:latin typeface="Times New Roman" panose="02020603050405020304" pitchFamily="18" charset="0"/>
                <a:ea typeface="楷体_GB2312" pitchFamily="49" charset="-122"/>
              </a:rPr>
              <a:t>:</a:t>
            </a:r>
          </a:p>
        </p:txBody>
      </p:sp>
      <p:sp>
        <p:nvSpPr>
          <p:cNvPr id="71692" name="Text Box 12">
            <a:extLst>
              <a:ext uri="{FF2B5EF4-FFF2-40B4-BE49-F238E27FC236}">
                <a16:creationId xmlns:a16="http://schemas.microsoft.com/office/drawing/2014/main" id="{F241C801-4AFA-4655-8DD5-29F116F2BAC3}"/>
              </a:ext>
            </a:extLst>
          </p:cNvPr>
          <p:cNvSpPr txBox="1">
            <a:spLocks noChangeArrowheads="1"/>
          </p:cNvSpPr>
          <p:nvPr/>
        </p:nvSpPr>
        <p:spPr bwMode="auto">
          <a:xfrm>
            <a:off x="4811713" y="2706688"/>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zh-CN" sz="2400" b="1" i="1">
                <a:solidFill>
                  <a:srgbClr val="FFFFFF"/>
                </a:solidFill>
                <a:latin typeface="Times New Roman" panose="02020603050405020304" pitchFamily="18" charset="0"/>
              </a:rPr>
              <a:t>a</a:t>
            </a:r>
            <a:endParaRPr lang="zh-CN" altLang="zh-CN" sz="2400" b="1">
              <a:solidFill>
                <a:srgbClr val="FFFF00"/>
              </a:solidFill>
              <a:latin typeface="Times New Roman" panose="02020603050405020304" pitchFamily="18" charset="0"/>
            </a:endParaRPr>
          </a:p>
        </p:txBody>
      </p:sp>
      <p:sp>
        <p:nvSpPr>
          <p:cNvPr id="71693" name="Text Box 13">
            <a:extLst>
              <a:ext uri="{FF2B5EF4-FFF2-40B4-BE49-F238E27FC236}">
                <a16:creationId xmlns:a16="http://schemas.microsoft.com/office/drawing/2014/main" id="{80209807-3B62-4B7E-8B83-896BCBF841B8}"/>
              </a:ext>
            </a:extLst>
          </p:cNvPr>
          <p:cNvSpPr txBox="1">
            <a:spLocks noChangeArrowheads="1"/>
          </p:cNvSpPr>
          <p:nvPr/>
        </p:nvSpPr>
        <p:spPr bwMode="auto">
          <a:xfrm>
            <a:off x="6877050" y="1147763"/>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zh-CN" sz="2400" b="1" i="1">
                <a:solidFill>
                  <a:srgbClr val="FFFFFF"/>
                </a:solidFill>
                <a:latin typeface="Times New Roman" panose="02020603050405020304" pitchFamily="18" charset="0"/>
              </a:rPr>
              <a:t>b</a:t>
            </a:r>
            <a:endParaRPr lang="zh-CN" altLang="zh-CN" sz="2400" b="1">
              <a:solidFill>
                <a:srgbClr val="FFFF00"/>
              </a:solidFill>
              <a:latin typeface="Times New Roman" panose="02020603050405020304" pitchFamily="18" charset="0"/>
            </a:endParaRPr>
          </a:p>
        </p:txBody>
      </p:sp>
      <p:sp>
        <p:nvSpPr>
          <p:cNvPr id="71694" name="Text Box 14">
            <a:extLst>
              <a:ext uri="{FF2B5EF4-FFF2-40B4-BE49-F238E27FC236}">
                <a16:creationId xmlns:a16="http://schemas.microsoft.com/office/drawing/2014/main" id="{647BCF95-4A1F-40DF-A74F-19A4F50E1804}"/>
              </a:ext>
            </a:extLst>
          </p:cNvPr>
          <p:cNvSpPr txBox="1">
            <a:spLocks noChangeArrowheads="1"/>
          </p:cNvSpPr>
          <p:nvPr/>
        </p:nvSpPr>
        <p:spPr bwMode="auto">
          <a:xfrm>
            <a:off x="6516688" y="1795463"/>
            <a:ext cx="369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zh-CN" sz="2400" b="1" i="1">
                <a:solidFill>
                  <a:srgbClr val="CCCCFF"/>
                </a:solidFill>
                <a:latin typeface="Times New Roman" panose="02020603050405020304" pitchFamily="18" charset="0"/>
              </a:rPr>
              <a:t>L</a:t>
            </a:r>
            <a:endParaRPr lang="zh-CN" altLang="zh-CN" sz="2400" b="1">
              <a:solidFill>
                <a:srgbClr val="CCCCFF"/>
              </a:solidFill>
              <a:latin typeface="Times New Roman" panose="02020603050405020304" pitchFamily="18" charset="0"/>
            </a:endParaRPr>
          </a:p>
        </p:txBody>
      </p:sp>
      <p:graphicFrame>
        <p:nvGraphicFramePr>
          <p:cNvPr id="71695" name="Object 15">
            <a:extLst>
              <a:ext uri="{FF2B5EF4-FFF2-40B4-BE49-F238E27FC236}">
                <a16:creationId xmlns:a16="http://schemas.microsoft.com/office/drawing/2014/main" id="{C6586F20-71FF-4498-987A-D1F06B9F6A0F}"/>
              </a:ext>
            </a:extLst>
          </p:cNvPr>
          <p:cNvGraphicFramePr>
            <a:graphicFrameLocks/>
          </p:cNvGraphicFramePr>
          <p:nvPr/>
        </p:nvGraphicFramePr>
        <p:xfrm>
          <a:off x="1476375" y="3290888"/>
          <a:ext cx="4340225" cy="736600"/>
        </p:xfrm>
        <a:graphic>
          <a:graphicData uri="http://schemas.openxmlformats.org/presentationml/2006/ole">
            <mc:AlternateContent xmlns:mc="http://schemas.openxmlformats.org/markup-compatibility/2006">
              <mc:Choice xmlns:v="urn:schemas-microsoft-com:vml" Requires="v">
                <p:oleObj r:id="rId10" imgW="8543981" imgH="1324002" progId="Equation.3">
                  <p:embed/>
                </p:oleObj>
              </mc:Choice>
              <mc:Fallback>
                <p:oleObj r:id="rId10" imgW="8543981" imgH="1324002" progId="Equation.3">
                  <p:embed/>
                  <p:pic>
                    <p:nvPicPr>
                      <p:cNvPr id="0" name="Object 15"/>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76375" y="3290888"/>
                        <a:ext cx="4340225" cy="73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696" name="Object 16">
            <a:extLst>
              <a:ext uri="{FF2B5EF4-FFF2-40B4-BE49-F238E27FC236}">
                <a16:creationId xmlns:a16="http://schemas.microsoft.com/office/drawing/2014/main" id="{B0E29E83-9B44-435B-AA95-221ADAB630A9}"/>
              </a:ext>
            </a:extLst>
          </p:cNvPr>
          <p:cNvGraphicFramePr>
            <a:graphicFrameLocks/>
          </p:cNvGraphicFramePr>
          <p:nvPr/>
        </p:nvGraphicFramePr>
        <p:xfrm>
          <a:off x="3035300" y="1363663"/>
          <a:ext cx="1968500" cy="736600"/>
        </p:xfrm>
        <a:graphic>
          <a:graphicData uri="http://schemas.openxmlformats.org/presentationml/2006/ole">
            <mc:AlternateContent xmlns:mc="http://schemas.openxmlformats.org/markup-compatibility/2006">
              <mc:Choice xmlns:v="urn:schemas-microsoft-com:vml" Requires="v">
                <p:oleObj r:id="rId12" imgW="3790898" imgH="1324002" progId="Equation.3">
                  <p:embed/>
                </p:oleObj>
              </mc:Choice>
              <mc:Fallback>
                <p:oleObj r:id="rId12" imgW="3790898" imgH="1324002" progId="Equation.3">
                  <p:embed/>
                  <p:pic>
                    <p:nvPicPr>
                      <p:cNvPr id="0" name="Object 16"/>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35300" y="1363663"/>
                        <a:ext cx="1968500" cy="73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697" name="Freeform 17">
            <a:extLst>
              <a:ext uri="{FF2B5EF4-FFF2-40B4-BE49-F238E27FC236}">
                <a16:creationId xmlns:a16="http://schemas.microsoft.com/office/drawing/2014/main" id="{75B5DC5A-2709-4F42-BEA4-18D140108A22}"/>
              </a:ext>
            </a:extLst>
          </p:cNvPr>
          <p:cNvSpPr>
            <a:spLocks/>
          </p:cNvSpPr>
          <p:nvPr/>
        </p:nvSpPr>
        <p:spPr bwMode="auto">
          <a:xfrm>
            <a:off x="6443663" y="2298700"/>
            <a:ext cx="2520950" cy="2089150"/>
          </a:xfrm>
          <a:custGeom>
            <a:avLst/>
            <a:gdLst>
              <a:gd name="T0" fmla="*/ 2147483646 w 522"/>
              <a:gd name="T1" fmla="*/ 2147483646 h 409"/>
              <a:gd name="T2" fmla="*/ 2147483646 w 522"/>
              <a:gd name="T3" fmla="*/ 2147483646 h 409"/>
              <a:gd name="T4" fmla="*/ 2147483646 w 522"/>
              <a:gd name="T5" fmla="*/ 2147483646 h 409"/>
              <a:gd name="T6" fmla="*/ 2147483646 w 522"/>
              <a:gd name="T7" fmla="*/ 2147483646 h 409"/>
              <a:gd name="T8" fmla="*/ 2147483646 w 522"/>
              <a:gd name="T9" fmla="*/ 2147483646 h 409"/>
              <a:gd name="T10" fmla="*/ 2147483646 w 522"/>
              <a:gd name="T11" fmla="*/ 2147483646 h 409"/>
              <a:gd name="T12" fmla="*/ 2147483646 w 522"/>
              <a:gd name="T13" fmla="*/ 2147483646 h 409"/>
              <a:gd name="T14" fmla="*/ 0 60000 65536"/>
              <a:gd name="T15" fmla="*/ 0 60000 65536"/>
              <a:gd name="T16" fmla="*/ 0 60000 65536"/>
              <a:gd name="T17" fmla="*/ 0 60000 65536"/>
              <a:gd name="T18" fmla="*/ 0 60000 65536"/>
              <a:gd name="T19" fmla="*/ 0 60000 65536"/>
              <a:gd name="T20" fmla="*/ 0 60000 65536"/>
              <a:gd name="T21" fmla="*/ 0 w 522"/>
              <a:gd name="T22" fmla="*/ 0 h 409"/>
              <a:gd name="T23" fmla="*/ 522 w 522"/>
              <a:gd name="T24" fmla="*/ 409 h 40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2" h="409">
                <a:moveTo>
                  <a:pt x="15" y="159"/>
                </a:moveTo>
                <a:cubicBezTo>
                  <a:pt x="0" y="99"/>
                  <a:pt x="15" y="46"/>
                  <a:pt x="61" y="23"/>
                </a:cubicBezTo>
                <a:cubicBezTo>
                  <a:pt x="107" y="0"/>
                  <a:pt x="220" y="8"/>
                  <a:pt x="288" y="23"/>
                </a:cubicBezTo>
                <a:cubicBezTo>
                  <a:pt x="356" y="38"/>
                  <a:pt x="439" y="69"/>
                  <a:pt x="469" y="114"/>
                </a:cubicBezTo>
                <a:cubicBezTo>
                  <a:pt x="499" y="159"/>
                  <a:pt x="522" y="250"/>
                  <a:pt x="469" y="295"/>
                </a:cubicBezTo>
                <a:cubicBezTo>
                  <a:pt x="416" y="340"/>
                  <a:pt x="228" y="409"/>
                  <a:pt x="152" y="386"/>
                </a:cubicBezTo>
                <a:cubicBezTo>
                  <a:pt x="76" y="363"/>
                  <a:pt x="30" y="219"/>
                  <a:pt x="15" y="159"/>
                </a:cubicBezTo>
                <a:close/>
              </a:path>
            </a:pathLst>
          </a:custGeom>
          <a:noFill/>
          <a:ln w="28575">
            <a:solidFill>
              <a:srgbClr val="66FF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698" name="Oval 18">
            <a:extLst>
              <a:ext uri="{FF2B5EF4-FFF2-40B4-BE49-F238E27FC236}">
                <a16:creationId xmlns:a16="http://schemas.microsoft.com/office/drawing/2014/main" id="{4F103657-8D51-412F-90C8-6B1BDEE24051}"/>
              </a:ext>
            </a:extLst>
          </p:cNvPr>
          <p:cNvSpPr>
            <a:spLocks noChangeArrowheads="1"/>
          </p:cNvSpPr>
          <p:nvPr/>
        </p:nvSpPr>
        <p:spPr bwMode="auto">
          <a:xfrm>
            <a:off x="7292975" y="3813175"/>
            <a:ext cx="152400" cy="152400"/>
          </a:xfrm>
          <a:prstGeom prst="ellipse">
            <a:avLst/>
          </a:prstGeom>
          <a:gradFill rotWithShape="1">
            <a:gsLst>
              <a:gs pos="0">
                <a:srgbClr val="FFFF00"/>
              </a:gs>
              <a:gs pos="100000">
                <a:srgbClr val="FF9933"/>
              </a:gs>
            </a:gsLst>
            <a:path path="shape">
              <a:fillToRect l="50000" t="50000" r="50000" b="50000"/>
            </a:path>
          </a:gradFill>
          <a:ln w="9525">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graphicFrame>
        <p:nvGraphicFramePr>
          <p:cNvPr id="71699" name="Object 19">
            <a:extLst>
              <a:ext uri="{FF2B5EF4-FFF2-40B4-BE49-F238E27FC236}">
                <a16:creationId xmlns:a16="http://schemas.microsoft.com/office/drawing/2014/main" id="{0CCF3FE4-93CE-4A32-BB4A-0B4B3B41D856}"/>
              </a:ext>
            </a:extLst>
          </p:cNvPr>
          <p:cNvGraphicFramePr>
            <a:graphicFrameLocks/>
          </p:cNvGraphicFramePr>
          <p:nvPr/>
        </p:nvGraphicFramePr>
        <p:xfrm>
          <a:off x="7494588" y="3651250"/>
          <a:ext cx="331787" cy="431800"/>
        </p:xfrm>
        <a:graphic>
          <a:graphicData uri="http://schemas.openxmlformats.org/presentationml/2006/ole">
            <mc:AlternateContent xmlns:mc="http://schemas.openxmlformats.org/markup-compatibility/2006">
              <mc:Choice xmlns:v="urn:schemas-microsoft-com:vml" Requires="v">
                <p:oleObj r:id="rId14" imgW="514507" imgH="714335" progId="Equation.3">
                  <p:embed/>
                </p:oleObj>
              </mc:Choice>
              <mc:Fallback>
                <p:oleObj r:id="rId14" imgW="514507" imgH="714335" progId="Equation.3">
                  <p:embed/>
                  <p:pic>
                    <p:nvPicPr>
                      <p:cNvPr id="0" name="Object 19"/>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94588" y="3651250"/>
                        <a:ext cx="33178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700" name="Oval 20">
            <a:extLst>
              <a:ext uri="{FF2B5EF4-FFF2-40B4-BE49-F238E27FC236}">
                <a16:creationId xmlns:a16="http://schemas.microsoft.com/office/drawing/2014/main" id="{5309C824-D460-487A-B689-C9FF6A5C131F}"/>
              </a:ext>
            </a:extLst>
          </p:cNvPr>
          <p:cNvSpPr>
            <a:spLocks noChangeArrowheads="1"/>
          </p:cNvSpPr>
          <p:nvPr/>
        </p:nvSpPr>
        <p:spPr bwMode="auto">
          <a:xfrm>
            <a:off x="7673975" y="3279775"/>
            <a:ext cx="152400" cy="152400"/>
          </a:xfrm>
          <a:prstGeom prst="ellipse">
            <a:avLst/>
          </a:prstGeom>
          <a:gradFill rotWithShape="1">
            <a:gsLst>
              <a:gs pos="0">
                <a:srgbClr val="FFFF00"/>
              </a:gs>
              <a:gs pos="100000">
                <a:srgbClr val="FF9933"/>
              </a:gs>
            </a:gsLst>
            <a:path path="shape">
              <a:fillToRect l="50000" t="50000" r="50000" b="50000"/>
            </a:path>
          </a:gradFill>
          <a:ln w="9525">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graphicFrame>
        <p:nvGraphicFramePr>
          <p:cNvPr id="71701" name="Object 21">
            <a:extLst>
              <a:ext uri="{FF2B5EF4-FFF2-40B4-BE49-F238E27FC236}">
                <a16:creationId xmlns:a16="http://schemas.microsoft.com/office/drawing/2014/main" id="{22528F24-7650-4605-92CA-CB646696353C}"/>
              </a:ext>
            </a:extLst>
          </p:cNvPr>
          <p:cNvGraphicFramePr>
            <a:graphicFrameLocks/>
          </p:cNvGraphicFramePr>
          <p:nvPr/>
        </p:nvGraphicFramePr>
        <p:xfrm>
          <a:off x="7883525" y="3117850"/>
          <a:ext cx="533400" cy="431800"/>
        </p:xfrm>
        <a:graphic>
          <a:graphicData uri="http://schemas.openxmlformats.org/presentationml/2006/ole">
            <mc:AlternateContent xmlns:mc="http://schemas.openxmlformats.org/markup-compatibility/2006">
              <mc:Choice xmlns:v="urn:schemas-microsoft-com:vml" Requires="v">
                <p:oleObj r:id="rId16" imgW="924101" imgH="714335" progId="Equation.3">
                  <p:embed/>
                </p:oleObj>
              </mc:Choice>
              <mc:Fallback>
                <p:oleObj r:id="rId16" imgW="924101" imgH="714335" progId="Equation.3">
                  <p:embed/>
                  <p:pic>
                    <p:nvPicPr>
                      <p:cNvPr id="0" name="Object 21"/>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883525" y="3117850"/>
                        <a:ext cx="5334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702" name="Oval 22">
            <a:extLst>
              <a:ext uri="{FF2B5EF4-FFF2-40B4-BE49-F238E27FC236}">
                <a16:creationId xmlns:a16="http://schemas.microsoft.com/office/drawing/2014/main" id="{C837F5A5-E50B-45FB-A7BC-7A7B568AA5D0}"/>
              </a:ext>
            </a:extLst>
          </p:cNvPr>
          <p:cNvSpPr>
            <a:spLocks noChangeArrowheads="1"/>
          </p:cNvSpPr>
          <p:nvPr/>
        </p:nvSpPr>
        <p:spPr bwMode="auto">
          <a:xfrm>
            <a:off x="6988175" y="3203575"/>
            <a:ext cx="152400" cy="152400"/>
          </a:xfrm>
          <a:prstGeom prst="ellipse">
            <a:avLst/>
          </a:prstGeom>
          <a:gradFill rotWithShape="1">
            <a:gsLst>
              <a:gs pos="0">
                <a:srgbClr val="FFFF00"/>
              </a:gs>
              <a:gs pos="100000">
                <a:srgbClr val="FF9933"/>
              </a:gs>
            </a:gsLst>
            <a:path path="shape">
              <a:fillToRect l="50000" t="50000" r="50000" b="50000"/>
            </a:path>
          </a:gradFill>
          <a:ln w="9525">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graphicFrame>
        <p:nvGraphicFramePr>
          <p:cNvPr id="71703" name="Object 23">
            <a:extLst>
              <a:ext uri="{FF2B5EF4-FFF2-40B4-BE49-F238E27FC236}">
                <a16:creationId xmlns:a16="http://schemas.microsoft.com/office/drawing/2014/main" id="{54DCDE7C-FAA5-46C0-961D-2F4E4CD51C43}"/>
              </a:ext>
            </a:extLst>
          </p:cNvPr>
          <p:cNvGraphicFramePr>
            <a:graphicFrameLocks/>
          </p:cNvGraphicFramePr>
          <p:nvPr/>
        </p:nvGraphicFramePr>
        <p:xfrm>
          <a:off x="7183438" y="3022600"/>
          <a:ext cx="280987" cy="431800"/>
        </p:xfrm>
        <a:graphic>
          <a:graphicData uri="http://schemas.openxmlformats.org/presentationml/2006/ole">
            <mc:AlternateContent xmlns:mc="http://schemas.openxmlformats.org/markup-compatibility/2006">
              <mc:Choice xmlns:v="urn:schemas-microsoft-com:vml" Requires="v">
                <p:oleObj r:id="rId18" imgW="409594" imgH="714335" progId="Equation.3">
                  <p:embed/>
                </p:oleObj>
              </mc:Choice>
              <mc:Fallback>
                <p:oleObj r:id="rId18" imgW="409594" imgH="714335" progId="Equation.3">
                  <p:embed/>
                  <p:pic>
                    <p:nvPicPr>
                      <p:cNvPr id="0" name="Object 23"/>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183438" y="3022600"/>
                        <a:ext cx="28098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704" name="Oval 24">
            <a:extLst>
              <a:ext uri="{FF2B5EF4-FFF2-40B4-BE49-F238E27FC236}">
                <a16:creationId xmlns:a16="http://schemas.microsoft.com/office/drawing/2014/main" id="{35A9CF40-F320-4EA0-8020-10C15DD77B97}"/>
              </a:ext>
            </a:extLst>
          </p:cNvPr>
          <p:cNvSpPr>
            <a:spLocks noChangeArrowheads="1"/>
          </p:cNvSpPr>
          <p:nvPr/>
        </p:nvSpPr>
        <p:spPr bwMode="auto">
          <a:xfrm>
            <a:off x="7597775" y="2670175"/>
            <a:ext cx="152400" cy="152400"/>
          </a:xfrm>
          <a:prstGeom prst="ellipse">
            <a:avLst/>
          </a:prstGeom>
          <a:gradFill rotWithShape="1">
            <a:gsLst>
              <a:gs pos="0">
                <a:srgbClr val="FFFF00"/>
              </a:gs>
              <a:gs pos="100000">
                <a:srgbClr val="FF9933"/>
              </a:gs>
            </a:gsLst>
            <a:path path="shape">
              <a:fillToRect l="50000" t="50000" r="50000" b="50000"/>
            </a:path>
          </a:gradFill>
          <a:ln w="9525">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graphicFrame>
        <p:nvGraphicFramePr>
          <p:cNvPr id="71705" name="Object 25">
            <a:extLst>
              <a:ext uri="{FF2B5EF4-FFF2-40B4-BE49-F238E27FC236}">
                <a16:creationId xmlns:a16="http://schemas.microsoft.com/office/drawing/2014/main" id="{C3527E79-B522-4ECD-945C-22FA93A278E1}"/>
              </a:ext>
            </a:extLst>
          </p:cNvPr>
          <p:cNvGraphicFramePr>
            <a:graphicFrameLocks/>
          </p:cNvGraphicFramePr>
          <p:nvPr/>
        </p:nvGraphicFramePr>
        <p:xfrm>
          <a:off x="7807325" y="2501900"/>
          <a:ext cx="331788" cy="417513"/>
        </p:xfrm>
        <a:graphic>
          <a:graphicData uri="http://schemas.openxmlformats.org/presentationml/2006/ole">
            <mc:AlternateContent xmlns:mc="http://schemas.openxmlformats.org/markup-compatibility/2006">
              <mc:Choice xmlns:v="urn:schemas-microsoft-com:vml" Requires="v">
                <p:oleObj r:id="rId20" imgW="514507" imgH="695272" progId="Equation.3">
                  <p:embed/>
                </p:oleObj>
              </mc:Choice>
              <mc:Fallback>
                <p:oleObj r:id="rId20" imgW="514507" imgH="695272" progId="Equation.3">
                  <p:embed/>
                  <p:pic>
                    <p:nvPicPr>
                      <p:cNvPr id="0" name="Object 25"/>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807325" y="2501900"/>
                        <a:ext cx="331788"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706" name="Oval 26">
            <a:extLst>
              <a:ext uri="{FF2B5EF4-FFF2-40B4-BE49-F238E27FC236}">
                <a16:creationId xmlns:a16="http://schemas.microsoft.com/office/drawing/2014/main" id="{D07E3784-EEAD-4B2C-B207-DBE9742EB836}"/>
              </a:ext>
            </a:extLst>
          </p:cNvPr>
          <p:cNvSpPr>
            <a:spLocks noChangeArrowheads="1"/>
          </p:cNvSpPr>
          <p:nvPr/>
        </p:nvSpPr>
        <p:spPr bwMode="auto">
          <a:xfrm>
            <a:off x="6835775" y="2670175"/>
            <a:ext cx="152400" cy="152400"/>
          </a:xfrm>
          <a:prstGeom prst="ellipse">
            <a:avLst/>
          </a:prstGeom>
          <a:gradFill rotWithShape="1">
            <a:gsLst>
              <a:gs pos="0">
                <a:srgbClr val="FFFF00"/>
              </a:gs>
              <a:gs pos="100000">
                <a:srgbClr val="FF9933"/>
              </a:gs>
            </a:gsLst>
            <a:path path="shape">
              <a:fillToRect l="50000" t="50000" r="50000" b="50000"/>
            </a:path>
          </a:gradFill>
          <a:ln w="9525">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graphicFrame>
        <p:nvGraphicFramePr>
          <p:cNvPr id="71707" name="Object 27">
            <a:extLst>
              <a:ext uri="{FF2B5EF4-FFF2-40B4-BE49-F238E27FC236}">
                <a16:creationId xmlns:a16="http://schemas.microsoft.com/office/drawing/2014/main" id="{1BD5E3AA-B5CD-42B2-86F4-B124AC353A8B}"/>
              </a:ext>
            </a:extLst>
          </p:cNvPr>
          <p:cNvGraphicFramePr>
            <a:graphicFrameLocks/>
          </p:cNvGraphicFramePr>
          <p:nvPr/>
        </p:nvGraphicFramePr>
        <p:xfrm>
          <a:off x="7058025" y="2522538"/>
          <a:ext cx="292100" cy="417512"/>
        </p:xfrm>
        <a:graphic>
          <a:graphicData uri="http://schemas.openxmlformats.org/presentationml/2006/ole">
            <mc:AlternateContent xmlns:mc="http://schemas.openxmlformats.org/markup-compatibility/2006">
              <mc:Choice xmlns:v="urn:schemas-microsoft-com:vml" Requires="v">
                <p:oleObj r:id="rId22" imgW="437978" imgH="695272" progId="Equation.3">
                  <p:embed/>
                </p:oleObj>
              </mc:Choice>
              <mc:Fallback>
                <p:oleObj r:id="rId22" imgW="437978" imgH="695272" progId="Equation.3">
                  <p:embed/>
                  <p:pic>
                    <p:nvPicPr>
                      <p:cNvPr id="0" name="Object 27"/>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058025" y="2522538"/>
                        <a:ext cx="292100"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708" name="Freeform 28">
            <a:extLst>
              <a:ext uri="{FF2B5EF4-FFF2-40B4-BE49-F238E27FC236}">
                <a16:creationId xmlns:a16="http://schemas.microsoft.com/office/drawing/2014/main" id="{272C33B3-B363-4799-9342-69E67AC2DF5A}"/>
              </a:ext>
            </a:extLst>
          </p:cNvPr>
          <p:cNvSpPr>
            <a:spLocks/>
          </p:cNvSpPr>
          <p:nvPr/>
        </p:nvSpPr>
        <p:spPr bwMode="auto">
          <a:xfrm rot="7042095" flipV="1">
            <a:off x="4883150" y="1771651"/>
            <a:ext cx="2232025" cy="838200"/>
          </a:xfrm>
          <a:custGeom>
            <a:avLst/>
            <a:gdLst>
              <a:gd name="T0" fmla="*/ 0 w 953"/>
              <a:gd name="T1" fmla="*/ 2147483646 h 318"/>
              <a:gd name="T2" fmla="*/ 2147483646 w 953"/>
              <a:gd name="T3" fmla="*/ 2147483646 h 318"/>
              <a:gd name="T4" fmla="*/ 2147483646 w 953"/>
              <a:gd name="T5" fmla="*/ 2147483646 h 318"/>
              <a:gd name="T6" fmla="*/ 2147483646 w 953"/>
              <a:gd name="T7" fmla="*/ 2147483646 h 318"/>
              <a:gd name="T8" fmla="*/ 2147483646 w 953"/>
              <a:gd name="T9" fmla="*/ 0 h 318"/>
              <a:gd name="T10" fmla="*/ 0 60000 65536"/>
              <a:gd name="T11" fmla="*/ 0 60000 65536"/>
              <a:gd name="T12" fmla="*/ 0 60000 65536"/>
              <a:gd name="T13" fmla="*/ 0 60000 65536"/>
              <a:gd name="T14" fmla="*/ 0 60000 65536"/>
              <a:gd name="T15" fmla="*/ 0 w 953"/>
              <a:gd name="T16" fmla="*/ 0 h 318"/>
              <a:gd name="T17" fmla="*/ 953 w 953"/>
              <a:gd name="T18" fmla="*/ 318 h 318"/>
            </a:gdLst>
            <a:ahLst/>
            <a:cxnLst>
              <a:cxn ang="T10">
                <a:pos x="T0" y="T1"/>
              </a:cxn>
              <a:cxn ang="T11">
                <a:pos x="T2" y="T3"/>
              </a:cxn>
              <a:cxn ang="T12">
                <a:pos x="T4" y="T5"/>
              </a:cxn>
              <a:cxn ang="T13">
                <a:pos x="T6" y="T7"/>
              </a:cxn>
              <a:cxn ang="T14">
                <a:pos x="T8" y="T9"/>
              </a:cxn>
            </a:cxnLst>
            <a:rect l="T15" t="T16" r="T17" b="T18"/>
            <a:pathLst>
              <a:path w="953" h="318">
                <a:moveTo>
                  <a:pt x="0" y="318"/>
                </a:moveTo>
                <a:cubicBezTo>
                  <a:pt x="26" y="272"/>
                  <a:pt x="53" y="227"/>
                  <a:pt x="136" y="227"/>
                </a:cubicBezTo>
                <a:cubicBezTo>
                  <a:pt x="219" y="227"/>
                  <a:pt x="386" y="318"/>
                  <a:pt x="499" y="318"/>
                </a:cubicBezTo>
                <a:cubicBezTo>
                  <a:pt x="612" y="318"/>
                  <a:pt x="742" y="280"/>
                  <a:pt x="817" y="227"/>
                </a:cubicBezTo>
                <a:cubicBezTo>
                  <a:pt x="892" y="174"/>
                  <a:pt x="922" y="87"/>
                  <a:pt x="953" y="0"/>
                </a:cubicBezTo>
              </a:path>
            </a:pathLst>
          </a:custGeom>
          <a:noFill/>
          <a:ln w="28575">
            <a:solidFill>
              <a:srgbClr val="CCCC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709" name="Rectangle 29">
            <a:extLst>
              <a:ext uri="{FF2B5EF4-FFF2-40B4-BE49-F238E27FC236}">
                <a16:creationId xmlns:a16="http://schemas.microsoft.com/office/drawing/2014/main" id="{B68F8555-1766-4E49-B37D-4623EF1405EF}"/>
              </a:ext>
            </a:extLst>
          </p:cNvPr>
          <p:cNvSpPr>
            <a:spLocks noChangeArrowheads="1"/>
          </p:cNvSpPr>
          <p:nvPr/>
        </p:nvSpPr>
        <p:spPr bwMode="auto">
          <a:xfrm>
            <a:off x="5003800" y="2730500"/>
            <a:ext cx="2905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zh-CN" sz="2400" b="1">
                <a:solidFill>
                  <a:srgbClr val="66FFFF"/>
                </a:solidFill>
                <a:latin typeface="Times New Roman" panose="02020603050405020304" pitchFamily="18" charset="0"/>
              </a:rPr>
              <a:t>•</a:t>
            </a:r>
          </a:p>
        </p:txBody>
      </p:sp>
      <p:sp>
        <p:nvSpPr>
          <p:cNvPr id="71710" name="Oval 30">
            <a:extLst>
              <a:ext uri="{FF2B5EF4-FFF2-40B4-BE49-F238E27FC236}">
                <a16:creationId xmlns:a16="http://schemas.microsoft.com/office/drawing/2014/main" id="{2810CFDC-2584-4F10-87FB-03840FF4C99D}"/>
              </a:ext>
            </a:extLst>
          </p:cNvPr>
          <p:cNvSpPr>
            <a:spLocks noChangeArrowheads="1"/>
          </p:cNvSpPr>
          <p:nvPr/>
        </p:nvSpPr>
        <p:spPr bwMode="auto">
          <a:xfrm>
            <a:off x="6264275" y="2371725"/>
            <a:ext cx="152400" cy="152400"/>
          </a:xfrm>
          <a:prstGeom prst="ellipse">
            <a:avLst/>
          </a:prstGeom>
          <a:solidFill>
            <a:srgbClr val="FF3300"/>
          </a:solidFill>
          <a:ln w="9525">
            <a:solidFill>
              <a:srgbClr val="FFFFFF"/>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71711" name="Rectangle 31">
            <a:extLst>
              <a:ext uri="{FF2B5EF4-FFF2-40B4-BE49-F238E27FC236}">
                <a16:creationId xmlns:a16="http://schemas.microsoft.com/office/drawing/2014/main" id="{6C4BCDC5-2782-41A9-9723-1F98690CA23E}"/>
              </a:ext>
            </a:extLst>
          </p:cNvPr>
          <p:cNvSpPr>
            <a:spLocks noChangeArrowheads="1"/>
          </p:cNvSpPr>
          <p:nvPr/>
        </p:nvSpPr>
        <p:spPr bwMode="auto">
          <a:xfrm>
            <a:off x="6729413" y="1147763"/>
            <a:ext cx="2905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zh-CN" sz="2400" b="1">
                <a:solidFill>
                  <a:srgbClr val="66FFFF"/>
                </a:solidFill>
                <a:latin typeface="Times New Roman" panose="02020603050405020304" pitchFamily="18" charset="0"/>
              </a:rPr>
              <a:t>•</a:t>
            </a:r>
          </a:p>
        </p:txBody>
      </p:sp>
      <p:sp>
        <p:nvSpPr>
          <p:cNvPr id="71712" name="Text Box 32">
            <a:extLst>
              <a:ext uri="{FF2B5EF4-FFF2-40B4-BE49-F238E27FC236}">
                <a16:creationId xmlns:a16="http://schemas.microsoft.com/office/drawing/2014/main" id="{3507755D-2907-4641-B043-BC7EE6AAAE84}"/>
              </a:ext>
            </a:extLst>
          </p:cNvPr>
          <p:cNvSpPr txBox="1">
            <a:spLocks noChangeArrowheads="1"/>
          </p:cNvSpPr>
          <p:nvPr/>
        </p:nvSpPr>
        <p:spPr bwMode="auto">
          <a:xfrm>
            <a:off x="4643438" y="2514600"/>
            <a:ext cx="438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zh-CN" sz="2400" i="1">
                <a:solidFill>
                  <a:srgbClr val="FF3300"/>
                </a:solidFill>
                <a:latin typeface="Times New Roman" panose="02020603050405020304" pitchFamily="18" charset="0"/>
              </a:rPr>
              <a:t>q</a:t>
            </a:r>
            <a:r>
              <a:rPr lang="zh-CN" altLang="zh-CN" sz="2400" baseline="-25000">
                <a:solidFill>
                  <a:srgbClr val="FF3300"/>
                </a:solidFill>
                <a:latin typeface="Times New Roman" panose="02020603050405020304" pitchFamily="18" charset="0"/>
              </a:rPr>
              <a:t>0</a:t>
            </a:r>
          </a:p>
        </p:txBody>
      </p:sp>
      <p:sp>
        <p:nvSpPr>
          <p:cNvPr id="71713" name="Oval 33">
            <a:extLst>
              <a:ext uri="{FF2B5EF4-FFF2-40B4-BE49-F238E27FC236}">
                <a16:creationId xmlns:a16="http://schemas.microsoft.com/office/drawing/2014/main" id="{66F978EF-2E9C-4BC8-8E3A-DE7B90C86722}"/>
              </a:ext>
            </a:extLst>
          </p:cNvPr>
          <p:cNvSpPr>
            <a:spLocks noChangeArrowheads="1"/>
          </p:cNvSpPr>
          <p:nvPr/>
        </p:nvSpPr>
        <p:spPr bwMode="auto">
          <a:xfrm>
            <a:off x="5040313" y="2874963"/>
            <a:ext cx="152400" cy="152400"/>
          </a:xfrm>
          <a:prstGeom prst="ellipse">
            <a:avLst/>
          </a:prstGeom>
          <a:solidFill>
            <a:srgbClr val="FF3300"/>
          </a:solidFill>
          <a:ln w="9525">
            <a:solidFill>
              <a:srgbClr val="FFFFFF"/>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71714" name="Text Box 34">
            <a:extLst>
              <a:ext uri="{FF2B5EF4-FFF2-40B4-BE49-F238E27FC236}">
                <a16:creationId xmlns:a16="http://schemas.microsoft.com/office/drawing/2014/main" id="{C6BDF733-35DB-4704-AFFB-6D4E8B2483EE}"/>
              </a:ext>
            </a:extLst>
          </p:cNvPr>
          <p:cNvSpPr txBox="1">
            <a:spLocks noChangeArrowheads="1"/>
          </p:cNvSpPr>
          <p:nvPr/>
        </p:nvSpPr>
        <p:spPr bwMode="auto">
          <a:xfrm>
            <a:off x="5867400" y="2011363"/>
            <a:ext cx="438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zh-CN" sz="2400" i="1">
                <a:solidFill>
                  <a:srgbClr val="FF3300"/>
                </a:solidFill>
                <a:latin typeface="Times New Roman" panose="02020603050405020304" pitchFamily="18" charset="0"/>
              </a:rPr>
              <a:t>q</a:t>
            </a:r>
            <a:r>
              <a:rPr lang="zh-CN" altLang="zh-CN" sz="2400" baseline="-25000">
                <a:solidFill>
                  <a:srgbClr val="FF3300"/>
                </a:solidFill>
                <a:latin typeface="Times New Roman" panose="02020603050405020304" pitchFamily="18" charset="0"/>
              </a:rPr>
              <a:t>0</a:t>
            </a:r>
          </a:p>
        </p:txBody>
      </p:sp>
      <p:sp>
        <p:nvSpPr>
          <p:cNvPr id="71715" name="Oval 35">
            <a:extLst>
              <a:ext uri="{FF2B5EF4-FFF2-40B4-BE49-F238E27FC236}">
                <a16:creationId xmlns:a16="http://schemas.microsoft.com/office/drawing/2014/main" id="{E2AF801E-28C2-4B53-B00F-BDD57B08CC90}"/>
              </a:ext>
            </a:extLst>
          </p:cNvPr>
          <p:cNvSpPr>
            <a:spLocks noChangeArrowheads="1"/>
          </p:cNvSpPr>
          <p:nvPr/>
        </p:nvSpPr>
        <p:spPr bwMode="auto">
          <a:xfrm>
            <a:off x="6264275" y="2371725"/>
            <a:ext cx="152400" cy="152400"/>
          </a:xfrm>
          <a:prstGeom prst="ellipse">
            <a:avLst/>
          </a:prstGeom>
          <a:solidFill>
            <a:srgbClr val="FF3300"/>
          </a:solidFill>
          <a:ln w="9525">
            <a:solidFill>
              <a:srgbClr val="FFFFFF"/>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71716" name="Text Box 36">
            <a:extLst>
              <a:ext uri="{FF2B5EF4-FFF2-40B4-BE49-F238E27FC236}">
                <a16:creationId xmlns:a16="http://schemas.microsoft.com/office/drawing/2014/main" id="{62405F26-B4F2-4F9E-B73D-456BF965B948}"/>
              </a:ext>
            </a:extLst>
          </p:cNvPr>
          <p:cNvSpPr txBox="1">
            <a:spLocks noChangeArrowheads="1"/>
          </p:cNvSpPr>
          <p:nvPr/>
        </p:nvSpPr>
        <p:spPr bwMode="auto">
          <a:xfrm>
            <a:off x="3773488" y="4581525"/>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000" b="1">
                <a:solidFill>
                  <a:srgbClr val="FFCC00"/>
                </a:solidFill>
                <a:latin typeface="Times New Roman" panose="02020603050405020304" pitchFamily="18" charset="0"/>
              </a:rPr>
              <a:t>＝</a:t>
            </a:r>
          </a:p>
        </p:txBody>
      </p:sp>
      <p:sp>
        <p:nvSpPr>
          <p:cNvPr id="71717" name="Text Box 37">
            <a:extLst>
              <a:ext uri="{FF2B5EF4-FFF2-40B4-BE49-F238E27FC236}">
                <a16:creationId xmlns:a16="http://schemas.microsoft.com/office/drawing/2014/main" id="{89E228AE-A39C-481E-99AB-B1A639434B85}"/>
              </a:ext>
            </a:extLst>
          </p:cNvPr>
          <p:cNvSpPr txBox="1">
            <a:spLocks noChangeArrowheads="1"/>
          </p:cNvSpPr>
          <p:nvPr/>
        </p:nvSpPr>
        <p:spPr bwMode="auto">
          <a:xfrm>
            <a:off x="49213" y="5418138"/>
            <a:ext cx="28527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FFFF"/>
              </a:buClr>
              <a:buSzTx/>
              <a:buFont typeface="Wingdings" panose="05000000000000000000" pitchFamily="2" charset="2"/>
              <a:buChar char="r"/>
            </a:pPr>
            <a:r>
              <a:rPr lang="zh-CN" altLang="en-US" sz="2400" b="1">
                <a:solidFill>
                  <a:srgbClr val="FFFF00"/>
                </a:solidFill>
                <a:latin typeface="宋体" panose="02010600030101010101" pitchFamily="2" charset="-122"/>
              </a:rPr>
              <a:t>结论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nodeType="clickEffect">
                                  <p:stCondLst>
                                    <p:cond delay="0"/>
                                  </p:stCondLst>
                                  <p:childTnLst>
                                    <p:set>
                                      <p:cBhvr>
                                        <p:cTn id="6" dur="1" fill="hold">
                                          <p:stCondLst>
                                            <p:cond delay="0"/>
                                          </p:stCondLst>
                                        </p:cTn>
                                        <p:tgtEl>
                                          <p:spTgt spid="71697"/>
                                        </p:tgtEl>
                                        <p:attrNameLst>
                                          <p:attrName>style.visibility</p:attrName>
                                        </p:attrNameLst>
                                      </p:cBhvr>
                                      <p:to>
                                        <p:strVal val="visible"/>
                                      </p:to>
                                    </p:set>
                                    <p:anim calcmode="lin" valueType="num">
                                      <p:cBhvr>
                                        <p:cTn id="7" dur="1000" fill="hold"/>
                                        <p:tgtEl>
                                          <p:spTgt spid="71697"/>
                                        </p:tgtEl>
                                        <p:attrNameLst>
                                          <p:attrName>ppt_w</p:attrName>
                                        </p:attrNameLst>
                                      </p:cBhvr>
                                      <p:tavLst>
                                        <p:tav tm="0">
                                          <p:val>
                                            <p:strVal val="4*#ppt_w"/>
                                          </p:val>
                                        </p:tav>
                                        <p:tav tm="100000">
                                          <p:val>
                                            <p:strVal val="#ppt_w"/>
                                          </p:val>
                                        </p:tav>
                                      </p:tavLst>
                                    </p:anim>
                                    <p:anim calcmode="lin" valueType="num">
                                      <p:cBhvr>
                                        <p:cTn id="8" dur="1000" fill="hold"/>
                                        <p:tgtEl>
                                          <p:spTgt spid="71697"/>
                                        </p:tgtEl>
                                        <p:attrNameLst>
                                          <p:attrName>ppt_h</p:attrName>
                                        </p:attrNameLst>
                                      </p:cBhvr>
                                      <p:tavLst>
                                        <p:tav tm="0">
                                          <p:val>
                                            <p:strVal val="4*#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71706"/>
                                        </p:tgtEl>
                                        <p:attrNameLst>
                                          <p:attrName>style.visibility</p:attrName>
                                        </p:attrNameLst>
                                      </p:cBhvr>
                                      <p:to>
                                        <p:strVal val="visible"/>
                                      </p:to>
                                    </p:set>
                                    <p:animEffect transition="in" filter="slide(fromBottom)">
                                      <p:cBhvr>
                                        <p:cTn id="13" dur="1000"/>
                                        <p:tgtEl>
                                          <p:spTgt spid="71706"/>
                                        </p:tgtEl>
                                      </p:cBhvr>
                                    </p:animEffect>
                                  </p:childTnLst>
                                </p:cTn>
                              </p:par>
                              <p:par>
                                <p:cTn id="14" presetID="12" presetClass="entr" presetSubtype="4" fill="hold" nodeType="withEffect">
                                  <p:stCondLst>
                                    <p:cond delay="0"/>
                                  </p:stCondLst>
                                  <p:childTnLst>
                                    <p:set>
                                      <p:cBhvr>
                                        <p:cTn id="15" dur="1" fill="hold">
                                          <p:stCondLst>
                                            <p:cond delay="0"/>
                                          </p:stCondLst>
                                        </p:cTn>
                                        <p:tgtEl>
                                          <p:spTgt spid="71707"/>
                                        </p:tgtEl>
                                        <p:attrNameLst>
                                          <p:attrName>style.visibility</p:attrName>
                                        </p:attrNameLst>
                                      </p:cBhvr>
                                      <p:to>
                                        <p:strVal val="visible"/>
                                      </p:to>
                                    </p:set>
                                    <p:animEffect transition="in" filter="slide(fromBottom)">
                                      <p:cBhvr>
                                        <p:cTn id="16" dur="1000"/>
                                        <p:tgtEl>
                                          <p:spTgt spid="7170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71704"/>
                                        </p:tgtEl>
                                        <p:attrNameLst>
                                          <p:attrName>style.visibility</p:attrName>
                                        </p:attrNameLst>
                                      </p:cBhvr>
                                      <p:to>
                                        <p:strVal val="visible"/>
                                      </p:to>
                                    </p:set>
                                    <p:animEffect transition="in" filter="slide(fromBottom)">
                                      <p:cBhvr>
                                        <p:cTn id="21" dur="1000"/>
                                        <p:tgtEl>
                                          <p:spTgt spid="71704"/>
                                        </p:tgtEl>
                                      </p:cBhvr>
                                    </p:animEffect>
                                  </p:childTnLst>
                                </p:cTn>
                              </p:par>
                              <p:par>
                                <p:cTn id="22" presetID="12" presetClass="entr" presetSubtype="4" fill="hold" nodeType="withEffect">
                                  <p:stCondLst>
                                    <p:cond delay="0"/>
                                  </p:stCondLst>
                                  <p:childTnLst>
                                    <p:set>
                                      <p:cBhvr>
                                        <p:cTn id="23" dur="1" fill="hold">
                                          <p:stCondLst>
                                            <p:cond delay="0"/>
                                          </p:stCondLst>
                                        </p:cTn>
                                        <p:tgtEl>
                                          <p:spTgt spid="71705"/>
                                        </p:tgtEl>
                                        <p:attrNameLst>
                                          <p:attrName>style.visibility</p:attrName>
                                        </p:attrNameLst>
                                      </p:cBhvr>
                                      <p:to>
                                        <p:strVal val="visible"/>
                                      </p:to>
                                    </p:set>
                                    <p:animEffect transition="in" filter="slide(fromBottom)">
                                      <p:cBhvr>
                                        <p:cTn id="24" dur="1000"/>
                                        <p:tgtEl>
                                          <p:spTgt spid="71705"/>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2" presetClass="entr" presetSubtype="4" fill="hold" grpId="0" nodeType="clickEffect">
                                  <p:stCondLst>
                                    <p:cond delay="0"/>
                                  </p:stCondLst>
                                  <p:childTnLst>
                                    <p:set>
                                      <p:cBhvr>
                                        <p:cTn id="28" dur="1" fill="hold">
                                          <p:stCondLst>
                                            <p:cond delay="0"/>
                                          </p:stCondLst>
                                        </p:cTn>
                                        <p:tgtEl>
                                          <p:spTgt spid="71702"/>
                                        </p:tgtEl>
                                        <p:attrNameLst>
                                          <p:attrName>style.visibility</p:attrName>
                                        </p:attrNameLst>
                                      </p:cBhvr>
                                      <p:to>
                                        <p:strVal val="visible"/>
                                      </p:to>
                                    </p:set>
                                    <p:animEffect transition="in" filter="slide(fromBottom)">
                                      <p:cBhvr>
                                        <p:cTn id="29" dur="1000"/>
                                        <p:tgtEl>
                                          <p:spTgt spid="71702"/>
                                        </p:tgtEl>
                                      </p:cBhvr>
                                    </p:animEffect>
                                  </p:childTnLst>
                                </p:cTn>
                              </p:par>
                              <p:par>
                                <p:cTn id="30" presetID="12" presetClass="entr" presetSubtype="4" fill="hold" nodeType="withEffect">
                                  <p:stCondLst>
                                    <p:cond delay="0"/>
                                  </p:stCondLst>
                                  <p:childTnLst>
                                    <p:set>
                                      <p:cBhvr>
                                        <p:cTn id="31" dur="1" fill="hold">
                                          <p:stCondLst>
                                            <p:cond delay="0"/>
                                          </p:stCondLst>
                                        </p:cTn>
                                        <p:tgtEl>
                                          <p:spTgt spid="71703"/>
                                        </p:tgtEl>
                                        <p:attrNameLst>
                                          <p:attrName>style.visibility</p:attrName>
                                        </p:attrNameLst>
                                      </p:cBhvr>
                                      <p:to>
                                        <p:strVal val="visible"/>
                                      </p:to>
                                    </p:set>
                                    <p:animEffect transition="in" filter="slide(fromBottom)">
                                      <p:cBhvr>
                                        <p:cTn id="32" dur="1000"/>
                                        <p:tgtEl>
                                          <p:spTgt spid="7170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71700"/>
                                        </p:tgtEl>
                                        <p:attrNameLst>
                                          <p:attrName>style.visibility</p:attrName>
                                        </p:attrNameLst>
                                      </p:cBhvr>
                                      <p:to>
                                        <p:strVal val="visible"/>
                                      </p:to>
                                    </p:set>
                                    <p:animEffect transition="in" filter="slide(fromBottom)">
                                      <p:cBhvr>
                                        <p:cTn id="37" dur="1000"/>
                                        <p:tgtEl>
                                          <p:spTgt spid="71700"/>
                                        </p:tgtEl>
                                      </p:cBhvr>
                                    </p:animEffect>
                                  </p:childTnLst>
                                </p:cTn>
                              </p:par>
                              <p:par>
                                <p:cTn id="38" presetID="12" presetClass="entr" presetSubtype="4" fill="hold" nodeType="withEffect">
                                  <p:stCondLst>
                                    <p:cond delay="0"/>
                                  </p:stCondLst>
                                  <p:childTnLst>
                                    <p:set>
                                      <p:cBhvr>
                                        <p:cTn id="39" dur="1" fill="hold">
                                          <p:stCondLst>
                                            <p:cond delay="0"/>
                                          </p:stCondLst>
                                        </p:cTn>
                                        <p:tgtEl>
                                          <p:spTgt spid="71701"/>
                                        </p:tgtEl>
                                        <p:attrNameLst>
                                          <p:attrName>style.visibility</p:attrName>
                                        </p:attrNameLst>
                                      </p:cBhvr>
                                      <p:to>
                                        <p:strVal val="visible"/>
                                      </p:to>
                                    </p:set>
                                    <p:animEffect transition="in" filter="slide(fromBottom)">
                                      <p:cBhvr>
                                        <p:cTn id="40" dur="1000"/>
                                        <p:tgtEl>
                                          <p:spTgt spid="71701"/>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2" presetClass="entr" presetSubtype="4" fill="hold" grpId="0" nodeType="clickEffect">
                                  <p:stCondLst>
                                    <p:cond delay="0"/>
                                  </p:stCondLst>
                                  <p:childTnLst>
                                    <p:set>
                                      <p:cBhvr>
                                        <p:cTn id="44" dur="1" fill="hold">
                                          <p:stCondLst>
                                            <p:cond delay="0"/>
                                          </p:stCondLst>
                                        </p:cTn>
                                        <p:tgtEl>
                                          <p:spTgt spid="71698"/>
                                        </p:tgtEl>
                                        <p:attrNameLst>
                                          <p:attrName>style.visibility</p:attrName>
                                        </p:attrNameLst>
                                      </p:cBhvr>
                                      <p:to>
                                        <p:strVal val="visible"/>
                                      </p:to>
                                    </p:set>
                                    <p:animEffect transition="in" filter="slide(fromBottom)">
                                      <p:cBhvr>
                                        <p:cTn id="45" dur="1000"/>
                                        <p:tgtEl>
                                          <p:spTgt spid="71698"/>
                                        </p:tgtEl>
                                      </p:cBhvr>
                                    </p:animEffect>
                                  </p:childTnLst>
                                </p:cTn>
                              </p:par>
                              <p:par>
                                <p:cTn id="46" presetID="12" presetClass="entr" presetSubtype="4" fill="hold" nodeType="withEffect">
                                  <p:stCondLst>
                                    <p:cond delay="0"/>
                                  </p:stCondLst>
                                  <p:childTnLst>
                                    <p:set>
                                      <p:cBhvr>
                                        <p:cTn id="47" dur="1" fill="hold">
                                          <p:stCondLst>
                                            <p:cond delay="0"/>
                                          </p:stCondLst>
                                        </p:cTn>
                                        <p:tgtEl>
                                          <p:spTgt spid="71699"/>
                                        </p:tgtEl>
                                        <p:attrNameLst>
                                          <p:attrName>style.visibility</p:attrName>
                                        </p:attrNameLst>
                                      </p:cBhvr>
                                      <p:to>
                                        <p:strVal val="visible"/>
                                      </p:to>
                                    </p:set>
                                    <p:animEffect transition="in" filter="slide(fromBottom)">
                                      <p:cBhvr>
                                        <p:cTn id="48" dur="1000"/>
                                        <p:tgtEl>
                                          <p:spTgt spid="71699"/>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71710"/>
                                        </p:tgtEl>
                                        <p:attrNameLst>
                                          <p:attrName>style.visibility</p:attrName>
                                        </p:attrNameLst>
                                      </p:cBhvr>
                                      <p:to>
                                        <p:strVal val="visible"/>
                                      </p:to>
                                    </p:set>
                                    <p:animEffect transition="in" filter="wipe(down)">
                                      <p:cBhvr>
                                        <p:cTn id="53" dur="500"/>
                                        <p:tgtEl>
                                          <p:spTgt spid="71710"/>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71684"/>
                                        </p:tgtEl>
                                        <p:attrNameLst>
                                          <p:attrName>style.visibility</p:attrName>
                                        </p:attrNameLst>
                                      </p:cBhvr>
                                      <p:to>
                                        <p:strVal val="visible"/>
                                      </p:to>
                                    </p:set>
                                    <p:animEffect transition="in" filter="wipe(down)">
                                      <p:cBhvr>
                                        <p:cTn id="56" dur="500"/>
                                        <p:tgtEl>
                                          <p:spTgt spid="71684"/>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4" fill="hold" nodeType="clickEffect">
                                  <p:stCondLst>
                                    <p:cond delay="0"/>
                                  </p:stCondLst>
                                  <p:childTnLst>
                                    <p:set>
                                      <p:cBhvr>
                                        <p:cTn id="60" dur="1" fill="hold">
                                          <p:stCondLst>
                                            <p:cond delay="0"/>
                                          </p:stCondLst>
                                        </p:cTn>
                                        <p:tgtEl>
                                          <p:spTgt spid="71708"/>
                                        </p:tgtEl>
                                        <p:attrNameLst>
                                          <p:attrName>style.visibility</p:attrName>
                                        </p:attrNameLst>
                                      </p:cBhvr>
                                      <p:to>
                                        <p:strVal val="visible"/>
                                      </p:to>
                                    </p:set>
                                    <p:animEffect transition="in" filter="wipe(down)">
                                      <p:cBhvr>
                                        <p:cTn id="61" dur="2000"/>
                                        <p:tgtEl>
                                          <p:spTgt spid="71708"/>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71694"/>
                                        </p:tgtEl>
                                        <p:attrNameLst>
                                          <p:attrName>style.visibility</p:attrName>
                                        </p:attrNameLst>
                                      </p:cBhvr>
                                      <p:to>
                                        <p:strVal val="visible"/>
                                      </p:to>
                                    </p:set>
                                    <p:animEffect transition="in" filter="wipe(down)">
                                      <p:cBhvr>
                                        <p:cTn id="64" dur="500"/>
                                        <p:tgtEl>
                                          <p:spTgt spid="71694"/>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71709"/>
                                        </p:tgtEl>
                                        <p:attrNameLst>
                                          <p:attrName>style.visibility</p:attrName>
                                        </p:attrNameLst>
                                      </p:cBhvr>
                                      <p:to>
                                        <p:strVal val="visible"/>
                                      </p:to>
                                    </p:set>
                                    <p:animEffect transition="in" filter="wipe(down)">
                                      <p:cBhvr>
                                        <p:cTn id="69" dur="500"/>
                                        <p:tgtEl>
                                          <p:spTgt spid="71709"/>
                                        </p:tgtEl>
                                      </p:cBhvr>
                                    </p:animEffect>
                                  </p:childTnLst>
                                </p:cTn>
                              </p:par>
                            </p:childTnLst>
                          </p:cTn>
                        </p:par>
                        <p:par>
                          <p:cTn id="70" fill="hold" nodeType="afterGroup">
                            <p:stCondLst>
                              <p:cond delay="500"/>
                            </p:stCondLst>
                            <p:childTnLst>
                              <p:par>
                                <p:cTn id="71" presetID="22" presetClass="entr" presetSubtype="4" fill="hold" grpId="0" nodeType="afterEffect">
                                  <p:stCondLst>
                                    <p:cond delay="0"/>
                                  </p:stCondLst>
                                  <p:childTnLst>
                                    <p:set>
                                      <p:cBhvr>
                                        <p:cTn id="72" dur="1" fill="hold">
                                          <p:stCondLst>
                                            <p:cond delay="0"/>
                                          </p:stCondLst>
                                        </p:cTn>
                                        <p:tgtEl>
                                          <p:spTgt spid="71692"/>
                                        </p:tgtEl>
                                        <p:attrNameLst>
                                          <p:attrName>style.visibility</p:attrName>
                                        </p:attrNameLst>
                                      </p:cBhvr>
                                      <p:to>
                                        <p:strVal val="visible"/>
                                      </p:to>
                                    </p:set>
                                    <p:animEffect transition="in" filter="wipe(down)">
                                      <p:cBhvr>
                                        <p:cTn id="73" dur="500"/>
                                        <p:tgtEl>
                                          <p:spTgt spid="71692"/>
                                        </p:tgtEl>
                                      </p:cBhvr>
                                    </p:animEffect>
                                  </p:childTnLst>
                                </p:cTn>
                              </p:par>
                            </p:childTnLst>
                          </p:cTn>
                        </p:par>
                        <p:par>
                          <p:cTn id="74" fill="hold" nodeType="afterGroup">
                            <p:stCondLst>
                              <p:cond delay="1000"/>
                            </p:stCondLst>
                            <p:childTnLst>
                              <p:par>
                                <p:cTn id="75" presetID="22" presetClass="entr" presetSubtype="4" fill="hold" grpId="0" nodeType="afterEffect">
                                  <p:stCondLst>
                                    <p:cond delay="0"/>
                                  </p:stCondLst>
                                  <p:childTnLst>
                                    <p:set>
                                      <p:cBhvr>
                                        <p:cTn id="76" dur="1" fill="hold">
                                          <p:stCondLst>
                                            <p:cond delay="0"/>
                                          </p:stCondLst>
                                        </p:cTn>
                                        <p:tgtEl>
                                          <p:spTgt spid="71711"/>
                                        </p:tgtEl>
                                        <p:attrNameLst>
                                          <p:attrName>style.visibility</p:attrName>
                                        </p:attrNameLst>
                                      </p:cBhvr>
                                      <p:to>
                                        <p:strVal val="visible"/>
                                      </p:to>
                                    </p:set>
                                    <p:animEffect transition="in" filter="wipe(down)">
                                      <p:cBhvr>
                                        <p:cTn id="77" dur="500"/>
                                        <p:tgtEl>
                                          <p:spTgt spid="71711"/>
                                        </p:tgtEl>
                                      </p:cBhvr>
                                    </p:animEffect>
                                  </p:childTnLst>
                                </p:cTn>
                              </p:par>
                            </p:childTnLst>
                          </p:cTn>
                        </p:par>
                        <p:par>
                          <p:cTn id="78" fill="hold" nodeType="afterGroup">
                            <p:stCondLst>
                              <p:cond delay="1500"/>
                            </p:stCondLst>
                            <p:childTnLst>
                              <p:par>
                                <p:cTn id="79" presetID="22" presetClass="entr" presetSubtype="4" fill="hold" grpId="0" nodeType="afterEffect">
                                  <p:stCondLst>
                                    <p:cond delay="0"/>
                                  </p:stCondLst>
                                  <p:childTnLst>
                                    <p:set>
                                      <p:cBhvr>
                                        <p:cTn id="80" dur="1" fill="hold">
                                          <p:stCondLst>
                                            <p:cond delay="0"/>
                                          </p:stCondLst>
                                        </p:cTn>
                                        <p:tgtEl>
                                          <p:spTgt spid="71693"/>
                                        </p:tgtEl>
                                        <p:attrNameLst>
                                          <p:attrName>style.visibility</p:attrName>
                                        </p:attrNameLst>
                                      </p:cBhvr>
                                      <p:to>
                                        <p:strVal val="visible"/>
                                      </p:to>
                                    </p:set>
                                    <p:animEffect transition="in" filter="wipe(down)">
                                      <p:cBhvr>
                                        <p:cTn id="81" dur="500"/>
                                        <p:tgtEl>
                                          <p:spTgt spid="71693"/>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 presetClass="exit" presetSubtype="0" fill="hold" grpId="1" nodeType="clickEffect">
                                  <p:stCondLst>
                                    <p:cond delay="0"/>
                                  </p:stCondLst>
                                  <p:childTnLst>
                                    <p:set>
                                      <p:cBhvr>
                                        <p:cTn id="85" dur="1" fill="hold">
                                          <p:stCondLst>
                                            <p:cond delay="0"/>
                                          </p:stCondLst>
                                        </p:cTn>
                                        <p:tgtEl>
                                          <p:spTgt spid="71710"/>
                                        </p:tgtEl>
                                        <p:attrNameLst>
                                          <p:attrName>style.visibility</p:attrName>
                                        </p:attrNameLst>
                                      </p:cBhvr>
                                      <p:to>
                                        <p:strVal val="hidden"/>
                                      </p:to>
                                    </p:set>
                                  </p:childTnLst>
                                </p:cTn>
                              </p:par>
                              <p:par>
                                <p:cTn id="86" presetID="1" presetClass="exit" presetSubtype="0" fill="hold" grpId="1" nodeType="withEffect">
                                  <p:stCondLst>
                                    <p:cond delay="0"/>
                                  </p:stCondLst>
                                  <p:childTnLst>
                                    <p:set>
                                      <p:cBhvr>
                                        <p:cTn id="87" dur="1" fill="hold">
                                          <p:stCondLst>
                                            <p:cond delay="0"/>
                                          </p:stCondLst>
                                        </p:cTn>
                                        <p:tgtEl>
                                          <p:spTgt spid="71684"/>
                                        </p:tgtEl>
                                        <p:attrNameLst>
                                          <p:attrName>style.visibility</p:attrName>
                                        </p:attrNameLst>
                                      </p:cBhvr>
                                      <p:to>
                                        <p:strVal val="hidden"/>
                                      </p:to>
                                    </p:set>
                                  </p:childTnLst>
                                </p:cTn>
                              </p:par>
                            </p:childTnLst>
                          </p:cTn>
                        </p:par>
                        <p:par>
                          <p:cTn id="88" fill="hold" nodeType="afterGroup">
                            <p:stCondLst>
                              <p:cond delay="0"/>
                            </p:stCondLst>
                            <p:childTnLst>
                              <p:par>
                                <p:cTn id="89" presetID="22" presetClass="entr" presetSubtype="4" fill="hold" grpId="0" nodeType="afterEffect">
                                  <p:stCondLst>
                                    <p:cond delay="0"/>
                                  </p:stCondLst>
                                  <p:childTnLst>
                                    <p:set>
                                      <p:cBhvr>
                                        <p:cTn id="90" dur="1" fill="hold">
                                          <p:stCondLst>
                                            <p:cond delay="0"/>
                                          </p:stCondLst>
                                        </p:cTn>
                                        <p:tgtEl>
                                          <p:spTgt spid="71713"/>
                                        </p:tgtEl>
                                        <p:attrNameLst>
                                          <p:attrName>style.visibility</p:attrName>
                                        </p:attrNameLst>
                                      </p:cBhvr>
                                      <p:to>
                                        <p:strVal val="visible"/>
                                      </p:to>
                                    </p:set>
                                    <p:animEffect transition="in" filter="wipe(down)">
                                      <p:cBhvr>
                                        <p:cTn id="91" dur="500"/>
                                        <p:tgtEl>
                                          <p:spTgt spid="71713"/>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71712"/>
                                        </p:tgtEl>
                                        <p:attrNameLst>
                                          <p:attrName>style.visibility</p:attrName>
                                        </p:attrNameLst>
                                      </p:cBhvr>
                                      <p:to>
                                        <p:strVal val="visible"/>
                                      </p:to>
                                    </p:set>
                                    <p:animEffect transition="in" filter="wipe(down)">
                                      <p:cBhvr>
                                        <p:cTn id="94" dur="500"/>
                                        <p:tgtEl>
                                          <p:spTgt spid="71712"/>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0" presetClass="path" presetSubtype="0" repeatCount="2000" accel="50000" decel="50000" fill="hold" grpId="1" nodeType="clickEffect">
                                  <p:stCondLst>
                                    <p:cond delay="0"/>
                                  </p:stCondLst>
                                  <p:childTnLst>
                                    <p:animMotion origin="layout" path="M 0.0 0.0 C 0.01094 0.00555 0.02205 0.01111 0.03334 0.0125 C 0.04462 0.01389 0.0559 0.01389 0.06771 0.00833 C 0.07952 0.00278 0.09306 -0.00834 0.10417 -0.02084 C 0.11528 -0.03334 0.12778 -0.05255 0.13438 -0.06667 C 0.14097 -0.08079 0.14132 -0.09144 0.14375 -0.10556 C 0.14618 -0.11968 0.14722 -0.13704 0.14896 -0.15139 C 0.1507 -0.16574 0.15191 -0.18056 0.15417 -0.19167 C 0.15643 -0.20278 0.15781 -0.21181 0.1625 -0.21806 C 0.16719 -0.22431 0.17691 -0.22732 0.18229 -0.22917 C 0.18768 -0.23102 0.19271 -0.22917 0.19479 -0.22917 " pathEditMode="relative" rAng="0" ptsTypes="aaaaaaaaaaA">
                                      <p:cBhvr>
                                        <p:cTn id="98" dur="5000" fill="hold"/>
                                        <p:tgtEl>
                                          <p:spTgt spid="71712"/>
                                        </p:tgtEl>
                                        <p:attrNameLst>
                                          <p:attrName>ppt_x,ppt_y</p:attrName>
                                        </p:attrNameLst>
                                      </p:cBhvr>
                                      <p:rCtr x="0" y="0"/>
                                    </p:animMotion>
                                  </p:childTnLst>
                                </p:cTn>
                              </p:par>
                              <p:par>
                                <p:cTn id="99" presetID="0" presetClass="path" presetSubtype="0" repeatCount="2000" accel="50000" decel="50000" fill="hold" grpId="1" nodeType="withEffect">
                                  <p:stCondLst>
                                    <p:cond delay="0"/>
                                  </p:stCondLst>
                                  <p:childTnLst>
                                    <p:animMotion origin="layout" path="M 0.0 0.0 C 0.01094 0.00555 0.02205 0.01111 0.03334 0.0125 C 0.04462 0.01389 0.0559 0.01389 0.06771 0.00833 C 0.07952 0.00278 0.09306 -0.00834 0.10417 -0.02084 C 0.11528 -0.03334 0.12778 -0.05255 0.13438 -0.06667 C 0.14097 -0.08079 0.14132 -0.09144 0.14375 -0.10556 C 0.14618 -0.11968 0.14722 -0.13704 0.14896 -0.15139 C 0.1507 -0.16574 0.15191 -0.18056 0.15417 -0.19167 C 0.15643 -0.20278 0.15781 -0.21181 0.1625 -0.21806 C 0.16719 -0.22431 0.17691 -0.22732 0.18229 -0.22917 C 0.18768 -0.23102 0.19271 -0.22917 0.19479 -0.22917 " pathEditMode="relative" rAng="0" ptsTypes="aaaaaaaaaaA">
                                      <p:cBhvr>
                                        <p:cTn id="100" dur="5000" fill="hold"/>
                                        <p:tgtEl>
                                          <p:spTgt spid="71713"/>
                                        </p:tgtEl>
                                        <p:attrNameLst>
                                          <p:attrName>ppt_x,ppt_y</p:attrName>
                                        </p:attrNameLst>
                                      </p:cBhvr>
                                      <p:rCtr x="0" y="0"/>
                                    </p:animMotion>
                                  </p:childTnLst>
                                </p:cTn>
                              </p:par>
                            </p:childTnLst>
                          </p:cTn>
                        </p:par>
                        <p:par>
                          <p:cTn id="101" fill="hold" nodeType="afterGroup">
                            <p:stCondLst>
                              <p:cond delay="10000"/>
                            </p:stCondLst>
                            <p:childTnLst>
                              <p:par>
                                <p:cTn id="102" presetID="1" presetClass="exit" presetSubtype="0" fill="hold" grpId="2" nodeType="afterEffect">
                                  <p:stCondLst>
                                    <p:cond delay="0"/>
                                  </p:stCondLst>
                                  <p:childTnLst>
                                    <p:set>
                                      <p:cBhvr>
                                        <p:cTn id="103" dur="1" fill="hold">
                                          <p:stCondLst>
                                            <p:cond delay="0"/>
                                          </p:stCondLst>
                                        </p:cTn>
                                        <p:tgtEl>
                                          <p:spTgt spid="71712"/>
                                        </p:tgtEl>
                                        <p:attrNameLst>
                                          <p:attrName>style.visibility</p:attrName>
                                        </p:attrNameLst>
                                      </p:cBhvr>
                                      <p:to>
                                        <p:strVal val="hidden"/>
                                      </p:to>
                                    </p:set>
                                  </p:childTnLst>
                                </p:cTn>
                              </p:par>
                              <p:par>
                                <p:cTn id="104" presetID="1" presetClass="exit" presetSubtype="0" fill="hold" grpId="2" nodeType="withEffect">
                                  <p:stCondLst>
                                    <p:cond delay="0"/>
                                  </p:stCondLst>
                                  <p:childTnLst>
                                    <p:set>
                                      <p:cBhvr>
                                        <p:cTn id="105" dur="1" fill="hold">
                                          <p:stCondLst>
                                            <p:cond delay="0"/>
                                          </p:stCondLst>
                                        </p:cTn>
                                        <p:tgtEl>
                                          <p:spTgt spid="71713"/>
                                        </p:tgtEl>
                                        <p:attrNameLst>
                                          <p:attrName>style.visibility</p:attrName>
                                        </p:attrNameLst>
                                      </p:cBhvr>
                                      <p:to>
                                        <p:strVal val="hidden"/>
                                      </p:to>
                                    </p:set>
                                  </p:childTnLst>
                                </p:cTn>
                              </p:par>
                            </p:childTnLst>
                          </p:cTn>
                        </p:par>
                        <p:par>
                          <p:cTn id="106" fill="hold" nodeType="afterGroup">
                            <p:stCondLst>
                              <p:cond delay="10000"/>
                            </p:stCondLst>
                            <p:childTnLst>
                              <p:par>
                                <p:cTn id="107" presetID="22" presetClass="entr" presetSubtype="4" fill="hold" grpId="0" nodeType="afterEffect">
                                  <p:stCondLst>
                                    <p:cond delay="0"/>
                                  </p:stCondLst>
                                  <p:childTnLst>
                                    <p:set>
                                      <p:cBhvr>
                                        <p:cTn id="108" dur="1" fill="hold">
                                          <p:stCondLst>
                                            <p:cond delay="0"/>
                                          </p:stCondLst>
                                        </p:cTn>
                                        <p:tgtEl>
                                          <p:spTgt spid="71715"/>
                                        </p:tgtEl>
                                        <p:attrNameLst>
                                          <p:attrName>style.visibility</p:attrName>
                                        </p:attrNameLst>
                                      </p:cBhvr>
                                      <p:to>
                                        <p:strVal val="visible"/>
                                      </p:to>
                                    </p:set>
                                    <p:animEffect transition="in" filter="wipe(down)">
                                      <p:cBhvr>
                                        <p:cTn id="109" dur="500"/>
                                        <p:tgtEl>
                                          <p:spTgt spid="71715"/>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71714"/>
                                        </p:tgtEl>
                                        <p:attrNameLst>
                                          <p:attrName>style.visibility</p:attrName>
                                        </p:attrNameLst>
                                      </p:cBhvr>
                                      <p:to>
                                        <p:strVal val="visible"/>
                                      </p:to>
                                    </p:set>
                                    <p:animEffect transition="in" filter="wipe(down)">
                                      <p:cBhvr>
                                        <p:cTn id="112" dur="500"/>
                                        <p:tgtEl>
                                          <p:spTgt spid="71714"/>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71691"/>
                                        </p:tgtEl>
                                        <p:attrNameLst>
                                          <p:attrName>style.visibility</p:attrName>
                                        </p:attrNameLst>
                                      </p:cBhvr>
                                      <p:to>
                                        <p:strVal val="visible"/>
                                      </p:to>
                                    </p:set>
                                    <p:animEffect transition="in" filter="wipe(left)">
                                      <p:cBhvr>
                                        <p:cTn id="117" dur="2000"/>
                                        <p:tgtEl>
                                          <p:spTgt spid="71691"/>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8" fill="hold" nodeType="clickEffect">
                                  <p:stCondLst>
                                    <p:cond delay="0"/>
                                  </p:stCondLst>
                                  <p:childTnLst>
                                    <p:set>
                                      <p:cBhvr>
                                        <p:cTn id="121" dur="1" fill="hold">
                                          <p:stCondLst>
                                            <p:cond delay="0"/>
                                          </p:stCondLst>
                                        </p:cTn>
                                        <p:tgtEl>
                                          <p:spTgt spid="71685"/>
                                        </p:tgtEl>
                                        <p:attrNameLst>
                                          <p:attrName>style.visibility</p:attrName>
                                        </p:attrNameLst>
                                      </p:cBhvr>
                                      <p:to>
                                        <p:strVal val="visible"/>
                                      </p:to>
                                    </p:set>
                                    <p:animEffect transition="in" filter="wipe(left)">
                                      <p:cBhvr>
                                        <p:cTn id="122" dur="2000"/>
                                        <p:tgtEl>
                                          <p:spTgt spid="71685"/>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2" presetClass="entr" presetSubtype="8" fill="hold" nodeType="clickEffect">
                                  <p:stCondLst>
                                    <p:cond delay="0"/>
                                  </p:stCondLst>
                                  <p:childTnLst>
                                    <p:set>
                                      <p:cBhvr>
                                        <p:cTn id="126" dur="1" fill="hold">
                                          <p:stCondLst>
                                            <p:cond delay="0"/>
                                          </p:stCondLst>
                                        </p:cTn>
                                        <p:tgtEl>
                                          <p:spTgt spid="71696"/>
                                        </p:tgtEl>
                                        <p:attrNameLst>
                                          <p:attrName>style.visibility</p:attrName>
                                        </p:attrNameLst>
                                      </p:cBhvr>
                                      <p:to>
                                        <p:strVal val="visible"/>
                                      </p:to>
                                    </p:set>
                                    <p:animEffect transition="in" filter="wipe(left)">
                                      <p:cBhvr>
                                        <p:cTn id="127" dur="2000"/>
                                        <p:tgtEl>
                                          <p:spTgt spid="71696"/>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2" presetClass="entr" presetSubtype="8" fill="hold" nodeType="clickEffect">
                                  <p:stCondLst>
                                    <p:cond delay="0"/>
                                  </p:stCondLst>
                                  <p:childTnLst>
                                    <p:set>
                                      <p:cBhvr>
                                        <p:cTn id="131" dur="1" fill="hold">
                                          <p:stCondLst>
                                            <p:cond delay="0"/>
                                          </p:stCondLst>
                                        </p:cTn>
                                        <p:tgtEl>
                                          <p:spTgt spid="71686"/>
                                        </p:tgtEl>
                                        <p:attrNameLst>
                                          <p:attrName>style.visibility</p:attrName>
                                        </p:attrNameLst>
                                      </p:cBhvr>
                                      <p:to>
                                        <p:strVal val="visible"/>
                                      </p:to>
                                    </p:set>
                                    <p:animEffect transition="in" filter="wipe(left)">
                                      <p:cBhvr>
                                        <p:cTn id="132" dur="2000"/>
                                        <p:tgtEl>
                                          <p:spTgt spid="71686"/>
                                        </p:tgtEl>
                                      </p:cBhvr>
                                    </p:animEffec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22" presetClass="entr" presetSubtype="8" fill="hold" nodeType="clickEffect">
                                  <p:stCondLst>
                                    <p:cond delay="0"/>
                                  </p:stCondLst>
                                  <p:childTnLst>
                                    <p:set>
                                      <p:cBhvr>
                                        <p:cTn id="136" dur="1" fill="hold">
                                          <p:stCondLst>
                                            <p:cond delay="0"/>
                                          </p:stCondLst>
                                        </p:cTn>
                                        <p:tgtEl>
                                          <p:spTgt spid="71695"/>
                                        </p:tgtEl>
                                        <p:attrNameLst>
                                          <p:attrName>style.visibility</p:attrName>
                                        </p:attrNameLst>
                                      </p:cBhvr>
                                      <p:to>
                                        <p:strVal val="visible"/>
                                      </p:to>
                                    </p:set>
                                    <p:animEffect transition="in" filter="wipe(left)">
                                      <p:cBhvr>
                                        <p:cTn id="137" dur="2000"/>
                                        <p:tgtEl>
                                          <p:spTgt spid="71695"/>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22" presetClass="entr" presetSubtype="8" fill="hold" nodeType="clickEffect">
                                  <p:stCondLst>
                                    <p:cond delay="0"/>
                                  </p:stCondLst>
                                  <p:childTnLst>
                                    <p:set>
                                      <p:cBhvr>
                                        <p:cTn id="141" dur="1" fill="hold">
                                          <p:stCondLst>
                                            <p:cond delay="0"/>
                                          </p:stCondLst>
                                        </p:cTn>
                                        <p:tgtEl>
                                          <p:spTgt spid="71687"/>
                                        </p:tgtEl>
                                        <p:attrNameLst>
                                          <p:attrName>style.visibility</p:attrName>
                                        </p:attrNameLst>
                                      </p:cBhvr>
                                      <p:to>
                                        <p:strVal val="visible"/>
                                      </p:to>
                                    </p:set>
                                    <p:animEffect transition="in" filter="wipe(left)">
                                      <p:cBhvr>
                                        <p:cTn id="142" dur="2000"/>
                                        <p:tgtEl>
                                          <p:spTgt spid="71687"/>
                                        </p:tgtEl>
                                      </p:cBhvr>
                                    </p:animEffec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22" presetClass="entr" presetSubtype="8" fill="hold" grpId="0" nodeType="clickEffect">
                                  <p:stCondLst>
                                    <p:cond delay="0"/>
                                  </p:stCondLst>
                                  <p:childTnLst>
                                    <p:set>
                                      <p:cBhvr>
                                        <p:cTn id="146" dur="1" fill="hold">
                                          <p:stCondLst>
                                            <p:cond delay="0"/>
                                          </p:stCondLst>
                                        </p:cTn>
                                        <p:tgtEl>
                                          <p:spTgt spid="71716"/>
                                        </p:tgtEl>
                                        <p:attrNameLst>
                                          <p:attrName>style.visibility</p:attrName>
                                        </p:attrNameLst>
                                      </p:cBhvr>
                                      <p:to>
                                        <p:strVal val="visible"/>
                                      </p:to>
                                    </p:set>
                                    <p:animEffect transition="in" filter="wipe(left)">
                                      <p:cBhvr>
                                        <p:cTn id="147" dur="1000"/>
                                        <p:tgtEl>
                                          <p:spTgt spid="71716"/>
                                        </p:tgtEl>
                                      </p:cBhvr>
                                    </p:animEffect>
                                  </p:childTnLst>
                                </p:cTn>
                              </p:par>
                              <p:par>
                                <p:cTn id="148" presetID="9" presetClass="entr" presetSubtype="0" fill="hold" grpId="0" nodeType="withEffect">
                                  <p:stCondLst>
                                    <p:cond delay="0"/>
                                  </p:stCondLst>
                                  <p:childTnLst>
                                    <p:set>
                                      <p:cBhvr>
                                        <p:cTn id="149" dur="1" fill="hold">
                                          <p:stCondLst>
                                            <p:cond delay="0"/>
                                          </p:stCondLst>
                                        </p:cTn>
                                        <p:tgtEl>
                                          <p:spTgt spid="71683"/>
                                        </p:tgtEl>
                                        <p:attrNameLst>
                                          <p:attrName>style.visibility</p:attrName>
                                        </p:attrNameLst>
                                      </p:cBhvr>
                                      <p:to>
                                        <p:strVal val="visible"/>
                                      </p:to>
                                    </p:set>
                                    <p:animEffect transition="in" filter="dissolve">
                                      <p:cBhvr>
                                        <p:cTn id="150" dur="500"/>
                                        <p:tgtEl>
                                          <p:spTgt spid="71683"/>
                                        </p:tgtEl>
                                      </p:cBhvr>
                                    </p:animEffect>
                                  </p:childTnLst>
                                </p:cTn>
                              </p:par>
                            </p:childTnLst>
                          </p:cTn>
                        </p:par>
                        <p:par>
                          <p:cTn id="151" fill="hold" nodeType="afterGroup">
                            <p:stCondLst>
                              <p:cond delay="1000"/>
                            </p:stCondLst>
                            <p:childTnLst>
                              <p:par>
                                <p:cTn id="152" presetID="22" presetClass="entr" presetSubtype="8" fill="hold" nodeType="afterEffect">
                                  <p:stCondLst>
                                    <p:cond delay="0"/>
                                  </p:stCondLst>
                                  <p:childTnLst>
                                    <p:set>
                                      <p:cBhvr>
                                        <p:cTn id="153" dur="1" fill="hold">
                                          <p:stCondLst>
                                            <p:cond delay="0"/>
                                          </p:stCondLst>
                                        </p:cTn>
                                        <p:tgtEl>
                                          <p:spTgt spid="71688"/>
                                        </p:tgtEl>
                                        <p:attrNameLst>
                                          <p:attrName>style.visibility</p:attrName>
                                        </p:attrNameLst>
                                      </p:cBhvr>
                                      <p:to>
                                        <p:strVal val="visible"/>
                                      </p:to>
                                    </p:set>
                                    <p:animEffect transition="in" filter="wipe(left)">
                                      <p:cBhvr>
                                        <p:cTn id="154" dur="2000"/>
                                        <p:tgtEl>
                                          <p:spTgt spid="71688"/>
                                        </p:tgtEl>
                                      </p:cBhvr>
                                    </p:animEffect>
                                  </p:childTnLst>
                                </p:cTn>
                              </p:par>
                            </p:childTnLst>
                          </p:cTn>
                        </p:par>
                      </p:childTnLst>
                    </p:cTn>
                  </p:par>
                  <p:par>
                    <p:cTn id="155" fill="hold" nodeType="clickPar">
                      <p:stCondLst>
                        <p:cond delay="indefinite"/>
                      </p:stCondLst>
                      <p:childTnLst>
                        <p:par>
                          <p:cTn id="156" fill="hold" nodeType="withGroup">
                            <p:stCondLst>
                              <p:cond delay="0"/>
                            </p:stCondLst>
                            <p:childTnLst>
                              <p:par>
                                <p:cTn id="157" presetID="22" presetClass="entr" presetSubtype="8" fill="hold" grpId="0" nodeType="clickEffect">
                                  <p:stCondLst>
                                    <p:cond delay="0"/>
                                  </p:stCondLst>
                                  <p:childTnLst>
                                    <p:set>
                                      <p:cBhvr>
                                        <p:cTn id="158" dur="1" fill="hold">
                                          <p:stCondLst>
                                            <p:cond delay="0"/>
                                          </p:stCondLst>
                                        </p:cTn>
                                        <p:tgtEl>
                                          <p:spTgt spid="71717"/>
                                        </p:tgtEl>
                                        <p:attrNameLst>
                                          <p:attrName>style.visibility</p:attrName>
                                        </p:attrNameLst>
                                      </p:cBhvr>
                                      <p:to>
                                        <p:strVal val="visible"/>
                                      </p:to>
                                    </p:set>
                                    <p:animEffect transition="in" filter="wipe(left)">
                                      <p:cBhvr>
                                        <p:cTn id="159" dur="500"/>
                                        <p:tgtEl>
                                          <p:spTgt spid="71717"/>
                                        </p:tgtEl>
                                      </p:cBhvr>
                                    </p:animEffect>
                                  </p:childTnLst>
                                </p:cTn>
                              </p:par>
                            </p:childTnLst>
                          </p:cTn>
                        </p:par>
                      </p:childTnLst>
                    </p:cTn>
                  </p:par>
                  <p:par>
                    <p:cTn id="160" fill="hold" nodeType="clickPar">
                      <p:stCondLst>
                        <p:cond delay="indefinite"/>
                      </p:stCondLst>
                      <p:childTnLst>
                        <p:par>
                          <p:cTn id="161" fill="hold" nodeType="withGroup">
                            <p:stCondLst>
                              <p:cond delay="0"/>
                            </p:stCondLst>
                            <p:childTnLst>
                              <p:par>
                                <p:cTn id="162" presetID="22" presetClass="entr" presetSubtype="8" fill="hold" grpId="0" nodeType="clickEffect">
                                  <p:stCondLst>
                                    <p:cond delay="0"/>
                                  </p:stCondLst>
                                  <p:iterate type="wd">
                                    <p:tmPct val="43000"/>
                                  </p:iterate>
                                  <p:childTnLst>
                                    <p:set>
                                      <p:cBhvr>
                                        <p:cTn id="163" dur="1" fill="hold">
                                          <p:stCondLst>
                                            <p:cond delay="0"/>
                                          </p:stCondLst>
                                        </p:cTn>
                                        <p:tgtEl>
                                          <p:spTgt spid="71689"/>
                                        </p:tgtEl>
                                        <p:attrNameLst>
                                          <p:attrName>style.visibility</p:attrName>
                                        </p:attrNameLst>
                                      </p:cBhvr>
                                      <p:to>
                                        <p:strVal val="visible"/>
                                      </p:to>
                                    </p:set>
                                    <p:animEffect transition="in" filter="wipe(left)">
                                      <p:cBhvr>
                                        <p:cTn id="164" dur="500"/>
                                        <p:tgtEl>
                                          <p:spTgt spid="71689"/>
                                        </p:tgtEl>
                                      </p:cBhvr>
                                    </p:animEffect>
                                  </p:childTnLst>
                                </p:cTn>
                              </p:par>
                              <p:par>
                                <p:cTn id="165" presetID="4" presetClass="entr" presetSubtype="16" fill="hold" grpId="0" nodeType="withEffect">
                                  <p:stCondLst>
                                    <p:cond delay="0"/>
                                  </p:stCondLst>
                                  <p:childTnLst>
                                    <p:set>
                                      <p:cBhvr>
                                        <p:cTn id="166" dur="1" fill="hold">
                                          <p:stCondLst>
                                            <p:cond delay="0"/>
                                          </p:stCondLst>
                                        </p:cTn>
                                        <p:tgtEl>
                                          <p:spTgt spid="71682"/>
                                        </p:tgtEl>
                                        <p:attrNameLst>
                                          <p:attrName>style.visibility</p:attrName>
                                        </p:attrNameLst>
                                      </p:cBhvr>
                                      <p:to>
                                        <p:strVal val="visible"/>
                                      </p:to>
                                    </p:set>
                                    <p:animEffect transition="in" filter="box(in)">
                                      <p:cBhvr>
                                        <p:cTn id="167" dur="2000"/>
                                        <p:tgtEl>
                                          <p:spTgt spid="716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2" grpId="0" animBg="1" autoUpdateAnimBg="0"/>
      <p:bldP spid="71683" grpId="0" animBg="1"/>
      <p:bldP spid="71684" grpId="0" autoUpdateAnimBg="0"/>
      <p:bldP spid="71684" grpId="1" autoUpdateAnimBg="0"/>
      <p:bldP spid="71689" grpId="0" autoUpdateAnimBg="0"/>
      <p:bldP spid="71691" grpId="0" autoUpdateAnimBg="0"/>
      <p:bldP spid="71692" grpId="0" autoUpdateAnimBg="0"/>
      <p:bldP spid="71693" grpId="0" autoUpdateAnimBg="0"/>
      <p:bldP spid="71694" grpId="0" autoUpdateAnimBg="0"/>
      <p:bldP spid="71698" grpId="0" animBg="1"/>
      <p:bldP spid="71700" grpId="0" animBg="1"/>
      <p:bldP spid="71702" grpId="0" animBg="1"/>
      <p:bldP spid="71704" grpId="0" animBg="1"/>
      <p:bldP spid="71706" grpId="0" animBg="1"/>
      <p:bldP spid="71709" grpId="0" autoUpdateAnimBg="0"/>
      <p:bldP spid="71710" grpId="0" animBg="1"/>
      <p:bldP spid="71710" grpId="1" animBg="1"/>
      <p:bldP spid="71711" grpId="0" autoUpdateAnimBg="0"/>
      <p:bldP spid="71712" grpId="0" autoUpdateAnimBg="0"/>
      <p:bldP spid="71712" grpId="1" autoUpdateAnimBg="0"/>
      <p:bldP spid="71712" grpId="2" autoUpdateAnimBg="0"/>
      <p:bldP spid="71713" grpId="0" animBg="1"/>
      <p:bldP spid="71713" grpId="1" animBg="1"/>
      <p:bldP spid="71713" grpId="2" animBg="1"/>
      <p:bldP spid="71714" grpId="0" autoUpdateAnimBg="0"/>
      <p:bldP spid="71715" grpId="0" animBg="1"/>
      <p:bldP spid="71716" grpId="0" autoUpdateAnimBg="0"/>
      <p:bldP spid="71717" grpId="0" autoUpdateAnimBg="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a:extLst>
              <a:ext uri="{FF2B5EF4-FFF2-40B4-BE49-F238E27FC236}">
                <a16:creationId xmlns:a16="http://schemas.microsoft.com/office/drawing/2014/main" id="{D9D65AF7-4ED5-4CC1-91B7-380980F23F9F}"/>
              </a:ext>
            </a:extLst>
          </p:cNvPr>
          <p:cNvSpPr txBox="1">
            <a:spLocks noChangeArrowheads="1"/>
          </p:cNvSpPr>
          <p:nvPr/>
        </p:nvSpPr>
        <p:spPr bwMode="auto">
          <a:xfrm>
            <a:off x="833438" y="739775"/>
            <a:ext cx="62595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b="1">
                <a:solidFill>
                  <a:srgbClr val="FFFFFF"/>
                </a:solidFill>
                <a:latin typeface="Times New Roman" panose="02020603050405020304" pitchFamily="18" charset="0"/>
                <a:ea typeface="楷体_GB2312" pitchFamily="49" charset="-122"/>
              </a:rPr>
              <a:t>在静电场中，沿闭合路径移动</a:t>
            </a:r>
            <a:r>
              <a:rPr lang="zh-CN" altLang="zh-CN" sz="2400" b="1" i="1">
                <a:solidFill>
                  <a:srgbClr val="66FFFF"/>
                </a:solidFill>
                <a:latin typeface="Times New Roman" panose="02020603050405020304" pitchFamily="18" charset="0"/>
                <a:ea typeface="楷体_GB2312" pitchFamily="49" charset="-122"/>
              </a:rPr>
              <a:t>q</a:t>
            </a:r>
            <a:r>
              <a:rPr lang="zh-CN" altLang="zh-CN" sz="2400" b="1" baseline="-25000">
                <a:solidFill>
                  <a:srgbClr val="66FFFF"/>
                </a:solidFill>
                <a:latin typeface="Times New Roman" panose="02020603050405020304" pitchFamily="18" charset="0"/>
                <a:ea typeface="楷体_GB2312" pitchFamily="49" charset="-122"/>
              </a:rPr>
              <a:t>0</a:t>
            </a:r>
            <a:r>
              <a:rPr lang="zh-CN" altLang="en-US" sz="2400" b="1">
                <a:solidFill>
                  <a:srgbClr val="FFFFFF"/>
                </a:solidFill>
                <a:latin typeface="Times New Roman" panose="02020603050405020304" pitchFamily="18" charset="0"/>
                <a:ea typeface="楷体_GB2312" pitchFamily="49" charset="-122"/>
              </a:rPr>
              <a:t>，电场力作功</a:t>
            </a:r>
          </a:p>
        </p:txBody>
      </p:sp>
      <p:graphicFrame>
        <p:nvGraphicFramePr>
          <p:cNvPr id="72707" name="Object 3">
            <a:extLst>
              <a:ext uri="{FF2B5EF4-FFF2-40B4-BE49-F238E27FC236}">
                <a16:creationId xmlns:a16="http://schemas.microsoft.com/office/drawing/2014/main" id="{F0DD22B2-9538-408C-BBD9-4650E428007E}"/>
              </a:ext>
            </a:extLst>
          </p:cNvPr>
          <p:cNvGraphicFramePr>
            <a:graphicFrameLocks/>
          </p:cNvGraphicFramePr>
          <p:nvPr/>
        </p:nvGraphicFramePr>
        <p:xfrm>
          <a:off x="1030288" y="1389063"/>
          <a:ext cx="3336925" cy="534987"/>
        </p:xfrm>
        <a:graphic>
          <a:graphicData uri="http://schemas.openxmlformats.org/presentationml/2006/ole">
            <mc:AlternateContent xmlns:mc="http://schemas.openxmlformats.org/markup-compatibility/2006">
              <mc:Choice xmlns:v="urn:schemas-microsoft-com:vml" Requires="v">
                <p:oleObj name="Equation" r:id="rId2" imgW="1476334" imgH="199985" progId="Equation.3">
                  <p:embed/>
                </p:oleObj>
              </mc:Choice>
              <mc:Fallback>
                <p:oleObj name="Equation" r:id="rId2" imgW="1476334" imgH="199985" progId="Equation.3">
                  <p:embed/>
                  <p:pic>
                    <p:nvPicPr>
                      <p:cNvPr id="0" name="Object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288" y="1389063"/>
                        <a:ext cx="3336925" cy="53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2708" name="Object 4">
            <a:extLst>
              <a:ext uri="{FF2B5EF4-FFF2-40B4-BE49-F238E27FC236}">
                <a16:creationId xmlns:a16="http://schemas.microsoft.com/office/drawing/2014/main" id="{075DA55B-5913-42B1-BA3B-4549F16DC7A1}"/>
              </a:ext>
            </a:extLst>
          </p:cNvPr>
          <p:cNvGraphicFramePr>
            <a:graphicFrameLocks/>
          </p:cNvGraphicFramePr>
          <p:nvPr/>
        </p:nvGraphicFramePr>
        <p:xfrm>
          <a:off x="1598613" y="2728913"/>
          <a:ext cx="3694112" cy="635000"/>
        </p:xfrm>
        <a:graphic>
          <a:graphicData uri="http://schemas.openxmlformats.org/presentationml/2006/ole">
            <mc:AlternateContent xmlns:mc="http://schemas.openxmlformats.org/markup-compatibility/2006">
              <mc:Choice xmlns:v="urn:schemas-microsoft-com:vml" Requires="v">
                <p:oleObj r:id="rId4" imgW="7248372" imgH="1124017" progId="Equation.3">
                  <p:embed/>
                </p:oleObj>
              </mc:Choice>
              <mc:Fallback>
                <p:oleObj r:id="rId4" imgW="7248372" imgH="1124017" progId="Equation.3">
                  <p:embed/>
                  <p:pic>
                    <p:nvPicPr>
                      <p:cNvPr id="0"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8613" y="2728913"/>
                        <a:ext cx="3694112" cy="63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2709" name="AutoShape 5">
            <a:extLst>
              <a:ext uri="{FF2B5EF4-FFF2-40B4-BE49-F238E27FC236}">
                <a16:creationId xmlns:a16="http://schemas.microsoft.com/office/drawing/2014/main" id="{0C94BFC2-7618-482E-B62F-34194ACC9BAE}"/>
              </a:ext>
            </a:extLst>
          </p:cNvPr>
          <p:cNvSpPr>
            <a:spLocks noChangeArrowheads="1"/>
          </p:cNvSpPr>
          <p:nvPr/>
        </p:nvSpPr>
        <p:spPr bwMode="auto">
          <a:xfrm>
            <a:off x="7956550" y="3176588"/>
            <a:ext cx="584200" cy="517525"/>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12700" tIns="12700" rIns="12700" bIns="12700"/>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zh-CN" altLang="zh-CN" sz="2800" i="1">
                <a:solidFill>
                  <a:srgbClr val="66FFFF"/>
                </a:solidFill>
                <a:latin typeface="Times New Roman" panose="02020603050405020304" pitchFamily="18" charset="0"/>
              </a:rPr>
              <a:t>L</a:t>
            </a:r>
            <a:r>
              <a:rPr lang="zh-CN" altLang="zh-CN" sz="2800" baseline="-25000">
                <a:solidFill>
                  <a:srgbClr val="66FFFF"/>
                </a:solidFill>
                <a:latin typeface="Times New Roman" panose="02020603050405020304" pitchFamily="18" charset="0"/>
              </a:rPr>
              <a:t>1</a:t>
            </a:r>
            <a:endParaRPr lang="zh-CN" altLang="zh-CN" sz="2800">
              <a:solidFill>
                <a:srgbClr val="66FFFF"/>
              </a:solidFill>
              <a:latin typeface="Times New Roman" panose="02020603050405020304" pitchFamily="18" charset="0"/>
            </a:endParaRPr>
          </a:p>
        </p:txBody>
      </p:sp>
      <p:sp>
        <p:nvSpPr>
          <p:cNvPr id="72710" name="AutoShape 6">
            <a:extLst>
              <a:ext uri="{FF2B5EF4-FFF2-40B4-BE49-F238E27FC236}">
                <a16:creationId xmlns:a16="http://schemas.microsoft.com/office/drawing/2014/main" id="{7B59BD45-28D6-4175-8D2C-C0B342C6E8CB}"/>
              </a:ext>
            </a:extLst>
          </p:cNvPr>
          <p:cNvSpPr>
            <a:spLocks noChangeArrowheads="1"/>
          </p:cNvSpPr>
          <p:nvPr/>
        </p:nvSpPr>
        <p:spPr bwMode="auto">
          <a:xfrm>
            <a:off x="6156325" y="1952625"/>
            <a:ext cx="444500" cy="390525"/>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12700" tIns="12700" rIns="12700" bIns="12700"/>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zh-CN" altLang="zh-CN" sz="2800" i="1">
                <a:solidFill>
                  <a:srgbClr val="66FFFF"/>
                </a:solidFill>
                <a:latin typeface="Times New Roman" panose="02020603050405020304" pitchFamily="18" charset="0"/>
              </a:rPr>
              <a:t>L</a:t>
            </a:r>
            <a:r>
              <a:rPr lang="zh-CN" altLang="zh-CN" sz="2800" baseline="-25000">
                <a:solidFill>
                  <a:srgbClr val="66FFFF"/>
                </a:solidFill>
                <a:latin typeface="Times New Roman" panose="02020603050405020304" pitchFamily="18" charset="0"/>
              </a:rPr>
              <a:t>2</a:t>
            </a:r>
            <a:endParaRPr lang="zh-CN" altLang="zh-CN" sz="2800">
              <a:solidFill>
                <a:srgbClr val="66FFFF"/>
              </a:solidFill>
              <a:latin typeface="Times New Roman" panose="02020603050405020304" pitchFamily="18" charset="0"/>
            </a:endParaRPr>
          </a:p>
        </p:txBody>
      </p:sp>
      <p:graphicFrame>
        <p:nvGraphicFramePr>
          <p:cNvPr id="72711" name="Object 7">
            <a:extLst>
              <a:ext uri="{FF2B5EF4-FFF2-40B4-BE49-F238E27FC236}">
                <a16:creationId xmlns:a16="http://schemas.microsoft.com/office/drawing/2014/main" id="{525E7FC4-B735-4499-BE06-D9EDCC822400}"/>
              </a:ext>
            </a:extLst>
          </p:cNvPr>
          <p:cNvGraphicFramePr>
            <a:graphicFrameLocks/>
          </p:cNvGraphicFramePr>
          <p:nvPr/>
        </p:nvGraphicFramePr>
        <p:xfrm>
          <a:off x="1577975" y="1989138"/>
          <a:ext cx="1828800" cy="635000"/>
        </p:xfrm>
        <a:graphic>
          <a:graphicData uri="http://schemas.openxmlformats.org/presentationml/2006/ole">
            <mc:AlternateContent xmlns:mc="http://schemas.openxmlformats.org/markup-compatibility/2006">
              <mc:Choice xmlns:v="urn:schemas-microsoft-com:vml" Requires="v">
                <p:oleObj r:id="rId6" imgW="3514601" imgH="1124017" progId="Equation.3">
                  <p:embed/>
                </p:oleObj>
              </mc:Choice>
              <mc:Fallback>
                <p:oleObj r:id="rId6" imgW="3514601" imgH="1124017" progId="Equation.3">
                  <p:embed/>
                  <p:pic>
                    <p:nvPicPr>
                      <p:cNvPr id="0" name="Object 7"/>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7975" y="1989138"/>
                        <a:ext cx="1828800" cy="63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2712" name="Object 8">
            <a:extLst>
              <a:ext uri="{FF2B5EF4-FFF2-40B4-BE49-F238E27FC236}">
                <a16:creationId xmlns:a16="http://schemas.microsoft.com/office/drawing/2014/main" id="{C1A036E8-8770-4849-9DE0-B82C65CE042B}"/>
              </a:ext>
            </a:extLst>
          </p:cNvPr>
          <p:cNvGraphicFramePr>
            <a:graphicFrameLocks noChangeAspect="1"/>
          </p:cNvGraphicFramePr>
          <p:nvPr/>
        </p:nvGraphicFramePr>
        <p:xfrm>
          <a:off x="1600200" y="3644900"/>
          <a:ext cx="450850" cy="287338"/>
        </p:xfrm>
        <a:graphic>
          <a:graphicData uri="http://schemas.openxmlformats.org/presentationml/2006/ole">
            <mc:AlternateContent xmlns:mc="http://schemas.openxmlformats.org/markup-compatibility/2006">
              <mc:Choice xmlns:v="urn:schemas-microsoft-com:vml" Requires="v">
                <p:oleObj r:id="rId8" imgW="771401" imgH="438097" progId="Equation.3">
                  <p:embed/>
                </p:oleObj>
              </mc:Choice>
              <mc:Fallback>
                <p:oleObj r:id="rId8" imgW="771401" imgH="438097" progId="Equation.3">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00200" y="3644900"/>
                        <a:ext cx="45085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3545" name="Text Box 9">
            <a:extLst>
              <a:ext uri="{FF2B5EF4-FFF2-40B4-BE49-F238E27FC236}">
                <a16:creationId xmlns:a16="http://schemas.microsoft.com/office/drawing/2014/main" id="{8701C373-83D2-4CF2-82F9-D96B46FE518F}"/>
              </a:ext>
            </a:extLst>
          </p:cNvPr>
          <p:cNvSpPr txBox="1">
            <a:spLocks noChangeArrowheads="1"/>
          </p:cNvSpPr>
          <p:nvPr/>
        </p:nvSpPr>
        <p:spPr bwMode="auto">
          <a:xfrm>
            <a:off x="496888" y="234950"/>
            <a:ext cx="5514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762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zh-CN" sz="2400" b="1">
                <a:solidFill>
                  <a:srgbClr val="66FFFF"/>
                </a:solidFill>
                <a:latin typeface="Times New Roman" panose="02020603050405020304" pitchFamily="18" charset="0"/>
                <a:ea typeface="楷体_GB2312" pitchFamily="49" charset="-122"/>
              </a:rPr>
              <a:t>2. </a:t>
            </a:r>
            <a:r>
              <a:rPr lang="zh-CN" altLang="en-US" sz="2400" b="1">
                <a:solidFill>
                  <a:srgbClr val="66FFFF"/>
                </a:solidFill>
                <a:latin typeface="Times New Roman" panose="02020603050405020304" pitchFamily="18" charset="0"/>
                <a:ea typeface="楷体_GB2312" pitchFamily="49" charset="-122"/>
              </a:rPr>
              <a:t>静电场的环路定理</a:t>
            </a:r>
          </a:p>
        </p:txBody>
      </p:sp>
      <p:graphicFrame>
        <p:nvGraphicFramePr>
          <p:cNvPr id="72714" name="Object 10">
            <a:extLst>
              <a:ext uri="{FF2B5EF4-FFF2-40B4-BE49-F238E27FC236}">
                <a16:creationId xmlns:a16="http://schemas.microsoft.com/office/drawing/2014/main" id="{6AF6B849-2274-40A3-B4EE-1055DF49F46D}"/>
              </a:ext>
            </a:extLst>
          </p:cNvPr>
          <p:cNvGraphicFramePr>
            <a:graphicFrameLocks/>
          </p:cNvGraphicFramePr>
          <p:nvPr/>
        </p:nvGraphicFramePr>
        <p:xfrm>
          <a:off x="3563938" y="1989138"/>
          <a:ext cx="1839912" cy="635000"/>
        </p:xfrm>
        <a:graphic>
          <a:graphicData uri="http://schemas.openxmlformats.org/presentationml/2006/ole">
            <mc:AlternateContent xmlns:mc="http://schemas.openxmlformats.org/markup-compatibility/2006">
              <mc:Choice xmlns:v="urn:schemas-microsoft-com:vml" Requires="v">
                <p:oleObj r:id="rId10" imgW="3533644" imgH="1124017" progId="Equation.3">
                  <p:embed/>
                </p:oleObj>
              </mc:Choice>
              <mc:Fallback>
                <p:oleObj r:id="rId10" imgW="3533644" imgH="1124017" progId="Equation.3">
                  <p:embed/>
                  <p:pic>
                    <p:nvPicPr>
                      <p:cNvPr id="0" name="Object 10"/>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63938" y="1989138"/>
                        <a:ext cx="1839912" cy="63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2715" name="Freeform 11">
            <a:extLst>
              <a:ext uri="{FF2B5EF4-FFF2-40B4-BE49-F238E27FC236}">
                <a16:creationId xmlns:a16="http://schemas.microsoft.com/office/drawing/2014/main" id="{37453437-74C4-4093-B80B-8819C4E2E47C}"/>
              </a:ext>
            </a:extLst>
          </p:cNvPr>
          <p:cNvSpPr>
            <a:spLocks/>
          </p:cNvSpPr>
          <p:nvPr/>
        </p:nvSpPr>
        <p:spPr bwMode="auto">
          <a:xfrm rot="7467818">
            <a:off x="5580063" y="2132013"/>
            <a:ext cx="3097212" cy="1655762"/>
          </a:xfrm>
          <a:custGeom>
            <a:avLst/>
            <a:gdLst>
              <a:gd name="T0" fmla="*/ 2147483646 w 522"/>
              <a:gd name="T1" fmla="*/ 2147483646 h 409"/>
              <a:gd name="T2" fmla="*/ 2147483646 w 522"/>
              <a:gd name="T3" fmla="*/ 2147483646 h 409"/>
              <a:gd name="T4" fmla="*/ 2147483646 w 522"/>
              <a:gd name="T5" fmla="*/ 2147483646 h 409"/>
              <a:gd name="T6" fmla="*/ 2147483646 w 522"/>
              <a:gd name="T7" fmla="*/ 2147483646 h 409"/>
              <a:gd name="T8" fmla="*/ 2147483646 w 522"/>
              <a:gd name="T9" fmla="*/ 2147483646 h 409"/>
              <a:gd name="T10" fmla="*/ 2147483646 w 522"/>
              <a:gd name="T11" fmla="*/ 2147483646 h 409"/>
              <a:gd name="T12" fmla="*/ 2147483646 w 522"/>
              <a:gd name="T13" fmla="*/ 2147483646 h 409"/>
              <a:gd name="T14" fmla="*/ 0 60000 65536"/>
              <a:gd name="T15" fmla="*/ 0 60000 65536"/>
              <a:gd name="T16" fmla="*/ 0 60000 65536"/>
              <a:gd name="T17" fmla="*/ 0 60000 65536"/>
              <a:gd name="T18" fmla="*/ 0 60000 65536"/>
              <a:gd name="T19" fmla="*/ 0 60000 65536"/>
              <a:gd name="T20" fmla="*/ 0 60000 65536"/>
              <a:gd name="T21" fmla="*/ 0 w 522"/>
              <a:gd name="T22" fmla="*/ 0 h 409"/>
              <a:gd name="T23" fmla="*/ 522 w 522"/>
              <a:gd name="T24" fmla="*/ 409 h 40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2" h="409">
                <a:moveTo>
                  <a:pt x="15" y="159"/>
                </a:moveTo>
                <a:cubicBezTo>
                  <a:pt x="0" y="99"/>
                  <a:pt x="15" y="46"/>
                  <a:pt x="61" y="23"/>
                </a:cubicBezTo>
                <a:cubicBezTo>
                  <a:pt x="107" y="0"/>
                  <a:pt x="220" y="8"/>
                  <a:pt x="288" y="23"/>
                </a:cubicBezTo>
                <a:cubicBezTo>
                  <a:pt x="356" y="38"/>
                  <a:pt x="439" y="69"/>
                  <a:pt x="469" y="114"/>
                </a:cubicBezTo>
                <a:cubicBezTo>
                  <a:pt x="499" y="159"/>
                  <a:pt x="522" y="250"/>
                  <a:pt x="469" y="295"/>
                </a:cubicBezTo>
                <a:cubicBezTo>
                  <a:pt x="416" y="340"/>
                  <a:pt x="228" y="409"/>
                  <a:pt x="152" y="386"/>
                </a:cubicBezTo>
                <a:cubicBezTo>
                  <a:pt x="76" y="363"/>
                  <a:pt x="30" y="219"/>
                  <a:pt x="15" y="159"/>
                </a:cubicBezTo>
                <a:close/>
              </a:path>
            </a:pathLst>
          </a:custGeom>
          <a:noFill/>
          <a:ln w="28575">
            <a:solidFill>
              <a:srgbClr val="66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716" name="AutoShape 12">
            <a:extLst>
              <a:ext uri="{FF2B5EF4-FFF2-40B4-BE49-F238E27FC236}">
                <a16:creationId xmlns:a16="http://schemas.microsoft.com/office/drawing/2014/main" id="{C5FCF482-B7FA-4BD0-8104-29681C210A6E}"/>
              </a:ext>
            </a:extLst>
          </p:cNvPr>
          <p:cNvSpPr>
            <a:spLocks noChangeArrowheads="1"/>
          </p:cNvSpPr>
          <p:nvPr/>
        </p:nvSpPr>
        <p:spPr bwMode="auto">
          <a:xfrm>
            <a:off x="5991225" y="4005263"/>
            <a:ext cx="381000" cy="352425"/>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12700" tIns="12700" rIns="12700" bIns="12700"/>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zh-CN" altLang="zh-CN" b="1" i="1">
                <a:solidFill>
                  <a:srgbClr val="66FF33"/>
                </a:solidFill>
                <a:latin typeface="Times New Roman" panose="02020603050405020304" pitchFamily="18" charset="0"/>
              </a:rPr>
              <a:t>a</a:t>
            </a:r>
            <a:endParaRPr lang="zh-CN" altLang="zh-CN" sz="1000" b="1">
              <a:solidFill>
                <a:srgbClr val="66FF33"/>
              </a:solidFill>
              <a:latin typeface="Times New Roman" panose="02020603050405020304" pitchFamily="18" charset="0"/>
            </a:endParaRPr>
          </a:p>
        </p:txBody>
      </p:sp>
      <p:sp>
        <p:nvSpPr>
          <p:cNvPr id="72717" name="Oval 13">
            <a:extLst>
              <a:ext uri="{FF2B5EF4-FFF2-40B4-BE49-F238E27FC236}">
                <a16:creationId xmlns:a16="http://schemas.microsoft.com/office/drawing/2014/main" id="{A42B2F59-2309-416B-837F-BFECBF1AEB39}"/>
              </a:ext>
            </a:extLst>
          </p:cNvPr>
          <p:cNvSpPr>
            <a:spLocks noChangeArrowheads="1"/>
          </p:cNvSpPr>
          <p:nvPr/>
        </p:nvSpPr>
        <p:spPr bwMode="auto">
          <a:xfrm>
            <a:off x="6238875" y="4030663"/>
            <a:ext cx="152400" cy="152400"/>
          </a:xfrm>
          <a:prstGeom prst="ellipse">
            <a:avLst/>
          </a:prstGeom>
          <a:gradFill rotWithShape="1">
            <a:gsLst>
              <a:gs pos="0">
                <a:srgbClr val="66FF33"/>
              </a:gs>
              <a:gs pos="100000">
                <a:srgbClr val="2F7618"/>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72718" name="Text Box 14">
            <a:extLst>
              <a:ext uri="{FF2B5EF4-FFF2-40B4-BE49-F238E27FC236}">
                <a16:creationId xmlns:a16="http://schemas.microsoft.com/office/drawing/2014/main" id="{60E7B800-6A6A-4E2D-8512-270C47E495C9}"/>
              </a:ext>
            </a:extLst>
          </p:cNvPr>
          <p:cNvSpPr txBox="1">
            <a:spLocks noChangeArrowheads="1"/>
          </p:cNvSpPr>
          <p:nvPr/>
        </p:nvSpPr>
        <p:spPr bwMode="auto">
          <a:xfrm>
            <a:off x="7740650" y="1196975"/>
            <a:ext cx="38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zh-CN" b="1" i="1">
                <a:solidFill>
                  <a:srgbClr val="66FF33"/>
                </a:solidFill>
                <a:latin typeface="Times New Roman" panose="02020603050405020304" pitchFamily="18" charset="0"/>
              </a:rPr>
              <a:t>b</a:t>
            </a:r>
            <a:endParaRPr lang="zh-CN" altLang="zh-CN" sz="2400" b="1">
              <a:solidFill>
                <a:srgbClr val="FF3300"/>
              </a:solidFill>
              <a:latin typeface="Times New Roman" panose="02020603050405020304" pitchFamily="18" charset="0"/>
            </a:endParaRPr>
          </a:p>
        </p:txBody>
      </p:sp>
      <p:sp>
        <p:nvSpPr>
          <p:cNvPr id="72719" name="Oval 15">
            <a:extLst>
              <a:ext uri="{FF2B5EF4-FFF2-40B4-BE49-F238E27FC236}">
                <a16:creationId xmlns:a16="http://schemas.microsoft.com/office/drawing/2014/main" id="{2B7CFDC0-7BE0-4832-882C-CC74872A54DB}"/>
              </a:ext>
            </a:extLst>
          </p:cNvPr>
          <p:cNvSpPr>
            <a:spLocks noChangeArrowheads="1"/>
          </p:cNvSpPr>
          <p:nvPr/>
        </p:nvSpPr>
        <p:spPr bwMode="auto">
          <a:xfrm>
            <a:off x="7835900" y="1765300"/>
            <a:ext cx="152400" cy="152400"/>
          </a:xfrm>
          <a:prstGeom prst="ellipse">
            <a:avLst/>
          </a:prstGeom>
          <a:gradFill rotWithShape="1">
            <a:gsLst>
              <a:gs pos="0">
                <a:srgbClr val="66FF33"/>
              </a:gs>
              <a:gs pos="100000">
                <a:srgbClr val="2F7618"/>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72720" name="Line 16">
            <a:extLst>
              <a:ext uri="{FF2B5EF4-FFF2-40B4-BE49-F238E27FC236}">
                <a16:creationId xmlns:a16="http://schemas.microsoft.com/office/drawing/2014/main" id="{BB31A832-3883-4563-9394-7AEC44253806}"/>
              </a:ext>
            </a:extLst>
          </p:cNvPr>
          <p:cNvSpPr>
            <a:spLocks noChangeShapeType="1"/>
          </p:cNvSpPr>
          <p:nvPr/>
        </p:nvSpPr>
        <p:spPr bwMode="auto">
          <a:xfrm rot="-3240000">
            <a:off x="7496176" y="3478212"/>
            <a:ext cx="322262" cy="36513"/>
          </a:xfrm>
          <a:prstGeom prst="line">
            <a:avLst/>
          </a:prstGeom>
          <a:noFill/>
          <a:ln w="9525">
            <a:solidFill>
              <a:srgbClr val="66FFFF"/>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72721" name="Line 17">
            <a:extLst>
              <a:ext uri="{FF2B5EF4-FFF2-40B4-BE49-F238E27FC236}">
                <a16:creationId xmlns:a16="http://schemas.microsoft.com/office/drawing/2014/main" id="{9E39CF8E-27B3-4B12-ABCC-60CC760CF194}"/>
              </a:ext>
            </a:extLst>
          </p:cNvPr>
          <p:cNvSpPr>
            <a:spLocks noChangeShapeType="1"/>
          </p:cNvSpPr>
          <p:nvPr/>
        </p:nvSpPr>
        <p:spPr bwMode="auto">
          <a:xfrm rot="6360000">
            <a:off x="6261100" y="2781300"/>
            <a:ext cx="322263" cy="36513"/>
          </a:xfrm>
          <a:prstGeom prst="line">
            <a:avLst/>
          </a:prstGeom>
          <a:noFill/>
          <a:ln w="9525">
            <a:solidFill>
              <a:srgbClr val="66FFFF"/>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grpSp>
        <p:nvGrpSpPr>
          <p:cNvPr id="2" name="Group 18">
            <a:extLst>
              <a:ext uri="{FF2B5EF4-FFF2-40B4-BE49-F238E27FC236}">
                <a16:creationId xmlns:a16="http://schemas.microsoft.com/office/drawing/2014/main" id="{95C7B2E1-E266-45CE-8F32-86C3541C835F}"/>
              </a:ext>
            </a:extLst>
          </p:cNvPr>
          <p:cNvGrpSpPr>
            <a:grpSpLocks/>
          </p:cNvGrpSpPr>
          <p:nvPr/>
        </p:nvGrpSpPr>
        <p:grpSpPr bwMode="auto">
          <a:xfrm>
            <a:off x="5724525" y="2960688"/>
            <a:ext cx="549275" cy="512762"/>
            <a:chOff x="0" y="0"/>
            <a:chExt cx="346" cy="323"/>
          </a:xfrm>
        </p:grpSpPr>
        <p:sp>
          <p:nvSpPr>
            <p:cNvPr id="193564" name="Text Box 19">
              <a:extLst>
                <a:ext uri="{FF2B5EF4-FFF2-40B4-BE49-F238E27FC236}">
                  <a16:creationId xmlns:a16="http://schemas.microsoft.com/office/drawing/2014/main" id="{5FFBBB9B-AF20-45E9-A3DA-81AF5F9F6B12}"/>
                </a:ext>
              </a:extLst>
            </p:cNvPr>
            <p:cNvSpPr txBox="1">
              <a:spLocks noChangeArrowheads="1"/>
            </p:cNvSpPr>
            <p:nvPr/>
          </p:nvSpPr>
          <p:spPr bwMode="auto">
            <a:xfrm>
              <a:off x="0" y="0"/>
              <a:ext cx="2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zh-CN" sz="2400" i="1">
                  <a:solidFill>
                    <a:srgbClr val="FF3300"/>
                  </a:solidFill>
                  <a:latin typeface="Times New Roman" panose="02020603050405020304" pitchFamily="18" charset="0"/>
                </a:rPr>
                <a:t>q</a:t>
              </a:r>
              <a:r>
                <a:rPr lang="zh-CN" altLang="zh-CN" sz="2400" baseline="-25000">
                  <a:solidFill>
                    <a:srgbClr val="FF3300"/>
                  </a:solidFill>
                  <a:latin typeface="Times New Roman" panose="02020603050405020304" pitchFamily="18" charset="0"/>
                </a:rPr>
                <a:t>0</a:t>
              </a:r>
            </a:p>
          </p:txBody>
        </p:sp>
        <p:sp>
          <p:nvSpPr>
            <p:cNvPr id="193565" name="Oval 20">
              <a:extLst>
                <a:ext uri="{FF2B5EF4-FFF2-40B4-BE49-F238E27FC236}">
                  <a16:creationId xmlns:a16="http://schemas.microsoft.com/office/drawing/2014/main" id="{DB394E04-62D3-4872-8278-B53977EDA29A}"/>
                </a:ext>
              </a:extLst>
            </p:cNvPr>
            <p:cNvSpPr>
              <a:spLocks noChangeArrowheads="1"/>
            </p:cNvSpPr>
            <p:nvPr/>
          </p:nvSpPr>
          <p:spPr bwMode="auto">
            <a:xfrm>
              <a:off x="250" y="227"/>
              <a:ext cx="96" cy="96"/>
            </a:xfrm>
            <a:prstGeom prst="ellipse">
              <a:avLst/>
            </a:prstGeom>
            <a:solidFill>
              <a:srgbClr val="FF3300"/>
            </a:solidFill>
            <a:ln w="9525">
              <a:solidFill>
                <a:srgbClr val="FFFFFF"/>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grpSp>
      <p:sp>
        <p:nvSpPr>
          <p:cNvPr id="72725" name="AutoShape 21">
            <a:extLst>
              <a:ext uri="{FF2B5EF4-FFF2-40B4-BE49-F238E27FC236}">
                <a16:creationId xmlns:a16="http://schemas.microsoft.com/office/drawing/2014/main" id="{BE2B5939-331C-46AB-80ED-11A6B41A4803}"/>
              </a:ext>
            </a:extLst>
          </p:cNvPr>
          <p:cNvSpPr>
            <a:spLocks noChangeArrowheads="1"/>
          </p:cNvSpPr>
          <p:nvPr/>
        </p:nvSpPr>
        <p:spPr bwMode="auto">
          <a:xfrm>
            <a:off x="2482850" y="4076700"/>
            <a:ext cx="2376488" cy="792163"/>
          </a:xfrm>
          <a:prstGeom prst="bevel">
            <a:avLst>
              <a:gd name="adj" fmla="val 4847"/>
            </a:avLst>
          </a:prstGeom>
          <a:solidFill>
            <a:srgbClr val="0070C0"/>
          </a:solidFill>
          <a:ln w="9525">
            <a:solidFill>
              <a:srgbClr val="00B0F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graphicFrame>
        <p:nvGraphicFramePr>
          <p:cNvPr id="72726" name="Object 22">
            <a:extLst>
              <a:ext uri="{FF2B5EF4-FFF2-40B4-BE49-F238E27FC236}">
                <a16:creationId xmlns:a16="http://schemas.microsoft.com/office/drawing/2014/main" id="{464B20E3-B167-40DB-A282-721BF00C77AA}"/>
              </a:ext>
            </a:extLst>
          </p:cNvPr>
          <p:cNvGraphicFramePr>
            <a:graphicFrameLocks/>
          </p:cNvGraphicFramePr>
          <p:nvPr/>
        </p:nvGraphicFramePr>
        <p:xfrm>
          <a:off x="2855913" y="4181475"/>
          <a:ext cx="1560512" cy="609600"/>
        </p:xfrm>
        <a:graphic>
          <a:graphicData uri="http://schemas.openxmlformats.org/presentationml/2006/ole">
            <mc:AlternateContent xmlns:mc="http://schemas.openxmlformats.org/markup-compatibility/2006">
              <mc:Choice xmlns:v="urn:schemas-microsoft-com:vml" Requires="v">
                <p:oleObj r:id="rId12" imgW="2981411" imgH="1076178" progId="Equation.3">
                  <p:embed/>
                </p:oleObj>
              </mc:Choice>
              <mc:Fallback>
                <p:oleObj r:id="rId12" imgW="2981411" imgH="1076178" progId="Equation.3">
                  <p:embed/>
                  <p:pic>
                    <p:nvPicPr>
                      <p:cNvPr id="0" name="Object 22"/>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5913" y="4181475"/>
                        <a:ext cx="156051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2727" name="Text Box 23">
            <a:extLst>
              <a:ext uri="{FF2B5EF4-FFF2-40B4-BE49-F238E27FC236}">
                <a16:creationId xmlns:a16="http://schemas.microsoft.com/office/drawing/2014/main" id="{F197DB5C-CA81-4A6D-8BC1-FA00AC25BF41}"/>
              </a:ext>
            </a:extLst>
          </p:cNvPr>
          <p:cNvSpPr txBox="1">
            <a:spLocks noChangeArrowheads="1"/>
          </p:cNvSpPr>
          <p:nvPr/>
        </p:nvSpPr>
        <p:spPr bwMode="auto">
          <a:xfrm>
            <a:off x="479425" y="5492750"/>
            <a:ext cx="563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762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zh-CN" sz="2400" b="1">
                <a:solidFill>
                  <a:srgbClr val="FFFFFF"/>
                </a:solidFill>
                <a:latin typeface="Times New Roman" panose="02020603050405020304" pitchFamily="18" charset="0"/>
                <a:ea typeface="楷体_GB2312" pitchFamily="49" charset="-122"/>
              </a:rPr>
              <a:t>(1) </a:t>
            </a:r>
            <a:r>
              <a:rPr lang="zh-CN" altLang="en-US" sz="2400" b="1">
                <a:solidFill>
                  <a:srgbClr val="FFFFFF"/>
                </a:solidFill>
                <a:latin typeface="楷体_GB2312" pitchFamily="49" charset="-122"/>
                <a:ea typeface="楷体_GB2312" pitchFamily="49" charset="-122"/>
              </a:rPr>
              <a:t>环路定理要求电场线不能闭合。</a:t>
            </a:r>
          </a:p>
        </p:txBody>
      </p:sp>
      <p:sp>
        <p:nvSpPr>
          <p:cNvPr id="72728" name="Text Box 24">
            <a:extLst>
              <a:ext uri="{FF2B5EF4-FFF2-40B4-BE49-F238E27FC236}">
                <a16:creationId xmlns:a16="http://schemas.microsoft.com/office/drawing/2014/main" id="{5CFF6E79-5912-43B7-9DE6-52764A5CFD78}"/>
              </a:ext>
            </a:extLst>
          </p:cNvPr>
          <p:cNvSpPr txBox="1">
            <a:spLocks noChangeArrowheads="1"/>
          </p:cNvSpPr>
          <p:nvPr/>
        </p:nvSpPr>
        <p:spPr bwMode="auto">
          <a:xfrm>
            <a:off x="479425" y="6067425"/>
            <a:ext cx="800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762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zh-CN" sz="2400" b="1">
                <a:solidFill>
                  <a:srgbClr val="FFFFFF"/>
                </a:solidFill>
                <a:latin typeface="Times New Roman" panose="02020603050405020304" pitchFamily="18" charset="0"/>
                <a:ea typeface="楷体_GB2312" pitchFamily="49" charset="-122"/>
              </a:rPr>
              <a:t>(2) </a:t>
            </a:r>
            <a:r>
              <a:rPr lang="zh-CN" altLang="en-US" sz="2400" b="1">
                <a:solidFill>
                  <a:srgbClr val="FFFFFF"/>
                </a:solidFill>
                <a:latin typeface="楷体_GB2312" pitchFamily="49" charset="-122"/>
                <a:ea typeface="楷体_GB2312" pitchFamily="49" charset="-122"/>
              </a:rPr>
              <a:t>静电场是</a:t>
            </a:r>
            <a:r>
              <a:rPr lang="zh-CN" altLang="en-US" sz="2400" b="1">
                <a:solidFill>
                  <a:srgbClr val="66FF33"/>
                </a:solidFill>
                <a:latin typeface="楷体_GB2312" pitchFamily="49" charset="-122"/>
                <a:ea typeface="楷体_GB2312" pitchFamily="49" charset="-122"/>
              </a:rPr>
              <a:t>有源</a:t>
            </a:r>
            <a:r>
              <a:rPr lang="zh-CN" altLang="en-US" sz="2400" b="1">
                <a:solidFill>
                  <a:srgbClr val="FFFFFF"/>
                </a:solidFill>
                <a:latin typeface="楷体_GB2312" pitchFamily="49" charset="-122"/>
                <a:ea typeface="楷体_GB2312" pitchFamily="49" charset="-122"/>
              </a:rPr>
              <a:t>、</a:t>
            </a:r>
            <a:r>
              <a:rPr lang="zh-CN" altLang="en-US" sz="2400" b="1">
                <a:solidFill>
                  <a:srgbClr val="66FF33"/>
                </a:solidFill>
                <a:latin typeface="楷体_GB2312" pitchFamily="49" charset="-122"/>
                <a:ea typeface="楷体_GB2312" pitchFamily="49" charset="-122"/>
              </a:rPr>
              <a:t>无旋场</a:t>
            </a:r>
            <a:r>
              <a:rPr lang="zh-CN" altLang="en-US" sz="2400" b="1">
                <a:solidFill>
                  <a:srgbClr val="FFFFFF"/>
                </a:solidFill>
                <a:latin typeface="楷体_GB2312" pitchFamily="49" charset="-122"/>
                <a:ea typeface="楷体_GB2312" pitchFamily="49" charset="-122"/>
              </a:rPr>
              <a:t>。</a:t>
            </a:r>
          </a:p>
        </p:txBody>
      </p:sp>
      <p:sp>
        <p:nvSpPr>
          <p:cNvPr id="72729" name="Text Box 25">
            <a:extLst>
              <a:ext uri="{FF2B5EF4-FFF2-40B4-BE49-F238E27FC236}">
                <a16:creationId xmlns:a16="http://schemas.microsoft.com/office/drawing/2014/main" id="{6D2CA717-8121-48D0-BDF9-14F1F4EB63AC}"/>
              </a:ext>
            </a:extLst>
          </p:cNvPr>
          <p:cNvSpPr txBox="1">
            <a:spLocks noChangeArrowheads="1"/>
          </p:cNvSpPr>
          <p:nvPr/>
        </p:nvSpPr>
        <p:spPr bwMode="auto">
          <a:xfrm>
            <a:off x="206375" y="5037138"/>
            <a:ext cx="2852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FFFF"/>
              </a:buClr>
              <a:buSzTx/>
              <a:buFont typeface="Wingdings" panose="05000000000000000000" pitchFamily="2" charset="2"/>
              <a:buChar char="r"/>
            </a:pPr>
            <a:r>
              <a:rPr lang="zh-CN" altLang="en-US" sz="2400" b="1">
                <a:solidFill>
                  <a:srgbClr val="FFFF00"/>
                </a:solidFill>
                <a:latin typeface="宋体" panose="02010600030101010101" pitchFamily="2" charset="-122"/>
              </a:rPr>
              <a:t>讨论</a:t>
            </a:r>
          </a:p>
        </p:txBody>
      </p:sp>
      <p:sp>
        <p:nvSpPr>
          <p:cNvPr id="4120" name="右箭头 25">
            <a:extLst>
              <a:ext uri="{FF2B5EF4-FFF2-40B4-BE49-F238E27FC236}">
                <a16:creationId xmlns:a16="http://schemas.microsoft.com/office/drawing/2014/main" id="{4387C7C2-BABD-4940-BBFD-3C82FE2A4864}"/>
              </a:ext>
            </a:extLst>
          </p:cNvPr>
          <p:cNvSpPr>
            <a:spLocks noChangeArrowheads="1"/>
          </p:cNvSpPr>
          <p:nvPr/>
        </p:nvSpPr>
        <p:spPr bwMode="auto">
          <a:xfrm>
            <a:off x="892175" y="4318000"/>
            <a:ext cx="1158875" cy="311150"/>
          </a:xfrm>
          <a:prstGeom prst="rightArrow">
            <a:avLst>
              <a:gd name="adj1" fmla="val 50000"/>
              <a:gd name="adj2" fmla="val 50091"/>
            </a:avLst>
          </a:prstGeom>
          <a:solidFill>
            <a:srgbClr val="92D05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zh-CN" sz="1800"/>
          </a:p>
        </p:txBody>
      </p:sp>
      <p:sp>
        <p:nvSpPr>
          <p:cNvPr id="27" name="矩形 26">
            <a:extLst>
              <a:ext uri="{FF2B5EF4-FFF2-40B4-BE49-F238E27FC236}">
                <a16:creationId xmlns:a16="http://schemas.microsoft.com/office/drawing/2014/main" id="{F58E894A-489B-4EE5-97E7-11DD325D7ED5}"/>
              </a:ext>
            </a:extLst>
          </p:cNvPr>
          <p:cNvSpPr>
            <a:spLocks noChangeArrowheads="1"/>
          </p:cNvSpPr>
          <p:nvPr/>
        </p:nvSpPr>
        <p:spPr bwMode="auto">
          <a:xfrm>
            <a:off x="6505575" y="4349750"/>
            <a:ext cx="2343150" cy="1754188"/>
          </a:xfrm>
          <a:prstGeom prst="rect">
            <a:avLst/>
          </a:prstGeom>
          <a:gradFill rotWithShape="1">
            <a:gsLst>
              <a:gs pos="0">
                <a:srgbClr val="A0A000"/>
              </a:gs>
              <a:gs pos="50000">
                <a:srgbClr val="E6E600"/>
              </a:gs>
              <a:gs pos="100000">
                <a:srgbClr val="FFFF00"/>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90000"/>
              </a:lnSpc>
              <a:spcBef>
                <a:spcPct val="0"/>
              </a:spcBef>
              <a:buClrTx/>
              <a:buSzTx/>
              <a:buFontTx/>
              <a:buNone/>
            </a:pPr>
            <a:r>
              <a:rPr lang="zh-CN" altLang="en-US" sz="2400" b="1">
                <a:solidFill>
                  <a:srgbClr val="000000"/>
                </a:solidFill>
                <a:latin typeface="宋体" panose="02010600030101010101" pitchFamily="2" charset="-122"/>
              </a:rPr>
              <a:t>静电场力沿任意闭合回路做功恒等于零</a:t>
            </a:r>
            <a:r>
              <a:rPr lang="zh-CN" altLang="en-US" sz="2400" b="1">
                <a:solidFill>
                  <a:srgbClr val="FF0000"/>
                </a:solidFill>
                <a:latin typeface="宋体" panose="02010600030101010101" pitchFamily="2" charset="-122"/>
              </a:rPr>
              <a:t>等价于</a:t>
            </a:r>
            <a:r>
              <a:rPr lang="zh-CN" altLang="en-US" sz="2400" b="1">
                <a:solidFill>
                  <a:srgbClr val="000000"/>
                </a:solidFill>
                <a:latin typeface="宋体" panose="02010600030101010101" pitchFamily="2" charset="-122"/>
              </a:rPr>
              <a:t>静电场力做功与路径无关</a:t>
            </a:r>
          </a:p>
        </p:txBody>
      </p:sp>
      <p:sp>
        <p:nvSpPr>
          <p:cNvPr id="29" name="虚尾箭头 28">
            <a:extLst>
              <a:ext uri="{FF2B5EF4-FFF2-40B4-BE49-F238E27FC236}">
                <a16:creationId xmlns:a16="http://schemas.microsoft.com/office/drawing/2014/main" id="{896E416B-3FE8-466E-A5C8-4E65C133A1D4}"/>
              </a:ext>
            </a:extLst>
          </p:cNvPr>
          <p:cNvSpPr>
            <a:spLocks/>
          </p:cNvSpPr>
          <p:nvPr/>
        </p:nvSpPr>
        <p:spPr bwMode="auto">
          <a:xfrm>
            <a:off x="4953000" y="4541838"/>
            <a:ext cx="1543050" cy="327025"/>
          </a:xfrm>
          <a:custGeom>
            <a:avLst/>
            <a:gdLst>
              <a:gd name="T0" fmla="*/ 1379538 w 1543050"/>
              <a:gd name="T1" fmla="*/ 0 h 327025"/>
              <a:gd name="T2" fmla="*/ 0 w 1543050"/>
              <a:gd name="T3" fmla="*/ 163513 h 327025"/>
              <a:gd name="T4" fmla="*/ 1379538 w 1543050"/>
              <a:gd name="T5" fmla="*/ 327025 h 327025"/>
              <a:gd name="T6" fmla="*/ 1543050 w 1543050"/>
              <a:gd name="T7" fmla="*/ 163513 h 327025"/>
              <a:gd name="T8" fmla="*/ 17694720 60000 65536"/>
              <a:gd name="T9" fmla="*/ 11796480 60000 65536"/>
              <a:gd name="T10" fmla="*/ 5898240 60000 65536"/>
              <a:gd name="T11" fmla="*/ 0 60000 65536"/>
              <a:gd name="T12" fmla="*/ 51098 w 1543050"/>
              <a:gd name="T13" fmla="*/ 81756 h 327025"/>
              <a:gd name="T14" fmla="*/ 1461294 w 1543050"/>
              <a:gd name="T15" fmla="*/ 245269 h 327025"/>
            </a:gdLst>
            <a:ahLst/>
            <a:cxnLst>
              <a:cxn ang="T8">
                <a:pos x="T0" y="T1"/>
              </a:cxn>
              <a:cxn ang="T9">
                <a:pos x="T2" y="T3"/>
              </a:cxn>
              <a:cxn ang="T10">
                <a:pos x="T4" y="T5"/>
              </a:cxn>
              <a:cxn ang="T11">
                <a:pos x="T6" y="T7"/>
              </a:cxn>
            </a:cxnLst>
            <a:rect l="T12" t="T13" r="T14" b="T15"/>
            <a:pathLst>
              <a:path w="1543050" h="327025">
                <a:moveTo>
                  <a:pt x="0" y="81756"/>
                </a:moveTo>
                <a:lnTo>
                  <a:pt x="10220" y="81756"/>
                </a:lnTo>
                <a:lnTo>
                  <a:pt x="10220" y="245269"/>
                </a:lnTo>
                <a:lnTo>
                  <a:pt x="0" y="245269"/>
                </a:lnTo>
                <a:lnTo>
                  <a:pt x="0" y="81756"/>
                </a:lnTo>
                <a:close/>
                <a:moveTo>
                  <a:pt x="20439" y="81756"/>
                </a:moveTo>
                <a:lnTo>
                  <a:pt x="40878" y="81756"/>
                </a:lnTo>
                <a:lnTo>
                  <a:pt x="40878" y="245269"/>
                </a:lnTo>
                <a:lnTo>
                  <a:pt x="20439" y="245269"/>
                </a:lnTo>
                <a:lnTo>
                  <a:pt x="20439" y="81756"/>
                </a:lnTo>
                <a:close/>
                <a:moveTo>
                  <a:pt x="51098" y="81756"/>
                </a:moveTo>
                <a:lnTo>
                  <a:pt x="1379538" y="81756"/>
                </a:lnTo>
                <a:lnTo>
                  <a:pt x="1379538" y="0"/>
                </a:lnTo>
                <a:lnTo>
                  <a:pt x="1543050" y="163513"/>
                </a:lnTo>
                <a:lnTo>
                  <a:pt x="1379538" y="327025"/>
                </a:lnTo>
                <a:lnTo>
                  <a:pt x="1379538" y="245269"/>
                </a:lnTo>
                <a:lnTo>
                  <a:pt x="51098" y="245269"/>
                </a:lnTo>
                <a:lnTo>
                  <a:pt x="51098" y="81756"/>
                </a:lnTo>
                <a:close/>
              </a:path>
            </a:pathLst>
          </a:custGeom>
          <a:solidFill>
            <a:srgbClr val="00CC99"/>
          </a:solidFill>
          <a:ln w="9525" cap="flat" cmpd="sng" algn="ctr">
            <a:solidFill>
              <a:srgbClr val="000000"/>
            </a:solidFill>
            <a:prstDash val="solid"/>
            <a:round/>
            <a:headEnd type="none" w="med" len="med"/>
            <a:tailEnd type="none" w="med" len="med"/>
          </a:ln>
        </p:spPr>
        <p:txBody>
          <a:bodyPr/>
          <a:lstStyle/>
          <a:p>
            <a:endParaRPr lang="zh-CN" altLang="en-US"/>
          </a:p>
        </p:txBody>
      </p:sp>
      <p:graphicFrame>
        <p:nvGraphicFramePr>
          <p:cNvPr id="193563" name="Object 58">
            <a:extLst>
              <a:ext uri="{FF2B5EF4-FFF2-40B4-BE49-F238E27FC236}">
                <a16:creationId xmlns:a16="http://schemas.microsoft.com/office/drawing/2014/main" id="{EC274DF1-80FA-4A74-8B42-B3DA0DD907E2}"/>
              </a:ext>
            </a:extLst>
          </p:cNvPr>
          <p:cNvGraphicFramePr>
            <a:graphicFrameLocks noChangeAspect="1"/>
          </p:cNvGraphicFramePr>
          <p:nvPr/>
        </p:nvGraphicFramePr>
        <p:xfrm>
          <a:off x="990600" y="3962400"/>
          <a:ext cx="762000" cy="428625"/>
        </p:xfrm>
        <a:graphic>
          <a:graphicData uri="http://schemas.openxmlformats.org/presentationml/2006/ole">
            <mc:AlternateContent xmlns:mc="http://schemas.openxmlformats.org/markup-compatibility/2006">
              <mc:Choice xmlns:v="urn:schemas-microsoft-com:vml" Requires="v">
                <p:oleObj name="Equation" r:id="rId14" imgW="314381" imgH="133443" progId="Equation.DSMT4">
                  <p:embed/>
                </p:oleObj>
              </mc:Choice>
              <mc:Fallback>
                <p:oleObj name="Equation" r:id="rId14" imgW="314381" imgH="133443" progId="Equation.DSMT4">
                  <p:embed/>
                  <p:pic>
                    <p:nvPicPr>
                      <p:cNvPr id="0" name="Object 5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0600" y="3962400"/>
                        <a:ext cx="762000"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72715"/>
                                        </p:tgtEl>
                                        <p:attrNameLst>
                                          <p:attrName>style.visibility</p:attrName>
                                        </p:attrNameLst>
                                      </p:cBhvr>
                                      <p:to>
                                        <p:strVal val="visible"/>
                                      </p:to>
                                    </p:set>
                                    <p:animEffect transition="in" filter="wipe(down)">
                                      <p:cBhvr>
                                        <p:cTn id="12" dur="500"/>
                                        <p:tgtEl>
                                          <p:spTgt spid="72715"/>
                                        </p:tgtEl>
                                      </p:cBhvr>
                                    </p:animEffect>
                                  </p:childTnLst>
                                </p:cTn>
                              </p:par>
                              <p:par>
                                <p:cTn id="13" presetID="22" presetClass="entr" presetSubtype="4" fill="hold" nodeType="withEffect">
                                  <p:stCondLst>
                                    <p:cond delay="0"/>
                                  </p:stCondLst>
                                  <p:childTnLst>
                                    <p:set>
                                      <p:cBhvr>
                                        <p:cTn id="14" dur="1" fill="hold">
                                          <p:stCondLst>
                                            <p:cond delay="0"/>
                                          </p:stCondLst>
                                        </p:cTn>
                                        <p:tgtEl>
                                          <p:spTgt spid="72721"/>
                                        </p:tgtEl>
                                        <p:attrNameLst>
                                          <p:attrName>style.visibility</p:attrName>
                                        </p:attrNameLst>
                                      </p:cBhvr>
                                      <p:to>
                                        <p:strVal val="visible"/>
                                      </p:to>
                                    </p:set>
                                    <p:animEffect transition="in" filter="wipe(down)">
                                      <p:cBhvr>
                                        <p:cTn id="15" dur="500"/>
                                        <p:tgtEl>
                                          <p:spTgt spid="72721"/>
                                        </p:tgtEl>
                                      </p:cBhvr>
                                    </p:animEffect>
                                  </p:childTnLst>
                                </p:cTn>
                              </p:par>
                              <p:par>
                                <p:cTn id="16" presetID="22" presetClass="entr" presetSubtype="4" fill="hold" nodeType="withEffect">
                                  <p:stCondLst>
                                    <p:cond delay="0"/>
                                  </p:stCondLst>
                                  <p:childTnLst>
                                    <p:set>
                                      <p:cBhvr>
                                        <p:cTn id="17" dur="1" fill="hold">
                                          <p:stCondLst>
                                            <p:cond delay="0"/>
                                          </p:stCondLst>
                                        </p:cTn>
                                        <p:tgtEl>
                                          <p:spTgt spid="72720"/>
                                        </p:tgtEl>
                                        <p:attrNameLst>
                                          <p:attrName>style.visibility</p:attrName>
                                        </p:attrNameLst>
                                      </p:cBhvr>
                                      <p:to>
                                        <p:strVal val="visible"/>
                                      </p:to>
                                    </p:set>
                                    <p:animEffect transition="in" filter="wipe(down)">
                                      <p:cBhvr>
                                        <p:cTn id="18" dur="500"/>
                                        <p:tgtEl>
                                          <p:spTgt spid="7272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0" presetClass="path" presetSubtype="0" repeatCount="2000" accel="50000" decel="50000" fill="hold" nodeType="clickEffect">
                                  <p:stCondLst>
                                    <p:cond delay="0"/>
                                  </p:stCondLst>
                                  <p:childTnLst>
                                    <p:animMotion origin="layout" path="M -0.0066 0.03912 C -0.00833 0.04861 -0.00747 0.04792 -0.00764 0.05301 C -0.00781 0.0581 -0.00781 0.06342 -0.00764 0.06967 C -0.00747 0.07592 -0.01129 0.08379 -0.0066 0.09051 C -0.00191 0.09722 0.01128 0.10532 0.02049 0.10995 C 0.02969 0.11458 0.03941 0.11759 0.04861 0.11829 C 0.05781 0.11898 0.06267 0.12292 0.07569 0.11412 C 0.08871 0.10532 0.1118 0.08148 0.12674 0.06551 C 0.14167 0.04954 0.15364 0.03542 0.16528 0.01829 C 0.17691 0.00116 0.18698 -0.01806 0.19653 -0.03727 C 0.20608 -0.05648 0.21528 -0.07871 0.22257 -0.09699 C 0.22986 -0.11528 0.23715 -0.13449 0.24028 -0.14699 C 0.2434 -0.15949 0.24236 -0.16435 0.24132 -0.17199 C 0.24028 -0.17963 0.23628 -0.18866 0.23403 -0.19283 C 0.23177 -0.19699 0.23177 -0.19121 0.22778 -0.19699 C 0.22378 -0.20278 0.22153 -0.22153 0.21007 -0.22755 C 0.19861 -0.23357 0.17344 -0.23426 0.15903 -0.2331 C 0.14462 -0.23195 0.13489 -0.22546 0.12361 -0.2206 C 0.11233 -0.21574 0.10121 -0.21389 0.09132 -0.20394 C 0.08142 -0.19398 0.0717 -0.17477 0.06424 -0.16088 C 0.05677 -0.14699 0.05382 -0.13796 0.04653 -0.1206 C 0.03924 -0.10324 0.02778 -0.07616 0.02049 -0.05671 C 0.01319 -0.03727 0.00729 -0.01991 0.00278 -0.00394 C -0.00174 0.01204 -0.00903 0.0294 -0.0066 0.03912 Z " pathEditMode="relative" rAng="0" ptsTypes="aaaaaaaaaaaaaaaaaaaaaaaa">
                                      <p:cBhvr>
                                        <p:cTn id="22" dur="5000" fill="hold"/>
                                        <p:tgtEl>
                                          <p:spTgt spid="2"/>
                                        </p:tgtEl>
                                        <p:attrNameLst>
                                          <p:attrName>ppt_x,ppt_y</p:attrName>
                                        </p:attrNameLst>
                                      </p:cBhvr>
                                      <p:rCtr x="12300" y="-9300"/>
                                    </p:animMotion>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2706"/>
                                        </p:tgtEl>
                                        <p:attrNameLst>
                                          <p:attrName>style.visibility</p:attrName>
                                        </p:attrNameLst>
                                      </p:cBhvr>
                                      <p:to>
                                        <p:strVal val="visible"/>
                                      </p:to>
                                    </p:set>
                                    <p:animEffect transition="in" filter="wipe(left)">
                                      <p:cBhvr>
                                        <p:cTn id="27" dur="2000"/>
                                        <p:tgtEl>
                                          <p:spTgt spid="7270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72707"/>
                                        </p:tgtEl>
                                        <p:attrNameLst>
                                          <p:attrName>style.visibility</p:attrName>
                                        </p:attrNameLst>
                                      </p:cBhvr>
                                      <p:to>
                                        <p:strVal val="visible"/>
                                      </p:to>
                                    </p:set>
                                    <p:animEffect transition="in" filter="wipe(left)">
                                      <p:cBhvr>
                                        <p:cTn id="32" dur="2000"/>
                                        <p:tgtEl>
                                          <p:spTgt spid="7270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72717"/>
                                        </p:tgtEl>
                                        <p:attrNameLst>
                                          <p:attrName>style.visibility</p:attrName>
                                        </p:attrNameLst>
                                      </p:cBhvr>
                                      <p:to>
                                        <p:strVal val="visible"/>
                                      </p:to>
                                    </p:set>
                                  </p:childTnLst>
                                </p:cTn>
                              </p:par>
                            </p:childTnLst>
                          </p:cTn>
                        </p:par>
                        <p:par>
                          <p:cTn id="37" fill="hold" nodeType="afterGroup">
                            <p:stCondLst>
                              <p:cond delay="500"/>
                            </p:stCondLst>
                            <p:childTnLst>
                              <p:par>
                                <p:cTn id="38" presetID="1" presetClass="entr" presetSubtype="0" fill="hold" grpId="0" nodeType="afterEffect">
                                  <p:stCondLst>
                                    <p:cond delay="0"/>
                                  </p:stCondLst>
                                  <p:childTnLst>
                                    <p:set>
                                      <p:cBhvr>
                                        <p:cTn id="39" dur="1" fill="hold">
                                          <p:stCondLst>
                                            <p:cond delay="499"/>
                                          </p:stCondLst>
                                        </p:cTn>
                                        <p:tgtEl>
                                          <p:spTgt spid="72716"/>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499"/>
                                          </p:stCondLst>
                                        </p:cTn>
                                        <p:tgtEl>
                                          <p:spTgt spid="72719"/>
                                        </p:tgtEl>
                                        <p:attrNameLst>
                                          <p:attrName>style.visibility</p:attrName>
                                        </p:attrNameLst>
                                      </p:cBhvr>
                                      <p:to>
                                        <p:strVal val="visible"/>
                                      </p:to>
                                    </p:set>
                                  </p:childTnLst>
                                </p:cTn>
                              </p:par>
                            </p:childTnLst>
                          </p:cTn>
                        </p:par>
                        <p:par>
                          <p:cTn id="44" fill="hold" nodeType="afterGroup">
                            <p:stCondLst>
                              <p:cond delay="500"/>
                            </p:stCondLst>
                            <p:childTnLst>
                              <p:par>
                                <p:cTn id="45" presetID="1" presetClass="entr" presetSubtype="0" fill="hold" grpId="0" nodeType="afterEffect">
                                  <p:stCondLst>
                                    <p:cond delay="0"/>
                                  </p:stCondLst>
                                  <p:childTnLst>
                                    <p:set>
                                      <p:cBhvr>
                                        <p:cTn id="46" dur="1" fill="hold">
                                          <p:stCondLst>
                                            <p:cond delay="499"/>
                                          </p:stCondLst>
                                        </p:cTn>
                                        <p:tgtEl>
                                          <p:spTgt spid="72718"/>
                                        </p:tgtEl>
                                        <p:attrNameLst>
                                          <p:attrName>style.visibility</p:attrName>
                                        </p:attrNameLst>
                                      </p:cBhvr>
                                      <p:to>
                                        <p:strVal val="visible"/>
                                      </p:to>
                                    </p:set>
                                  </p:childTnLst>
                                </p:cTn>
                              </p:par>
                            </p:childTnLst>
                          </p:cTn>
                        </p:par>
                        <p:par>
                          <p:cTn id="47" fill="hold" nodeType="afterGroup">
                            <p:stCondLst>
                              <p:cond delay="1000"/>
                            </p:stCondLst>
                            <p:childTnLst>
                              <p:par>
                                <p:cTn id="48" presetID="1" presetClass="entr" presetSubtype="0" fill="hold" grpId="0" nodeType="afterEffect">
                                  <p:stCondLst>
                                    <p:cond delay="0"/>
                                  </p:stCondLst>
                                  <p:childTnLst>
                                    <p:set>
                                      <p:cBhvr>
                                        <p:cTn id="49" dur="1" fill="hold">
                                          <p:stCondLst>
                                            <p:cond delay="499"/>
                                          </p:stCondLst>
                                        </p:cTn>
                                        <p:tgtEl>
                                          <p:spTgt spid="72709"/>
                                        </p:tgtEl>
                                        <p:attrNameLst>
                                          <p:attrName>style.visibility</p:attrName>
                                        </p:attrNameLst>
                                      </p:cBhvr>
                                      <p:to>
                                        <p:strVal val="visible"/>
                                      </p:to>
                                    </p:set>
                                  </p:childTnLst>
                                </p:cTn>
                              </p:par>
                            </p:childTnLst>
                          </p:cTn>
                        </p:par>
                        <p:par>
                          <p:cTn id="50" fill="hold" nodeType="afterGroup">
                            <p:stCondLst>
                              <p:cond delay="1500"/>
                            </p:stCondLst>
                            <p:childTnLst>
                              <p:par>
                                <p:cTn id="51" presetID="1" presetClass="entr" presetSubtype="0" fill="hold" grpId="0" nodeType="afterEffect">
                                  <p:stCondLst>
                                    <p:cond delay="0"/>
                                  </p:stCondLst>
                                  <p:childTnLst>
                                    <p:set>
                                      <p:cBhvr>
                                        <p:cTn id="52" dur="1" fill="hold">
                                          <p:stCondLst>
                                            <p:cond delay="499"/>
                                          </p:stCondLst>
                                        </p:cTn>
                                        <p:tgtEl>
                                          <p:spTgt spid="72710"/>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72711"/>
                                        </p:tgtEl>
                                        <p:attrNameLst>
                                          <p:attrName>style.visibility</p:attrName>
                                        </p:attrNameLst>
                                      </p:cBhvr>
                                      <p:to>
                                        <p:strVal val="visible"/>
                                      </p:to>
                                    </p:set>
                                    <p:animEffect transition="in" filter="wipe(left)">
                                      <p:cBhvr>
                                        <p:cTn id="57" dur="2000"/>
                                        <p:tgtEl>
                                          <p:spTgt spid="72711"/>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72714"/>
                                        </p:tgtEl>
                                        <p:attrNameLst>
                                          <p:attrName>style.visibility</p:attrName>
                                        </p:attrNameLst>
                                      </p:cBhvr>
                                      <p:to>
                                        <p:strVal val="visible"/>
                                      </p:to>
                                    </p:set>
                                    <p:animEffect transition="in" filter="wipe(left)">
                                      <p:cBhvr>
                                        <p:cTn id="62" dur="2000"/>
                                        <p:tgtEl>
                                          <p:spTgt spid="72714"/>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72708"/>
                                        </p:tgtEl>
                                        <p:attrNameLst>
                                          <p:attrName>style.visibility</p:attrName>
                                        </p:attrNameLst>
                                      </p:cBhvr>
                                      <p:to>
                                        <p:strVal val="visible"/>
                                      </p:to>
                                    </p:set>
                                    <p:animEffect transition="in" filter="wipe(left)">
                                      <p:cBhvr>
                                        <p:cTn id="67" dur="2000"/>
                                        <p:tgtEl>
                                          <p:spTgt spid="72708"/>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72712"/>
                                        </p:tgtEl>
                                        <p:attrNameLst>
                                          <p:attrName>style.visibility</p:attrName>
                                        </p:attrNameLst>
                                      </p:cBhvr>
                                      <p:to>
                                        <p:strVal val="visible"/>
                                      </p:to>
                                    </p:set>
                                    <p:animEffect transition="in" filter="wipe(left)">
                                      <p:cBhvr>
                                        <p:cTn id="72" dur="2000"/>
                                        <p:tgtEl>
                                          <p:spTgt spid="72712"/>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4120"/>
                                        </p:tgtEl>
                                        <p:attrNameLst>
                                          <p:attrName>style.visibility</p:attrName>
                                        </p:attrNameLst>
                                      </p:cBhvr>
                                      <p:to>
                                        <p:strVal val="visible"/>
                                      </p:to>
                                    </p:set>
                                    <p:anim calcmode="lin" valueType="num">
                                      <p:cBhvr additive="base">
                                        <p:cTn id="77" dur="500" fill="hold"/>
                                        <p:tgtEl>
                                          <p:spTgt spid="4120"/>
                                        </p:tgtEl>
                                        <p:attrNameLst>
                                          <p:attrName>ppt_x</p:attrName>
                                        </p:attrNameLst>
                                      </p:cBhvr>
                                      <p:tavLst>
                                        <p:tav tm="0">
                                          <p:val>
                                            <p:strVal val="#ppt_x"/>
                                          </p:val>
                                        </p:tav>
                                        <p:tav tm="100000">
                                          <p:val>
                                            <p:strVal val="#ppt_x"/>
                                          </p:val>
                                        </p:tav>
                                      </p:tavLst>
                                    </p:anim>
                                    <p:anim calcmode="lin" valueType="num">
                                      <p:cBhvr additive="base">
                                        <p:cTn id="78" dur="500" fill="hold"/>
                                        <p:tgtEl>
                                          <p:spTgt spid="4120"/>
                                        </p:tgtEl>
                                        <p:attrNameLst>
                                          <p:attrName>ppt_y</p:attrName>
                                        </p:attrNameLst>
                                      </p:cBhvr>
                                      <p:tavLst>
                                        <p:tav tm="0">
                                          <p:val>
                                            <p:strVal val="1+#ppt_h/2"/>
                                          </p:val>
                                        </p:tav>
                                        <p:tav tm="100000">
                                          <p:val>
                                            <p:strVal val="#ppt_y"/>
                                          </p:val>
                                        </p:tav>
                                      </p:tavLst>
                                    </p:anim>
                                  </p:childTnLst>
                                </p:cTn>
                              </p:par>
                            </p:childTnLst>
                          </p:cTn>
                        </p:par>
                      </p:childTnLst>
                    </p:cTn>
                  </p:par>
                  <p:par>
                    <p:cTn id="79" fill="hold" nodeType="clickPar">
                      <p:stCondLst>
                        <p:cond delay="indefinite"/>
                      </p:stCondLst>
                      <p:childTnLst>
                        <p:par>
                          <p:cTn id="80" fill="hold" nodeType="withGroup">
                            <p:stCondLst>
                              <p:cond delay="0"/>
                            </p:stCondLst>
                            <p:childTnLst>
                              <p:par>
                                <p:cTn id="81" presetID="9" presetClass="entr" presetSubtype="0" fill="hold" grpId="0" nodeType="clickEffect">
                                  <p:stCondLst>
                                    <p:cond delay="0"/>
                                  </p:stCondLst>
                                  <p:childTnLst>
                                    <p:set>
                                      <p:cBhvr>
                                        <p:cTn id="82" dur="1" fill="hold">
                                          <p:stCondLst>
                                            <p:cond delay="0"/>
                                          </p:stCondLst>
                                        </p:cTn>
                                        <p:tgtEl>
                                          <p:spTgt spid="72725"/>
                                        </p:tgtEl>
                                        <p:attrNameLst>
                                          <p:attrName>style.visibility</p:attrName>
                                        </p:attrNameLst>
                                      </p:cBhvr>
                                      <p:to>
                                        <p:strVal val="visible"/>
                                      </p:to>
                                    </p:set>
                                    <p:animEffect transition="in" filter="dissolve">
                                      <p:cBhvr>
                                        <p:cTn id="83" dur="500"/>
                                        <p:tgtEl>
                                          <p:spTgt spid="72725"/>
                                        </p:tgtEl>
                                      </p:cBhvr>
                                    </p:animEffect>
                                  </p:childTnLst>
                                </p:cTn>
                              </p:par>
                              <p:par>
                                <p:cTn id="84" presetID="22" presetClass="entr" presetSubtype="8" fill="hold" nodeType="withEffect">
                                  <p:stCondLst>
                                    <p:cond delay="0"/>
                                  </p:stCondLst>
                                  <p:childTnLst>
                                    <p:set>
                                      <p:cBhvr>
                                        <p:cTn id="85" dur="1" fill="hold">
                                          <p:stCondLst>
                                            <p:cond delay="0"/>
                                          </p:stCondLst>
                                        </p:cTn>
                                        <p:tgtEl>
                                          <p:spTgt spid="72726"/>
                                        </p:tgtEl>
                                        <p:attrNameLst>
                                          <p:attrName>style.visibility</p:attrName>
                                        </p:attrNameLst>
                                      </p:cBhvr>
                                      <p:to>
                                        <p:strVal val="visible"/>
                                      </p:to>
                                    </p:set>
                                    <p:animEffect transition="in" filter="wipe(left)">
                                      <p:cBhvr>
                                        <p:cTn id="86" dur="2000"/>
                                        <p:tgtEl>
                                          <p:spTgt spid="72726"/>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 presetClass="entr" presetSubtype="4" fill="hold" nodeType="clickEffect">
                                  <p:stCondLst>
                                    <p:cond delay="0"/>
                                  </p:stCondLst>
                                  <p:childTnLst>
                                    <p:set>
                                      <p:cBhvr>
                                        <p:cTn id="90" dur="1" fill="hold">
                                          <p:stCondLst>
                                            <p:cond delay="0"/>
                                          </p:stCondLst>
                                        </p:cTn>
                                        <p:tgtEl>
                                          <p:spTgt spid="29"/>
                                        </p:tgtEl>
                                        <p:attrNameLst>
                                          <p:attrName>style.visibility</p:attrName>
                                        </p:attrNameLst>
                                      </p:cBhvr>
                                      <p:to>
                                        <p:strVal val="visible"/>
                                      </p:to>
                                    </p:set>
                                    <p:anim calcmode="lin" valueType="num">
                                      <p:cBhvr additive="base">
                                        <p:cTn id="91" dur="500" fill="hold"/>
                                        <p:tgtEl>
                                          <p:spTgt spid="29"/>
                                        </p:tgtEl>
                                        <p:attrNameLst>
                                          <p:attrName>ppt_x</p:attrName>
                                        </p:attrNameLst>
                                      </p:cBhvr>
                                      <p:tavLst>
                                        <p:tav tm="0">
                                          <p:val>
                                            <p:strVal val="#ppt_x"/>
                                          </p:val>
                                        </p:tav>
                                        <p:tav tm="100000">
                                          <p:val>
                                            <p:strVal val="#ppt_x"/>
                                          </p:val>
                                        </p:tav>
                                      </p:tavLst>
                                    </p:anim>
                                    <p:anim calcmode="lin" valueType="num">
                                      <p:cBhvr additive="base">
                                        <p:cTn id="9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27">
                                            <p:bg/>
                                          </p:spTgt>
                                        </p:tgtEl>
                                        <p:attrNameLst>
                                          <p:attrName>style.visibility</p:attrName>
                                        </p:attrNameLst>
                                      </p:cBhvr>
                                      <p:to>
                                        <p:strVal val="visible"/>
                                      </p:to>
                                    </p:set>
                                    <p:animEffect transition="in" filter="fade">
                                      <p:cBhvr>
                                        <p:cTn id="97" dur="2000"/>
                                        <p:tgtEl>
                                          <p:spTgt spid="27">
                                            <p:bg/>
                                          </p:spTgt>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7">
                                            <p:txEl>
                                              <p:pRg st="0" end="0"/>
                                            </p:txEl>
                                          </p:spTgt>
                                        </p:tgtEl>
                                        <p:attrNameLst>
                                          <p:attrName>style.visibility</p:attrName>
                                        </p:attrNameLst>
                                      </p:cBhvr>
                                      <p:to>
                                        <p:strVal val="visible"/>
                                      </p:to>
                                    </p:set>
                                    <p:animEffect transition="in" filter="fade">
                                      <p:cBhvr>
                                        <p:cTn id="100" dur="2000"/>
                                        <p:tgtEl>
                                          <p:spTgt spid="27">
                                            <p:txEl>
                                              <p:pRg st="0" end="0"/>
                                            </p:txEl>
                                          </p:spTgt>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72729"/>
                                        </p:tgtEl>
                                        <p:attrNameLst>
                                          <p:attrName>style.visibility</p:attrName>
                                        </p:attrNameLst>
                                      </p:cBhvr>
                                      <p:to>
                                        <p:strVal val="visible"/>
                                      </p:to>
                                    </p:set>
                                    <p:animEffect transition="in" filter="wipe(left)">
                                      <p:cBhvr>
                                        <p:cTn id="105" dur="500"/>
                                        <p:tgtEl>
                                          <p:spTgt spid="72729"/>
                                        </p:tgtEl>
                                      </p:cBhvr>
                                    </p:animEffec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72727"/>
                                        </p:tgtEl>
                                        <p:attrNameLst>
                                          <p:attrName>style.visibility</p:attrName>
                                        </p:attrNameLst>
                                      </p:cBhvr>
                                      <p:to>
                                        <p:strVal val="visible"/>
                                      </p:to>
                                    </p:set>
                                    <p:animEffect transition="in" filter="wipe(left)">
                                      <p:cBhvr>
                                        <p:cTn id="110" dur="500"/>
                                        <p:tgtEl>
                                          <p:spTgt spid="72727"/>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2" presetClass="entr" presetSubtype="8" fill="hold" grpId="0" nodeType="clickEffect">
                                  <p:stCondLst>
                                    <p:cond delay="0"/>
                                  </p:stCondLst>
                                  <p:childTnLst>
                                    <p:set>
                                      <p:cBhvr>
                                        <p:cTn id="114" dur="1" fill="hold">
                                          <p:stCondLst>
                                            <p:cond delay="0"/>
                                          </p:stCondLst>
                                        </p:cTn>
                                        <p:tgtEl>
                                          <p:spTgt spid="72728"/>
                                        </p:tgtEl>
                                        <p:attrNameLst>
                                          <p:attrName>style.visibility</p:attrName>
                                        </p:attrNameLst>
                                      </p:cBhvr>
                                      <p:to>
                                        <p:strVal val="visible"/>
                                      </p:to>
                                    </p:set>
                                    <p:animEffect transition="in" filter="wipe(left)">
                                      <p:cBhvr>
                                        <p:cTn id="115" dur="500"/>
                                        <p:tgtEl>
                                          <p:spTgt spid="727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6" grpId="0" autoUpdateAnimBg="0"/>
      <p:bldP spid="72709" grpId="0" autoUpdateAnimBg="0"/>
      <p:bldP spid="72710" grpId="0" autoUpdateAnimBg="0"/>
      <p:bldP spid="72716" grpId="0" autoUpdateAnimBg="0"/>
      <p:bldP spid="72717" grpId="0" animBg="1"/>
      <p:bldP spid="72718" grpId="0" autoUpdateAnimBg="0"/>
      <p:bldP spid="72719" grpId="0" animBg="1"/>
      <p:bldP spid="72725" grpId="0" animBg="1"/>
      <p:bldP spid="72727" grpId="0" autoUpdateAnimBg="0"/>
      <p:bldP spid="72728" grpId="0" autoUpdateAnimBg="0"/>
      <p:bldP spid="72729" grpId="0" autoUpdateAnimBg="0"/>
      <p:bldP spid="4120" grpId="0" animBg="1"/>
      <p:bldP spid="27" grpId="0" build="allAtOnce"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a:xfrm>
            <a:off x="2057400" y="1157288"/>
            <a:ext cx="5029200" cy="4086225"/>
          </a:xfrm>
        </p:spPr>
      </p:pic>
      <p:sp>
        <p:nvSpPr>
          <p:cNvPr id="36867" name="Oval 3"/>
          <p:cNvSpPr>
            <a:spLocks noChangeArrowheads="1"/>
          </p:cNvSpPr>
          <p:nvPr/>
        </p:nvSpPr>
        <p:spPr bwMode="auto">
          <a:xfrm>
            <a:off x="735013" y="1978025"/>
            <a:ext cx="2278062" cy="1044575"/>
          </a:xfrm>
          <a:prstGeom prst="ellipse">
            <a:avLst/>
          </a:prstGeom>
          <a:solidFill>
            <a:srgbClr val="FFEFFF"/>
          </a:solidFill>
          <a:ln w="9525">
            <a:solidFill>
              <a:srgbClr val="B1B1FF"/>
            </a:solidFill>
            <a:round/>
            <a:headEnd/>
            <a:tailEnd/>
          </a:ln>
          <a:effectLst>
            <a:outerShdw dist="107763" dir="18900000" algn="ctr" rotWithShape="0">
              <a:srgbClr val="808080"/>
            </a:outerShdw>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3300" b="1" i="0" u="none" strike="noStrike" kern="1200" cap="none" spc="0" normalizeH="0" baseline="0" noProof="0">
                <a:ln>
                  <a:noFill/>
                </a:ln>
                <a:solidFill>
                  <a:srgbClr val="C40062"/>
                </a:solidFill>
                <a:effectLst/>
                <a:uLnTx/>
                <a:uFillTx/>
                <a:latin typeface="Times New Roman" panose="02020603050405020304" pitchFamily="18" charset="0"/>
                <a:ea typeface="华文行楷" panose="02010800040101010101" pitchFamily="2" charset="-122"/>
                <a:cs typeface="+mn-cs"/>
              </a:rPr>
              <a:t>蝴蝶效应</a:t>
            </a:r>
          </a:p>
        </p:txBody>
      </p:sp>
      <p:sp>
        <p:nvSpPr>
          <p:cNvPr id="36868" name="AutoShape 4"/>
          <p:cNvSpPr>
            <a:spLocks noChangeArrowheads="1"/>
          </p:cNvSpPr>
          <p:nvPr/>
        </p:nvSpPr>
        <p:spPr bwMode="auto">
          <a:xfrm flipV="1">
            <a:off x="522288" y="4043363"/>
            <a:ext cx="3287712" cy="1520825"/>
          </a:xfrm>
          <a:prstGeom prst="wedgeRoundRectCallout">
            <a:avLst>
              <a:gd name="adj1" fmla="val -14319"/>
              <a:gd name="adj2" fmla="val 94986"/>
              <a:gd name="adj3" fmla="val 16667"/>
            </a:avLst>
          </a:prstGeom>
          <a:solidFill>
            <a:srgbClr val="339966"/>
          </a:solidFill>
          <a:ln w="28575">
            <a:solidFill>
              <a:schemeClr val="bg1"/>
            </a:solidFill>
            <a:miter lim="800000"/>
            <a:headEnd/>
            <a:tailEnd/>
          </a:ln>
          <a:effectLst>
            <a:outerShdw dist="107763" dir="2700000" algn="ctr" rotWithShape="0">
              <a:srgbClr val="808080"/>
            </a:outerShdw>
          </a:effectLst>
        </p:spPr>
        <p:txBody>
          <a:bodyPr rot="10800000"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50000"/>
              </a:spcBef>
              <a:spcAft>
                <a:spcPct val="0"/>
              </a:spcAft>
              <a:buClrTx/>
              <a:buSzTx/>
              <a:buFontTx/>
              <a:buNone/>
              <a:tabLst/>
              <a:defRPr/>
            </a:pPr>
            <a:r>
              <a:rPr kumimoji="1" lang="zh-CN" altLang="en-US" sz="3200" b="1" i="0" u="none" strike="noStrike" kern="1200" cap="none" spc="0" normalizeH="0" baseline="0" noProof="0">
                <a:ln>
                  <a:noFill/>
                </a:ln>
                <a:solidFill>
                  <a:srgbClr val="FFFFFF"/>
                </a:solidFill>
                <a:effectLst/>
                <a:uLnTx/>
                <a:uFillTx/>
                <a:latin typeface="Times New Roman" panose="02020603050405020304" pitchFamily="18" charset="0"/>
                <a:ea typeface="楷体_GB2312" pitchFamily="49" charset="-122"/>
                <a:cs typeface="+mn-cs"/>
              </a:rPr>
              <a:t>差之毫厘</a:t>
            </a:r>
            <a:br>
              <a:rPr kumimoji="1" lang="zh-CN" altLang="en-US" sz="3200" b="1" i="0" u="none" strike="noStrike" kern="1200" cap="none" spc="0" normalizeH="0" baseline="0" noProof="0">
                <a:ln>
                  <a:noFill/>
                </a:ln>
                <a:solidFill>
                  <a:srgbClr val="FFFFFF"/>
                </a:solidFill>
                <a:effectLst/>
                <a:uLnTx/>
                <a:uFillTx/>
                <a:latin typeface="Times New Roman" panose="02020603050405020304" pitchFamily="18" charset="0"/>
                <a:ea typeface="楷体_GB2312" pitchFamily="49" charset="-122"/>
                <a:cs typeface="+mn-cs"/>
              </a:rPr>
            </a:br>
            <a:r>
              <a:rPr kumimoji="1" lang="zh-CN" altLang="en-US" sz="3200" b="1" i="0" u="none" strike="noStrike" kern="1200" cap="none" spc="0" normalizeH="0" baseline="0" noProof="0">
                <a:ln>
                  <a:noFill/>
                </a:ln>
                <a:solidFill>
                  <a:srgbClr val="FFFFFF"/>
                </a:solidFill>
                <a:effectLst/>
                <a:uLnTx/>
                <a:uFillTx/>
                <a:latin typeface="Times New Roman" panose="02020603050405020304" pitchFamily="18" charset="0"/>
                <a:ea typeface="楷体_GB2312" pitchFamily="49" charset="-122"/>
                <a:cs typeface="+mn-cs"/>
              </a:rPr>
              <a:t>谬以千里</a:t>
            </a:r>
          </a:p>
        </p:txBody>
      </p:sp>
      <p:sp>
        <p:nvSpPr>
          <p:cNvPr id="36869" name="Rectangle 5"/>
          <p:cNvSpPr>
            <a:spLocks noChangeArrowheads="1"/>
          </p:cNvSpPr>
          <p:nvPr/>
        </p:nvSpPr>
        <p:spPr bwMode="auto">
          <a:xfrm>
            <a:off x="433388" y="309563"/>
            <a:ext cx="5524500" cy="820737"/>
          </a:xfrm>
          <a:prstGeom prst="rect">
            <a:avLst/>
          </a:prstGeom>
          <a:solidFill>
            <a:srgbClr val="F7E4A6"/>
          </a:solidFill>
          <a:ln w="57150" cmpd="thinThick">
            <a:solidFill>
              <a:srgbClr val="F6A504"/>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36870" name="Picture 6" descr="png-01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13" y="568325"/>
            <a:ext cx="947737" cy="94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1" name="Text Box 7"/>
          <p:cNvSpPr txBox="1">
            <a:spLocks noChangeArrowheads="1"/>
          </p:cNvSpPr>
          <p:nvPr/>
        </p:nvSpPr>
        <p:spPr bwMode="auto">
          <a:xfrm>
            <a:off x="688975" y="423863"/>
            <a:ext cx="4978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3600" b="1" i="0" u="none" strike="noStrike" kern="1200" cap="none" spc="0" normalizeH="0" baseline="0" noProof="0">
                <a:ln>
                  <a:noFill/>
                </a:ln>
                <a:solidFill>
                  <a:srgbClr val="000000"/>
                </a:solidFill>
                <a:effectLst/>
                <a:uLnTx/>
                <a:uFillTx/>
                <a:latin typeface="Times New Roman" panose="02020603050405020304" pitchFamily="18" charset="0"/>
                <a:ea typeface="华文新魏" panose="02010800040101010101" pitchFamily="2" charset="-122"/>
                <a:cs typeface="+mn-cs"/>
              </a:rPr>
              <a:t>物理学与思维观念</a:t>
            </a:r>
          </a:p>
        </p:txBody>
      </p:sp>
    </p:spTree>
    <p:extLst>
      <p:ext uri="{BB962C8B-B14F-4D97-AF65-F5344CB8AC3E}">
        <p14:creationId xmlns:p14="http://schemas.microsoft.com/office/powerpoint/2010/main" val="2880349836"/>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8500291-0AFF-4223-952E-FE95F365CD97}"/>
              </a:ext>
            </a:extLst>
          </p:cNvPr>
          <p:cNvSpPr/>
          <p:nvPr/>
        </p:nvSpPr>
        <p:spPr>
          <a:xfrm>
            <a:off x="0" y="0"/>
            <a:ext cx="9144000" cy="360363"/>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AU" dirty="0">
              <a:solidFill>
                <a:prstClr val="white"/>
              </a:solidFill>
            </a:endParaRPr>
          </a:p>
        </p:txBody>
      </p:sp>
      <p:sp>
        <p:nvSpPr>
          <p:cNvPr id="8" name="Title 1">
            <a:extLst>
              <a:ext uri="{FF2B5EF4-FFF2-40B4-BE49-F238E27FC236}">
                <a16:creationId xmlns:a16="http://schemas.microsoft.com/office/drawing/2014/main" id="{DA63B1E7-3A77-4E9A-8AC7-BE58A19AB406}"/>
              </a:ext>
            </a:extLst>
          </p:cNvPr>
          <p:cNvSpPr txBox="1">
            <a:spLocks/>
          </p:cNvSpPr>
          <p:nvPr/>
        </p:nvSpPr>
        <p:spPr>
          <a:xfrm>
            <a:off x="0" y="274638"/>
            <a:ext cx="9109075" cy="769937"/>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en-AU" sz="4800" dirty="0">
                <a:solidFill>
                  <a:prstClr val="black"/>
                </a:solidFill>
                <a:effectLst>
                  <a:outerShdw blurRad="38100" dist="38100" dir="2700000" algn="tl">
                    <a:srgbClr val="000000">
                      <a:alpha val="43137"/>
                    </a:srgbClr>
                  </a:outerShdw>
                </a:effectLst>
              </a:rPr>
              <a:t>Potential energy</a:t>
            </a:r>
          </a:p>
        </p:txBody>
      </p:sp>
      <p:sp>
        <p:nvSpPr>
          <p:cNvPr id="11" name="TextBox 10">
            <a:extLst>
              <a:ext uri="{FF2B5EF4-FFF2-40B4-BE49-F238E27FC236}">
                <a16:creationId xmlns:a16="http://schemas.microsoft.com/office/drawing/2014/main" id="{F99A93BF-7581-4F0A-9AA9-88FFED24D04F}"/>
              </a:ext>
            </a:extLst>
          </p:cNvPr>
          <p:cNvSpPr txBox="1">
            <a:spLocks noChangeArrowheads="1"/>
          </p:cNvSpPr>
          <p:nvPr/>
        </p:nvSpPr>
        <p:spPr bwMode="auto">
          <a:xfrm>
            <a:off x="620713" y="1365250"/>
            <a:ext cx="7902575"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pPr>
            <a:r>
              <a:rPr lang="en-AU" altLang="zh-CN" sz="2800">
                <a:solidFill>
                  <a:srgbClr val="FF0000"/>
                </a:solidFill>
              </a:rPr>
              <a:t>Potential energy U </a:t>
            </a:r>
            <a:r>
              <a:rPr lang="en-AU" altLang="zh-CN" sz="2800">
                <a:solidFill>
                  <a:srgbClr val="000000"/>
                </a:solidFill>
              </a:rPr>
              <a:t>is the energy stored in a system (when work is done against a force)</a:t>
            </a:r>
          </a:p>
          <a:p>
            <a:pPr eaLnBrk="1" hangingPunct="1">
              <a:spcBef>
                <a:spcPct val="0"/>
              </a:spcBef>
            </a:pPr>
            <a:endParaRPr lang="en-AU" altLang="zh-CN" sz="2800">
              <a:solidFill>
                <a:srgbClr val="000000"/>
              </a:solidFill>
            </a:endParaRPr>
          </a:p>
          <a:p>
            <a:pPr eaLnBrk="1" hangingPunct="1">
              <a:spcBef>
                <a:spcPct val="0"/>
              </a:spcBef>
            </a:pPr>
            <a:r>
              <a:rPr lang="en-AU" altLang="zh-CN" sz="2800">
                <a:solidFill>
                  <a:srgbClr val="0070C0"/>
                </a:solidFill>
              </a:rPr>
              <a:t>e.g. force of gravity …</a:t>
            </a:r>
          </a:p>
        </p:txBody>
      </p:sp>
      <p:pic>
        <p:nvPicPr>
          <p:cNvPr id="4" name="Picture 3">
            <a:extLst>
              <a:ext uri="{FF2B5EF4-FFF2-40B4-BE49-F238E27FC236}">
                <a16:creationId xmlns:a16="http://schemas.microsoft.com/office/drawing/2014/main" id="{1BB2AADA-7066-42A1-B053-3DB8BD6AC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575" y="3578225"/>
            <a:ext cx="5283200"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E597FEF7-3D65-412C-9169-1ECCA7FEAA00}"/>
              </a:ext>
            </a:extLst>
          </p:cNvPr>
          <p:cNvSpPr txBox="1">
            <a:spLocks noRot="1" noChangeAspect="1" noMove="1" noResize="1" noEditPoints="1" noAdjustHandles="1" noChangeArrowheads="1" noChangeShapeType="1" noTextEdit="1"/>
          </p:cNvSpPr>
          <p:nvPr/>
        </p:nvSpPr>
        <p:spPr>
          <a:xfrm>
            <a:off x="6541911" y="2968977"/>
            <a:ext cx="1496564" cy="492443"/>
          </a:xfrm>
          <a:prstGeom prst="rect">
            <a:avLst/>
          </a:prstGeom>
          <a:blipFill>
            <a:blip r:embed="rId5"/>
            <a:stretch>
              <a:fillRect/>
            </a:stretch>
          </a:blipFill>
        </p:spPr>
        <p:txBody>
          <a:bodyPr/>
          <a:lstStyle/>
          <a:p>
            <a:pPr>
              <a:defRPr/>
            </a:pPr>
            <a:r>
              <a:rPr lang="zh-CN" altLang="en-US">
                <a:noFill/>
              </a:rPr>
              <a:t> </a:t>
            </a:r>
          </a:p>
        </p:txBody>
      </p:sp>
      <p:cxnSp>
        <p:nvCxnSpPr>
          <p:cNvPr id="9" name="Straight Arrow Connector 8">
            <a:extLst>
              <a:ext uri="{FF2B5EF4-FFF2-40B4-BE49-F238E27FC236}">
                <a16:creationId xmlns:a16="http://schemas.microsoft.com/office/drawing/2014/main" id="{5A03CE2C-9A36-4280-9C1E-D140EA8ED2FD}"/>
              </a:ext>
            </a:extLst>
          </p:cNvPr>
          <p:cNvCxnSpPr/>
          <p:nvPr/>
        </p:nvCxnSpPr>
        <p:spPr>
          <a:xfrm>
            <a:off x="6005513" y="4470400"/>
            <a:ext cx="0" cy="1839913"/>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367B1B1-8CD1-4DD7-BE2C-3A3C7AD395A0}"/>
              </a:ext>
            </a:extLst>
          </p:cNvPr>
          <p:cNvSpPr txBox="1">
            <a:spLocks noRot="1" noChangeAspect="1" noMove="1" noResize="1" noEditPoints="1" noAdjustHandles="1" noChangeArrowheads="1" noChangeShapeType="1" noTextEdit="1"/>
          </p:cNvSpPr>
          <p:nvPr/>
        </p:nvSpPr>
        <p:spPr>
          <a:xfrm>
            <a:off x="5650087" y="5091289"/>
            <a:ext cx="327590" cy="492443"/>
          </a:xfrm>
          <a:prstGeom prst="rect">
            <a:avLst/>
          </a:prstGeom>
          <a:blipFill>
            <a:blip r:embed="rId6"/>
            <a:stretch>
              <a:fillRect/>
            </a:stretch>
          </a:blipFill>
        </p:spPr>
        <p:txBody>
          <a:bodyPr/>
          <a:lstStyle/>
          <a:p>
            <a:pPr>
              <a:defRPr/>
            </a:pPr>
            <a:r>
              <a:rPr lang="zh-CN" altLang="en-US">
                <a:noFill/>
              </a:rPr>
              <a:t> </a:t>
            </a:r>
          </a:p>
        </p:txBody>
      </p:sp>
      <p:sp>
        <p:nvSpPr>
          <p:cNvPr id="16" name="TextBox 15">
            <a:extLst>
              <a:ext uri="{FF2B5EF4-FFF2-40B4-BE49-F238E27FC236}">
                <a16:creationId xmlns:a16="http://schemas.microsoft.com/office/drawing/2014/main" id="{87FAC5BE-2189-4F72-9320-8EBBD2521721}"/>
              </a:ext>
            </a:extLst>
          </p:cNvPr>
          <p:cNvSpPr txBox="1">
            <a:spLocks noRot="1" noChangeAspect="1" noMove="1" noResize="1" noEditPoints="1" noAdjustHandles="1" noChangeArrowheads="1" noChangeShapeType="1" noTextEdit="1"/>
          </p:cNvSpPr>
          <p:nvPr/>
        </p:nvSpPr>
        <p:spPr>
          <a:xfrm>
            <a:off x="5633156" y="4312363"/>
            <a:ext cx="3368611" cy="492443"/>
          </a:xfrm>
          <a:prstGeom prst="rect">
            <a:avLst/>
          </a:prstGeom>
          <a:blipFill>
            <a:blip r:embed="rId7"/>
            <a:stretch>
              <a:fillRect/>
            </a:stretch>
          </a:blipFill>
        </p:spPr>
        <p:txBody>
          <a:bodyPr/>
          <a:lstStyle/>
          <a:p>
            <a:pPr>
              <a:defRPr/>
            </a:pPr>
            <a:r>
              <a:rPr lang="zh-CN" altLang="en-US">
                <a:noFill/>
              </a:rPr>
              <a:t> </a:t>
            </a:r>
          </a:p>
        </p:txBody>
      </p:sp>
      <p:sp>
        <p:nvSpPr>
          <p:cNvPr id="17" name="TextBox 16">
            <a:extLst>
              <a:ext uri="{FF2B5EF4-FFF2-40B4-BE49-F238E27FC236}">
                <a16:creationId xmlns:a16="http://schemas.microsoft.com/office/drawing/2014/main" id="{291568AD-D388-407B-9C5A-981FAF485875}"/>
              </a:ext>
            </a:extLst>
          </p:cNvPr>
          <p:cNvSpPr txBox="1">
            <a:spLocks noChangeArrowheads="1"/>
          </p:cNvSpPr>
          <p:nvPr/>
        </p:nvSpPr>
        <p:spPr bwMode="auto">
          <a:xfrm flipH="1">
            <a:off x="5768975" y="3657600"/>
            <a:ext cx="32146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AU" altLang="zh-CN" sz="2400">
                <a:solidFill>
                  <a:srgbClr val="000000"/>
                </a:solidFill>
              </a:rPr>
              <a:t>Work = Force x Distance</a:t>
            </a:r>
          </a:p>
        </p:txBody>
      </p:sp>
      <p:sp>
        <p:nvSpPr>
          <p:cNvPr id="18" name="TextBox 17">
            <a:extLst>
              <a:ext uri="{FF2B5EF4-FFF2-40B4-BE49-F238E27FC236}">
                <a16:creationId xmlns:a16="http://schemas.microsoft.com/office/drawing/2014/main" id="{21C3924D-FAE1-4845-9277-F4ABD3A7EA66}"/>
              </a:ext>
            </a:extLst>
          </p:cNvPr>
          <p:cNvSpPr txBox="1">
            <a:spLocks noRot="1" noChangeAspect="1" noMove="1" noResize="1" noEditPoints="1" noAdjustHandles="1" noChangeArrowheads="1" noChangeShapeType="1" noTextEdit="1"/>
          </p:cNvSpPr>
          <p:nvPr/>
        </p:nvSpPr>
        <p:spPr>
          <a:xfrm>
            <a:off x="6829778" y="4886711"/>
            <a:ext cx="1368572" cy="492443"/>
          </a:xfrm>
          <a:prstGeom prst="rect">
            <a:avLst/>
          </a:prstGeom>
          <a:blipFill>
            <a:blip r:embed="rId8"/>
            <a:stretch>
              <a:fillRect/>
            </a:stretch>
          </a:blipFill>
        </p:spPr>
        <p:txBody>
          <a:bodyPr/>
          <a:lstStyle/>
          <a:p>
            <a:pPr>
              <a:defRPr/>
            </a:pPr>
            <a:r>
              <a:rPr lang="zh-CN" altLang="en-US">
                <a:noFill/>
              </a:rPr>
              <a:t> </a:t>
            </a:r>
          </a:p>
        </p:txBody>
      </p:sp>
      <p:sp>
        <p:nvSpPr>
          <p:cNvPr id="19" name="TextBox 18">
            <a:extLst>
              <a:ext uri="{FF2B5EF4-FFF2-40B4-BE49-F238E27FC236}">
                <a16:creationId xmlns:a16="http://schemas.microsoft.com/office/drawing/2014/main" id="{B11C1671-8326-4571-A235-C0D1777B6D76}"/>
              </a:ext>
            </a:extLst>
          </p:cNvPr>
          <p:cNvSpPr txBox="1">
            <a:spLocks noRot="1" noChangeAspect="1" noMove="1" noResize="1" noEditPoints="1" noAdjustHandles="1" noChangeArrowheads="1" noChangeShapeType="1" noTextEdit="1"/>
          </p:cNvSpPr>
          <p:nvPr/>
        </p:nvSpPr>
        <p:spPr>
          <a:xfrm>
            <a:off x="6654801" y="5870225"/>
            <a:ext cx="2206886" cy="492443"/>
          </a:xfrm>
          <a:prstGeom prst="rect">
            <a:avLst/>
          </a:prstGeom>
          <a:blipFill>
            <a:blip r:embed="rId9"/>
            <a:stretch>
              <a:fillRect/>
            </a:stretch>
          </a:blipFill>
        </p:spPr>
        <p:txBody>
          <a:bodyPr/>
          <a:lstStyle/>
          <a:p>
            <a:pPr>
              <a:defRPr/>
            </a:pPr>
            <a:r>
              <a:rPr lang="zh-CN" altLang="en-US">
                <a:noFill/>
              </a:rPr>
              <a:t> </a:t>
            </a:r>
          </a:p>
        </p:txBody>
      </p:sp>
      <p:cxnSp>
        <p:nvCxnSpPr>
          <p:cNvPr id="20" name="Straight Arrow Connector 19">
            <a:extLst>
              <a:ext uri="{FF2B5EF4-FFF2-40B4-BE49-F238E27FC236}">
                <a16:creationId xmlns:a16="http://schemas.microsoft.com/office/drawing/2014/main" id="{4BECCC40-926C-492C-835F-A95D3FA70826}"/>
              </a:ext>
            </a:extLst>
          </p:cNvPr>
          <p:cNvCxnSpPr/>
          <p:nvPr/>
        </p:nvCxnSpPr>
        <p:spPr>
          <a:xfrm flipV="1">
            <a:off x="1682750" y="4470400"/>
            <a:ext cx="11113" cy="822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9F46B93-D499-40FC-8773-6BE1EE5BDD33}"/>
              </a:ext>
            </a:extLst>
          </p:cNvPr>
          <p:cNvSpPr txBox="1">
            <a:spLocks noRot="1" noChangeAspect="1" noMove="1" noResize="1" noEditPoints="1" noAdjustHandles="1" noChangeArrowheads="1" noChangeShapeType="1" noTextEdit="1"/>
          </p:cNvSpPr>
          <p:nvPr/>
        </p:nvSpPr>
        <p:spPr>
          <a:xfrm>
            <a:off x="1230488" y="4628450"/>
            <a:ext cx="398581" cy="492443"/>
          </a:xfrm>
          <a:prstGeom prst="rect">
            <a:avLst/>
          </a:prstGeom>
          <a:blipFill>
            <a:blip r:embed="rId10"/>
            <a:stretch>
              <a:fillRect/>
            </a:stretch>
          </a:blipFill>
        </p:spPr>
        <p:txBody>
          <a:bodyPr/>
          <a:lstStyle/>
          <a:p>
            <a:pPr>
              <a:defRPr/>
            </a:pPr>
            <a:r>
              <a:rPr lang="zh-CN" altLang="en-US">
                <a:noFill/>
              </a:rPr>
              <a:t> </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1B760A8-F516-4275-908C-149BFBC6AF35}"/>
              </a:ext>
            </a:extLst>
          </p:cNvPr>
          <p:cNvSpPr/>
          <p:nvPr/>
        </p:nvSpPr>
        <p:spPr>
          <a:xfrm>
            <a:off x="0" y="0"/>
            <a:ext cx="9144000" cy="360363"/>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AU" dirty="0">
              <a:solidFill>
                <a:prstClr val="white"/>
              </a:solidFill>
            </a:endParaRPr>
          </a:p>
        </p:txBody>
      </p:sp>
      <p:sp>
        <p:nvSpPr>
          <p:cNvPr id="8" name="Title 1">
            <a:extLst>
              <a:ext uri="{FF2B5EF4-FFF2-40B4-BE49-F238E27FC236}">
                <a16:creationId xmlns:a16="http://schemas.microsoft.com/office/drawing/2014/main" id="{31384DC6-C0AB-4296-AEAC-C12E432349B4}"/>
              </a:ext>
            </a:extLst>
          </p:cNvPr>
          <p:cNvSpPr txBox="1">
            <a:spLocks/>
          </p:cNvSpPr>
          <p:nvPr/>
        </p:nvSpPr>
        <p:spPr>
          <a:xfrm>
            <a:off x="0" y="274638"/>
            <a:ext cx="9109075" cy="769937"/>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en-AU" sz="4800" dirty="0">
                <a:solidFill>
                  <a:prstClr val="black"/>
                </a:solidFill>
                <a:effectLst>
                  <a:outerShdw blurRad="38100" dist="38100" dir="2700000" algn="tl">
                    <a:srgbClr val="000000">
                      <a:alpha val="43137"/>
                    </a:srgbClr>
                  </a:outerShdw>
                </a:effectLst>
              </a:rPr>
              <a:t>Potential energy</a:t>
            </a:r>
          </a:p>
        </p:txBody>
      </p:sp>
      <p:sp>
        <p:nvSpPr>
          <p:cNvPr id="196612" name="TextBox 10">
            <a:extLst>
              <a:ext uri="{FF2B5EF4-FFF2-40B4-BE49-F238E27FC236}">
                <a16:creationId xmlns:a16="http://schemas.microsoft.com/office/drawing/2014/main" id="{A4EED06D-103B-4DE6-8006-6A5A89EC53FD}"/>
              </a:ext>
            </a:extLst>
          </p:cNvPr>
          <p:cNvSpPr txBox="1">
            <a:spLocks noChangeArrowheads="1"/>
          </p:cNvSpPr>
          <p:nvPr/>
        </p:nvSpPr>
        <p:spPr bwMode="auto">
          <a:xfrm>
            <a:off x="620713" y="1365250"/>
            <a:ext cx="790257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pPr>
            <a:r>
              <a:rPr lang="en-AU" altLang="zh-CN" sz="2800">
                <a:solidFill>
                  <a:srgbClr val="000000"/>
                </a:solidFill>
              </a:rPr>
              <a:t>Potential energy may be </a:t>
            </a:r>
            <a:r>
              <a:rPr lang="en-AU" altLang="zh-CN" sz="2800">
                <a:solidFill>
                  <a:srgbClr val="FF0000"/>
                </a:solidFill>
              </a:rPr>
              <a:t>released</a:t>
            </a:r>
            <a:r>
              <a:rPr lang="en-AU" altLang="zh-CN" sz="2800">
                <a:solidFill>
                  <a:srgbClr val="000000"/>
                </a:solidFill>
              </a:rPr>
              <a:t> and converted into other forms (such as kinetic energy)</a:t>
            </a:r>
          </a:p>
        </p:txBody>
      </p:sp>
      <p:pic>
        <p:nvPicPr>
          <p:cNvPr id="196613" name="Picture 1">
            <a:extLst>
              <a:ext uri="{FF2B5EF4-FFF2-40B4-BE49-F238E27FC236}">
                <a16:creationId xmlns:a16="http://schemas.microsoft.com/office/drawing/2014/main" id="{16574016-814E-4BCF-93BE-18BB1E5142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0938" y="2987675"/>
            <a:ext cx="7146925" cy="333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Arrow Connector 3">
            <a:extLst>
              <a:ext uri="{FF2B5EF4-FFF2-40B4-BE49-F238E27FC236}">
                <a16:creationId xmlns:a16="http://schemas.microsoft.com/office/drawing/2014/main" id="{4EEEF53A-62C4-4E5A-B437-7623C4279018}"/>
              </a:ext>
            </a:extLst>
          </p:cNvPr>
          <p:cNvCxnSpPr/>
          <p:nvPr/>
        </p:nvCxnSpPr>
        <p:spPr>
          <a:xfrm flipV="1">
            <a:off x="620713" y="3849688"/>
            <a:ext cx="1004887" cy="182880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6615" name="TextBox 5">
            <a:extLst>
              <a:ext uri="{FF2B5EF4-FFF2-40B4-BE49-F238E27FC236}">
                <a16:creationId xmlns:a16="http://schemas.microsoft.com/office/drawing/2014/main" id="{9B5AB573-CD25-4D4E-94ED-23DF4A030957}"/>
              </a:ext>
            </a:extLst>
          </p:cNvPr>
          <p:cNvSpPr txBox="1">
            <a:spLocks noChangeArrowheads="1"/>
          </p:cNvSpPr>
          <p:nvPr/>
        </p:nvSpPr>
        <p:spPr bwMode="auto">
          <a:xfrm>
            <a:off x="192088" y="2573338"/>
            <a:ext cx="249396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AU" altLang="zh-CN" sz="2400">
                <a:solidFill>
                  <a:srgbClr val="0070C0"/>
                </a:solidFill>
              </a:rPr>
              <a:t>Work is done, increasing the potential energy</a:t>
            </a:r>
          </a:p>
        </p:txBody>
      </p:sp>
    </p:spTree>
    <p:custDataLst>
      <p:tags r:id="rId1"/>
    </p:custData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A38EF22-814C-454F-8D6C-14001A69E787}"/>
              </a:ext>
            </a:extLst>
          </p:cNvPr>
          <p:cNvSpPr/>
          <p:nvPr/>
        </p:nvSpPr>
        <p:spPr>
          <a:xfrm>
            <a:off x="0" y="0"/>
            <a:ext cx="9144000" cy="360363"/>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AU" dirty="0">
              <a:solidFill>
                <a:prstClr val="white"/>
              </a:solidFill>
            </a:endParaRPr>
          </a:p>
        </p:txBody>
      </p:sp>
      <p:sp>
        <p:nvSpPr>
          <p:cNvPr id="8" name="Title 1">
            <a:extLst>
              <a:ext uri="{FF2B5EF4-FFF2-40B4-BE49-F238E27FC236}">
                <a16:creationId xmlns:a16="http://schemas.microsoft.com/office/drawing/2014/main" id="{2AFBF073-FDF1-460F-AFE8-8F99CD80AD5B}"/>
              </a:ext>
            </a:extLst>
          </p:cNvPr>
          <p:cNvSpPr txBox="1">
            <a:spLocks/>
          </p:cNvSpPr>
          <p:nvPr/>
        </p:nvSpPr>
        <p:spPr>
          <a:xfrm>
            <a:off x="0" y="274638"/>
            <a:ext cx="9109075" cy="769937"/>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en-AU" sz="4800" dirty="0">
                <a:solidFill>
                  <a:prstClr val="black"/>
                </a:solidFill>
                <a:effectLst>
                  <a:outerShdw blurRad="38100" dist="38100" dir="2700000" algn="tl">
                    <a:srgbClr val="000000">
                      <a:alpha val="43137"/>
                    </a:srgbClr>
                  </a:outerShdw>
                </a:effectLst>
              </a:rPr>
              <a:t>Potential energy</a:t>
            </a:r>
          </a:p>
        </p:txBody>
      </p:sp>
      <p:sp>
        <p:nvSpPr>
          <p:cNvPr id="198660" name="TextBox 10">
            <a:extLst>
              <a:ext uri="{FF2B5EF4-FFF2-40B4-BE49-F238E27FC236}">
                <a16:creationId xmlns:a16="http://schemas.microsoft.com/office/drawing/2014/main" id="{F4C3F03E-A56E-41DC-A6E3-73192C6F2A74}"/>
              </a:ext>
            </a:extLst>
          </p:cNvPr>
          <p:cNvSpPr txBox="1">
            <a:spLocks noChangeArrowheads="1"/>
          </p:cNvSpPr>
          <p:nvPr/>
        </p:nvSpPr>
        <p:spPr bwMode="auto">
          <a:xfrm>
            <a:off x="620713" y="1365250"/>
            <a:ext cx="790257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pPr>
            <a:r>
              <a:rPr lang="en-AU" altLang="zh-CN" sz="2800">
                <a:solidFill>
                  <a:srgbClr val="000000"/>
                </a:solidFill>
              </a:rPr>
              <a:t>Potential energy difference </a:t>
            </a:r>
            <a:r>
              <a:rPr lang="en-AU" altLang="zh-CN" sz="2800">
                <a:solidFill>
                  <a:srgbClr val="FF0000"/>
                </a:solidFill>
              </a:rPr>
              <a:t>doesn’t depend on the path</a:t>
            </a:r>
            <a:r>
              <a:rPr lang="en-AU" altLang="zh-CN" sz="2800">
                <a:solidFill>
                  <a:srgbClr val="000000"/>
                </a:solidFill>
              </a:rPr>
              <a:t> – only on the two points A and B</a:t>
            </a:r>
          </a:p>
        </p:txBody>
      </p:sp>
      <p:pic>
        <p:nvPicPr>
          <p:cNvPr id="198661" name="Picture 1">
            <a:extLst>
              <a:ext uri="{FF2B5EF4-FFF2-40B4-BE49-F238E27FC236}">
                <a16:creationId xmlns:a16="http://schemas.microsoft.com/office/drawing/2014/main" id="{69FCF0D3-523B-490C-865B-91A4A16468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338" y="2743200"/>
            <a:ext cx="2789237" cy="373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662" name="Picture 3">
            <a:extLst>
              <a:ext uri="{FF2B5EF4-FFF2-40B4-BE49-F238E27FC236}">
                <a16:creationId xmlns:a16="http://schemas.microsoft.com/office/drawing/2014/main" id="{358C86EE-92E4-48BB-A01F-0D28BEE006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6150" y="2901950"/>
            <a:ext cx="5346700" cy="334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2">
            <a:extLst>
              <a:ext uri="{FF2B5EF4-FFF2-40B4-BE49-F238E27FC236}">
                <a16:creationId xmlns:a16="http://schemas.microsoft.com/office/drawing/2014/main" id="{F7AAA0E3-0C3A-44BD-A641-42C7F2CC9DE1}"/>
              </a:ext>
            </a:extLst>
          </p:cNvPr>
          <p:cNvGrpSpPr>
            <a:grpSpLocks/>
          </p:cNvGrpSpPr>
          <p:nvPr/>
        </p:nvGrpSpPr>
        <p:grpSpPr bwMode="auto">
          <a:xfrm>
            <a:off x="382588" y="169863"/>
            <a:ext cx="8516937" cy="893762"/>
            <a:chOff x="230187" y="18256"/>
            <a:chExt cx="8516938" cy="892969"/>
          </a:xfrm>
        </p:grpSpPr>
        <p:sp>
          <p:nvSpPr>
            <p:cNvPr id="200732" name="Text Box 2">
              <a:extLst>
                <a:ext uri="{FF2B5EF4-FFF2-40B4-BE49-F238E27FC236}">
                  <a16:creationId xmlns:a16="http://schemas.microsoft.com/office/drawing/2014/main" id="{32FA9F6C-955C-472E-9212-669FD77421E7}"/>
                </a:ext>
              </a:extLst>
            </p:cNvPr>
            <p:cNvSpPr txBox="1">
              <a:spLocks noChangeArrowheads="1"/>
            </p:cNvSpPr>
            <p:nvPr/>
          </p:nvSpPr>
          <p:spPr bwMode="auto">
            <a:xfrm>
              <a:off x="230187" y="18256"/>
              <a:ext cx="42513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762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3600" b="1">
                  <a:solidFill>
                    <a:srgbClr val="FFFF00"/>
                  </a:solidFill>
                  <a:latin typeface="Times New Roman" panose="02020603050405020304" pitchFamily="18" charset="0"/>
                </a:rPr>
                <a:t>5</a:t>
              </a:r>
              <a:r>
                <a:rPr lang="zh-CN" altLang="zh-CN" sz="3600" b="1">
                  <a:solidFill>
                    <a:srgbClr val="FFFF00"/>
                  </a:solidFill>
                  <a:latin typeface="Times New Roman" panose="02020603050405020304" pitchFamily="18" charset="0"/>
                </a:rPr>
                <a:t>.4.2. </a:t>
              </a:r>
              <a:r>
                <a:rPr lang="zh-CN" altLang="en-US" sz="3600" b="1">
                  <a:solidFill>
                    <a:srgbClr val="FFFF00"/>
                  </a:solidFill>
                  <a:latin typeface="Times New Roman" panose="02020603050405020304" pitchFamily="18" charset="0"/>
                </a:rPr>
                <a:t>电势能</a:t>
              </a:r>
            </a:p>
          </p:txBody>
        </p:sp>
        <p:sp>
          <p:nvSpPr>
            <p:cNvPr id="200733" name="Line 6">
              <a:extLst>
                <a:ext uri="{FF2B5EF4-FFF2-40B4-BE49-F238E27FC236}">
                  <a16:creationId xmlns:a16="http://schemas.microsoft.com/office/drawing/2014/main" id="{DB3893AB-C85B-484D-9680-89071C1EAC0B}"/>
                </a:ext>
              </a:extLst>
            </p:cNvPr>
            <p:cNvSpPr>
              <a:spLocks noChangeShapeType="1"/>
            </p:cNvSpPr>
            <p:nvPr/>
          </p:nvSpPr>
          <p:spPr bwMode="auto">
            <a:xfrm>
              <a:off x="288925" y="911225"/>
              <a:ext cx="8458200" cy="0"/>
            </a:xfrm>
            <a:prstGeom prst="line">
              <a:avLst/>
            </a:prstGeom>
            <a:noFill/>
            <a:ln w="57150" cmpd="thickThin">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 name="Text Box 2">
            <a:extLst>
              <a:ext uri="{FF2B5EF4-FFF2-40B4-BE49-F238E27FC236}">
                <a16:creationId xmlns:a16="http://schemas.microsoft.com/office/drawing/2014/main" id="{B4EE6E4F-443D-47E9-AA7B-A83A0731A140}"/>
              </a:ext>
            </a:extLst>
          </p:cNvPr>
          <p:cNvSpPr txBox="1">
            <a:spLocks noChangeArrowheads="1"/>
          </p:cNvSpPr>
          <p:nvPr/>
        </p:nvSpPr>
        <p:spPr bwMode="auto">
          <a:xfrm>
            <a:off x="985838" y="2058988"/>
            <a:ext cx="64849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b="1">
                <a:solidFill>
                  <a:srgbClr val="FFFFFF"/>
                </a:solidFill>
                <a:latin typeface="Times New Roman" panose="02020603050405020304" pitchFamily="18" charset="0"/>
                <a:ea typeface="楷体_GB2312" pitchFamily="49" charset="-122"/>
              </a:rPr>
              <a:t>保守力的功</a:t>
            </a:r>
            <a:r>
              <a:rPr lang="en-US" altLang="zh-CN" sz="2400" b="1">
                <a:solidFill>
                  <a:srgbClr val="FFFFFF"/>
                </a:solidFill>
                <a:latin typeface="Times New Roman" panose="02020603050405020304" pitchFamily="18" charset="0"/>
                <a:ea typeface="楷体_GB2312" pitchFamily="49" charset="-122"/>
              </a:rPr>
              <a:t>=</a:t>
            </a:r>
            <a:r>
              <a:rPr lang="zh-CN" altLang="en-US" sz="2400" b="1">
                <a:solidFill>
                  <a:srgbClr val="FFFFFF"/>
                </a:solidFill>
                <a:latin typeface="Times New Roman" panose="02020603050405020304" pitchFamily="18" charset="0"/>
                <a:ea typeface="楷体_GB2312" pitchFamily="49" charset="-122"/>
              </a:rPr>
              <a:t>相应势能的减少（与重力场相似）</a:t>
            </a:r>
          </a:p>
        </p:txBody>
      </p:sp>
      <p:sp>
        <p:nvSpPr>
          <p:cNvPr id="5127" name="Text Box 9">
            <a:extLst>
              <a:ext uri="{FF2B5EF4-FFF2-40B4-BE49-F238E27FC236}">
                <a16:creationId xmlns:a16="http://schemas.microsoft.com/office/drawing/2014/main" id="{333BCB2B-EE65-4CE0-AAE2-DC6D55629980}"/>
              </a:ext>
            </a:extLst>
          </p:cNvPr>
          <p:cNvSpPr txBox="1">
            <a:spLocks noChangeArrowheads="1"/>
          </p:cNvSpPr>
          <p:nvPr/>
        </p:nvSpPr>
        <p:spPr bwMode="auto">
          <a:xfrm>
            <a:off x="668338" y="1439863"/>
            <a:ext cx="55149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762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a:solidFill>
                  <a:srgbClr val="66FFFF"/>
                </a:solidFill>
                <a:latin typeface="Times New Roman" panose="02020603050405020304" pitchFamily="18" charset="0"/>
                <a:ea typeface="楷体_GB2312" pitchFamily="49" charset="-122"/>
              </a:rPr>
              <a:t>1</a:t>
            </a:r>
            <a:r>
              <a:rPr lang="zh-CN" altLang="zh-CN" sz="2800" b="1">
                <a:solidFill>
                  <a:srgbClr val="66FFFF"/>
                </a:solidFill>
                <a:latin typeface="Times New Roman" panose="02020603050405020304" pitchFamily="18" charset="0"/>
                <a:ea typeface="楷体_GB2312" pitchFamily="49" charset="-122"/>
              </a:rPr>
              <a:t>. </a:t>
            </a:r>
            <a:r>
              <a:rPr lang="zh-CN" altLang="en-US" sz="2800" b="1">
                <a:solidFill>
                  <a:srgbClr val="66FFFF"/>
                </a:solidFill>
                <a:latin typeface="Times New Roman" panose="02020603050405020304" pitchFamily="18" charset="0"/>
                <a:ea typeface="楷体_GB2312" pitchFamily="49" charset="-122"/>
              </a:rPr>
              <a:t>电势能</a:t>
            </a:r>
          </a:p>
        </p:txBody>
      </p:sp>
      <p:sp>
        <p:nvSpPr>
          <p:cNvPr id="6" name="Text Box 2">
            <a:extLst>
              <a:ext uri="{FF2B5EF4-FFF2-40B4-BE49-F238E27FC236}">
                <a16:creationId xmlns:a16="http://schemas.microsoft.com/office/drawing/2014/main" id="{CE0973A1-F5B8-4C1C-9A5D-AA04150394FA}"/>
              </a:ext>
            </a:extLst>
          </p:cNvPr>
          <p:cNvSpPr txBox="1">
            <a:spLocks noChangeArrowheads="1"/>
          </p:cNvSpPr>
          <p:nvPr/>
        </p:nvSpPr>
        <p:spPr bwMode="auto">
          <a:xfrm>
            <a:off x="1524000" y="2590800"/>
            <a:ext cx="495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b="1">
                <a:solidFill>
                  <a:srgbClr val="FFFFFF"/>
                </a:solidFill>
                <a:latin typeface="Times New Roman" panose="02020603050405020304" pitchFamily="18" charset="0"/>
                <a:ea typeface="楷体_GB2312" pitchFamily="49" charset="-122"/>
              </a:rPr>
              <a:t>电场力做功</a:t>
            </a:r>
            <a:r>
              <a:rPr lang="en-US" altLang="zh-CN" sz="2400" b="1">
                <a:solidFill>
                  <a:srgbClr val="FFFFFF"/>
                </a:solidFill>
                <a:latin typeface="Times New Roman" panose="02020603050405020304" pitchFamily="18" charset="0"/>
                <a:ea typeface="楷体_GB2312" pitchFamily="49" charset="-122"/>
              </a:rPr>
              <a:t>=</a:t>
            </a:r>
            <a:r>
              <a:rPr lang="zh-CN" altLang="en-US" sz="2400" b="1">
                <a:solidFill>
                  <a:srgbClr val="FFFFFF"/>
                </a:solidFill>
                <a:latin typeface="Times New Roman" panose="02020603050405020304" pitchFamily="18" charset="0"/>
                <a:ea typeface="楷体_GB2312" pitchFamily="49" charset="-122"/>
              </a:rPr>
              <a:t>静电势能增量的负值：</a:t>
            </a:r>
          </a:p>
        </p:txBody>
      </p:sp>
      <p:graphicFrame>
        <p:nvGraphicFramePr>
          <p:cNvPr id="72707" name="Object 3">
            <a:extLst>
              <a:ext uri="{FF2B5EF4-FFF2-40B4-BE49-F238E27FC236}">
                <a16:creationId xmlns:a16="http://schemas.microsoft.com/office/drawing/2014/main" id="{9A7EE0BF-DA3A-4FB8-B892-0ED8386F60A7}"/>
              </a:ext>
            </a:extLst>
          </p:cNvPr>
          <p:cNvGraphicFramePr>
            <a:graphicFrameLocks/>
          </p:cNvGraphicFramePr>
          <p:nvPr/>
        </p:nvGraphicFramePr>
        <p:xfrm>
          <a:off x="1776413" y="3617913"/>
          <a:ext cx="4117975" cy="884237"/>
        </p:xfrm>
        <a:graphic>
          <a:graphicData uri="http://schemas.openxmlformats.org/presentationml/2006/ole">
            <mc:AlternateContent xmlns:mc="http://schemas.openxmlformats.org/markup-compatibility/2006">
              <mc:Choice xmlns:v="urn:schemas-microsoft-com:vml" Requires="v">
                <p:oleObj name="Equation" r:id="rId2" imgW="1847843" imgH="390618" progId="Equation.3">
                  <p:embed/>
                </p:oleObj>
              </mc:Choice>
              <mc:Fallback>
                <p:oleObj name="Equation" r:id="rId2" imgW="1847843" imgH="390618" progId="Equation.3">
                  <p:embed/>
                  <p:pic>
                    <p:nvPicPr>
                      <p:cNvPr id="0" name="Object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6413" y="3617913"/>
                        <a:ext cx="4117975" cy="884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 name="组合 13">
            <a:extLst>
              <a:ext uri="{FF2B5EF4-FFF2-40B4-BE49-F238E27FC236}">
                <a16:creationId xmlns:a16="http://schemas.microsoft.com/office/drawing/2014/main" id="{C7F4DC6C-00CD-400B-AE56-82D8C2416599}"/>
              </a:ext>
            </a:extLst>
          </p:cNvPr>
          <p:cNvGrpSpPr>
            <a:grpSpLocks/>
          </p:cNvGrpSpPr>
          <p:nvPr/>
        </p:nvGrpSpPr>
        <p:grpSpPr bwMode="auto">
          <a:xfrm>
            <a:off x="615950" y="4908550"/>
            <a:ext cx="3808413" cy="461963"/>
            <a:chOff x="463550" y="3894138"/>
            <a:chExt cx="3808413" cy="461962"/>
          </a:xfrm>
        </p:grpSpPr>
        <p:sp>
          <p:nvSpPr>
            <p:cNvPr id="200730" name="Text Box 2">
              <a:extLst>
                <a:ext uri="{FF2B5EF4-FFF2-40B4-BE49-F238E27FC236}">
                  <a16:creationId xmlns:a16="http://schemas.microsoft.com/office/drawing/2014/main" id="{5B35E8D6-7EC6-4327-93FC-298888932306}"/>
                </a:ext>
              </a:extLst>
            </p:cNvPr>
            <p:cNvSpPr txBox="1">
              <a:spLocks noChangeArrowheads="1"/>
            </p:cNvSpPr>
            <p:nvPr/>
          </p:nvSpPr>
          <p:spPr bwMode="auto">
            <a:xfrm>
              <a:off x="855663" y="3894138"/>
              <a:ext cx="3416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b="1">
                  <a:solidFill>
                    <a:srgbClr val="FFFFFF"/>
                  </a:solidFill>
                  <a:latin typeface="Times New Roman" panose="02020603050405020304" pitchFamily="18" charset="0"/>
                  <a:ea typeface="楷体_GB2312" pitchFamily="49" charset="-122"/>
                </a:rPr>
                <a:t>某点（</a:t>
              </a:r>
              <a:r>
                <a:rPr lang="en-US" altLang="zh-CN" sz="2400" b="1">
                  <a:solidFill>
                    <a:srgbClr val="FFFF00"/>
                  </a:solidFill>
                  <a:latin typeface="Times New Roman" panose="02020603050405020304" pitchFamily="18" charset="0"/>
                  <a:ea typeface="楷体_GB2312" pitchFamily="49" charset="-122"/>
                </a:rPr>
                <a:t>a</a:t>
              </a:r>
              <a:r>
                <a:rPr lang="zh-CN" altLang="en-US" sz="2400" b="1">
                  <a:solidFill>
                    <a:srgbClr val="FFFF00"/>
                  </a:solidFill>
                  <a:latin typeface="Times New Roman" panose="02020603050405020304" pitchFamily="18" charset="0"/>
                  <a:ea typeface="楷体_GB2312" pitchFamily="49" charset="-122"/>
                </a:rPr>
                <a:t>点</a:t>
              </a:r>
              <a:r>
                <a:rPr lang="zh-CN" altLang="en-US" sz="2400" b="1">
                  <a:solidFill>
                    <a:srgbClr val="FFFFFF"/>
                  </a:solidFill>
                  <a:latin typeface="Times New Roman" panose="02020603050405020304" pitchFamily="18" charset="0"/>
                  <a:ea typeface="楷体_GB2312" pitchFamily="49" charset="-122"/>
                </a:rPr>
                <a:t>）的电势能：</a:t>
              </a:r>
            </a:p>
          </p:txBody>
        </p:sp>
        <p:sp>
          <p:nvSpPr>
            <p:cNvPr id="200731" name="燕尾形 10">
              <a:extLst>
                <a:ext uri="{FF2B5EF4-FFF2-40B4-BE49-F238E27FC236}">
                  <a16:creationId xmlns:a16="http://schemas.microsoft.com/office/drawing/2014/main" id="{AF1DFEE2-B629-4875-BCE0-0B98CBF1B4B0}"/>
                </a:ext>
              </a:extLst>
            </p:cNvPr>
            <p:cNvSpPr>
              <a:spLocks noChangeArrowheads="1"/>
            </p:cNvSpPr>
            <p:nvPr/>
          </p:nvSpPr>
          <p:spPr bwMode="auto">
            <a:xfrm>
              <a:off x="463550" y="4002088"/>
              <a:ext cx="320675" cy="252412"/>
            </a:xfrm>
            <a:prstGeom prst="chevron">
              <a:avLst>
                <a:gd name="adj" fmla="val 50047"/>
              </a:avLst>
            </a:prstGeom>
            <a:solidFill>
              <a:srgbClr val="FF0000"/>
            </a:solidFill>
            <a:ln w="9525" algn="ctr">
              <a:solidFill>
                <a:srgbClr val="000000"/>
              </a:solidFill>
              <a:round/>
              <a:headEnd/>
              <a:tailEnd/>
            </a:ln>
          </p:spPr>
          <p:txBody>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zh-CN" sz="1800">
                <a:solidFill>
                  <a:srgbClr val="FF0000"/>
                </a:solidFill>
              </a:endParaRPr>
            </a:p>
          </p:txBody>
        </p:sp>
      </p:grpSp>
      <p:sp>
        <p:nvSpPr>
          <p:cNvPr id="12" name="Text Box 2">
            <a:extLst>
              <a:ext uri="{FF2B5EF4-FFF2-40B4-BE49-F238E27FC236}">
                <a16:creationId xmlns:a16="http://schemas.microsoft.com/office/drawing/2014/main" id="{EBD7DA4E-D035-4283-A6D3-49D5FBBEDE43}"/>
              </a:ext>
            </a:extLst>
          </p:cNvPr>
          <p:cNvSpPr txBox="1">
            <a:spLocks noChangeArrowheads="1"/>
          </p:cNvSpPr>
          <p:nvPr/>
        </p:nvSpPr>
        <p:spPr bwMode="auto">
          <a:xfrm>
            <a:off x="1004888" y="5492750"/>
            <a:ext cx="35877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b="1">
                <a:solidFill>
                  <a:srgbClr val="FFFFFF"/>
                </a:solidFill>
                <a:latin typeface="Times New Roman" panose="02020603050405020304" pitchFamily="18" charset="0"/>
                <a:ea typeface="楷体_GB2312" pitchFamily="49" charset="-122"/>
              </a:rPr>
              <a:t>首先设定势能</a:t>
            </a:r>
            <a:r>
              <a:rPr lang="en-US" altLang="zh-CN" sz="2400" b="1">
                <a:solidFill>
                  <a:srgbClr val="FFFFFF"/>
                </a:solidFill>
                <a:latin typeface="Times New Roman" panose="02020603050405020304" pitchFamily="18" charset="0"/>
                <a:ea typeface="楷体_GB2312" pitchFamily="49" charset="-122"/>
              </a:rPr>
              <a:t>0</a:t>
            </a:r>
            <a:r>
              <a:rPr lang="zh-CN" altLang="en-US" sz="2400" b="1">
                <a:solidFill>
                  <a:srgbClr val="FFFFFF"/>
                </a:solidFill>
                <a:latin typeface="Times New Roman" panose="02020603050405020304" pitchFamily="18" charset="0"/>
                <a:ea typeface="楷体_GB2312" pitchFamily="49" charset="-122"/>
              </a:rPr>
              <a:t>点（</a:t>
            </a:r>
            <a:r>
              <a:rPr lang="en-US" altLang="zh-CN" sz="2400" b="1">
                <a:solidFill>
                  <a:srgbClr val="FFFF00"/>
                </a:solidFill>
                <a:latin typeface="Times New Roman" panose="02020603050405020304" pitchFamily="18" charset="0"/>
                <a:ea typeface="楷体_GB2312" pitchFamily="49" charset="-122"/>
              </a:rPr>
              <a:t>b</a:t>
            </a:r>
            <a:r>
              <a:rPr lang="zh-CN" altLang="en-US" sz="2400" b="1">
                <a:solidFill>
                  <a:srgbClr val="FFFF00"/>
                </a:solidFill>
                <a:latin typeface="Times New Roman" panose="02020603050405020304" pitchFamily="18" charset="0"/>
                <a:ea typeface="楷体_GB2312" pitchFamily="49" charset="-122"/>
              </a:rPr>
              <a:t>点</a:t>
            </a:r>
            <a:r>
              <a:rPr lang="zh-CN" altLang="en-US" sz="2400" b="1">
                <a:solidFill>
                  <a:srgbClr val="FFFFFF"/>
                </a:solidFill>
                <a:latin typeface="Times New Roman" panose="02020603050405020304" pitchFamily="18" charset="0"/>
                <a:ea typeface="楷体_GB2312" pitchFamily="49" charset="-122"/>
              </a:rPr>
              <a:t>）</a:t>
            </a:r>
          </a:p>
        </p:txBody>
      </p:sp>
      <p:graphicFrame>
        <p:nvGraphicFramePr>
          <p:cNvPr id="7" name="Object 13">
            <a:extLst>
              <a:ext uri="{FF2B5EF4-FFF2-40B4-BE49-F238E27FC236}">
                <a16:creationId xmlns:a16="http://schemas.microsoft.com/office/drawing/2014/main" id="{6010F2B1-87F0-4C77-A84A-2DC429DDA2D9}"/>
              </a:ext>
            </a:extLst>
          </p:cNvPr>
          <p:cNvGraphicFramePr>
            <a:graphicFrameLocks/>
          </p:cNvGraphicFramePr>
          <p:nvPr/>
        </p:nvGraphicFramePr>
        <p:xfrm>
          <a:off x="2819400" y="5867400"/>
          <a:ext cx="2717800" cy="884238"/>
        </p:xfrm>
        <a:graphic>
          <a:graphicData uri="http://schemas.openxmlformats.org/presentationml/2006/ole">
            <mc:AlternateContent xmlns:mc="http://schemas.openxmlformats.org/markup-compatibility/2006">
              <mc:Choice xmlns:v="urn:schemas-microsoft-com:vml" Requires="v">
                <p:oleObj name="Equation" r:id="rId4" imgW="1190696" imgH="390618" progId="Equation.3">
                  <p:embed/>
                </p:oleObj>
              </mc:Choice>
              <mc:Fallback>
                <p:oleObj name="Equation" r:id="rId4" imgW="1190696" imgH="390618" progId="Equation.3">
                  <p:embed/>
                  <p:pic>
                    <p:nvPicPr>
                      <p:cNvPr id="0" name="Object 1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5867400"/>
                        <a:ext cx="2717800" cy="884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 name="圆角矩形标注 18">
            <a:extLst>
              <a:ext uri="{FF2B5EF4-FFF2-40B4-BE49-F238E27FC236}">
                <a16:creationId xmlns:a16="http://schemas.microsoft.com/office/drawing/2014/main" id="{9B642A16-1096-47DE-9898-0C5155767D65}"/>
              </a:ext>
            </a:extLst>
          </p:cNvPr>
          <p:cNvSpPr>
            <a:spLocks noChangeArrowheads="1"/>
          </p:cNvSpPr>
          <p:nvPr/>
        </p:nvSpPr>
        <p:spPr bwMode="auto">
          <a:xfrm>
            <a:off x="1171575" y="3162300"/>
            <a:ext cx="1798638" cy="433388"/>
          </a:xfrm>
          <a:prstGeom prst="wedgeRoundRectCallout">
            <a:avLst>
              <a:gd name="adj1" fmla="val -7722"/>
              <a:gd name="adj2" fmla="val 99083"/>
              <a:gd name="adj3" fmla="val 16667"/>
            </a:avLst>
          </a:prstGeom>
          <a:solidFill>
            <a:srgbClr val="00CC99"/>
          </a:solidFill>
          <a:ln w="9525" algn="ctr">
            <a:solidFill>
              <a:srgbClr val="000000"/>
            </a:solidFill>
            <a:round/>
            <a:headEnd/>
            <a:tailEnd/>
          </a:ln>
        </p:spPr>
        <p:txBody>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en-US" sz="2000">
                <a:solidFill>
                  <a:srgbClr val="FF0000"/>
                </a:solidFill>
              </a:rPr>
              <a:t>电场力做功</a:t>
            </a:r>
          </a:p>
        </p:txBody>
      </p:sp>
      <p:sp>
        <p:nvSpPr>
          <p:cNvPr id="20" name="圆角矩形标注 19">
            <a:extLst>
              <a:ext uri="{FF2B5EF4-FFF2-40B4-BE49-F238E27FC236}">
                <a16:creationId xmlns:a16="http://schemas.microsoft.com/office/drawing/2014/main" id="{23719DAF-E989-4120-9309-B04B596525AA}"/>
              </a:ext>
            </a:extLst>
          </p:cNvPr>
          <p:cNvSpPr>
            <a:spLocks noChangeArrowheads="1"/>
          </p:cNvSpPr>
          <p:nvPr/>
        </p:nvSpPr>
        <p:spPr bwMode="auto">
          <a:xfrm>
            <a:off x="3149600" y="3071813"/>
            <a:ext cx="2003425" cy="720725"/>
          </a:xfrm>
          <a:prstGeom prst="wedgeRoundRectCallout">
            <a:avLst>
              <a:gd name="adj1" fmla="val 3407"/>
              <a:gd name="adj2" fmla="val 67181"/>
              <a:gd name="adj3" fmla="val 16667"/>
            </a:avLst>
          </a:prstGeom>
          <a:solidFill>
            <a:srgbClr val="00CC99"/>
          </a:solidFill>
          <a:ln w="9525" algn="ctr">
            <a:solidFill>
              <a:srgbClr val="000000"/>
            </a:solidFill>
            <a:round/>
            <a:headEnd/>
            <a:tailEnd/>
          </a:ln>
        </p:spPr>
        <p:txBody>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en-US" sz="2000">
                <a:solidFill>
                  <a:srgbClr val="FF0000"/>
                </a:solidFill>
              </a:rPr>
              <a:t>静电场与</a:t>
            </a:r>
            <a:r>
              <a:rPr lang="en-US" altLang="zh-CN" sz="2000">
                <a:solidFill>
                  <a:srgbClr val="FF0000"/>
                </a:solidFill>
              </a:rPr>
              <a:t>q</a:t>
            </a:r>
            <a:r>
              <a:rPr lang="en-US" altLang="zh-CN" sz="2000" baseline="-25000">
                <a:solidFill>
                  <a:srgbClr val="FF0000"/>
                </a:solidFill>
              </a:rPr>
              <a:t>0</a:t>
            </a:r>
            <a:r>
              <a:rPr lang="zh-CN" altLang="en-US" sz="2000">
                <a:solidFill>
                  <a:srgbClr val="FF0000"/>
                </a:solidFill>
              </a:rPr>
              <a:t>有能量的交换</a:t>
            </a:r>
          </a:p>
        </p:txBody>
      </p:sp>
      <p:sp>
        <p:nvSpPr>
          <p:cNvPr id="21" name="椭圆形标注 20">
            <a:extLst>
              <a:ext uri="{FF2B5EF4-FFF2-40B4-BE49-F238E27FC236}">
                <a16:creationId xmlns:a16="http://schemas.microsoft.com/office/drawing/2014/main" id="{EAAB18FB-9F1C-423C-AB89-4C675F28D9EF}"/>
              </a:ext>
            </a:extLst>
          </p:cNvPr>
          <p:cNvSpPr>
            <a:spLocks noChangeArrowheads="1"/>
          </p:cNvSpPr>
          <p:nvPr/>
        </p:nvSpPr>
        <p:spPr bwMode="auto">
          <a:xfrm>
            <a:off x="2513013" y="4400550"/>
            <a:ext cx="1985962" cy="536575"/>
          </a:xfrm>
          <a:prstGeom prst="wedgeEllipseCallout">
            <a:avLst>
              <a:gd name="adj1" fmla="val 35185"/>
              <a:gd name="adj2" fmla="val -85000"/>
            </a:avLst>
          </a:prstGeom>
          <a:solidFill>
            <a:srgbClr val="00CC99"/>
          </a:solidFill>
          <a:ln w="9525" algn="ctr">
            <a:solidFill>
              <a:srgbClr val="000000"/>
            </a:solidFill>
            <a:round/>
            <a:headEnd/>
            <a:tailEnd/>
          </a:ln>
        </p:spPr>
        <p:txBody>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zh-CN" sz="1800"/>
          </a:p>
        </p:txBody>
      </p:sp>
      <p:sp>
        <p:nvSpPr>
          <p:cNvPr id="22" name="矩形 21">
            <a:extLst>
              <a:ext uri="{FF2B5EF4-FFF2-40B4-BE49-F238E27FC236}">
                <a16:creationId xmlns:a16="http://schemas.microsoft.com/office/drawing/2014/main" id="{AF5269EA-64E0-425F-9BE2-B0F0996A38FB}"/>
              </a:ext>
            </a:extLst>
          </p:cNvPr>
          <p:cNvSpPr>
            <a:spLocks noChangeArrowheads="1"/>
          </p:cNvSpPr>
          <p:nvPr/>
        </p:nvSpPr>
        <p:spPr bwMode="auto">
          <a:xfrm>
            <a:off x="2508250" y="4491038"/>
            <a:ext cx="1979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000">
                <a:solidFill>
                  <a:srgbClr val="FF0000"/>
                </a:solidFill>
              </a:rPr>
              <a:t>电势能的改变量</a:t>
            </a:r>
          </a:p>
        </p:txBody>
      </p:sp>
      <p:sp>
        <p:nvSpPr>
          <p:cNvPr id="25" name="矩形标注 24">
            <a:extLst>
              <a:ext uri="{FF2B5EF4-FFF2-40B4-BE49-F238E27FC236}">
                <a16:creationId xmlns:a16="http://schemas.microsoft.com/office/drawing/2014/main" id="{420BCCE0-42A0-43A5-BF48-BAF660971EF6}"/>
              </a:ext>
            </a:extLst>
          </p:cNvPr>
          <p:cNvSpPr>
            <a:spLocks noChangeArrowheads="1"/>
          </p:cNvSpPr>
          <p:nvPr/>
        </p:nvSpPr>
        <p:spPr bwMode="auto">
          <a:xfrm>
            <a:off x="5194300" y="3184525"/>
            <a:ext cx="2030413" cy="474663"/>
          </a:xfrm>
          <a:prstGeom prst="wedgeRectCallout">
            <a:avLst>
              <a:gd name="adj1" fmla="val -25963"/>
              <a:gd name="adj2" fmla="val 86889"/>
            </a:avLst>
          </a:prstGeom>
          <a:solidFill>
            <a:srgbClr val="00CC99"/>
          </a:solidFill>
          <a:ln w="9525" algn="ctr">
            <a:solidFill>
              <a:srgbClr val="000000"/>
            </a:solidFill>
            <a:round/>
            <a:headEnd/>
            <a:tailEnd/>
          </a:ln>
        </p:spPr>
        <p:txBody>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zh-CN" sz="1800"/>
          </a:p>
        </p:txBody>
      </p:sp>
      <p:sp>
        <p:nvSpPr>
          <p:cNvPr id="26" name="矩形 25">
            <a:extLst>
              <a:ext uri="{FF2B5EF4-FFF2-40B4-BE49-F238E27FC236}">
                <a16:creationId xmlns:a16="http://schemas.microsoft.com/office/drawing/2014/main" id="{2D153C61-D1D5-4B45-AED7-9F0B39C3495B}"/>
              </a:ext>
            </a:extLst>
          </p:cNvPr>
          <p:cNvSpPr>
            <a:spLocks noChangeArrowheads="1"/>
          </p:cNvSpPr>
          <p:nvPr/>
        </p:nvSpPr>
        <p:spPr bwMode="auto">
          <a:xfrm>
            <a:off x="5153025" y="3195638"/>
            <a:ext cx="2181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solidFill>
                  <a:srgbClr val="FF0000"/>
                </a:solidFill>
              </a:rPr>
              <a:t>q</a:t>
            </a:r>
            <a:r>
              <a:rPr lang="en-US" altLang="zh-CN" sz="2000" baseline="-25000">
                <a:solidFill>
                  <a:srgbClr val="FF0000"/>
                </a:solidFill>
              </a:rPr>
              <a:t>0</a:t>
            </a:r>
            <a:r>
              <a:rPr lang="zh-CN" altLang="en-US" sz="2000">
                <a:solidFill>
                  <a:srgbClr val="FF0000"/>
                </a:solidFill>
              </a:rPr>
              <a:t>在</a:t>
            </a:r>
            <a:r>
              <a:rPr lang="en-US" altLang="zh-CN" sz="2000">
                <a:solidFill>
                  <a:srgbClr val="FF0000"/>
                </a:solidFill>
              </a:rPr>
              <a:t>b</a:t>
            </a:r>
            <a:r>
              <a:rPr lang="zh-CN" altLang="en-US" sz="2000">
                <a:solidFill>
                  <a:srgbClr val="FF0000"/>
                </a:solidFill>
              </a:rPr>
              <a:t>点的电势能</a:t>
            </a:r>
          </a:p>
        </p:txBody>
      </p:sp>
      <p:sp>
        <p:nvSpPr>
          <p:cNvPr id="27" name="矩形标注 26">
            <a:extLst>
              <a:ext uri="{FF2B5EF4-FFF2-40B4-BE49-F238E27FC236}">
                <a16:creationId xmlns:a16="http://schemas.microsoft.com/office/drawing/2014/main" id="{83A5EF82-127E-4F13-A94E-726D31ADFE82}"/>
              </a:ext>
            </a:extLst>
          </p:cNvPr>
          <p:cNvSpPr>
            <a:spLocks noChangeArrowheads="1"/>
          </p:cNvSpPr>
          <p:nvPr/>
        </p:nvSpPr>
        <p:spPr bwMode="auto">
          <a:xfrm>
            <a:off x="4914900" y="4400550"/>
            <a:ext cx="2030413" cy="474663"/>
          </a:xfrm>
          <a:prstGeom prst="wedgeRectCallout">
            <a:avLst>
              <a:gd name="adj1" fmla="val -40787"/>
              <a:gd name="adj2" fmla="val -83843"/>
            </a:avLst>
          </a:prstGeom>
          <a:solidFill>
            <a:srgbClr val="00CC99"/>
          </a:solidFill>
          <a:ln w="9525" algn="ctr">
            <a:solidFill>
              <a:srgbClr val="000000"/>
            </a:solidFill>
            <a:round/>
            <a:headEnd/>
            <a:tailEnd/>
          </a:ln>
        </p:spPr>
        <p:txBody>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zh-CN" sz="1800"/>
          </a:p>
        </p:txBody>
      </p:sp>
      <p:sp>
        <p:nvSpPr>
          <p:cNvPr id="28" name="矩形 27">
            <a:extLst>
              <a:ext uri="{FF2B5EF4-FFF2-40B4-BE49-F238E27FC236}">
                <a16:creationId xmlns:a16="http://schemas.microsoft.com/office/drawing/2014/main" id="{87D1D7E3-008A-487B-994E-5549359373F8}"/>
              </a:ext>
            </a:extLst>
          </p:cNvPr>
          <p:cNvSpPr>
            <a:spLocks noChangeArrowheads="1"/>
          </p:cNvSpPr>
          <p:nvPr/>
        </p:nvSpPr>
        <p:spPr bwMode="auto">
          <a:xfrm>
            <a:off x="4875213" y="4411663"/>
            <a:ext cx="21796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solidFill>
                  <a:srgbClr val="FF0000"/>
                </a:solidFill>
              </a:rPr>
              <a:t>q</a:t>
            </a:r>
            <a:r>
              <a:rPr lang="en-US" altLang="zh-CN" sz="2000" baseline="-25000">
                <a:solidFill>
                  <a:srgbClr val="FF0000"/>
                </a:solidFill>
              </a:rPr>
              <a:t>0</a:t>
            </a:r>
            <a:r>
              <a:rPr lang="zh-CN" altLang="en-US" sz="2000">
                <a:solidFill>
                  <a:srgbClr val="FF0000"/>
                </a:solidFill>
              </a:rPr>
              <a:t>在</a:t>
            </a:r>
            <a:r>
              <a:rPr lang="en-US" altLang="zh-CN" sz="2000">
                <a:solidFill>
                  <a:srgbClr val="FF0000"/>
                </a:solidFill>
              </a:rPr>
              <a:t>a</a:t>
            </a:r>
            <a:r>
              <a:rPr lang="zh-CN" altLang="en-US" sz="2000">
                <a:solidFill>
                  <a:srgbClr val="FF0000"/>
                </a:solidFill>
              </a:rPr>
              <a:t>点的电势能</a:t>
            </a:r>
          </a:p>
        </p:txBody>
      </p:sp>
      <p:grpSp>
        <p:nvGrpSpPr>
          <p:cNvPr id="200722" name="Group 52">
            <a:extLst>
              <a:ext uri="{FF2B5EF4-FFF2-40B4-BE49-F238E27FC236}">
                <a16:creationId xmlns:a16="http://schemas.microsoft.com/office/drawing/2014/main" id="{58F36E9A-773D-44F2-8B9F-C2EA3FA70B51}"/>
              </a:ext>
            </a:extLst>
          </p:cNvPr>
          <p:cNvGrpSpPr>
            <a:grpSpLocks/>
          </p:cNvGrpSpPr>
          <p:nvPr/>
        </p:nvGrpSpPr>
        <p:grpSpPr bwMode="auto">
          <a:xfrm>
            <a:off x="6761163" y="4024313"/>
            <a:ext cx="2351087" cy="1736725"/>
            <a:chOff x="4259" y="2535"/>
            <a:chExt cx="1481" cy="1094"/>
          </a:xfrm>
        </p:grpSpPr>
        <p:sp>
          <p:nvSpPr>
            <p:cNvPr id="200723" name="Arc 20">
              <a:extLst>
                <a:ext uri="{FF2B5EF4-FFF2-40B4-BE49-F238E27FC236}">
                  <a16:creationId xmlns:a16="http://schemas.microsoft.com/office/drawing/2014/main" id="{39FDE6B0-C7C9-44F6-9E02-710EB1BA1FF0}"/>
                </a:ext>
              </a:extLst>
            </p:cNvPr>
            <p:cNvSpPr>
              <a:spLocks/>
            </p:cNvSpPr>
            <p:nvPr/>
          </p:nvSpPr>
          <p:spPr bwMode="auto">
            <a:xfrm flipH="1">
              <a:off x="4472" y="2783"/>
              <a:ext cx="960" cy="675"/>
            </a:xfrm>
            <a:custGeom>
              <a:avLst/>
              <a:gdLst>
                <a:gd name="T0" fmla="*/ 0 w 21600"/>
                <a:gd name="T1" fmla="*/ 0 h 22080"/>
                <a:gd name="T2" fmla="*/ 0 w 21600"/>
                <a:gd name="T3" fmla="*/ 0 h 22080"/>
                <a:gd name="T4" fmla="*/ 0 w 21600"/>
                <a:gd name="T5" fmla="*/ 0 h 22080"/>
                <a:gd name="T6" fmla="*/ 0 60000 65536"/>
                <a:gd name="T7" fmla="*/ 0 60000 65536"/>
                <a:gd name="T8" fmla="*/ 0 60000 65536"/>
                <a:gd name="T9" fmla="*/ 0 w 21600"/>
                <a:gd name="T10" fmla="*/ 0 h 22080"/>
                <a:gd name="T11" fmla="*/ 21600 w 21600"/>
                <a:gd name="T12" fmla="*/ 22080 h 22080"/>
              </a:gdLst>
              <a:ahLst/>
              <a:cxnLst>
                <a:cxn ang="T6">
                  <a:pos x="T0" y="T1"/>
                </a:cxn>
                <a:cxn ang="T7">
                  <a:pos x="T2" y="T3"/>
                </a:cxn>
                <a:cxn ang="T8">
                  <a:pos x="T4" y="T5"/>
                </a:cxn>
              </a:cxnLst>
              <a:rect l="T9" t="T10" r="T11" b="T12"/>
              <a:pathLst>
                <a:path w="21600" h="22080" fill="none" extrusionOk="0">
                  <a:moveTo>
                    <a:pt x="-1" y="0"/>
                  </a:moveTo>
                  <a:cubicBezTo>
                    <a:pt x="11929" y="0"/>
                    <a:pt x="21600" y="9670"/>
                    <a:pt x="21600" y="21600"/>
                  </a:cubicBezTo>
                  <a:cubicBezTo>
                    <a:pt x="21600" y="21760"/>
                    <a:pt x="21598" y="21920"/>
                    <a:pt x="21594" y="22079"/>
                  </a:cubicBezTo>
                </a:path>
                <a:path w="21600" h="22080" stroke="0" extrusionOk="0">
                  <a:moveTo>
                    <a:pt x="-1" y="0"/>
                  </a:moveTo>
                  <a:cubicBezTo>
                    <a:pt x="11929" y="0"/>
                    <a:pt x="21600" y="9670"/>
                    <a:pt x="21600" y="21600"/>
                  </a:cubicBezTo>
                  <a:cubicBezTo>
                    <a:pt x="21600" y="21760"/>
                    <a:pt x="21598" y="21920"/>
                    <a:pt x="21594" y="22079"/>
                  </a:cubicBezTo>
                  <a:lnTo>
                    <a:pt x="0" y="21600"/>
                  </a:lnTo>
                  <a:lnTo>
                    <a:pt x="-1" y="0"/>
                  </a:lnTo>
                  <a:close/>
                </a:path>
              </a:pathLst>
            </a:custGeom>
            <a:noFill/>
            <a:ln w="38100">
              <a:solidFill>
                <a:srgbClr val="FF0000"/>
              </a:solidFill>
              <a:prstDash val="dash"/>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00724" name="Line 21">
              <a:extLst>
                <a:ext uri="{FF2B5EF4-FFF2-40B4-BE49-F238E27FC236}">
                  <a16:creationId xmlns:a16="http://schemas.microsoft.com/office/drawing/2014/main" id="{1E86EAF0-7443-40B3-B63A-A39EB6A1D681}"/>
                </a:ext>
              </a:extLst>
            </p:cNvPr>
            <p:cNvSpPr>
              <a:spLocks noChangeShapeType="1"/>
            </p:cNvSpPr>
            <p:nvPr/>
          </p:nvSpPr>
          <p:spPr bwMode="auto">
            <a:xfrm flipV="1">
              <a:off x="4856" y="2880"/>
              <a:ext cx="96" cy="46"/>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0725" name="Oval 22">
              <a:extLst>
                <a:ext uri="{FF2B5EF4-FFF2-40B4-BE49-F238E27FC236}">
                  <a16:creationId xmlns:a16="http://schemas.microsoft.com/office/drawing/2014/main" id="{495F07C2-653A-409C-B603-17C56E092B43}"/>
                </a:ext>
              </a:extLst>
            </p:cNvPr>
            <p:cNvSpPr>
              <a:spLocks noChangeArrowheads="1"/>
            </p:cNvSpPr>
            <p:nvPr/>
          </p:nvSpPr>
          <p:spPr bwMode="auto">
            <a:xfrm>
              <a:off x="4472" y="3456"/>
              <a:ext cx="48" cy="45"/>
            </a:xfrm>
            <a:prstGeom prst="ellipse">
              <a:avLst/>
            </a:prstGeom>
            <a:solidFill>
              <a:srgbClr val="FF5050"/>
            </a:solidFill>
            <a:ln w="9525">
              <a:solidFill>
                <a:schemeClr val="tx1"/>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00726" name="Oval 23">
              <a:extLst>
                <a:ext uri="{FF2B5EF4-FFF2-40B4-BE49-F238E27FC236}">
                  <a16:creationId xmlns:a16="http://schemas.microsoft.com/office/drawing/2014/main" id="{A470215E-665D-4CCA-A0EF-214B13A4AD91}"/>
                </a:ext>
              </a:extLst>
            </p:cNvPr>
            <p:cNvSpPr>
              <a:spLocks noChangeArrowheads="1"/>
            </p:cNvSpPr>
            <p:nvPr/>
          </p:nvSpPr>
          <p:spPr bwMode="auto">
            <a:xfrm>
              <a:off x="5432" y="2757"/>
              <a:ext cx="48" cy="46"/>
            </a:xfrm>
            <a:prstGeom prst="ellipse">
              <a:avLst/>
            </a:prstGeom>
            <a:solidFill>
              <a:srgbClr val="FF5050"/>
            </a:solidFill>
            <a:ln w="9525">
              <a:solidFill>
                <a:schemeClr val="tx1"/>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200727" name="Object 24">
              <a:extLst>
                <a:ext uri="{FF2B5EF4-FFF2-40B4-BE49-F238E27FC236}">
                  <a16:creationId xmlns:a16="http://schemas.microsoft.com/office/drawing/2014/main" id="{564E1AB3-E816-4447-A498-A92F99C737BB}"/>
                </a:ext>
              </a:extLst>
            </p:cNvPr>
            <p:cNvGraphicFramePr>
              <a:graphicFrameLocks noChangeAspect="1"/>
            </p:cNvGraphicFramePr>
            <p:nvPr/>
          </p:nvGraphicFramePr>
          <p:xfrm>
            <a:off x="4259" y="3426"/>
            <a:ext cx="194" cy="203"/>
          </p:xfrm>
          <a:graphic>
            <a:graphicData uri="http://schemas.openxmlformats.org/presentationml/2006/ole">
              <mc:AlternateContent xmlns:mc="http://schemas.openxmlformats.org/markup-compatibility/2006">
                <mc:Choice xmlns:v="urn:schemas-microsoft-com:vml" Requires="v">
                  <p:oleObj name="Equation" r:id="rId6" imgW="28743" imgH="47478" progId="Equation.DSMT4">
                    <p:embed/>
                  </p:oleObj>
                </mc:Choice>
                <mc:Fallback>
                  <p:oleObj name="Equation" r:id="rId6" imgW="28743" imgH="47478" progId="Equation.DSMT4">
                    <p:embed/>
                    <p:pic>
                      <p:nvPicPr>
                        <p:cNvPr id="0" name="Object 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59" y="3426"/>
                          <a:ext cx="194"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0728" name="Object 25">
              <a:extLst>
                <a:ext uri="{FF2B5EF4-FFF2-40B4-BE49-F238E27FC236}">
                  <a16:creationId xmlns:a16="http://schemas.microsoft.com/office/drawing/2014/main" id="{784288E8-1759-4774-A0BB-9A0441285957}"/>
                </a:ext>
              </a:extLst>
            </p:cNvPr>
            <p:cNvGraphicFramePr>
              <a:graphicFrameLocks noChangeAspect="1"/>
            </p:cNvGraphicFramePr>
            <p:nvPr/>
          </p:nvGraphicFramePr>
          <p:xfrm>
            <a:off x="4904" y="2832"/>
            <a:ext cx="94" cy="96"/>
          </p:xfrm>
          <a:graphic>
            <a:graphicData uri="http://schemas.openxmlformats.org/presentationml/2006/ole">
              <mc:AlternateContent xmlns:mc="http://schemas.openxmlformats.org/markup-compatibility/2006">
                <mc:Choice xmlns:v="urn:schemas-microsoft-com:vml" Requires="v">
                  <p:oleObj name="Clip" r:id="rId8" imgW="380852" imgH="390270" progId="">
                    <p:embed/>
                  </p:oleObj>
                </mc:Choice>
                <mc:Fallback>
                  <p:oleObj name="Clip" r:id="rId8" imgW="380852" imgH="390270" progId="">
                    <p:embed/>
                    <p:pic>
                      <p:nvPicPr>
                        <p:cNvPr id="0" name="Object 25"/>
                        <p:cNvPicPr>
                          <a:picLocks noChangeAspect="1" noChangeArrowheads="1"/>
                        </p:cNvPicPr>
                        <p:nvPr/>
                      </p:nvPicPr>
                      <p:blipFill>
                        <a:blip r:embed="rId9">
                          <a:lum bright="12000" contrast="24000"/>
                          <a:extLst>
                            <a:ext uri="{28A0092B-C50C-407E-A947-70E740481C1C}">
                              <a14:useLocalDpi xmlns:a14="http://schemas.microsoft.com/office/drawing/2010/main" val="0"/>
                            </a:ext>
                          </a:extLst>
                        </a:blip>
                        <a:srcRect/>
                        <a:stretch>
                          <a:fillRect/>
                        </a:stretch>
                      </p:blipFill>
                      <p:spPr bwMode="auto">
                        <a:xfrm>
                          <a:off x="4904" y="2832"/>
                          <a:ext cx="94"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0729" name="Object 26">
              <a:extLst>
                <a:ext uri="{FF2B5EF4-FFF2-40B4-BE49-F238E27FC236}">
                  <a16:creationId xmlns:a16="http://schemas.microsoft.com/office/drawing/2014/main" id="{2AED295A-D55B-421E-84B4-E2B6BC2AD562}"/>
                </a:ext>
              </a:extLst>
            </p:cNvPr>
            <p:cNvGraphicFramePr>
              <a:graphicFrameLocks noChangeAspect="1"/>
            </p:cNvGraphicFramePr>
            <p:nvPr/>
          </p:nvGraphicFramePr>
          <p:xfrm>
            <a:off x="5547" y="2535"/>
            <a:ext cx="193" cy="258"/>
          </p:xfrm>
          <a:graphic>
            <a:graphicData uri="http://schemas.openxmlformats.org/presentationml/2006/ole">
              <mc:AlternateContent xmlns:mc="http://schemas.openxmlformats.org/markup-compatibility/2006">
                <mc:Choice xmlns:v="urn:schemas-microsoft-com:vml" Requires="v">
                  <p:oleObj name="Equation" r:id="rId10" imgW="28743" imgH="85605" progId="Equation.DSMT4">
                    <p:embed/>
                  </p:oleObj>
                </mc:Choice>
                <mc:Fallback>
                  <p:oleObj name="Equation" r:id="rId10" imgW="28743" imgH="85605" progId="Equation.DSMT4">
                    <p:embed/>
                    <p:pic>
                      <p:nvPicPr>
                        <p:cNvPr id="0" name="Object 2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47" y="2535"/>
                          <a:ext cx="193"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127">
                                            <p:txEl>
                                              <p:pRg st="0" end="0"/>
                                            </p:txEl>
                                          </p:spTgt>
                                        </p:tgtEl>
                                        <p:attrNameLst>
                                          <p:attrName>style.visibility</p:attrName>
                                        </p:attrNameLst>
                                      </p:cBhvr>
                                      <p:to>
                                        <p:strVal val="visible"/>
                                      </p:to>
                                    </p:set>
                                    <p:animEffect transition="in" filter="fade">
                                      <p:cBhvr>
                                        <p:cTn id="13" dur="2000"/>
                                        <p:tgtEl>
                                          <p:spTgt spid="5127">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2000"/>
                                        <p:tgtEl>
                                          <p:spTgt spid="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2000"/>
                                        <p:tgtEl>
                                          <p:spTgt spid="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72707"/>
                                        </p:tgtEl>
                                        <p:attrNameLst>
                                          <p:attrName>style.visibility</p:attrName>
                                        </p:attrNameLst>
                                      </p:cBhvr>
                                      <p:to>
                                        <p:strVal val="visible"/>
                                      </p:to>
                                    </p:set>
                                    <p:animEffect transition="in" filter="wipe(left)">
                                      <p:cBhvr>
                                        <p:cTn id="28" dur="2000"/>
                                        <p:tgtEl>
                                          <p:spTgt spid="72707"/>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9">
                                            <p:bg/>
                                          </p:spTgt>
                                        </p:tgtEl>
                                        <p:attrNameLst>
                                          <p:attrName>style.visibility</p:attrName>
                                        </p:attrNameLst>
                                      </p:cBhvr>
                                      <p:to>
                                        <p:strVal val="visible"/>
                                      </p:to>
                                    </p:set>
                                    <p:animEffect transition="in" filter="fade">
                                      <p:cBhvr>
                                        <p:cTn id="33" dur="2000"/>
                                        <p:tgtEl>
                                          <p:spTgt spid="19">
                                            <p:bg/>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
                                            <p:txEl>
                                              <p:pRg st="0" end="0"/>
                                            </p:txEl>
                                          </p:spTgt>
                                        </p:tgtEl>
                                        <p:attrNameLst>
                                          <p:attrName>style.visibility</p:attrName>
                                        </p:attrNameLst>
                                      </p:cBhvr>
                                      <p:to>
                                        <p:strVal val="visible"/>
                                      </p:to>
                                    </p:set>
                                    <p:animEffect transition="in" filter="fade">
                                      <p:cBhvr>
                                        <p:cTn id="36" dur="2000"/>
                                        <p:tgtEl>
                                          <p:spTgt spid="19">
                                            <p:txEl>
                                              <p:pRg st="0" end="0"/>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0">
                                            <p:bg/>
                                          </p:spTgt>
                                        </p:tgtEl>
                                        <p:attrNameLst>
                                          <p:attrName>style.visibility</p:attrName>
                                        </p:attrNameLst>
                                      </p:cBhvr>
                                      <p:to>
                                        <p:strVal val="visible"/>
                                      </p:to>
                                    </p:set>
                                    <p:animEffect transition="in" filter="fade">
                                      <p:cBhvr>
                                        <p:cTn id="41" dur="2000"/>
                                        <p:tgtEl>
                                          <p:spTgt spid="20">
                                            <p:bg/>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xEl>
                                              <p:pRg st="0" end="0"/>
                                            </p:txEl>
                                          </p:spTgt>
                                        </p:tgtEl>
                                        <p:attrNameLst>
                                          <p:attrName>style.visibility</p:attrName>
                                        </p:attrNameLst>
                                      </p:cBhvr>
                                      <p:to>
                                        <p:strVal val="visible"/>
                                      </p:to>
                                    </p:set>
                                    <p:animEffect transition="in" filter="fade">
                                      <p:cBhvr>
                                        <p:cTn id="44" dur="2000"/>
                                        <p:tgtEl>
                                          <p:spTgt spid="20">
                                            <p:txEl>
                                              <p:pRg st="0" end="0"/>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2000"/>
                                        <p:tgtEl>
                                          <p:spTgt spid="2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2000"/>
                                        <p:tgtEl>
                                          <p:spTgt spid="2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2000"/>
                                        <p:tgtEl>
                                          <p:spTgt spid="2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2000"/>
                                        <p:tgtEl>
                                          <p:spTgt spid="28"/>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2000"/>
                                        <p:tgtEl>
                                          <p:spTgt spid="2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2000"/>
                                        <p:tgtEl>
                                          <p:spTgt spid="26"/>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10" presetClass="entr" presetSubtype="0" fill="hold" nodeType="clickEffect">
                                  <p:stCondLst>
                                    <p:cond delay="0"/>
                                  </p:stCondLst>
                                  <p:childTnLst>
                                    <p:set>
                                      <p:cBhvr>
                                        <p:cTn id="72" dur="1" fill="hold">
                                          <p:stCondLst>
                                            <p:cond delay="0"/>
                                          </p:stCondLst>
                                        </p:cTn>
                                        <p:tgtEl>
                                          <p:spTgt spid="3"/>
                                        </p:tgtEl>
                                        <p:attrNameLst>
                                          <p:attrName>style.visibility</p:attrName>
                                        </p:attrNameLst>
                                      </p:cBhvr>
                                      <p:to>
                                        <p:strVal val="visible"/>
                                      </p:to>
                                    </p:set>
                                    <p:animEffect transition="in" filter="fade">
                                      <p:cBhvr>
                                        <p:cTn id="73" dur="2000"/>
                                        <p:tgtEl>
                                          <p:spTgt spid="3"/>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12"/>
                                        </p:tgtEl>
                                        <p:attrNameLst>
                                          <p:attrName>style.visibility</p:attrName>
                                        </p:attrNameLst>
                                      </p:cBhvr>
                                      <p:to>
                                        <p:strVal val="visible"/>
                                      </p:to>
                                    </p:set>
                                    <p:animEffect transition="in" filter="wipe(left)">
                                      <p:cBhvr>
                                        <p:cTn id="78" dur="2000"/>
                                        <p:tgtEl>
                                          <p:spTgt spid="12"/>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8" fill="hold" nodeType="clickEffect">
                                  <p:stCondLst>
                                    <p:cond delay="0"/>
                                  </p:stCondLst>
                                  <p:childTnLst>
                                    <p:set>
                                      <p:cBhvr>
                                        <p:cTn id="82" dur="1" fill="hold">
                                          <p:stCondLst>
                                            <p:cond delay="0"/>
                                          </p:stCondLst>
                                        </p:cTn>
                                        <p:tgtEl>
                                          <p:spTgt spid="7"/>
                                        </p:tgtEl>
                                        <p:attrNameLst>
                                          <p:attrName>style.visibility</p:attrName>
                                        </p:attrNameLst>
                                      </p:cBhvr>
                                      <p:to>
                                        <p:strVal val="visible"/>
                                      </p:to>
                                    </p:set>
                                    <p:animEffect transition="in" filter="wipe(left)">
                                      <p:cBhvr>
                                        <p:cTn id="83"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127" grpId="0" build="p"/>
      <p:bldP spid="6" grpId="0" autoUpdateAnimBg="0"/>
      <p:bldP spid="12" grpId="0" autoUpdateAnimBg="0"/>
      <p:bldP spid="19" grpId="0" build="allAtOnce" animBg="1"/>
      <p:bldP spid="20" grpId="0" build="allAtOnce" animBg="1"/>
      <p:bldP spid="21" grpId="0" animBg="1"/>
      <p:bldP spid="22" grpId="0"/>
      <p:bldP spid="25" grpId="0" animBg="1"/>
      <p:bldP spid="26" grpId="0"/>
      <p:bldP spid="27" grpId="0" animBg="1"/>
      <p:bldP spid="28"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Text Box 18">
            <a:extLst>
              <a:ext uri="{FF2B5EF4-FFF2-40B4-BE49-F238E27FC236}">
                <a16:creationId xmlns:a16="http://schemas.microsoft.com/office/drawing/2014/main" id="{B9BE5A43-A52D-4DFA-A631-162644DD1EE6}"/>
              </a:ext>
            </a:extLst>
          </p:cNvPr>
          <p:cNvSpPr txBox="1">
            <a:spLocks noChangeArrowheads="1"/>
          </p:cNvSpPr>
          <p:nvPr/>
        </p:nvSpPr>
        <p:spPr bwMode="auto">
          <a:xfrm>
            <a:off x="746125" y="981075"/>
            <a:ext cx="6164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
                <a:schemeClr val="accent2"/>
              </a:buClr>
              <a:buSzTx/>
              <a:buFontTx/>
              <a:buNone/>
            </a:pPr>
            <a:r>
              <a:rPr lang="zh-CN" altLang="en-US" sz="2400" b="1">
                <a:solidFill>
                  <a:srgbClr val="FFFFFF"/>
                </a:solidFill>
              </a:rPr>
              <a:t>电荷分布在有限范围</a:t>
            </a:r>
            <a:r>
              <a:rPr lang="en-US" altLang="zh-CN" sz="2400" b="1">
                <a:solidFill>
                  <a:srgbClr val="FFFFFF"/>
                </a:solidFill>
              </a:rPr>
              <a:t>—</a:t>
            </a:r>
            <a:r>
              <a:rPr lang="zh-CN" altLang="en-US" sz="2400" b="1">
                <a:solidFill>
                  <a:srgbClr val="FFFFFF"/>
                </a:solidFill>
              </a:rPr>
              <a:t>选无穷远为势能零点</a:t>
            </a:r>
          </a:p>
        </p:txBody>
      </p:sp>
      <p:sp>
        <p:nvSpPr>
          <p:cNvPr id="201731" name="Rectangle 21">
            <a:extLst>
              <a:ext uri="{FF2B5EF4-FFF2-40B4-BE49-F238E27FC236}">
                <a16:creationId xmlns:a16="http://schemas.microsoft.com/office/drawing/2014/main" id="{A7D2ECEC-DFA7-43DF-A6E6-30A6162D2BEB}"/>
              </a:ext>
            </a:extLst>
          </p:cNvPr>
          <p:cNvSpPr>
            <a:spLocks noChangeArrowheads="1"/>
          </p:cNvSpPr>
          <p:nvPr/>
        </p:nvSpPr>
        <p:spPr bwMode="auto">
          <a:xfrm>
            <a:off x="706438" y="2849563"/>
            <a:ext cx="6796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chemeClr val="accent2"/>
              </a:buClr>
              <a:buSzTx/>
              <a:buFontTx/>
              <a:buNone/>
            </a:pPr>
            <a:r>
              <a:rPr lang="zh-CN" altLang="en-US" sz="2400" b="1">
                <a:solidFill>
                  <a:srgbClr val="FFFFFF"/>
                </a:solidFill>
                <a:latin typeface="宋体" panose="02010600030101010101" pitchFamily="2" charset="-122"/>
              </a:rPr>
              <a:t>电荷分布到无限远时，势能零点不能选在无限远</a:t>
            </a:r>
          </a:p>
        </p:txBody>
      </p:sp>
      <p:sp>
        <p:nvSpPr>
          <p:cNvPr id="201732" name="Rectangle 23">
            <a:extLst>
              <a:ext uri="{FF2B5EF4-FFF2-40B4-BE49-F238E27FC236}">
                <a16:creationId xmlns:a16="http://schemas.microsoft.com/office/drawing/2014/main" id="{D5A93CC6-FB86-4C11-B579-6BC158942316}"/>
              </a:ext>
            </a:extLst>
          </p:cNvPr>
          <p:cNvSpPr>
            <a:spLocks noChangeArrowheads="1"/>
          </p:cNvSpPr>
          <p:nvPr/>
        </p:nvSpPr>
        <p:spPr bwMode="auto">
          <a:xfrm>
            <a:off x="655638" y="379413"/>
            <a:ext cx="35893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1">
                <a:solidFill>
                  <a:srgbClr val="FFFF00"/>
                </a:solidFill>
                <a:ea typeface="华文新魏" panose="02010800040101010101" pitchFamily="2" charset="-122"/>
              </a:rPr>
              <a:t>势能零点的选择：</a:t>
            </a:r>
          </a:p>
        </p:txBody>
      </p:sp>
      <p:sp>
        <p:nvSpPr>
          <p:cNvPr id="201733" name="Rectangle 23">
            <a:extLst>
              <a:ext uri="{FF2B5EF4-FFF2-40B4-BE49-F238E27FC236}">
                <a16:creationId xmlns:a16="http://schemas.microsoft.com/office/drawing/2014/main" id="{9B56801F-7B2E-4BE8-B26E-DC5E5BA13E76}"/>
              </a:ext>
            </a:extLst>
          </p:cNvPr>
          <p:cNvSpPr>
            <a:spLocks noChangeArrowheads="1"/>
          </p:cNvSpPr>
          <p:nvPr/>
        </p:nvSpPr>
        <p:spPr bwMode="auto">
          <a:xfrm>
            <a:off x="611188" y="4275138"/>
            <a:ext cx="35893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1">
                <a:solidFill>
                  <a:srgbClr val="FFFF00"/>
                </a:solidFill>
                <a:ea typeface="华文新魏" panose="02010800040101010101" pitchFamily="2" charset="-122"/>
              </a:rPr>
              <a:t>电势能的正负：</a:t>
            </a:r>
          </a:p>
        </p:txBody>
      </p:sp>
      <p:sp>
        <p:nvSpPr>
          <p:cNvPr id="201734" name="Rectangle 20">
            <a:extLst>
              <a:ext uri="{FF2B5EF4-FFF2-40B4-BE49-F238E27FC236}">
                <a16:creationId xmlns:a16="http://schemas.microsoft.com/office/drawing/2014/main" id="{DD1F26E5-207B-4DCF-BB74-0967D7FB448B}"/>
              </a:ext>
            </a:extLst>
          </p:cNvPr>
          <p:cNvSpPr>
            <a:spLocks noChangeArrowheads="1"/>
          </p:cNvSpPr>
          <p:nvPr/>
        </p:nvSpPr>
        <p:spPr bwMode="auto">
          <a:xfrm>
            <a:off x="695325" y="5035550"/>
            <a:ext cx="6388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b="1">
                <a:solidFill>
                  <a:srgbClr val="FFFFFF"/>
                </a:solidFill>
              </a:rPr>
              <a:t>电场力做正功，电势能减小；</a:t>
            </a:r>
          </a:p>
        </p:txBody>
      </p:sp>
      <p:sp>
        <p:nvSpPr>
          <p:cNvPr id="201735" name="Rectangle 20">
            <a:extLst>
              <a:ext uri="{FF2B5EF4-FFF2-40B4-BE49-F238E27FC236}">
                <a16:creationId xmlns:a16="http://schemas.microsoft.com/office/drawing/2014/main" id="{5FB4A2DC-F995-466C-859E-6C011715E699}"/>
              </a:ext>
            </a:extLst>
          </p:cNvPr>
          <p:cNvSpPr>
            <a:spLocks noChangeArrowheads="1"/>
          </p:cNvSpPr>
          <p:nvPr/>
        </p:nvSpPr>
        <p:spPr bwMode="auto">
          <a:xfrm>
            <a:off x="696913" y="5576888"/>
            <a:ext cx="6388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b="1">
                <a:solidFill>
                  <a:srgbClr val="FFFFFF"/>
                </a:solidFill>
              </a:rPr>
              <a:t>电场力做负功，电势能增加。</a:t>
            </a:r>
          </a:p>
        </p:txBody>
      </p:sp>
      <p:graphicFrame>
        <p:nvGraphicFramePr>
          <p:cNvPr id="201736" name="Object 19">
            <a:extLst>
              <a:ext uri="{FF2B5EF4-FFF2-40B4-BE49-F238E27FC236}">
                <a16:creationId xmlns:a16="http://schemas.microsoft.com/office/drawing/2014/main" id="{060B5306-401D-4F91-9A92-0ED410E719E0}"/>
              </a:ext>
            </a:extLst>
          </p:cNvPr>
          <p:cNvGraphicFramePr>
            <a:graphicFrameLocks noChangeAspect="1"/>
          </p:cNvGraphicFramePr>
          <p:nvPr/>
        </p:nvGraphicFramePr>
        <p:xfrm>
          <a:off x="3200400" y="1600200"/>
          <a:ext cx="2070100" cy="996950"/>
        </p:xfrm>
        <a:graphic>
          <a:graphicData uri="http://schemas.openxmlformats.org/presentationml/2006/ole">
            <mc:AlternateContent xmlns:mc="http://schemas.openxmlformats.org/markup-compatibility/2006">
              <mc:Choice xmlns:v="urn:schemas-microsoft-com:vml" Requires="v">
                <p:oleObj name="Equation" r:id="rId2" imgW="1422400" imgH="685800" progId="Equation.DSMT4">
                  <p:embed/>
                </p:oleObj>
              </mc:Choice>
              <mc:Fallback>
                <p:oleObj name="Equation" r:id="rId2" imgW="1422400" imgH="685800" progId="Equation.DSMT4">
                  <p:embed/>
                  <p:pic>
                    <p:nvPicPr>
                      <p:cNvPr id="0" name="Object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600200"/>
                        <a:ext cx="2070100" cy="99695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39">
            <a:extLst>
              <a:ext uri="{FF2B5EF4-FFF2-40B4-BE49-F238E27FC236}">
                <a16:creationId xmlns:a16="http://schemas.microsoft.com/office/drawing/2014/main" id="{B172E4D9-3E9E-4F4B-AC77-DC171FF9FECF}"/>
              </a:ext>
            </a:extLst>
          </p:cNvPr>
          <p:cNvGrpSpPr>
            <a:grpSpLocks/>
          </p:cNvGrpSpPr>
          <p:nvPr/>
        </p:nvGrpSpPr>
        <p:grpSpPr bwMode="auto">
          <a:xfrm>
            <a:off x="233363" y="14288"/>
            <a:ext cx="8488362" cy="798512"/>
            <a:chOff x="258984" y="73026"/>
            <a:chExt cx="8488141" cy="798512"/>
          </a:xfrm>
        </p:grpSpPr>
        <p:sp>
          <p:nvSpPr>
            <p:cNvPr id="202766" name="Text Box 2">
              <a:extLst>
                <a:ext uri="{FF2B5EF4-FFF2-40B4-BE49-F238E27FC236}">
                  <a16:creationId xmlns:a16="http://schemas.microsoft.com/office/drawing/2014/main" id="{45243F05-4D73-4214-B3D9-BEDA8F230164}"/>
                </a:ext>
              </a:extLst>
            </p:cNvPr>
            <p:cNvSpPr txBox="1">
              <a:spLocks noChangeArrowheads="1"/>
            </p:cNvSpPr>
            <p:nvPr/>
          </p:nvSpPr>
          <p:spPr bwMode="auto">
            <a:xfrm>
              <a:off x="258984" y="73026"/>
              <a:ext cx="42513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762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3600" b="1">
                  <a:solidFill>
                    <a:srgbClr val="FFFF00"/>
                  </a:solidFill>
                  <a:latin typeface="Times New Roman" panose="02020603050405020304" pitchFamily="18" charset="0"/>
                </a:rPr>
                <a:t>5</a:t>
              </a:r>
              <a:r>
                <a:rPr lang="zh-CN" altLang="zh-CN" sz="3600" b="1">
                  <a:solidFill>
                    <a:srgbClr val="FFFF00"/>
                  </a:solidFill>
                  <a:latin typeface="Times New Roman" panose="02020603050405020304" pitchFamily="18" charset="0"/>
                </a:rPr>
                <a:t>.4.</a:t>
              </a:r>
              <a:r>
                <a:rPr lang="en-US" altLang="zh-CN" sz="3600" b="1">
                  <a:solidFill>
                    <a:srgbClr val="FFFF00"/>
                  </a:solidFill>
                  <a:latin typeface="Times New Roman" panose="02020603050405020304" pitchFamily="18" charset="0"/>
                </a:rPr>
                <a:t>3 </a:t>
              </a:r>
              <a:r>
                <a:rPr lang="zh-CN" altLang="zh-CN" sz="3600" b="1">
                  <a:solidFill>
                    <a:srgbClr val="FFFF00"/>
                  </a:solidFill>
                  <a:latin typeface="Times New Roman" panose="02020603050405020304" pitchFamily="18" charset="0"/>
                </a:rPr>
                <a:t> </a:t>
              </a:r>
              <a:r>
                <a:rPr lang="zh-CN" altLang="en-US" sz="3600" b="1">
                  <a:solidFill>
                    <a:srgbClr val="FFFF00"/>
                  </a:solidFill>
                  <a:latin typeface="Times New Roman" panose="02020603050405020304" pitchFamily="18" charset="0"/>
                </a:rPr>
                <a:t>电势差和电势</a:t>
              </a:r>
            </a:p>
          </p:txBody>
        </p:sp>
        <p:sp>
          <p:nvSpPr>
            <p:cNvPr id="202767" name="Line 6">
              <a:extLst>
                <a:ext uri="{FF2B5EF4-FFF2-40B4-BE49-F238E27FC236}">
                  <a16:creationId xmlns:a16="http://schemas.microsoft.com/office/drawing/2014/main" id="{460412BD-2869-4534-9B0A-789B17B22F0A}"/>
                </a:ext>
              </a:extLst>
            </p:cNvPr>
            <p:cNvSpPr>
              <a:spLocks noChangeShapeType="1"/>
            </p:cNvSpPr>
            <p:nvPr/>
          </p:nvSpPr>
          <p:spPr bwMode="auto">
            <a:xfrm>
              <a:off x="288925" y="871538"/>
              <a:ext cx="8458200" cy="0"/>
            </a:xfrm>
            <a:prstGeom prst="line">
              <a:avLst/>
            </a:prstGeom>
            <a:noFill/>
            <a:ln w="57150" cmpd="thickThin">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76804" name="Object 4">
            <a:extLst>
              <a:ext uri="{FF2B5EF4-FFF2-40B4-BE49-F238E27FC236}">
                <a16:creationId xmlns:a16="http://schemas.microsoft.com/office/drawing/2014/main" id="{6F621DF4-5FC3-4BBA-A41C-6313C632ED38}"/>
              </a:ext>
            </a:extLst>
          </p:cNvPr>
          <p:cNvGraphicFramePr>
            <a:graphicFrameLocks/>
          </p:cNvGraphicFramePr>
          <p:nvPr/>
        </p:nvGraphicFramePr>
        <p:xfrm>
          <a:off x="1862138" y="1371600"/>
          <a:ext cx="1144587" cy="914400"/>
        </p:xfrm>
        <a:graphic>
          <a:graphicData uri="http://schemas.openxmlformats.org/presentationml/2006/ole">
            <mc:AlternateContent xmlns:mc="http://schemas.openxmlformats.org/markup-compatibility/2006">
              <mc:Choice xmlns:v="urn:schemas-microsoft-com:vml" Requires="v">
                <p:oleObj r:id="rId2" imgW="2143181" imgH="1685845" progId="Equation.3">
                  <p:embed/>
                </p:oleObj>
              </mc:Choice>
              <mc:Fallback>
                <p:oleObj r:id="rId2" imgW="2143181" imgH="1685845" progId="Equation.3">
                  <p:embed/>
                  <p:pic>
                    <p:nvPicPr>
                      <p:cNvPr id="0" name="Object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2138" y="1371600"/>
                        <a:ext cx="1144587"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6805" name="Object 5">
            <a:extLst>
              <a:ext uri="{FF2B5EF4-FFF2-40B4-BE49-F238E27FC236}">
                <a16:creationId xmlns:a16="http://schemas.microsoft.com/office/drawing/2014/main" id="{CE3851C5-C47E-4CC4-B708-01D82CAB24E5}"/>
              </a:ext>
            </a:extLst>
          </p:cNvPr>
          <p:cNvGraphicFramePr>
            <a:graphicFrameLocks/>
          </p:cNvGraphicFramePr>
          <p:nvPr/>
        </p:nvGraphicFramePr>
        <p:xfrm>
          <a:off x="3048000" y="1371600"/>
          <a:ext cx="2703513" cy="914400"/>
        </p:xfrm>
        <a:graphic>
          <a:graphicData uri="http://schemas.openxmlformats.org/presentationml/2006/ole">
            <mc:AlternateContent xmlns:mc="http://schemas.openxmlformats.org/markup-compatibility/2006">
              <mc:Choice xmlns:v="urn:schemas-microsoft-com:vml" Requires="v">
                <p:oleObj r:id="rId4" imgW="5267231" imgH="1685845" progId="Equation.3">
                  <p:embed/>
                </p:oleObj>
              </mc:Choice>
              <mc:Fallback>
                <p:oleObj r:id="rId4" imgW="5267231" imgH="1685845" progId="Equation.3">
                  <p:embed/>
                  <p:pic>
                    <p:nvPicPr>
                      <p:cNvPr id="0" name="Object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0" y="1371600"/>
                        <a:ext cx="27035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6813" name="Object 13">
            <a:extLst>
              <a:ext uri="{FF2B5EF4-FFF2-40B4-BE49-F238E27FC236}">
                <a16:creationId xmlns:a16="http://schemas.microsoft.com/office/drawing/2014/main" id="{164BECDA-3FE5-4CE7-B9C2-5825DF6EE90B}"/>
              </a:ext>
            </a:extLst>
          </p:cNvPr>
          <p:cNvGraphicFramePr>
            <a:graphicFrameLocks/>
          </p:cNvGraphicFramePr>
          <p:nvPr/>
        </p:nvGraphicFramePr>
        <p:xfrm>
          <a:off x="2895600" y="3886200"/>
          <a:ext cx="2081213" cy="736600"/>
        </p:xfrm>
        <a:graphic>
          <a:graphicData uri="http://schemas.openxmlformats.org/presentationml/2006/ole">
            <mc:AlternateContent xmlns:mc="http://schemas.openxmlformats.org/markup-compatibility/2006">
              <mc:Choice xmlns:v="urn:schemas-microsoft-com:vml" Requires="v">
                <p:oleObj r:id="rId6" imgW="4019408" imgH="1324002" progId="Equation.3">
                  <p:embed/>
                </p:oleObj>
              </mc:Choice>
              <mc:Fallback>
                <p:oleObj r:id="rId6" imgW="4019408" imgH="1324002" progId="Equation.3">
                  <p:embed/>
                  <p:pic>
                    <p:nvPicPr>
                      <p:cNvPr id="0" name="Object 1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95600" y="3886200"/>
                        <a:ext cx="2081213" cy="73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3731" name="Text Box 3">
            <a:extLst>
              <a:ext uri="{FF2B5EF4-FFF2-40B4-BE49-F238E27FC236}">
                <a16:creationId xmlns:a16="http://schemas.microsoft.com/office/drawing/2014/main" id="{9181F2D0-E7D8-4EA2-9339-25FBD5E90497}"/>
              </a:ext>
            </a:extLst>
          </p:cNvPr>
          <p:cNvSpPr txBox="1">
            <a:spLocks noChangeArrowheads="1"/>
          </p:cNvSpPr>
          <p:nvPr/>
        </p:nvSpPr>
        <p:spPr bwMode="auto">
          <a:xfrm>
            <a:off x="549275" y="969963"/>
            <a:ext cx="3376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762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
                <a:srgbClr val="FF9900"/>
              </a:buClr>
              <a:buSzTx/>
              <a:buFont typeface="Wingdings" panose="05000000000000000000" pitchFamily="2" charset="2"/>
              <a:buChar char="v"/>
            </a:pPr>
            <a:r>
              <a:rPr lang="zh-CN" altLang="en-US" sz="2400" b="1">
                <a:solidFill>
                  <a:srgbClr val="66FFFF"/>
                </a:solidFill>
                <a:latin typeface="Times New Roman" panose="02020603050405020304" pitchFamily="18" charset="0"/>
                <a:ea typeface="楷体_GB2312" pitchFamily="49" charset="-122"/>
              </a:rPr>
              <a:t>定义：</a:t>
            </a:r>
          </a:p>
        </p:txBody>
      </p:sp>
      <p:sp>
        <p:nvSpPr>
          <p:cNvPr id="385037" name="Line 13">
            <a:extLst>
              <a:ext uri="{FF2B5EF4-FFF2-40B4-BE49-F238E27FC236}">
                <a16:creationId xmlns:a16="http://schemas.microsoft.com/office/drawing/2014/main" id="{A53DA302-E2CF-4773-9D47-5BF76BC1A985}"/>
              </a:ext>
            </a:extLst>
          </p:cNvPr>
          <p:cNvSpPr>
            <a:spLocks noChangeShapeType="1"/>
          </p:cNvSpPr>
          <p:nvPr/>
        </p:nvSpPr>
        <p:spPr bwMode="auto">
          <a:xfrm>
            <a:off x="2471738" y="2362200"/>
            <a:ext cx="533400" cy="0"/>
          </a:xfrm>
          <a:prstGeom prst="line">
            <a:avLst/>
          </a:prstGeom>
          <a:noFill/>
          <a:ln w="9525">
            <a:solidFill>
              <a:schemeClr val="tx1"/>
            </a:solidFill>
            <a:round/>
            <a:headEnd/>
            <a:tailEnd/>
          </a:ln>
          <a:effectLst>
            <a:prstShdw prst="shdw13" dist="53882" dir="13500000">
              <a:schemeClr val="tx1">
                <a:gamma/>
                <a:shade val="60000"/>
                <a:invGamma/>
                <a:alpha val="50000"/>
              </a:schemeClr>
            </a:prstShdw>
          </a:effectLst>
        </p:spPr>
        <p:txBody>
          <a:bodyPr/>
          <a:lstStyle/>
          <a:p>
            <a:pPr algn="ctr" eaLnBrk="1" hangingPunct="1">
              <a:defRPr/>
            </a:pPr>
            <a:endParaRPr lang="zh-CN" altLang="en-US"/>
          </a:p>
        </p:txBody>
      </p:sp>
      <p:sp>
        <p:nvSpPr>
          <p:cNvPr id="385040" name="Line 16">
            <a:extLst>
              <a:ext uri="{FF2B5EF4-FFF2-40B4-BE49-F238E27FC236}">
                <a16:creationId xmlns:a16="http://schemas.microsoft.com/office/drawing/2014/main" id="{E52600AE-0803-4254-B211-10BDA4CBE944}"/>
              </a:ext>
            </a:extLst>
          </p:cNvPr>
          <p:cNvSpPr>
            <a:spLocks noChangeShapeType="1"/>
          </p:cNvSpPr>
          <p:nvPr/>
        </p:nvSpPr>
        <p:spPr bwMode="auto">
          <a:xfrm>
            <a:off x="4419600" y="2286000"/>
            <a:ext cx="1219200" cy="0"/>
          </a:xfrm>
          <a:prstGeom prst="line">
            <a:avLst/>
          </a:prstGeom>
          <a:noFill/>
          <a:ln w="9525">
            <a:solidFill>
              <a:schemeClr val="tx1"/>
            </a:solidFill>
            <a:round/>
            <a:headEnd/>
            <a:tailEnd/>
          </a:ln>
          <a:effectLst>
            <a:prstShdw prst="shdw13" dist="53882" dir="13500000">
              <a:schemeClr val="tx1">
                <a:gamma/>
                <a:shade val="60000"/>
                <a:invGamma/>
                <a:alpha val="50000"/>
              </a:schemeClr>
            </a:prstShdw>
          </a:effectLst>
        </p:spPr>
        <p:txBody>
          <a:bodyPr/>
          <a:lstStyle/>
          <a:p>
            <a:pPr algn="ctr" eaLnBrk="1" hangingPunct="1">
              <a:defRPr/>
            </a:pPr>
            <a:endParaRPr lang="zh-CN" altLang="en-US"/>
          </a:p>
        </p:txBody>
      </p:sp>
      <p:sp>
        <p:nvSpPr>
          <p:cNvPr id="15" name="Text Box 18">
            <a:extLst>
              <a:ext uri="{FF2B5EF4-FFF2-40B4-BE49-F238E27FC236}">
                <a16:creationId xmlns:a16="http://schemas.microsoft.com/office/drawing/2014/main" id="{1A2E2DD0-1197-4512-AAB4-1EADD3627278}"/>
              </a:ext>
            </a:extLst>
          </p:cNvPr>
          <p:cNvSpPr txBox="1">
            <a:spLocks noChangeArrowheads="1"/>
          </p:cNvSpPr>
          <p:nvPr/>
        </p:nvSpPr>
        <p:spPr bwMode="auto">
          <a:xfrm>
            <a:off x="533400" y="2438400"/>
            <a:ext cx="2895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
                <a:schemeClr val="accent2"/>
              </a:buClr>
              <a:buSzTx/>
              <a:buFont typeface="Monotype Sorts"/>
              <a:buChar char="m"/>
            </a:pPr>
            <a:r>
              <a:rPr lang="zh-CN" altLang="en-US" sz="2400" b="1">
                <a:solidFill>
                  <a:srgbClr val="FFFFFF"/>
                </a:solidFill>
              </a:rPr>
              <a:t>单位正电荷在该点</a:t>
            </a:r>
          </a:p>
          <a:p>
            <a:pPr>
              <a:spcBef>
                <a:spcPct val="0"/>
              </a:spcBef>
              <a:buClr>
                <a:schemeClr val="accent2"/>
              </a:buClr>
              <a:buSzTx/>
              <a:buFont typeface="Monotype Sorts"/>
              <a:buChar char="m"/>
            </a:pPr>
            <a:r>
              <a:rPr lang="zh-CN" altLang="en-US" sz="2400" b="1">
                <a:solidFill>
                  <a:srgbClr val="FFFFFF"/>
                </a:solidFill>
              </a:rPr>
              <a:t>所具有的电势能</a:t>
            </a:r>
          </a:p>
        </p:txBody>
      </p:sp>
      <p:sp>
        <p:nvSpPr>
          <p:cNvPr id="2" name="Text Box 18">
            <a:extLst>
              <a:ext uri="{FF2B5EF4-FFF2-40B4-BE49-F238E27FC236}">
                <a16:creationId xmlns:a16="http://schemas.microsoft.com/office/drawing/2014/main" id="{969DED64-D8CF-4E6E-A9A1-A98DEE707398}"/>
              </a:ext>
            </a:extLst>
          </p:cNvPr>
          <p:cNvSpPr txBox="1">
            <a:spLocks noChangeArrowheads="1"/>
          </p:cNvSpPr>
          <p:nvPr/>
        </p:nvSpPr>
        <p:spPr bwMode="auto">
          <a:xfrm>
            <a:off x="3657600" y="2514600"/>
            <a:ext cx="5257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
                <a:schemeClr val="accent2"/>
              </a:buClr>
              <a:buSzTx/>
              <a:buFont typeface="Monotype Sorts"/>
              <a:buChar char="m"/>
            </a:pPr>
            <a:r>
              <a:rPr lang="zh-CN" altLang="en-US" sz="2400" b="1">
                <a:solidFill>
                  <a:srgbClr val="FFFFFF"/>
                </a:solidFill>
              </a:rPr>
              <a:t>单位正电荷从该点到无穷处（电势 </a:t>
            </a:r>
          </a:p>
          <a:p>
            <a:pPr>
              <a:spcBef>
                <a:spcPct val="0"/>
              </a:spcBef>
              <a:buClr>
                <a:schemeClr val="accent2"/>
              </a:buClr>
              <a:buSzTx/>
              <a:buFont typeface="Monotype Sorts"/>
              <a:buChar char="m"/>
            </a:pPr>
            <a:r>
              <a:rPr lang="zh-CN" altLang="en-US" sz="2400" b="1">
                <a:solidFill>
                  <a:srgbClr val="FFFFFF"/>
                </a:solidFill>
              </a:rPr>
              <a:t>零点）电场力所做功</a:t>
            </a:r>
          </a:p>
        </p:txBody>
      </p:sp>
      <p:sp>
        <p:nvSpPr>
          <p:cNvPr id="25" name="Rectangle 20">
            <a:extLst>
              <a:ext uri="{FF2B5EF4-FFF2-40B4-BE49-F238E27FC236}">
                <a16:creationId xmlns:a16="http://schemas.microsoft.com/office/drawing/2014/main" id="{7CFEFB4E-E96B-430C-941C-EF39A37223DC}"/>
              </a:ext>
            </a:extLst>
          </p:cNvPr>
          <p:cNvSpPr>
            <a:spLocks noChangeArrowheads="1"/>
          </p:cNvSpPr>
          <p:nvPr/>
        </p:nvSpPr>
        <p:spPr bwMode="auto">
          <a:xfrm>
            <a:off x="304800" y="3352800"/>
            <a:ext cx="8648700"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10000"/>
              </a:spcBef>
              <a:buClr>
                <a:srgbClr val="FF9900"/>
              </a:buClr>
              <a:buSzTx/>
              <a:buFontTx/>
              <a:buNone/>
            </a:pPr>
            <a:r>
              <a:rPr lang="zh-CN" altLang="en-US" sz="2400" b="1">
                <a:solidFill>
                  <a:srgbClr val="FFFF00"/>
                </a:solidFill>
                <a:latin typeface="Times New Roman" panose="02020603050405020304" pitchFamily="18" charset="0"/>
                <a:ea typeface="楷体_GB2312" pitchFamily="49" charset="-122"/>
              </a:rPr>
              <a:t>电势</a:t>
            </a:r>
            <a:r>
              <a:rPr lang="zh-CN" altLang="en-US" sz="2400" b="1">
                <a:latin typeface="Times New Roman" panose="02020603050405020304" pitchFamily="18" charset="0"/>
                <a:ea typeface="楷体_GB2312" pitchFamily="49" charset="-122"/>
              </a:rPr>
              <a:t>：</a:t>
            </a:r>
            <a:r>
              <a:rPr lang="zh-CN" altLang="en-US" sz="2400" b="1">
                <a:solidFill>
                  <a:srgbClr val="FFFFFF"/>
                </a:solidFill>
                <a:latin typeface="Times New Roman" panose="02020603050405020304" pitchFamily="18" charset="0"/>
                <a:ea typeface="楷体_GB2312" pitchFamily="49" charset="-122"/>
              </a:rPr>
              <a:t>将单位正电荷从</a:t>
            </a:r>
            <a:r>
              <a:rPr lang="en-US" altLang="zh-CN" sz="2400" b="1">
                <a:solidFill>
                  <a:srgbClr val="FFFFFF"/>
                </a:solidFill>
                <a:latin typeface="Times New Roman" panose="02020603050405020304" pitchFamily="18" charset="0"/>
                <a:ea typeface="楷体_GB2312" pitchFamily="49" charset="-122"/>
              </a:rPr>
              <a:t>a</a:t>
            </a:r>
            <a:r>
              <a:rPr lang="zh-CN" altLang="en-US" sz="2400" b="1">
                <a:solidFill>
                  <a:srgbClr val="FFFFFF"/>
                </a:solidFill>
                <a:latin typeface="Times New Roman" panose="02020603050405020304" pitchFamily="18" charset="0"/>
                <a:ea typeface="楷体_GB2312" pitchFamily="49" charset="-122"/>
              </a:rPr>
              <a:t>点沿任意路径移动到电势为零的点时，</a:t>
            </a:r>
          </a:p>
          <a:p>
            <a:pPr>
              <a:spcBef>
                <a:spcPct val="10000"/>
              </a:spcBef>
              <a:buClr>
                <a:srgbClr val="FF9900"/>
              </a:buClr>
              <a:buSzTx/>
              <a:buFontTx/>
              <a:buNone/>
            </a:pPr>
            <a:r>
              <a:rPr lang="zh-CN" altLang="en-US" sz="2400" b="1">
                <a:solidFill>
                  <a:srgbClr val="FFFFFF"/>
                </a:solidFill>
                <a:latin typeface="Times New Roman" panose="02020603050405020304" pitchFamily="18" charset="0"/>
                <a:ea typeface="楷体_GB2312" pitchFamily="49" charset="-122"/>
              </a:rPr>
              <a:t>静电力所做的功</a:t>
            </a:r>
          </a:p>
        </p:txBody>
      </p:sp>
      <p:sp>
        <p:nvSpPr>
          <p:cNvPr id="48" name="Rectangle 21">
            <a:extLst>
              <a:ext uri="{FF2B5EF4-FFF2-40B4-BE49-F238E27FC236}">
                <a16:creationId xmlns:a16="http://schemas.microsoft.com/office/drawing/2014/main" id="{BCF1CE80-ACAD-4F38-A30E-EDB31FA35E74}"/>
              </a:ext>
            </a:extLst>
          </p:cNvPr>
          <p:cNvSpPr>
            <a:spLocks noChangeArrowheads="1"/>
          </p:cNvSpPr>
          <p:nvPr/>
        </p:nvSpPr>
        <p:spPr bwMode="auto">
          <a:xfrm>
            <a:off x="304800" y="4800600"/>
            <a:ext cx="8382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762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a:solidFill>
                  <a:srgbClr val="FFFF00"/>
                </a:solidFill>
                <a:latin typeface="Times New Roman" panose="02020603050405020304" pitchFamily="18" charset="0"/>
                <a:ea typeface="楷体_GB2312" pitchFamily="49" charset="-122"/>
              </a:rPr>
              <a:t>电势差</a:t>
            </a:r>
            <a:r>
              <a:rPr lang="zh-CN" altLang="en-US" sz="2400" b="1">
                <a:solidFill>
                  <a:srgbClr val="FFFFFF"/>
                </a:solidFill>
                <a:latin typeface="Times New Roman" panose="02020603050405020304" pitchFamily="18" charset="0"/>
                <a:ea typeface="楷体_GB2312" pitchFamily="49" charset="-122"/>
              </a:rPr>
              <a:t>：单位正电荷从电场中</a:t>
            </a:r>
            <a:r>
              <a:rPr lang="en-US" altLang="zh-CN" sz="2400" b="1">
                <a:solidFill>
                  <a:srgbClr val="FFFFFF"/>
                </a:solidFill>
                <a:latin typeface="Times New Roman" panose="02020603050405020304" pitchFamily="18" charset="0"/>
                <a:ea typeface="楷体_GB2312" pitchFamily="49" charset="-122"/>
              </a:rPr>
              <a:t>a</a:t>
            </a:r>
            <a:r>
              <a:rPr lang="zh-CN" altLang="en-US" sz="2400" b="1">
                <a:solidFill>
                  <a:srgbClr val="FFFFFF"/>
                </a:solidFill>
                <a:latin typeface="Times New Roman" panose="02020603050405020304" pitchFamily="18" charset="0"/>
                <a:ea typeface="楷体_GB2312" pitchFamily="49" charset="-122"/>
              </a:rPr>
              <a:t>点移动到</a:t>
            </a:r>
            <a:r>
              <a:rPr lang="en-US" altLang="zh-CN" sz="2400" b="1">
                <a:solidFill>
                  <a:srgbClr val="FFFFFF"/>
                </a:solidFill>
                <a:latin typeface="Times New Roman" panose="02020603050405020304" pitchFamily="18" charset="0"/>
                <a:ea typeface="楷体_GB2312" pitchFamily="49" charset="-122"/>
              </a:rPr>
              <a:t>b</a:t>
            </a:r>
            <a:r>
              <a:rPr lang="zh-CN" altLang="en-US" sz="2400" b="1">
                <a:solidFill>
                  <a:srgbClr val="FFFFFF"/>
                </a:solidFill>
                <a:latin typeface="Times New Roman" panose="02020603050405020304" pitchFamily="18" charset="0"/>
                <a:ea typeface="楷体_GB2312" pitchFamily="49" charset="-122"/>
              </a:rPr>
              <a:t>点，静电力所做的功，为电场中</a:t>
            </a:r>
            <a:r>
              <a:rPr lang="zh-CN" altLang="en-US" sz="2400" b="1">
                <a:solidFill>
                  <a:srgbClr val="00FFFF"/>
                </a:solidFill>
                <a:latin typeface="Times New Roman" panose="02020603050405020304" pitchFamily="18" charset="0"/>
                <a:ea typeface="楷体_GB2312" pitchFamily="49" charset="-122"/>
              </a:rPr>
              <a:t> </a:t>
            </a:r>
            <a:r>
              <a:rPr lang="zh-CN" altLang="en-US" sz="2400" b="1">
                <a:solidFill>
                  <a:srgbClr val="FFFFFF"/>
                </a:solidFill>
                <a:latin typeface="Times New Roman" panose="02020603050405020304" pitchFamily="18" charset="0"/>
                <a:ea typeface="楷体_GB2312" pitchFamily="49" charset="-122"/>
              </a:rPr>
              <a:t>两点的电势差   </a:t>
            </a:r>
            <a:r>
              <a:rPr lang="zh-CN" altLang="en-US" sz="2400" b="1">
                <a:solidFill>
                  <a:srgbClr val="00FFFF"/>
                </a:solidFill>
                <a:latin typeface="Times New Roman" panose="02020603050405020304" pitchFamily="18" charset="0"/>
                <a:ea typeface="楷体_GB2312" pitchFamily="49" charset="-122"/>
              </a:rPr>
              <a:t>   </a:t>
            </a:r>
            <a:endParaRPr lang="zh-CN" altLang="zh-CN" sz="2800" b="1">
              <a:solidFill>
                <a:srgbClr val="FFFFFF"/>
              </a:solidFill>
              <a:latin typeface="Times New Roman" panose="02020603050405020304" pitchFamily="18" charset="0"/>
              <a:ea typeface="楷体_GB2312" pitchFamily="49" charset="-122"/>
            </a:endParaRPr>
          </a:p>
        </p:txBody>
      </p:sp>
      <p:graphicFrame>
        <p:nvGraphicFramePr>
          <p:cNvPr id="4" name="Object 47">
            <a:extLst>
              <a:ext uri="{FF2B5EF4-FFF2-40B4-BE49-F238E27FC236}">
                <a16:creationId xmlns:a16="http://schemas.microsoft.com/office/drawing/2014/main" id="{15B9FBDB-49C0-44AF-BE4E-45A779E0928F}"/>
              </a:ext>
            </a:extLst>
          </p:cNvPr>
          <p:cNvGraphicFramePr>
            <a:graphicFrameLocks/>
          </p:cNvGraphicFramePr>
          <p:nvPr/>
        </p:nvGraphicFramePr>
        <p:xfrm>
          <a:off x="2819400" y="5638800"/>
          <a:ext cx="2459038" cy="877888"/>
        </p:xfrm>
        <a:graphic>
          <a:graphicData uri="http://schemas.openxmlformats.org/presentationml/2006/ole">
            <mc:AlternateContent xmlns:mc="http://schemas.openxmlformats.org/markup-compatibility/2006">
              <mc:Choice xmlns:v="urn:schemas-microsoft-com:vml" Requires="v">
                <p:oleObj name="Equation" r:id="rId8" imgW="1323994" imgH="399970" progId="Equation.3">
                  <p:embed/>
                </p:oleObj>
              </mc:Choice>
              <mc:Fallback>
                <p:oleObj name="Equation" r:id="rId8" imgW="1323994" imgH="399970" progId="Equation.3">
                  <p:embed/>
                  <p:pic>
                    <p:nvPicPr>
                      <p:cNvPr id="0" name="Object 4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19400" y="5638800"/>
                        <a:ext cx="2459038" cy="877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76804"/>
                                        </p:tgtEl>
                                        <p:attrNameLst>
                                          <p:attrName>style.visibility</p:attrName>
                                        </p:attrNameLst>
                                      </p:cBhvr>
                                      <p:to>
                                        <p:strVal val="visible"/>
                                      </p:to>
                                    </p:set>
                                    <p:animEffect transition="in" filter="wipe(left)">
                                      <p:cBhvr>
                                        <p:cTn id="12" dur="2000"/>
                                        <p:tgtEl>
                                          <p:spTgt spid="7680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76805"/>
                                        </p:tgtEl>
                                        <p:attrNameLst>
                                          <p:attrName>style.visibility</p:attrName>
                                        </p:attrNameLst>
                                      </p:cBhvr>
                                      <p:to>
                                        <p:strVal val="visible"/>
                                      </p:to>
                                    </p:set>
                                    <p:animEffect transition="in" filter="wipe(left)">
                                      <p:cBhvr>
                                        <p:cTn id="17" dur="2000"/>
                                        <p:tgtEl>
                                          <p:spTgt spid="7680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76813"/>
                                        </p:tgtEl>
                                        <p:attrNameLst>
                                          <p:attrName>style.visibility</p:attrName>
                                        </p:attrNameLst>
                                      </p:cBhvr>
                                      <p:to>
                                        <p:strVal val="visible"/>
                                      </p:to>
                                    </p:set>
                                    <p:animEffect transition="in" filter="wipe(left)">
                                      <p:cBhvr>
                                        <p:cTn id="22" dur="2000"/>
                                        <p:tgtEl>
                                          <p:spTgt spid="768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3731"/>
                                        </p:tgtEl>
                                        <p:attrNameLst>
                                          <p:attrName>style.visibility</p:attrName>
                                        </p:attrNameLst>
                                      </p:cBhvr>
                                      <p:to>
                                        <p:strVal val="visible"/>
                                      </p:to>
                                    </p:set>
                                    <p:animEffect transition="in" filter="wipe(left)">
                                      <p:cBhvr>
                                        <p:cTn id="27" dur="2000"/>
                                        <p:tgtEl>
                                          <p:spTgt spid="7373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15"/>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2"/>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wipe(left)">
                                      <p:cBhvr>
                                        <p:cTn id="40" dur="500"/>
                                        <p:tgtEl>
                                          <p:spTgt spid="25"/>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wipe(left)">
                                      <p:cBhvr>
                                        <p:cTn id="45" dur="2000"/>
                                        <p:tgtEl>
                                          <p:spTgt spid="48"/>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nodeType="click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wipe(left)">
                                      <p:cBhvr>
                                        <p:cTn id="5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1" grpId="0" autoUpdateAnimBg="0"/>
      <p:bldP spid="15" grpId="0" autoUpdateAnimBg="0"/>
      <p:bldP spid="2" grpId="0" autoUpdateAnimBg="0"/>
      <p:bldP spid="25" grpId="0" autoUpdateAnimBg="0"/>
      <p:bldP spid="48" grpId="0" autoUpdateAnimBg="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Box 18">
            <a:extLst>
              <a:ext uri="{FF2B5EF4-FFF2-40B4-BE49-F238E27FC236}">
                <a16:creationId xmlns:a16="http://schemas.microsoft.com/office/drawing/2014/main" id="{DF8EC09B-C530-49BA-988F-46DDBA94E0B7}"/>
              </a:ext>
            </a:extLst>
          </p:cNvPr>
          <p:cNvSpPr txBox="1">
            <a:spLocks noChangeArrowheads="1"/>
          </p:cNvSpPr>
          <p:nvPr/>
        </p:nvSpPr>
        <p:spPr bwMode="auto">
          <a:xfrm>
            <a:off x="304800" y="1676400"/>
            <a:ext cx="8575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
                <a:schemeClr val="accent2"/>
              </a:buClr>
              <a:buSzTx/>
              <a:buFont typeface="Monotype Sorts"/>
              <a:buChar char="m"/>
            </a:pPr>
            <a:r>
              <a:rPr lang="zh-CN" altLang="en-US" sz="2400" b="1">
                <a:solidFill>
                  <a:srgbClr val="FFFFFF"/>
                </a:solidFill>
              </a:rPr>
              <a:t>电荷分布在有限范围</a:t>
            </a:r>
            <a:r>
              <a:rPr lang="en-US" altLang="zh-CN" sz="2400" b="1">
                <a:solidFill>
                  <a:srgbClr val="FFFFFF"/>
                </a:solidFill>
              </a:rPr>
              <a:t>—</a:t>
            </a:r>
            <a:r>
              <a:rPr lang="zh-CN" altLang="en-US" sz="2400" b="1">
                <a:solidFill>
                  <a:srgbClr val="FFFFFF"/>
                </a:solidFill>
              </a:rPr>
              <a:t>选无穷远为电势零点</a:t>
            </a:r>
          </a:p>
        </p:txBody>
      </p:sp>
      <p:graphicFrame>
        <p:nvGraphicFramePr>
          <p:cNvPr id="16" name="Object 15">
            <a:extLst>
              <a:ext uri="{FF2B5EF4-FFF2-40B4-BE49-F238E27FC236}">
                <a16:creationId xmlns:a16="http://schemas.microsoft.com/office/drawing/2014/main" id="{6C870A9F-BA47-4B96-B237-53D7F5A47E74}"/>
              </a:ext>
            </a:extLst>
          </p:cNvPr>
          <p:cNvGraphicFramePr>
            <a:graphicFrameLocks noChangeAspect="1"/>
          </p:cNvGraphicFramePr>
          <p:nvPr/>
        </p:nvGraphicFramePr>
        <p:xfrm>
          <a:off x="3484563" y="2298700"/>
          <a:ext cx="1916112" cy="1122363"/>
        </p:xfrm>
        <a:graphic>
          <a:graphicData uri="http://schemas.openxmlformats.org/presentationml/2006/ole">
            <mc:AlternateContent xmlns:mc="http://schemas.openxmlformats.org/markup-compatibility/2006">
              <mc:Choice xmlns:v="urn:schemas-microsoft-com:vml" Requires="v">
                <p:oleObj name="Equation" r:id="rId2" imgW="1168400" imgH="685800" progId="Equation.3">
                  <p:embed/>
                </p:oleObj>
              </mc:Choice>
              <mc:Fallback>
                <p:oleObj name="Equation" r:id="rId2" imgW="1168400" imgH="685800" progId="Equation.3">
                  <p:embed/>
                  <p:pic>
                    <p:nvPicPr>
                      <p:cNvPr id="0" name="Object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4563" y="2298700"/>
                        <a:ext cx="1916112" cy="1122363"/>
                      </a:xfrm>
                      <a:prstGeom prst="rect">
                        <a:avLst/>
                      </a:prstGeom>
                      <a:solidFill>
                        <a:srgbClr val="FFFF00"/>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7" name="Rectangle 20">
            <a:extLst>
              <a:ext uri="{FF2B5EF4-FFF2-40B4-BE49-F238E27FC236}">
                <a16:creationId xmlns:a16="http://schemas.microsoft.com/office/drawing/2014/main" id="{135CBB51-F5CD-4029-93F9-44861050997D}"/>
              </a:ext>
            </a:extLst>
          </p:cNvPr>
          <p:cNvSpPr>
            <a:spLocks noChangeArrowheads="1"/>
          </p:cNvSpPr>
          <p:nvPr/>
        </p:nvSpPr>
        <p:spPr bwMode="auto">
          <a:xfrm>
            <a:off x="742950" y="3640138"/>
            <a:ext cx="6388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b="1">
                <a:solidFill>
                  <a:srgbClr val="FFFFFF"/>
                </a:solidFill>
              </a:rPr>
              <a:t>通常选地球为无穷远电势零点。</a:t>
            </a:r>
          </a:p>
        </p:txBody>
      </p:sp>
      <p:sp>
        <p:nvSpPr>
          <p:cNvPr id="22" name="Rectangle 21">
            <a:extLst>
              <a:ext uri="{FF2B5EF4-FFF2-40B4-BE49-F238E27FC236}">
                <a16:creationId xmlns:a16="http://schemas.microsoft.com/office/drawing/2014/main" id="{942570D6-DAC4-49EC-B1E1-5A925C3F8186}"/>
              </a:ext>
            </a:extLst>
          </p:cNvPr>
          <p:cNvSpPr>
            <a:spLocks noChangeArrowheads="1"/>
          </p:cNvSpPr>
          <p:nvPr/>
        </p:nvSpPr>
        <p:spPr bwMode="auto">
          <a:xfrm>
            <a:off x="365125" y="4357688"/>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chemeClr val="accent2"/>
              </a:buClr>
              <a:buSzTx/>
              <a:buFont typeface="Monotype Sorts"/>
              <a:buChar char="m"/>
            </a:pPr>
            <a:r>
              <a:rPr lang="zh-CN" altLang="en-US" sz="2400" b="1">
                <a:solidFill>
                  <a:srgbClr val="FFFFFF"/>
                </a:solidFill>
              </a:rPr>
              <a:t>电荷分布到无限远时，电势零点不能选在无限远。</a:t>
            </a:r>
          </a:p>
        </p:txBody>
      </p:sp>
      <p:sp>
        <p:nvSpPr>
          <p:cNvPr id="23" name="Rectangle 23">
            <a:extLst>
              <a:ext uri="{FF2B5EF4-FFF2-40B4-BE49-F238E27FC236}">
                <a16:creationId xmlns:a16="http://schemas.microsoft.com/office/drawing/2014/main" id="{E24BEFCE-0626-4114-B4EB-DE3DD95F6433}"/>
              </a:ext>
            </a:extLst>
          </p:cNvPr>
          <p:cNvSpPr>
            <a:spLocks noChangeArrowheads="1"/>
          </p:cNvSpPr>
          <p:nvPr/>
        </p:nvSpPr>
        <p:spPr bwMode="auto">
          <a:xfrm>
            <a:off x="533400" y="838200"/>
            <a:ext cx="35893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1">
                <a:solidFill>
                  <a:srgbClr val="FFFF00"/>
                </a:solidFill>
                <a:ea typeface="华文新魏" panose="02010800040101010101" pitchFamily="2" charset="-122"/>
              </a:rPr>
              <a:t>电势零点的选择：</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P spid="17" grpId="0" autoUpdateAnimBg="0"/>
      <p:bldP spid="22" grpId="0" autoUpdateAnimBg="0"/>
      <p:bldP spid="23" grpId="0" autoUpdateAnimBg="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32" name="Rectangle 8">
            <a:extLst>
              <a:ext uri="{FF2B5EF4-FFF2-40B4-BE49-F238E27FC236}">
                <a16:creationId xmlns:a16="http://schemas.microsoft.com/office/drawing/2014/main" id="{B8B235B3-60D2-4225-BADF-A217C8E58991}"/>
              </a:ext>
            </a:extLst>
          </p:cNvPr>
          <p:cNvSpPr>
            <a:spLocks noChangeArrowheads="1"/>
          </p:cNvSpPr>
          <p:nvPr/>
        </p:nvSpPr>
        <p:spPr bwMode="auto">
          <a:xfrm>
            <a:off x="739775" y="908050"/>
            <a:ext cx="3616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762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zh-CN" sz="2400" b="1">
                <a:solidFill>
                  <a:srgbClr val="66FFFF"/>
                </a:solidFill>
                <a:latin typeface="Times New Roman" panose="02020603050405020304" pitchFamily="18" charset="0"/>
                <a:ea typeface="楷体_GB2312" pitchFamily="49" charset="-122"/>
              </a:rPr>
              <a:t>•</a:t>
            </a:r>
            <a:r>
              <a:rPr lang="zh-CN" altLang="zh-CN" sz="2400" b="1">
                <a:solidFill>
                  <a:srgbClr val="FFFF00"/>
                </a:solidFill>
                <a:latin typeface="Times New Roman" panose="02020603050405020304" pitchFamily="18" charset="0"/>
                <a:ea typeface="楷体_GB2312" pitchFamily="49" charset="-122"/>
              </a:rPr>
              <a:t>  </a:t>
            </a:r>
            <a:r>
              <a:rPr lang="zh-CN" altLang="en-US" sz="2400" b="1">
                <a:solidFill>
                  <a:srgbClr val="66FFFF"/>
                </a:solidFill>
                <a:latin typeface="Times New Roman" panose="02020603050405020304" pitchFamily="18" charset="0"/>
                <a:ea typeface="楷体_GB2312" pitchFamily="49" charset="-122"/>
              </a:rPr>
              <a:t>点电荷的电势</a:t>
            </a:r>
          </a:p>
        </p:txBody>
      </p:sp>
      <p:graphicFrame>
        <p:nvGraphicFramePr>
          <p:cNvPr id="77833" name="Object 9">
            <a:extLst>
              <a:ext uri="{FF2B5EF4-FFF2-40B4-BE49-F238E27FC236}">
                <a16:creationId xmlns:a16="http://schemas.microsoft.com/office/drawing/2014/main" id="{7FA97E80-E95A-4922-9FB2-6858D6B5E3FF}"/>
              </a:ext>
            </a:extLst>
          </p:cNvPr>
          <p:cNvGraphicFramePr>
            <a:graphicFrameLocks/>
          </p:cNvGraphicFramePr>
          <p:nvPr/>
        </p:nvGraphicFramePr>
        <p:xfrm>
          <a:off x="882650" y="1582738"/>
          <a:ext cx="1854200" cy="685800"/>
        </p:xfrm>
        <a:graphic>
          <a:graphicData uri="http://schemas.openxmlformats.org/presentationml/2006/ole">
            <mc:AlternateContent xmlns:mc="http://schemas.openxmlformats.org/markup-compatibility/2006">
              <mc:Choice xmlns:v="urn:schemas-microsoft-com:vml" Requires="v">
                <p:oleObj r:id="rId2" imgW="3562387" imgH="1228685" progId="Equation.3">
                  <p:embed/>
                </p:oleObj>
              </mc:Choice>
              <mc:Fallback>
                <p:oleObj r:id="rId2" imgW="3562387" imgH="1228685" progId="Equation.3">
                  <p:embed/>
                  <p:pic>
                    <p:nvPicPr>
                      <p:cNvPr id="0" name="Object 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650" y="1582738"/>
                        <a:ext cx="18542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7834" name="Object 10">
            <a:extLst>
              <a:ext uri="{FF2B5EF4-FFF2-40B4-BE49-F238E27FC236}">
                <a16:creationId xmlns:a16="http://schemas.microsoft.com/office/drawing/2014/main" id="{D398C006-9B1B-46BE-90BF-AD442BAD4E89}"/>
              </a:ext>
            </a:extLst>
          </p:cNvPr>
          <p:cNvGraphicFramePr>
            <a:graphicFrameLocks/>
          </p:cNvGraphicFramePr>
          <p:nvPr/>
        </p:nvGraphicFramePr>
        <p:xfrm>
          <a:off x="5076825" y="2395538"/>
          <a:ext cx="2070100" cy="914400"/>
        </p:xfrm>
        <a:graphic>
          <a:graphicData uri="http://schemas.openxmlformats.org/presentationml/2006/ole">
            <mc:AlternateContent xmlns:mc="http://schemas.openxmlformats.org/markup-compatibility/2006">
              <mc:Choice xmlns:v="urn:schemas-microsoft-com:vml" Requires="v">
                <p:oleObj r:id="rId4" imgW="3991024" imgH="1685845" progId="Equation.3">
                  <p:embed/>
                </p:oleObj>
              </mc:Choice>
              <mc:Fallback>
                <p:oleObj r:id="rId4" imgW="3991024" imgH="1685845" progId="Equation.3">
                  <p:embed/>
                  <p:pic>
                    <p:nvPicPr>
                      <p:cNvPr id="0" name="Object 1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6825" y="2395538"/>
                        <a:ext cx="20701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7835" name="Object 11">
            <a:extLst>
              <a:ext uri="{FF2B5EF4-FFF2-40B4-BE49-F238E27FC236}">
                <a16:creationId xmlns:a16="http://schemas.microsoft.com/office/drawing/2014/main" id="{82FCD6D5-F052-48D7-9131-51B3A9742B10}"/>
              </a:ext>
            </a:extLst>
          </p:cNvPr>
          <p:cNvGraphicFramePr>
            <a:graphicFrameLocks/>
          </p:cNvGraphicFramePr>
          <p:nvPr/>
        </p:nvGraphicFramePr>
        <p:xfrm>
          <a:off x="7380288" y="2590800"/>
          <a:ext cx="1449387" cy="393700"/>
        </p:xfrm>
        <a:graphic>
          <a:graphicData uri="http://schemas.openxmlformats.org/presentationml/2006/ole">
            <mc:AlternateContent xmlns:mc="http://schemas.openxmlformats.org/markup-compatibility/2006">
              <mc:Choice xmlns:v="urn:schemas-microsoft-com:vml" Requires="v">
                <p:oleObj r:id="rId6" imgW="2752901" imgH="638082" progId="Equation.3">
                  <p:embed/>
                </p:oleObj>
              </mc:Choice>
              <mc:Fallback>
                <p:oleObj r:id="rId6" imgW="2752901" imgH="638082" progId="Equation.3">
                  <p:embed/>
                  <p:pic>
                    <p:nvPicPr>
                      <p:cNvPr id="0" name="Object 1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80288" y="2590800"/>
                        <a:ext cx="14493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7836" name="Object 12">
            <a:extLst>
              <a:ext uri="{FF2B5EF4-FFF2-40B4-BE49-F238E27FC236}">
                <a16:creationId xmlns:a16="http://schemas.microsoft.com/office/drawing/2014/main" id="{DFA8F18C-4DB3-4133-940F-9B3559A523D4}"/>
              </a:ext>
            </a:extLst>
          </p:cNvPr>
          <p:cNvGraphicFramePr>
            <a:graphicFrameLocks/>
          </p:cNvGraphicFramePr>
          <p:nvPr/>
        </p:nvGraphicFramePr>
        <p:xfrm>
          <a:off x="1258888" y="2395538"/>
          <a:ext cx="2095500" cy="914400"/>
        </p:xfrm>
        <a:graphic>
          <a:graphicData uri="http://schemas.openxmlformats.org/presentationml/2006/ole">
            <mc:AlternateContent xmlns:mc="http://schemas.openxmlformats.org/markup-compatibility/2006">
              <mc:Choice xmlns:v="urn:schemas-microsoft-com:vml" Requires="v">
                <p:oleObj r:id="rId8" imgW="4048151" imgH="1685845" progId="Equation.3">
                  <p:embed/>
                </p:oleObj>
              </mc:Choice>
              <mc:Fallback>
                <p:oleObj r:id="rId8" imgW="4048151" imgH="1685845" progId="Equation.3">
                  <p:embed/>
                  <p:pic>
                    <p:nvPicPr>
                      <p:cNvPr id="0" name="Object 1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58888" y="2395538"/>
                        <a:ext cx="20955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7837" name="Object 13">
            <a:extLst>
              <a:ext uri="{FF2B5EF4-FFF2-40B4-BE49-F238E27FC236}">
                <a16:creationId xmlns:a16="http://schemas.microsoft.com/office/drawing/2014/main" id="{27CD499C-2036-40C3-AA4B-1D2A8EA894C9}"/>
              </a:ext>
            </a:extLst>
          </p:cNvPr>
          <p:cNvGraphicFramePr>
            <a:graphicFrameLocks/>
          </p:cNvGraphicFramePr>
          <p:nvPr/>
        </p:nvGraphicFramePr>
        <p:xfrm>
          <a:off x="3348038" y="2373313"/>
          <a:ext cx="1257300" cy="965200"/>
        </p:xfrm>
        <a:graphic>
          <a:graphicData uri="http://schemas.openxmlformats.org/presentationml/2006/ole">
            <mc:AlternateContent xmlns:mc="http://schemas.openxmlformats.org/markup-compatibility/2006">
              <mc:Choice xmlns:v="urn:schemas-microsoft-com:vml" Requires="v">
                <p:oleObj r:id="rId10" imgW="2371691" imgH="1781162" progId="Equation.3">
                  <p:embed/>
                </p:oleObj>
              </mc:Choice>
              <mc:Fallback>
                <p:oleObj r:id="rId10" imgW="2371691" imgH="1781162" progId="Equation.3">
                  <p:embed/>
                  <p:pic>
                    <p:nvPicPr>
                      <p:cNvPr id="0" name="Object 13"/>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48038" y="2373313"/>
                        <a:ext cx="1257300"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7838" name="AutoShape 14">
            <a:extLst>
              <a:ext uri="{FF2B5EF4-FFF2-40B4-BE49-F238E27FC236}">
                <a16:creationId xmlns:a16="http://schemas.microsoft.com/office/drawing/2014/main" id="{55607758-7BA7-4B95-A51E-797A92727785}"/>
              </a:ext>
            </a:extLst>
          </p:cNvPr>
          <p:cNvSpPr>
            <a:spLocks noChangeArrowheads="1"/>
          </p:cNvSpPr>
          <p:nvPr/>
        </p:nvSpPr>
        <p:spPr bwMode="auto">
          <a:xfrm>
            <a:off x="2555875" y="3598863"/>
            <a:ext cx="3600450" cy="1008062"/>
          </a:xfrm>
          <a:prstGeom prst="bevel">
            <a:avLst>
              <a:gd name="adj" fmla="val 4847"/>
            </a:avLst>
          </a:prstGeom>
          <a:solidFill>
            <a:srgbClr val="006666">
              <a:alpha val="59999"/>
            </a:srgbClr>
          </a:solidFill>
          <a:ln w="9525">
            <a:solidFill>
              <a:schemeClr val="tx1"/>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graphicFrame>
        <p:nvGraphicFramePr>
          <p:cNvPr id="77839" name="Object 15">
            <a:extLst>
              <a:ext uri="{FF2B5EF4-FFF2-40B4-BE49-F238E27FC236}">
                <a16:creationId xmlns:a16="http://schemas.microsoft.com/office/drawing/2014/main" id="{6B766421-2175-4D27-B427-1981E74977F5}"/>
              </a:ext>
            </a:extLst>
          </p:cNvPr>
          <p:cNvGraphicFramePr>
            <a:graphicFrameLocks/>
          </p:cNvGraphicFramePr>
          <p:nvPr/>
        </p:nvGraphicFramePr>
        <p:xfrm>
          <a:off x="3419475" y="3598863"/>
          <a:ext cx="1879600" cy="965200"/>
        </p:xfrm>
        <a:graphic>
          <a:graphicData uri="http://schemas.openxmlformats.org/presentationml/2006/ole">
            <mc:AlternateContent xmlns:mc="http://schemas.openxmlformats.org/markup-compatibility/2006">
              <mc:Choice xmlns:v="urn:schemas-microsoft-com:vml" Requires="v">
                <p:oleObj r:id="rId12" imgW="3609814" imgH="1781162" progId="Equation.3">
                  <p:embed/>
                </p:oleObj>
              </mc:Choice>
              <mc:Fallback>
                <p:oleObj r:id="rId12" imgW="3609814" imgH="1781162" progId="Equation.3">
                  <p:embed/>
                  <p:pic>
                    <p:nvPicPr>
                      <p:cNvPr id="0" name="Object 15"/>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19475" y="3598863"/>
                        <a:ext cx="1879600"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7840" name="Rectangle 16">
            <a:extLst>
              <a:ext uri="{FF2B5EF4-FFF2-40B4-BE49-F238E27FC236}">
                <a16:creationId xmlns:a16="http://schemas.microsoft.com/office/drawing/2014/main" id="{880D96EB-B09B-4C9F-9E31-A3A499CF5942}"/>
              </a:ext>
            </a:extLst>
          </p:cNvPr>
          <p:cNvSpPr>
            <a:spLocks noChangeArrowheads="1"/>
          </p:cNvSpPr>
          <p:nvPr/>
        </p:nvSpPr>
        <p:spPr bwMode="auto">
          <a:xfrm>
            <a:off x="723900" y="4757738"/>
            <a:ext cx="3560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762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zh-CN" sz="2400" b="1">
                <a:solidFill>
                  <a:srgbClr val="66FFFF"/>
                </a:solidFill>
                <a:latin typeface="Times New Roman" panose="02020603050405020304" pitchFamily="18" charset="0"/>
                <a:ea typeface="楷体_GB2312" pitchFamily="49" charset="-122"/>
              </a:rPr>
              <a:t>• </a:t>
            </a:r>
            <a:r>
              <a:rPr lang="zh-CN" altLang="zh-CN" sz="2400" b="1">
                <a:solidFill>
                  <a:srgbClr val="FFFF00"/>
                </a:solidFill>
                <a:latin typeface="Times New Roman" panose="02020603050405020304" pitchFamily="18" charset="0"/>
                <a:ea typeface="楷体_GB2312" pitchFamily="49" charset="-122"/>
              </a:rPr>
              <a:t> </a:t>
            </a:r>
            <a:r>
              <a:rPr lang="zh-CN" altLang="en-US" sz="2400" b="1">
                <a:solidFill>
                  <a:srgbClr val="66FFFF"/>
                </a:solidFill>
                <a:latin typeface="Times New Roman" panose="02020603050405020304" pitchFamily="18" charset="0"/>
                <a:ea typeface="楷体_GB2312" pitchFamily="49" charset="-122"/>
              </a:rPr>
              <a:t>点电荷系的电势</a:t>
            </a:r>
          </a:p>
        </p:txBody>
      </p:sp>
      <p:sp>
        <p:nvSpPr>
          <p:cNvPr id="77841" name="Oval 17">
            <a:extLst>
              <a:ext uri="{FF2B5EF4-FFF2-40B4-BE49-F238E27FC236}">
                <a16:creationId xmlns:a16="http://schemas.microsoft.com/office/drawing/2014/main" id="{D675DAA1-A4C5-481A-BE65-83A8A867F513}"/>
              </a:ext>
            </a:extLst>
          </p:cNvPr>
          <p:cNvSpPr>
            <a:spLocks noChangeArrowheads="1"/>
          </p:cNvSpPr>
          <p:nvPr/>
        </p:nvSpPr>
        <p:spPr bwMode="auto">
          <a:xfrm>
            <a:off x="5761038" y="4899025"/>
            <a:ext cx="169862" cy="169863"/>
          </a:xfrm>
          <a:prstGeom prst="ellipse">
            <a:avLst/>
          </a:prstGeom>
          <a:gradFill rotWithShape="1">
            <a:gsLst>
              <a:gs pos="0">
                <a:srgbClr val="FFFF00"/>
              </a:gs>
              <a:gs pos="100000">
                <a:srgbClr val="FF3300"/>
              </a:gs>
            </a:gsLst>
            <a:path path="shape">
              <a:fillToRect l="50000" t="50000" r="50000" b="50000"/>
            </a:path>
          </a:gradFill>
          <a:ln w="12700">
            <a:solidFill>
              <a:srgbClr val="FFCCFF"/>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graphicFrame>
        <p:nvGraphicFramePr>
          <p:cNvPr id="77842" name="Object 18">
            <a:extLst>
              <a:ext uri="{FF2B5EF4-FFF2-40B4-BE49-F238E27FC236}">
                <a16:creationId xmlns:a16="http://schemas.microsoft.com/office/drawing/2014/main" id="{8FF66619-C253-4D35-A596-33AD5E28E1D8}"/>
              </a:ext>
            </a:extLst>
          </p:cNvPr>
          <p:cNvGraphicFramePr>
            <a:graphicFrameLocks/>
          </p:cNvGraphicFramePr>
          <p:nvPr/>
        </p:nvGraphicFramePr>
        <p:xfrm>
          <a:off x="5392738" y="4746625"/>
          <a:ext cx="292100" cy="417513"/>
        </p:xfrm>
        <a:graphic>
          <a:graphicData uri="http://schemas.openxmlformats.org/presentationml/2006/ole">
            <mc:AlternateContent xmlns:mc="http://schemas.openxmlformats.org/markup-compatibility/2006">
              <mc:Choice xmlns:v="urn:schemas-microsoft-com:vml" Requires="v">
                <p:oleObj r:id="rId14" imgW="437978" imgH="695272" progId="Equation.3">
                  <p:embed/>
                </p:oleObj>
              </mc:Choice>
              <mc:Fallback>
                <p:oleObj r:id="rId14" imgW="437978" imgH="695272" progId="Equation.3">
                  <p:embed/>
                  <p:pic>
                    <p:nvPicPr>
                      <p:cNvPr id="0" name="Object 18"/>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92738" y="4746625"/>
                        <a:ext cx="292100"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7843" name="Oval 19">
            <a:extLst>
              <a:ext uri="{FF2B5EF4-FFF2-40B4-BE49-F238E27FC236}">
                <a16:creationId xmlns:a16="http://schemas.microsoft.com/office/drawing/2014/main" id="{462EF7E1-590A-42CB-87B3-8C41F68AB834}"/>
              </a:ext>
            </a:extLst>
          </p:cNvPr>
          <p:cNvSpPr>
            <a:spLocks noChangeArrowheads="1"/>
          </p:cNvSpPr>
          <p:nvPr/>
        </p:nvSpPr>
        <p:spPr bwMode="auto">
          <a:xfrm>
            <a:off x="5837238" y="5737225"/>
            <a:ext cx="169862" cy="169863"/>
          </a:xfrm>
          <a:prstGeom prst="ellipse">
            <a:avLst/>
          </a:prstGeom>
          <a:gradFill rotWithShape="1">
            <a:gsLst>
              <a:gs pos="0">
                <a:srgbClr val="FFFF00"/>
              </a:gs>
              <a:gs pos="100000">
                <a:srgbClr val="FF3300"/>
              </a:gs>
            </a:gsLst>
            <a:path path="shape">
              <a:fillToRect l="50000" t="50000" r="50000" b="50000"/>
            </a:path>
          </a:gradFill>
          <a:ln w="12700">
            <a:solidFill>
              <a:srgbClr val="FFCCFF"/>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graphicFrame>
        <p:nvGraphicFramePr>
          <p:cNvPr id="77844" name="Object 20">
            <a:extLst>
              <a:ext uri="{FF2B5EF4-FFF2-40B4-BE49-F238E27FC236}">
                <a16:creationId xmlns:a16="http://schemas.microsoft.com/office/drawing/2014/main" id="{C143134B-B548-4B8E-9898-E3A9AA487F2F}"/>
              </a:ext>
            </a:extLst>
          </p:cNvPr>
          <p:cNvGraphicFramePr>
            <a:graphicFrameLocks/>
          </p:cNvGraphicFramePr>
          <p:nvPr/>
        </p:nvGraphicFramePr>
        <p:xfrm>
          <a:off x="5468938" y="5734050"/>
          <a:ext cx="331787" cy="417513"/>
        </p:xfrm>
        <a:graphic>
          <a:graphicData uri="http://schemas.openxmlformats.org/presentationml/2006/ole">
            <mc:AlternateContent xmlns:mc="http://schemas.openxmlformats.org/markup-compatibility/2006">
              <mc:Choice xmlns:v="urn:schemas-microsoft-com:vml" Requires="v">
                <p:oleObj r:id="rId16" imgW="514507" imgH="695272" progId="Equation.3">
                  <p:embed/>
                </p:oleObj>
              </mc:Choice>
              <mc:Fallback>
                <p:oleObj r:id="rId16" imgW="514507" imgH="695272" progId="Equation.3">
                  <p:embed/>
                  <p:pic>
                    <p:nvPicPr>
                      <p:cNvPr id="0" name="Object 20"/>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468938" y="5734050"/>
                        <a:ext cx="331787"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7845" name="Line 21">
            <a:extLst>
              <a:ext uri="{FF2B5EF4-FFF2-40B4-BE49-F238E27FC236}">
                <a16:creationId xmlns:a16="http://schemas.microsoft.com/office/drawing/2014/main" id="{69C01100-C0CC-4D58-A2FA-990C94472C58}"/>
              </a:ext>
            </a:extLst>
          </p:cNvPr>
          <p:cNvSpPr>
            <a:spLocks noChangeShapeType="1"/>
          </p:cNvSpPr>
          <p:nvPr/>
        </p:nvSpPr>
        <p:spPr bwMode="auto">
          <a:xfrm>
            <a:off x="7666038" y="5280025"/>
            <a:ext cx="762000" cy="152400"/>
          </a:xfrm>
          <a:prstGeom prst="line">
            <a:avLst/>
          </a:prstGeom>
          <a:noFill/>
          <a:ln w="19050">
            <a:solidFill>
              <a:srgbClr val="00FF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77846" name="Object 22">
            <a:extLst>
              <a:ext uri="{FF2B5EF4-FFF2-40B4-BE49-F238E27FC236}">
                <a16:creationId xmlns:a16="http://schemas.microsoft.com/office/drawing/2014/main" id="{5E4CBF67-ADAE-4CAC-A736-591531F44F69}"/>
              </a:ext>
            </a:extLst>
          </p:cNvPr>
          <p:cNvGraphicFramePr>
            <a:graphicFrameLocks/>
          </p:cNvGraphicFramePr>
          <p:nvPr/>
        </p:nvGraphicFramePr>
        <p:xfrm>
          <a:off x="8440738" y="5356225"/>
          <a:ext cx="341312" cy="431800"/>
        </p:xfrm>
        <a:graphic>
          <a:graphicData uri="http://schemas.openxmlformats.org/presentationml/2006/ole">
            <mc:AlternateContent xmlns:mc="http://schemas.openxmlformats.org/markup-compatibility/2006">
              <mc:Choice xmlns:v="urn:schemas-microsoft-com:vml" Requires="v">
                <p:oleObj r:id="rId18" imgW="542891" imgH="714335" progId="Equation.3">
                  <p:embed/>
                </p:oleObj>
              </mc:Choice>
              <mc:Fallback>
                <p:oleObj r:id="rId18" imgW="542891" imgH="714335" progId="Equation.3">
                  <p:embed/>
                  <p:pic>
                    <p:nvPicPr>
                      <p:cNvPr id="0" name="Object 22"/>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440738" y="5356225"/>
                        <a:ext cx="3413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7847" name="Line 23">
            <a:extLst>
              <a:ext uri="{FF2B5EF4-FFF2-40B4-BE49-F238E27FC236}">
                <a16:creationId xmlns:a16="http://schemas.microsoft.com/office/drawing/2014/main" id="{DFB5A392-CEC3-414F-9782-86E123D68C18}"/>
              </a:ext>
            </a:extLst>
          </p:cNvPr>
          <p:cNvSpPr>
            <a:spLocks noChangeShapeType="1"/>
          </p:cNvSpPr>
          <p:nvPr/>
        </p:nvSpPr>
        <p:spPr bwMode="auto">
          <a:xfrm flipV="1">
            <a:off x="7666038" y="5051425"/>
            <a:ext cx="762000" cy="228600"/>
          </a:xfrm>
          <a:prstGeom prst="line">
            <a:avLst/>
          </a:prstGeom>
          <a:noFill/>
          <a:ln w="19050">
            <a:solidFill>
              <a:srgbClr val="00FF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77848" name="Object 24">
            <a:extLst>
              <a:ext uri="{FF2B5EF4-FFF2-40B4-BE49-F238E27FC236}">
                <a16:creationId xmlns:a16="http://schemas.microsoft.com/office/drawing/2014/main" id="{1C2035DA-5667-49AC-8BC5-9496CCF2AF57}"/>
              </a:ext>
            </a:extLst>
          </p:cNvPr>
          <p:cNvGraphicFramePr>
            <a:graphicFrameLocks/>
          </p:cNvGraphicFramePr>
          <p:nvPr/>
        </p:nvGraphicFramePr>
        <p:xfrm>
          <a:off x="8512175" y="4689475"/>
          <a:ext cx="381000" cy="431800"/>
        </p:xfrm>
        <a:graphic>
          <a:graphicData uri="http://schemas.openxmlformats.org/presentationml/2006/ole">
            <mc:AlternateContent xmlns:mc="http://schemas.openxmlformats.org/markup-compatibility/2006">
              <mc:Choice xmlns:v="urn:schemas-microsoft-com:vml" Requires="v">
                <p:oleObj r:id="rId20" imgW="619061" imgH="714335" progId="Equation.3">
                  <p:embed/>
                </p:oleObj>
              </mc:Choice>
              <mc:Fallback>
                <p:oleObj r:id="rId20" imgW="619061" imgH="714335" progId="Equation.3">
                  <p:embed/>
                  <p:pic>
                    <p:nvPicPr>
                      <p:cNvPr id="0" name="Object 24"/>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512175" y="4689475"/>
                        <a:ext cx="3810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7849" name="Line 25">
            <a:extLst>
              <a:ext uri="{FF2B5EF4-FFF2-40B4-BE49-F238E27FC236}">
                <a16:creationId xmlns:a16="http://schemas.microsoft.com/office/drawing/2014/main" id="{63469D45-7268-4C58-B938-A4FBC44B4019}"/>
              </a:ext>
            </a:extLst>
          </p:cNvPr>
          <p:cNvSpPr>
            <a:spLocks noChangeShapeType="1"/>
          </p:cNvSpPr>
          <p:nvPr/>
        </p:nvSpPr>
        <p:spPr bwMode="auto">
          <a:xfrm>
            <a:off x="5913438" y="4975225"/>
            <a:ext cx="1752600" cy="304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77850" name="Object 26">
            <a:extLst>
              <a:ext uri="{FF2B5EF4-FFF2-40B4-BE49-F238E27FC236}">
                <a16:creationId xmlns:a16="http://schemas.microsoft.com/office/drawing/2014/main" id="{D03B3857-3419-4470-AAC3-26D6F6ECA47D}"/>
              </a:ext>
            </a:extLst>
          </p:cNvPr>
          <p:cNvGraphicFramePr>
            <a:graphicFrameLocks/>
          </p:cNvGraphicFramePr>
          <p:nvPr/>
        </p:nvGraphicFramePr>
        <p:xfrm>
          <a:off x="6688138" y="4652963"/>
          <a:ext cx="215900" cy="417512"/>
        </p:xfrm>
        <a:graphic>
          <a:graphicData uri="http://schemas.openxmlformats.org/presentationml/2006/ole">
            <mc:AlternateContent xmlns:mc="http://schemas.openxmlformats.org/markup-compatibility/2006">
              <mc:Choice xmlns:v="urn:schemas-microsoft-com:vml" Requires="v">
                <p:oleObj r:id="rId22" imgW="285638" imgH="695272" progId="Equation.3">
                  <p:embed/>
                </p:oleObj>
              </mc:Choice>
              <mc:Fallback>
                <p:oleObj r:id="rId22" imgW="285638" imgH="695272" progId="Equation.3">
                  <p:embed/>
                  <p:pic>
                    <p:nvPicPr>
                      <p:cNvPr id="0" name="Object 26"/>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688138" y="4652963"/>
                        <a:ext cx="215900"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7851" name="Line 27">
            <a:extLst>
              <a:ext uri="{FF2B5EF4-FFF2-40B4-BE49-F238E27FC236}">
                <a16:creationId xmlns:a16="http://schemas.microsoft.com/office/drawing/2014/main" id="{9E9E094E-FCDF-45C6-9F3E-147A0CC00FB5}"/>
              </a:ext>
            </a:extLst>
          </p:cNvPr>
          <p:cNvSpPr>
            <a:spLocks noChangeShapeType="1"/>
          </p:cNvSpPr>
          <p:nvPr/>
        </p:nvSpPr>
        <p:spPr bwMode="auto">
          <a:xfrm flipV="1">
            <a:off x="5989638" y="5280025"/>
            <a:ext cx="1676400" cy="5334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77852" name="Object 28">
            <a:extLst>
              <a:ext uri="{FF2B5EF4-FFF2-40B4-BE49-F238E27FC236}">
                <a16:creationId xmlns:a16="http://schemas.microsoft.com/office/drawing/2014/main" id="{09163715-373D-4DC3-94B7-3556E733B770}"/>
              </a:ext>
            </a:extLst>
          </p:cNvPr>
          <p:cNvGraphicFramePr>
            <a:graphicFrameLocks/>
          </p:cNvGraphicFramePr>
          <p:nvPr/>
        </p:nvGraphicFramePr>
        <p:xfrm>
          <a:off x="6723063" y="5502275"/>
          <a:ext cx="255587" cy="417513"/>
        </p:xfrm>
        <a:graphic>
          <a:graphicData uri="http://schemas.openxmlformats.org/presentationml/2006/ole">
            <mc:AlternateContent xmlns:mc="http://schemas.openxmlformats.org/markup-compatibility/2006">
              <mc:Choice xmlns:v="urn:schemas-microsoft-com:vml" Requires="v">
                <p:oleObj r:id="rId24" imgW="361808" imgH="695272" progId="Equation.3">
                  <p:embed/>
                </p:oleObj>
              </mc:Choice>
              <mc:Fallback>
                <p:oleObj r:id="rId24" imgW="361808" imgH="695272" progId="Equation.3">
                  <p:embed/>
                  <p:pic>
                    <p:nvPicPr>
                      <p:cNvPr id="0" name="Object 28"/>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723063" y="5502275"/>
                        <a:ext cx="255587"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7853" name="Text Box 29">
            <a:extLst>
              <a:ext uri="{FF2B5EF4-FFF2-40B4-BE49-F238E27FC236}">
                <a16:creationId xmlns:a16="http://schemas.microsoft.com/office/drawing/2014/main" id="{869B2AE2-B415-49F4-B817-9F7B5C43F40A}"/>
              </a:ext>
            </a:extLst>
          </p:cNvPr>
          <p:cNvSpPr txBox="1">
            <a:spLocks noChangeArrowheads="1"/>
          </p:cNvSpPr>
          <p:nvPr/>
        </p:nvSpPr>
        <p:spPr bwMode="auto">
          <a:xfrm>
            <a:off x="7443788" y="5286375"/>
            <a:ext cx="369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zh-CN" sz="2400" i="1">
                <a:solidFill>
                  <a:srgbClr val="66FFFF"/>
                </a:solidFill>
                <a:latin typeface="Times New Roman" panose="02020603050405020304" pitchFamily="18" charset="0"/>
              </a:rPr>
              <a:t>P</a:t>
            </a:r>
          </a:p>
        </p:txBody>
      </p:sp>
      <p:sp>
        <p:nvSpPr>
          <p:cNvPr id="77854" name="Oval 30">
            <a:extLst>
              <a:ext uri="{FF2B5EF4-FFF2-40B4-BE49-F238E27FC236}">
                <a16:creationId xmlns:a16="http://schemas.microsoft.com/office/drawing/2014/main" id="{A48E8688-4339-47EC-830A-E315C53128C2}"/>
              </a:ext>
            </a:extLst>
          </p:cNvPr>
          <p:cNvSpPr>
            <a:spLocks noChangeArrowheads="1"/>
          </p:cNvSpPr>
          <p:nvPr/>
        </p:nvSpPr>
        <p:spPr bwMode="auto">
          <a:xfrm>
            <a:off x="7586663" y="5213350"/>
            <a:ext cx="139700" cy="139700"/>
          </a:xfrm>
          <a:prstGeom prst="ellipse">
            <a:avLst/>
          </a:prstGeom>
          <a:gradFill rotWithShape="1">
            <a:gsLst>
              <a:gs pos="0">
                <a:srgbClr val="00FFFF"/>
              </a:gs>
              <a:gs pos="100000">
                <a:srgbClr val="007676"/>
              </a:gs>
            </a:gsLst>
            <a:path path="shape">
              <a:fillToRect l="50000" t="50000" r="50000" b="50000"/>
            </a:path>
          </a:gradFill>
          <a:ln w="12700">
            <a:solidFill>
              <a:srgbClr val="2B5783"/>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graphicFrame>
        <p:nvGraphicFramePr>
          <p:cNvPr id="77855" name="Object 31">
            <a:extLst>
              <a:ext uri="{FF2B5EF4-FFF2-40B4-BE49-F238E27FC236}">
                <a16:creationId xmlns:a16="http://schemas.microsoft.com/office/drawing/2014/main" id="{D2BFFE05-6927-451E-83A3-F8721BBA2D7C}"/>
              </a:ext>
            </a:extLst>
          </p:cNvPr>
          <p:cNvGraphicFramePr>
            <a:graphicFrameLocks/>
          </p:cNvGraphicFramePr>
          <p:nvPr/>
        </p:nvGraphicFramePr>
        <p:xfrm>
          <a:off x="2700338" y="5710238"/>
          <a:ext cx="2222500" cy="598487"/>
        </p:xfrm>
        <a:graphic>
          <a:graphicData uri="http://schemas.openxmlformats.org/presentationml/2006/ole">
            <mc:AlternateContent xmlns:mc="http://schemas.openxmlformats.org/markup-compatibility/2006">
              <mc:Choice xmlns:v="urn:schemas-microsoft-com:vml" Requires="v">
                <p:oleObj r:id="rId26" imgW="4295704" imgH="1047763" progId="Equation.3">
                  <p:embed/>
                </p:oleObj>
              </mc:Choice>
              <mc:Fallback>
                <p:oleObj r:id="rId26" imgW="4295704" imgH="1047763" progId="Equation.3">
                  <p:embed/>
                  <p:pic>
                    <p:nvPicPr>
                      <p:cNvPr id="0" name="Object 31"/>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700338" y="5710238"/>
                        <a:ext cx="2222500"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7857" name="Object 33">
            <a:extLst>
              <a:ext uri="{FF2B5EF4-FFF2-40B4-BE49-F238E27FC236}">
                <a16:creationId xmlns:a16="http://schemas.microsoft.com/office/drawing/2014/main" id="{B040A70E-16BA-443F-A83B-850E93A27765}"/>
              </a:ext>
            </a:extLst>
          </p:cNvPr>
          <p:cNvGraphicFramePr>
            <a:graphicFrameLocks/>
          </p:cNvGraphicFramePr>
          <p:nvPr/>
        </p:nvGraphicFramePr>
        <p:xfrm>
          <a:off x="944563" y="5641975"/>
          <a:ext cx="1714500" cy="596900"/>
        </p:xfrm>
        <a:graphic>
          <a:graphicData uri="http://schemas.openxmlformats.org/presentationml/2006/ole">
            <mc:AlternateContent xmlns:mc="http://schemas.openxmlformats.org/markup-compatibility/2006">
              <mc:Choice xmlns:v="urn:schemas-microsoft-com:vml" Requires="v">
                <p:oleObj r:id="rId28" imgW="3286091" imgH="1047763" progId="Equation.3">
                  <p:embed/>
                </p:oleObj>
              </mc:Choice>
              <mc:Fallback>
                <p:oleObj r:id="rId28" imgW="3286091" imgH="1047763" progId="Equation.3">
                  <p:embed/>
                  <p:pic>
                    <p:nvPicPr>
                      <p:cNvPr id="0" name="Object 33"/>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44563" y="5641975"/>
                        <a:ext cx="17145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7861" name="Text Box 37">
            <a:extLst>
              <a:ext uri="{FF2B5EF4-FFF2-40B4-BE49-F238E27FC236}">
                <a16:creationId xmlns:a16="http://schemas.microsoft.com/office/drawing/2014/main" id="{515EA5DB-257A-4761-BEF7-9BA56C94B226}"/>
              </a:ext>
            </a:extLst>
          </p:cNvPr>
          <p:cNvSpPr txBox="1">
            <a:spLocks noChangeArrowheads="1"/>
          </p:cNvSpPr>
          <p:nvPr/>
        </p:nvSpPr>
        <p:spPr bwMode="auto">
          <a:xfrm>
            <a:off x="252413" y="182563"/>
            <a:ext cx="24542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762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1">
                <a:solidFill>
                  <a:srgbClr val="FFFF00"/>
                </a:solidFill>
                <a:latin typeface="Times New Roman" panose="02020603050405020304" pitchFamily="18" charset="0"/>
              </a:rPr>
              <a:t>电势叠加原理</a:t>
            </a:r>
          </a:p>
        </p:txBody>
      </p:sp>
      <p:sp>
        <p:nvSpPr>
          <p:cNvPr id="77826" name="Line 2">
            <a:extLst>
              <a:ext uri="{FF2B5EF4-FFF2-40B4-BE49-F238E27FC236}">
                <a16:creationId xmlns:a16="http://schemas.microsoft.com/office/drawing/2014/main" id="{255E3508-DFA1-40B0-9C49-9E75F7DB0772}"/>
              </a:ext>
            </a:extLst>
          </p:cNvPr>
          <p:cNvSpPr>
            <a:spLocks noChangeShapeType="1"/>
          </p:cNvSpPr>
          <p:nvPr/>
        </p:nvSpPr>
        <p:spPr bwMode="auto">
          <a:xfrm flipH="1" flipV="1">
            <a:off x="4860925" y="1862138"/>
            <a:ext cx="2592388" cy="0"/>
          </a:xfrm>
          <a:prstGeom prst="line">
            <a:avLst/>
          </a:prstGeom>
          <a:noFill/>
          <a:ln w="19050">
            <a:solidFill>
              <a:schemeClr val="bg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27" name="Text Box 3">
            <a:extLst>
              <a:ext uri="{FF2B5EF4-FFF2-40B4-BE49-F238E27FC236}">
                <a16:creationId xmlns:a16="http://schemas.microsoft.com/office/drawing/2014/main" id="{40AE99C9-DD32-442B-9FA7-BDE61E3B3C38}"/>
              </a:ext>
            </a:extLst>
          </p:cNvPr>
          <p:cNvSpPr txBox="1">
            <a:spLocks noChangeArrowheads="1"/>
          </p:cNvSpPr>
          <p:nvPr/>
        </p:nvSpPr>
        <p:spPr bwMode="auto">
          <a:xfrm>
            <a:off x="7308850" y="184467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zh-CN" sz="2400" b="1" i="1">
                <a:solidFill>
                  <a:srgbClr val="66FFFF"/>
                </a:solidFill>
                <a:latin typeface="Times New Roman" panose="02020603050405020304" pitchFamily="18" charset="0"/>
              </a:rPr>
              <a:t>a</a:t>
            </a:r>
            <a:endParaRPr lang="zh-CN" altLang="zh-CN" sz="2400" b="1">
              <a:solidFill>
                <a:srgbClr val="66FFFF"/>
              </a:solidFill>
              <a:latin typeface="Times New Roman" panose="02020603050405020304" pitchFamily="18" charset="0"/>
            </a:endParaRPr>
          </a:p>
        </p:txBody>
      </p:sp>
      <p:sp>
        <p:nvSpPr>
          <p:cNvPr id="77828" name="Text Box 4">
            <a:extLst>
              <a:ext uri="{FF2B5EF4-FFF2-40B4-BE49-F238E27FC236}">
                <a16:creationId xmlns:a16="http://schemas.microsoft.com/office/drawing/2014/main" id="{50118E94-71CC-4107-A783-8DEA16E317EB}"/>
              </a:ext>
            </a:extLst>
          </p:cNvPr>
          <p:cNvSpPr txBox="1">
            <a:spLocks noChangeArrowheads="1"/>
          </p:cNvSpPr>
          <p:nvPr/>
        </p:nvSpPr>
        <p:spPr bwMode="auto">
          <a:xfrm>
            <a:off x="6096000" y="1295400"/>
            <a:ext cx="3222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zh-CN" sz="2800" b="1" i="1">
                <a:latin typeface="Times New Roman" panose="02020603050405020304" pitchFamily="18" charset="0"/>
              </a:rPr>
              <a:t>r</a:t>
            </a:r>
            <a:endParaRPr lang="zh-CN" altLang="zh-CN" sz="2800" b="1">
              <a:latin typeface="Times New Roman" panose="02020603050405020304" pitchFamily="18" charset="0"/>
            </a:endParaRPr>
          </a:p>
        </p:txBody>
      </p:sp>
      <p:graphicFrame>
        <p:nvGraphicFramePr>
          <p:cNvPr id="77829" name="Object 5">
            <a:extLst>
              <a:ext uri="{FF2B5EF4-FFF2-40B4-BE49-F238E27FC236}">
                <a16:creationId xmlns:a16="http://schemas.microsoft.com/office/drawing/2014/main" id="{6CD0356B-8216-4440-9385-D4260BD34895}"/>
              </a:ext>
            </a:extLst>
          </p:cNvPr>
          <p:cNvGraphicFramePr>
            <a:graphicFrameLocks noChangeAspect="1"/>
          </p:cNvGraphicFramePr>
          <p:nvPr/>
        </p:nvGraphicFramePr>
        <p:xfrm>
          <a:off x="7669213" y="1414463"/>
          <a:ext cx="406400" cy="382587"/>
        </p:xfrm>
        <a:graphic>
          <a:graphicData uri="http://schemas.openxmlformats.org/presentationml/2006/ole">
            <mc:AlternateContent xmlns:mc="http://schemas.openxmlformats.org/markup-compatibility/2006">
              <mc:Choice xmlns:v="urn:schemas-microsoft-com:vml" Requires="v">
                <p:oleObj r:id="rId30" imgW="638104" imgH="590603" progId="Equation.3">
                  <p:embed/>
                </p:oleObj>
              </mc:Choice>
              <mc:Fallback>
                <p:oleObj r:id="rId30" imgW="638104" imgH="590603" progId="Equation.3">
                  <p:embed/>
                  <p:pic>
                    <p:nvPicPr>
                      <p:cNvPr id="0" name="Object 5"/>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669213" y="1414463"/>
                        <a:ext cx="406400"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7830" name="Oval 6">
            <a:extLst>
              <a:ext uri="{FF2B5EF4-FFF2-40B4-BE49-F238E27FC236}">
                <a16:creationId xmlns:a16="http://schemas.microsoft.com/office/drawing/2014/main" id="{73C7955B-D9D7-44AE-A931-BBEB5A240865}"/>
              </a:ext>
            </a:extLst>
          </p:cNvPr>
          <p:cNvSpPr>
            <a:spLocks noChangeArrowheads="1"/>
          </p:cNvSpPr>
          <p:nvPr/>
        </p:nvSpPr>
        <p:spPr bwMode="auto">
          <a:xfrm>
            <a:off x="4787900" y="1774825"/>
            <a:ext cx="169863" cy="169863"/>
          </a:xfrm>
          <a:prstGeom prst="ellipse">
            <a:avLst/>
          </a:prstGeom>
          <a:gradFill rotWithShape="1">
            <a:gsLst>
              <a:gs pos="0">
                <a:srgbClr val="FFFF00"/>
              </a:gs>
              <a:gs pos="100000">
                <a:srgbClr val="FF33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77831" name="Text Box 7">
            <a:extLst>
              <a:ext uri="{FF2B5EF4-FFF2-40B4-BE49-F238E27FC236}">
                <a16:creationId xmlns:a16="http://schemas.microsoft.com/office/drawing/2014/main" id="{FBACF44F-88ED-4299-896C-7FBC91543BA1}"/>
              </a:ext>
            </a:extLst>
          </p:cNvPr>
          <p:cNvSpPr txBox="1">
            <a:spLocks noChangeArrowheads="1"/>
          </p:cNvSpPr>
          <p:nvPr/>
        </p:nvSpPr>
        <p:spPr bwMode="auto">
          <a:xfrm>
            <a:off x="4716463" y="1125538"/>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zh-CN" sz="2800" b="1" i="1">
                <a:solidFill>
                  <a:srgbClr val="FFFF00"/>
                </a:solidFill>
                <a:latin typeface="Times New Roman" panose="02020603050405020304" pitchFamily="18" charset="0"/>
              </a:rPr>
              <a:t>q</a:t>
            </a:r>
          </a:p>
        </p:txBody>
      </p:sp>
      <p:sp>
        <p:nvSpPr>
          <p:cNvPr id="77856" name="Line 32">
            <a:extLst>
              <a:ext uri="{FF2B5EF4-FFF2-40B4-BE49-F238E27FC236}">
                <a16:creationId xmlns:a16="http://schemas.microsoft.com/office/drawing/2014/main" id="{4D786626-56C2-4CFB-BFB8-7B8C6B55AF5D}"/>
              </a:ext>
            </a:extLst>
          </p:cNvPr>
          <p:cNvSpPr>
            <a:spLocks noChangeShapeType="1"/>
          </p:cNvSpPr>
          <p:nvPr/>
        </p:nvSpPr>
        <p:spPr bwMode="auto">
          <a:xfrm>
            <a:off x="7451725" y="1846263"/>
            <a:ext cx="1081088" cy="0"/>
          </a:xfrm>
          <a:prstGeom prst="line">
            <a:avLst/>
          </a:prstGeom>
          <a:noFill/>
          <a:ln w="57150">
            <a:solidFill>
              <a:srgbClr val="FF99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7858" name="Oval 34">
            <a:extLst>
              <a:ext uri="{FF2B5EF4-FFF2-40B4-BE49-F238E27FC236}">
                <a16:creationId xmlns:a16="http://schemas.microsoft.com/office/drawing/2014/main" id="{D44E430B-A310-41C1-8FAE-661DB46AF4A0}"/>
              </a:ext>
            </a:extLst>
          </p:cNvPr>
          <p:cNvSpPr>
            <a:spLocks noChangeArrowheads="1"/>
          </p:cNvSpPr>
          <p:nvPr/>
        </p:nvSpPr>
        <p:spPr bwMode="auto">
          <a:xfrm>
            <a:off x="7380288" y="1787525"/>
            <a:ext cx="139700" cy="139700"/>
          </a:xfrm>
          <a:prstGeom prst="ellipse">
            <a:avLst/>
          </a:prstGeom>
          <a:gradFill rotWithShape="1">
            <a:gsLst>
              <a:gs pos="0">
                <a:srgbClr val="00FFFF"/>
              </a:gs>
              <a:gs pos="100000">
                <a:srgbClr val="007676"/>
              </a:gs>
            </a:gsLst>
            <a:path path="shape">
              <a:fillToRect l="50000" t="50000" r="50000" b="50000"/>
            </a:path>
          </a:gradFill>
          <a:ln w="12700">
            <a:solidFill>
              <a:schemeClr val="tx1"/>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77859" name="Line 35">
            <a:extLst>
              <a:ext uri="{FF2B5EF4-FFF2-40B4-BE49-F238E27FC236}">
                <a16:creationId xmlns:a16="http://schemas.microsoft.com/office/drawing/2014/main" id="{60454E12-88F3-4AC6-AD7D-29B16E527A46}"/>
              </a:ext>
            </a:extLst>
          </p:cNvPr>
          <p:cNvSpPr>
            <a:spLocks noChangeShapeType="1"/>
          </p:cNvSpPr>
          <p:nvPr/>
        </p:nvSpPr>
        <p:spPr bwMode="auto">
          <a:xfrm>
            <a:off x="7453313" y="1846263"/>
            <a:ext cx="790575" cy="0"/>
          </a:xfrm>
          <a:prstGeom prst="line">
            <a:avLst/>
          </a:prstGeom>
          <a:noFill/>
          <a:ln w="19050">
            <a:solidFill>
              <a:srgbClr val="66FF66"/>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77860" name="Object 36">
            <a:extLst>
              <a:ext uri="{FF2B5EF4-FFF2-40B4-BE49-F238E27FC236}">
                <a16:creationId xmlns:a16="http://schemas.microsoft.com/office/drawing/2014/main" id="{65E8A377-AB36-428D-89BD-E8646CE674BD}"/>
              </a:ext>
            </a:extLst>
          </p:cNvPr>
          <p:cNvGraphicFramePr>
            <a:graphicFrameLocks/>
          </p:cNvGraphicFramePr>
          <p:nvPr/>
        </p:nvGraphicFramePr>
        <p:xfrm>
          <a:off x="8540750" y="1654175"/>
          <a:ext cx="279400" cy="342900"/>
        </p:xfrm>
        <a:graphic>
          <a:graphicData uri="http://schemas.openxmlformats.org/presentationml/2006/ole">
            <mc:AlternateContent xmlns:mc="http://schemas.openxmlformats.org/markup-compatibility/2006">
              <mc:Choice xmlns:v="urn:schemas-microsoft-com:vml" Requires="v">
                <p:oleObj r:id="rId32" imgW="409594" imgH="542765" progId="Equation.3">
                  <p:embed/>
                </p:oleObj>
              </mc:Choice>
              <mc:Fallback>
                <p:oleObj r:id="rId32" imgW="409594" imgH="542765" progId="Equation.3">
                  <p:embed/>
                  <p:pic>
                    <p:nvPicPr>
                      <p:cNvPr id="0" name="Object 36"/>
                      <p:cNvPicPr>
                        <a:picLocks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8540750" y="1654175"/>
                        <a:ext cx="279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Line 2">
            <a:extLst>
              <a:ext uri="{FF2B5EF4-FFF2-40B4-BE49-F238E27FC236}">
                <a16:creationId xmlns:a16="http://schemas.microsoft.com/office/drawing/2014/main" id="{69F7D16E-4CF1-4FFF-81B0-867BF256B375}"/>
              </a:ext>
            </a:extLst>
          </p:cNvPr>
          <p:cNvSpPr>
            <a:spLocks noChangeShapeType="1"/>
          </p:cNvSpPr>
          <p:nvPr/>
        </p:nvSpPr>
        <p:spPr bwMode="auto">
          <a:xfrm flipH="1" flipV="1">
            <a:off x="4800600" y="1828800"/>
            <a:ext cx="2592388" cy="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7861"/>
                                        </p:tgtEl>
                                        <p:attrNameLst>
                                          <p:attrName>style.visibility</p:attrName>
                                        </p:attrNameLst>
                                      </p:cBhvr>
                                      <p:to>
                                        <p:strVal val="visible"/>
                                      </p:to>
                                    </p:set>
                                    <p:animEffect transition="in" filter="wipe(left)">
                                      <p:cBhvr>
                                        <p:cTn id="7" dur="500"/>
                                        <p:tgtEl>
                                          <p:spTgt spid="7786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77832"/>
                                        </p:tgtEl>
                                        <p:attrNameLst>
                                          <p:attrName>style.visibility</p:attrName>
                                        </p:attrNameLst>
                                      </p:cBhvr>
                                      <p:to>
                                        <p:strVal val="visible"/>
                                      </p:to>
                                    </p:set>
                                    <p:animEffect transition="in" filter="wipe(left)">
                                      <p:cBhvr>
                                        <p:cTn id="12" dur="500"/>
                                        <p:tgtEl>
                                          <p:spTgt spid="7783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77833"/>
                                        </p:tgtEl>
                                        <p:attrNameLst>
                                          <p:attrName>style.visibility</p:attrName>
                                        </p:attrNameLst>
                                      </p:cBhvr>
                                      <p:to>
                                        <p:strVal val="visible"/>
                                      </p:to>
                                    </p:set>
                                    <p:animEffect transition="in" filter="wipe(left)">
                                      <p:cBhvr>
                                        <p:cTn id="17" dur="2000"/>
                                        <p:tgtEl>
                                          <p:spTgt spid="7783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77834"/>
                                        </p:tgtEl>
                                        <p:attrNameLst>
                                          <p:attrName>style.visibility</p:attrName>
                                        </p:attrNameLst>
                                      </p:cBhvr>
                                      <p:to>
                                        <p:strVal val="visible"/>
                                      </p:to>
                                    </p:set>
                                    <p:animEffect transition="in" filter="wipe(left)">
                                      <p:cBhvr>
                                        <p:cTn id="22" dur="2000"/>
                                        <p:tgtEl>
                                          <p:spTgt spid="7783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77835"/>
                                        </p:tgtEl>
                                        <p:attrNameLst>
                                          <p:attrName>style.visibility</p:attrName>
                                        </p:attrNameLst>
                                      </p:cBhvr>
                                      <p:to>
                                        <p:strVal val="visible"/>
                                      </p:to>
                                    </p:set>
                                    <p:animEffect transition="in" filter="wipe(left)">
                                      <p:cBhvr>
                                        <p:cTn id="27" dur="2000"/>
                                        <p:tgtEl>
                                          <p:spTgt spid="7783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77836"/>
                                        </p:tgtEl>
                                        <p:attrNameLst>
                                          <p:attrName>style.visibility</p:attrName>
                                        </p:attrNameLst>
                                      </p:cBhvr>
                                      <p:to>
                                        <p:strVal val="visible"/>
                                      </p:to>
                                    </p:set>
                                    <p:animEffect transition="in" filter="wipe(left)">
                                      <p:cBhvr>
                                        <p:cTn id="32" dur="2000"/>
                                        <p:tgtEl>
                                          <p:spTgt spid="7783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77837"/>
                                        </p:tgtEl>
                                        <p:attrNameLst>
                                          <p:attrName>style.visibility</p:attrName>
                                        </p:attrNameLst>
                                      </p:cBhvr>
                                      <p:to>
                                        <p:strVal val="visible"/>
                                      </p:to>
                                    </p:set>
                                    <p:animEffect transition="in" filter="wipe(left)">
                                      <p:cBhvr>
                                        <p:cTn id="37" dur="2000"/>
                                        <p:tgtEl>
                                          <p:spTgt spid="7783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7838"/>
                                        </p:tgtEl>
                                        <p:attrNameLst>
                                          <p:attrName>style.visibility</p:attrName>
                                        </p:attrNameLst>
                                      </p:cBhvr>
                                      <p:to>
                                        <p:strVal val="visible"/>
                                      </p:to>
                                    </p:set>
                                    <p:animEffect transition="in" filter="wipe(left)">
                                      <p:cBhvr>
                                        <p:cTn id="42" dur="2000"/>
                                        <p:tgtEl>
                                          <p:spTgt spid="77838"/>
                                        </p:tgtEl>
                                      </p:cBhvr>
                                    </p:animEffect>
                                  </p:childTnLst>
                                </p:cTn>
                              </p:par>
                              <p:par>
                                <p:cTn id="43" presetID="22" presetClass="entr" presetSubtype="8" fill="hold" nodeType="withEffect">
                                  <p:stCondLst>
                                    <p:cond delay="0"/>
                                  </p:stCondLst>
                                  <p:childTnLst>
                                    <p:set>
                                      <p:cBhvr>
                                        <p:cTn id="44" dur="1" fill="hold">
                                          <p:stCondLst>
                                            <p:cond delay="0"/>
                                          </p:stCondLst>
                                        </p:cTn>
                                        <p:tgtEl>
                                          <p:spTgt spid="77839"/>
                                        </p:tgtEl>
                                        <p:attrNameLst>
                                          <p:attrName>style.visibility</p:attrName>
                                        </p:attrNameLst>
                                      </p:cBhvr>
                                      <p:to>
                                        <p:strVal val="visible"/>
                                      </p:to>
                                    </p:set>
                                    <p:animEffect transition="in" filter="wipe(left)">
                                      <p:cBhvr>
                                        <p:cTn id="45" dur="2000"/>
                                        <p:tgtEl>
                                          <p:spTgt spid="77839"/>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77840"/>
                                        </p:tgtEl>
                                        <p:attrNameLst>
                                          <p:attrName>style.visibility</p:attrName>
                                        </p:attrNameLst>
                                      </p:cBhvr>
                                      <p:to>
                                        <p:strVal val="visible"/>
                                      </p:to>
                                    </p:set>
                                    <p:animEffect transition="in" filter="wipe(left)">
                                      <p:cBhvr>
                                        <p:cTn id="50" dur="2000"/>
                                        <p:tgtEl>
                                          <p:spTgt spid="77840"/>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3" presetClass="entr" presetSubtype="32" fill="hold" grpId="0" nodeType="clickEffect">
                                  <p:stCondLst>
                                    <p:cond delay="0"/>
                                  </p:stCondLst>
                                  <p:childTnLst>
                                    <p:set>
                                      <p:cBhvr>
                                        <p:cTn id="54" dur="1" fill="hold">
                                          <p:stCondLst>
                                            <p:cond delay="0"/>
                                          </p:stCondLst>
                                        </p:cTn>
                                        <p:tgtEl>
                                          <p:spTgt spid="77841"/>
                                        </p:tgtEl>
                                        <p:attrNameLst>
                                          <p:attrName>style.visibility</p:attrName>
                                        </p:attrNameLst>
                                      </p:cBhvr>
                                      <p:to>
                                        <p:strVal val="visible"/>
                                      </p:to>
                                    </p:set>
                                    <p:anim calcmode="lin" valueType="num">
                                      <p:cBhvr>
                                        <p:cTn id="55" dur="500" fill="hold"/>
                                        <p:tgtEl>
                                          <p:spTgt spid="77841"/>
                                        </p:tgtEl>
                                        <p:attrNameLst>
                                          <p:attrName>ppt_w</p:attrName>
                                        </p:attrNameLst>
                                      </p:cBhvr>
                                      <p:tavLst>
                                        <p:tav tm="0">
                                          <p:val>
                                            <p:strVal val="4*#ppt_w"/>
                                          </p:val>
                                        </p:tav>
                                        <p:tav tm="100000">
                                          <p:val>
                                            <p:strVal val="#ppt_w"/>
                                          </p:val>
                                        </p:tav>
                                      </p:tavLst>
                                    </p:anim>
                                    <p:anim calcmode="lin" valueType="num">
                                      <p:cBhvr>
                                        <p:cTn id="56" dur="500" fill="hold"/>
                                        <p:tgtEl>
                                          <p:spTgt spid="77841"/>
                                        </p:tgtEl>
                                        <p:attrNameLst>
                                          <p:attrName>ppt_h</p:attrName>
                                        </p:attrNameLst>
                                      </p:cBhvr>
                                      <p:tavLst>
                                        <p:tav tm="0">
                                          <p:val>
                                            <p:strVal val="4*#ppt_h"/>
                                          </p:val>
                                        </p:tav>
                                        <p:tav tm="100000">
                                          <p:val>
                                            <p:strVal val="#ppt_h"/>
                                          </p:val>
                                        </p:tav>
                                      </p:tavLst>
                                    </p:anim>
                                  </p:childTnLst>
                                </p:cTn>
                              </p:par>
                              <p:par>
                                <p:cTn id="57" presetID="23" presetClass="entr" presetSubtype="32" fill="hold" nodeType="withEffect">
                                  <p:stCondLst>
                                    <p:cond delay="0"/>
                                  </p:stCondLst>
                                  <p:childTnLst>
                                    <p:set>
                                      <p:cBhvr>
                                        <p:cTn id="58" dur="1" fill="hold">
                                          <p:stCondLst>
                                            <p:cond delay="0"/>
                                          </p:stCondLst>
                                        </p:cTn>
                                        <p:tgtEl>
                                          <p:spTgt spid="77842"/>
                                        </p:tgtEl>
                                        <p:attrNameLst>
                                          <p:attrName>style.visibility</p:attrName>
                                        </p:attrNameLst>
                                      </p:cBhvr>
                                      <p:to>
                                        <p:strVal val="visible"/>
                                      </p:to>
                                    </p:set>
                                    <p:anim calcmode="lin" valueType="num">
                                      <p:cBhvr>
                                        <p:cTn id="59" dur="500" fill="hold"/>
                                        <p:tgtEl>
                                          <p:spTgt spid="77842"/>
                                        </p:tgtEl>
                                        <p:attrNameLst>
                                          <p:attrName>ppt_w</p:attrName>
                                        </p:attrNameLst>
                                      </p:cBhvr>
                                      <p:tavLst>
                                        <p:tav tm="0">
                                          <p:val>
                                            <p:strVal val="4*#ppt_w"/>
                                          </p:val>
                                        </p:tav>
                                        <p:tav tm="100000">
                                          <p:val>
                                            <p:strVal val="#ppt_w"/>
                                          </p:val>
                                        </p:tav>
                                      </p:tavLst>
                                    </p:anim>
                                    <p:anim calcmode="lin" valueType="num">
                                      <p:cBhvr>
                                        <p:cTn id="60" dur="500" fill="hold"/>
                                        <p:tgtEl>
                                          <p:spTgt spid="77842"/>
                                        </p:tgtEl>
                                        <p:attrNameLst>
                                          <p:attrName>ppt_h</p:attrName>
                                        </p:attrNameLst>
                                      </p:cBhvr>
                                      <p:tavLst>
                                        <p:tav tm="0">
                                          <p:val>
                                            <p:strVal val="4*#ppt_h"/>
                                          </p:val>
                                        </p:tav>
                                        <p:tav tm="100000">
                                          <p:val>
                                            <p:strVal val="#ppt_h"/>
                                          </p:val>
                                        </p:tav>
                                      </p:tavLst>
                                    </p:anim>
                                  </p:childTnLst>
                                </p:cTn>
                              </p:par>
                              <p:par>
                                <p:cTn id="61" presetID="23" presetClass="entr" presetSubtype="32" fill="hold" grpId="0" nodeType="withEffect">
                                  <p:stCondLst>
                                    <p:cond delay="0"/>
                                  </p:stCondLst>
                                  <p:childTnLst>
                                    <p:set>
                                      <p:cBhvr>
                                        <p:cTn id="62" dur="1" fill="hold">
                                          <p:stCondLst>
                                            <p:cond delay="0"/>
                                          </p:stCondLst>
                                        </p:cTn>
                                        <p:tgtEl>
                                          <p:spTgt spid="77843"/>
                                        </p:tgtEl>
                                        <p:attrNameLst>
                                          <p:attrName>style.visibility</p:attrName>
                                        </p:attrNameLst>
                                      </p:cBhvr>
                                      <p:to>
                                        <p:strVal val="visible"/>
                                      </p:to>
                                    </p:set>
                                    <p:anim calcmode="lin" valueType="num">
                                      <p:cBhvr>
                                        <p:cTn id="63" dur="500" fill="hold"/>
                                        <p:tgtEl>
                                          <p:spTgt spid="77843"/>
                                        </p:tgtEl>
                                        <p:attrNameLst>
                                          <p:attrName>ppt_w</p:attrName>
                                        </p:attrNameLst>
                                      </p:cBhvr>
                                      <p:tavLst>
                                        <p:tav tm="0">
                                          <p:val>
                                            <p:strVal val="4*#ppt_w"/>
                                          </p:val>
                                        </p:tav>
                                        <p:tav tm="100000">
                                          <p:val>
                                            <p:strVal val="#ppt_w"/>
                                          </p:val>
                                        </p:tav>
                                      </p:tavLst>
                                    </p:anim>
                                    <p:anim calcmode="lin" valueType="num">
                                      <p:cBhvr>
                                        <p:cTn id="64" dur="500" fill="hold"/>
                                        <p:tgtEl>
                                          <p:spTgt spid="77843"/>
                                        </p:tgtEl>
                                        <p:attrNameLst>
                                          <p:attrName>ppt_h</p:attrName>
                                        </p:attrNameLst>
                                      </p:cBhvr>
                                      <p:tavLst>
                                        <p:tav tm="0">
                                          <p:val>
                                            <p:strVal val="4*#ppt_h"/>
                                          </p:val>
                                        </p:tav>
                                        <p:tav tm="100000">
                                          <p:val>
                                            <p:strVal val="#ppt_h"/>
                                          </p:val>
                                        </p:tav>
                                      </p:tavLst>
                                    </p:anim>
                                  </p:childTnLst>
                                </p:cTn>
                              </p:par>
                              <p:par>
                                <p:cTn id="65" presetID="23" presetClass="entr" presetSubtype="32" fill="hold" nodeType="withEffect">
                                  <p:stCondLst>
                                    <p:cond delay="0"/>
                                  </p:stCondLst>
                                  <p:childTnLst>
                                    <p:set>
                                      <p:cBhvr>
                                        <p:cTn id="66" dur="1" fill="hold">
                                          <p:stCondLst>
                                            <p:cond delay="0"/>
                                          </p:stCondLst>
                                        </p:cTn>
                                        <p:tgtEl>
                                          <p:spTgt spid="77844"/>
                                        </p:tgtEl>
                                        <p:attrNameLst>
                                          <p:attrName>style.visibility</p:attrName>
                                        </p:attrNameLst>
                                      </p:cBhvr>
                                      <p:to>
                                        <p:strVal val="visible"/>
                                      </p:to>
                                    </p:set>
                                    <p:anim calcmode="lin" valueType="num">
                                      <p:cBhvr>
                                        <p:cTn id="67" dur="500" fill="hold"/>
                                        <p:tgtEl>
                                          <p:spTgt spid="77844"/>
                                        </p:tgtEl>
                                        <p:attrNameLst>
                                          <p:attrName>ppt_w</p:attrName>
                                        </p:attrNameLst>
                                      </p:cBhvr>
                                      <p:tavLst>
                                        <p:tav tm="0">
                                          <p:val>
                                            <p:strVal val="4*#ppt_w"/>
                                          </p:val>
                                        </p:tav>
                                        <p:tav tm="100000">
                                          <p:val>
                                            <p:strVal val="#ppt_w"/>
                                          </p:val>
                                        </p:tav>
                                      </p:tavLst>
                                    </p:anim>
                                    <p:anim calcmode="lin" valueType="num">
                                      <p:cBhvr>
                                        <p:cTn id="68" dur="500" fill="hold"/>
                                        <p:tgtEl>
                                          <p:spTgt spid="77844"/>
                                        </p:tgtEl>
                                        <p:attrNameLst>
                                          <p:attrName>ppt_h</p:attrName>
                                        </p:attrNameLst>
                                      </p:cBhvr>
                                      <p:tavLst>
                                        <p:tav tm="0">
                                          <p:val>
                                            <p:strVal val="4*#ppt_h"/>
                                          </p:val>
                                        </p:tav>
                                        <p:tav tm="100000">
                                          <p:val>
                                            <p:strVal val="#ppt_h"/>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3" presetClass="entr" presetSubtype="32" fill="hold" grpId="0" nodeType="clickEffect">
                                  <p:stCondLst>
                                    <p:cond delay="0"/>
                                  </p:stCondLst>
                                  <p:childTnLst>
                                    <p:set>
                                      <p:cBhvr>
                                        <p:cTn id="72" dur="1" fill="hold">
                                          <p:stCondLst>
                                            <p:cond delay="0"/>
                                          </p:stCondLst>
                                        </p:cTn>
                                        <p:tgtEl>
                                          <p:spTgt spid="77854"/>
                                        </p:tgtEl>
                                        <p:attrNameLst>
                                          <p:attrName>style.visibility</p:attrName>
                                        </p:attrNameLst>
                                      </p:cBhvr>
                                      <p:to>
                                        <p:strVal val="visible"/>
                                      </p:to>
                                    </p:set>
                                    <p:anim calcmode="lin" valueType="num">
                                      <p:cBhvr>
                                        <p:cTn id="73" dur="1000" fill="hold"/>
                                        <p:tgtEl>
                                          <p:spTgt spid="77854"/>
                                        </p:tgtEl>
                                        <p:attrNameLst>
                                          <p:attrName>ppt_w</p:attrName>
                                        </p:attrNameLst>
                                      </p:cBhvr>
                                      <p:tavLst>
                                        <p:tav tm="0">
                                          <p:val>
                                            <p:strVal val="4*#ppt_w"/>
                                          </p:val>
                                        </p:tav>
                                        <p:tav tm="100000">
                                          <p:val>
                                            <p:strVal val="#ppt_w"/>
                                          </p:val>
                                        </p:tav>
                                      </p:tavLst>
                                    </p:anim>
                                    <p:anim calcmode="lin" valueType="num">
                                      <p:cBhvr>
                                        <p:cTn id="74" dur="1000" fill="hold"/>
                                        <p:tgtEl>
                                          <p:spTgt spid="77854"/>
                                        </p:tgtEl>
                                        <p:attrNameLst>
                                          <p:attrName>ppt_h</p:attrName>
                                        </p:attrNameLst>
                                      </p:cBhvr>
                                      <p:tavLst>
                                        <p:tav tm="0">
                                          <p:val>
                                            <p:strVal val="4*#ppt_h"/>
                                          </p:val>
                                        </p:tav>
                                        <p:tav tm="100000">
                                          <p:val>
                                            <p:strVal val="#ppt_h"/>
                                          </p:val>
                                        </p:tav>
                                      </p:tavLst>
                                    </p:anim>
                                  </p:childTnLst>
                                </p:cTn>
                              </p:par>
                              <p:par>
                                <p:cTn id="75" presetID="22" presetClass="entr" presetSubtype="8" fill="hold" grpId="0" nodeType="withEffect">
                                  <p:stCondLst>
                                    <p:cond delay="0"/>
                                  </p:stCondLst>
                                  <p:childTnLst>
                                    <p:set>
                                      <p:cBhvr>
                                        <p:cTn id="76" dur="1" fill="hold">
                                          <p:stCondLst>
                                            <p:cond delay="0"/>
                                          </p:stCondLst>
                                        </p:cTn>
                                        <p:tgtEl>
                                          <p:spTgt spid="77853"/>
                                        </p:tgtEl>
                                        <p:attrNameLst>
                                          <p:attrName>style.visibility</p:attrName>
                                        </p:attrNameLst>
                                      </p:cBhvr>
                                      <p:to>
                                        <p:strVal val="visible"/>
                                      </p:to>
                                    </p:set>
                                    <p:animEffect transition="in" filter="wipe(left)">
                                      <p:cBhvr>
                                        <p:cTn id="77" dur="500"/>
                                        <p:tgtEl>
                                          <p:spTgt spid="77853"/>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nodeType="clickEffect">
                                  <p:stCondLst>
                                    <p:cond delay="0"/>
                                  </p:stCondLst>
                                  <p:childTnLst>
                                    <p:set>
                                      <p:cBhvr>
                                        <p:cTn id="81" dur="1" fill="hold">
                                          <p:stCondLst>
                                            <p:cond delay="0"/>
                                          </p:stCondLst>
                                        </p:cTn>
                                        <p:tgtEl>
                                          <p:spTgt spid="77849"/>
                                        </p:tgtEl>
                                        <p:attrNameLst>
                                          <p:attrName>style.visibility</p:attrName>
                                        </p:attrNameLst>
                                      </p:cBhvr>
                                      <p:to>
                                        <p:strVal val="visible"/>
                                      </p:to>
                                    </p:set>
                                    <p:animEffect transition="in" filter="wipe(left)">
                                      <p:cBhvr>
                                        <p:cTn id="82" dur="500"/>
                                        <p:tgtEl>
                                          <p:spTgt spid="77849"/>
                                        </p:tgtEl>
                                      </p:cBhvr>
                                    </p:animEffect>
                                  </p:childTnLst>
                                </p:cTn>
                              </p:par>
                              <p:par>
                                <p:cTn id="83" presetID="22" presetClass="entr" presetSubtype="8" fill="hold" nodeType="withEffect">
                                  <p:stCondLst>
                                    <p:cond delay="0"/>
                                  </p:stCondLst>
                                  <p:childTnLst>
                                    <p:set>
                                      <p:cBhvr>
                                        <p:cTn id="84" dur="1" fill="hold">
                                          <p:stCondLst>
                                            <p:cond delay="0"/>
                                          </p:stCondLst>
                                        </p:cTn>
                                        <p:tgtEl>
                                          <p:spTgt spid="77850"/>
                                        </p:tgtEl>
                                        <p:attrNameLst>
                                          <p:attrName>style.visibility</p:attrName>
                                        </p:attrNameLst>
                                      </p:cBhvr>
                                      <p:to>
                                        <p:strVal val="visible"/>
                                      </p:to>
                                    </p:set>
                                    <p:animEffect transition="in" filter="wipe(left)">
                                      <p:cBhvr>
                                        <p:cTn id="85" dur="500"/>
                                        <p:tgtEl>
                                          <p:spTgt spid="77850"/>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8" fill="hold" nodeType="clickEffect">
                                  <p:stCondLst>
                                    <p:cond delay="0"/>
                                  </p:stCondLst>
                                  <p:childTnLst>
                                    <p:set>
                                      <p:cBhvr>
                                        <p:cTn id="89" dur="1" fill="hold">
                                          <p:stCondLst>
                                            <p:cond delay="0"/>
                                          </p:stCondLst>
                                        </p:cTn>
                                        <p:tgtEl>
                                          <p:spTgt spid="77851"/>
                                        </p:tgtEl>
                                        <p:attrNameLst>
                                          <p:attrName>style.visibility</p:attrName>
                                        </p:attrNameLst>
                                      </p:cBhvr>
                                      <p:to>
                                        <p:strVal val="visible"/>
                                      </p:to>
                                    </p:set>
                                    <p:animEffect transition="in" filter="wipe(left)">
                                      <p:cBhvr>
                                        <p:cTn id="90" dur="500"/>
                                        <p:tgtEl>
                                          <p:spTgt spid="77851"/>
                                        </p:tgtEl>
                                      </p:cBhvr>
                                    </p:animEffect>
                                  </p:childTnLst>
                                </p:cTn>
                              </p:par>
                              <p:par>
                                <p:cTn id="91" presetID="22" presetClass="entr" presetSubtype="8" fill="hold" nodeType="withEffect">
                                  <p:stCondLst>
                                    <p:cond delay="0"/>
                                  </p:stCondLst>
                                  <p:childTnLst>
                                    <p:set>
                                      <p:cBhvr>
                                        <p:cTn id="92" dur="1" fill="hold">
                                          <p:stCondLst>
                                            <p:cond delay="0"/>
                                          </p:stCondLst>
                                        </p:cTn>
                                        <p:tgtEl>
                                          <p:spTgt spid="77852"/>
                                        </p:tgtEl>
                                        <p:attrNameLst>
                                          <p:attrName>style.visibility</p:attrName>
                                        </p:attrNameLst>
                                      </p:cBhvr>
                                      <p:to>
                                        <p:strVal val="visible"/>
                                      </p:to>
                                    </p:set>
                                    <p:animEffect transition="in" filter="wipe(left)">
                                      <p:cBhvr>
                                        <p:cTn id="93" dur="500"/>
                                        <p:tgtEl>
                                          <p:spTgt spid="77852"/>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8" fill="hold" nodeType="clickEffect">
                                  <p:stCondLst>
                                    <p:cond delay="0"/>
                                  </p:stCondLst>
                                  <p:childTnLst>
                                    <p:set>
                                      <p:cBhvr>
                                        <p:cTn id="97" dur="1" fill="hold">
                                          <p:stCondLst>
                                            <p:cond delay="0"/>
                                          </p:stCondLst>
                                        </p:cTn>
                                        <p:tgtEl>
                                          <p:spTgt spid="77857"/>
                                        </p:tgtEl>
                                        <p:attrNameLst>
                                          <p:attrName>style.visibility</p:attrName>
                                        </p:attrNameLst>
                                      </p:cBhvr>
                                      <p:to>
                                        <p:strVal val="visible"/>
                                      </p:to>
                                    </p:set>
                                    <p:animEffect transition="in" filter="wipe(left)">
                                      <p:cBhvr>
                                        <p:cTn id="98" dur="2000"/>
                                        <p:tgtEl>
                                          <p:spTgt spid="77857"/>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8" fill="hold" nodeType="clickEffect">
                                  <p:stCondLst>
                                    <p:cond delay="0"/>
                                  </p:stCondLst>
                                  <p:childTnLst>
                                    <p:set>
                                      <p:cBhvr>
                                        <p:cTn id="102" dur="1" fill="hold">
                                          <p:stCondLst>
                                            <p:cond delay="0"/>
                                          </p:stCondLst>
                                        </p:cTn>
                                        <p:tgtEl>
                                          <p:spTgt spid="77845"/>
                                        </p:tgtEl>
                                        <p:attrNameLst>
                                          <p:attrName>style.visibility</p:attrName>
                                        </p:attrNameLst>
                                      </p:cBhvr>
                                      <p:to>
                                        <p:strVal val="visible"/>
                                      </p:to>
                                    </p:set>
                                    <p:animEffect transition="in" filter="wipe(left)">
                                      <p:cBhvr>
                                        <p:cTn id="103" dur="500"/>
                                        <p:tgtEl>
                                          <p:spTgt spid="77845"/>
                                        </p:tgtEl>
                                      </p:cBhvr>
                                    </p:animEffect>
                                  </p:childTnLst>
                                </p:cTn>
                              </p:par>
                              <p:par>
                                <p:cTn id="104" presetID="22" presetClass="entr" presetSubtype="8" fill="hold" nodeType="withEffect">
                                  <p:stCondLst>
                                    <p:cond delay="0"/>
                                  </p:stCondLst>
                                  <p:childTnLst>
                                    <p:set>
                                      <p:cBhvr>
                                        <p:cTn id="105" dur="1" fill="hold">
                                          <p:stCondLst>
                                            <p:cond delay="0"/>
                                          </p:stCondLst>
                                        </p:cTn>
                                        <p:tgtEl>
                                          <p:spTgt spid="77846"/>
                                        </p:tgtEl>
                                        <p:attrNameLst>
                                          <p:attrName>style.visibility</p:attrName>
                                        </p:attrNameLst>
                                      </p:cBhvr>
                                      <p:to>
                                        <p:strVal val="visible"/>
                                      </p:to>
                                    </p:set>
                                    <p:animEffect transition="in" filter="wipe(left)">
                                      <p:cBhvr>
                                        <p:cTn id="106" dur="500"/>
                                        <p:tgtEl>
                                          <p:spTgt spid="77846"/>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2" presetClass="entr" presetSubtype="8" fill="hold" nodeType="clickEffect">
                                  <p:stCondLst>
                                    <p:cond delay="0"/>
                                  </p:stCondLst>
                                  <p:childTnLst>
                                    <p:set>
                                      <p:cBhvr>
                                        <p:cTn id="110" dur="1" fill="hold">
                                          <p:stCondLst>
                                            <p:cond delay="0"/>
                                          </p:stCondLst>
                                        </p:cTn>
                                        <p:tgtEl>
                                          <p:spTgt spid="77847"/>
                                        </p:tgtEl>
                                        <p:attrNameLst>
                                          <p:attrName>style.visibility</p:attrName>
                                        </p:attrNameLst>
                                      </p:cBhvr>
                                      <p:to>
                                        <p:strVal val="visible"/>
                                      </p:to>
                                    </p:set>
                                    <p:animEffect transition="in" filter="wipe(left)">
                                      <p:cBhvr>
                                        <p:cTn id="111" dur="500"/>
                                        <p:tgtEl>
                                          <p:spTgt spid="77847"/>
                                        </p:tgtEl>
                                      </p:cBhvr>
                                    </p:animEffect>
                                  </p:childTnLst>
                                </p:cTn>
                              </p:par>
                              <p:par>
                                <p:cTn id="112" presetID="22" presetClass="entr" presetSubtype="8" fill="hold" nodeType="withEffect">
                                  <p:stCondLst>
                                    <p:cond delay="0"/>
                                  </p:stCondLst>
                                  <p:childTnLst>
                                    <p:set>
                                      <p:cBhvr>
                                        <p:cTn id="113" dur="1" fill="hold">
                                          <p:stCondLst>
                                            <p:cond delay="0"/>
                                          </p:stCondLst>
                                        </p:cTn>
                                        <p:tgtEl>
                                          <p:spTgt spid="77848"/>
                                        </p:tgtEl>
                                        <p:attrNameLst>
                                          <p:attrName>style.visibility</p:attrName>
                                        </p:attrNameLst>
                                      </p:cBhvr>
                                      <p:to>
                                        <p:strVal val="visible"/>
                                      </p:to>
                                    </p:set>
                                    <p:animEffect transition="in" filter="wipe(left)">
                                      <p:cBhvr>
                                        <p:cTn id="114" dur="500"/>
                                        <p:tgtEl>
                                          <p:spTgt spid="77848"/>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8" fill="hold" nodeType="clickEffect">
                                  <p:stCondLst>
                                    <p:cond delay="0"/>
                                  </p:stCondLst>
                                  <p:childTnLst>
                                    <p:set>
                                      <p:cBhvr>
                                        <p:cTn id="118" dur="1" fill="hold">
                                          <p:stCondLst>
                                            <p:cond delay="0"/>
                                          </p:stCondLst>
                                        </p:cTn>
                                        <p:tgtEl>
                                          <p:spTgt spid="77855"/>
                                        </p:tgtEl>
                                        <p:attrNameLst>
                                          <p:attrName>style.visibility</p:attrName>
                                        </p:attrNameLst>
                                      </p:cBhvr>
                                      <p:to>
                                        <p:strVal val="visible"/>
                                      </p:to>
                                    </p:set>
                                    <p:animEffect transition="in" filter="wipe(left)">
                                      <p:cBhvr>
                                        <p:cTn id="119" dur="2000"/>
                                        <p:tgtEl>
                                          <p:spTgt spid="77855"/>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23" presetClass="entr" presetSubtype="32" fill="hold" grpId="0" nodeType="clickEffect">
                                  <p:stCondLst>
                                    <p:cond delay="0"/>
                                  </p:stCondLst>
                                  <p:childTnLst>
                                    <p:set>
                                      <p:cBhvr>
                                        <p:cTn id="123" dur="1" fill="hold">
                                          <p:stCondLst>
                                            <p:cond delay="0"/>
                                          </p:stCondLst>
                                        </p:cTn>
                                        <p:tgtEl>
                                          <p:spTgt spid="77830"/>
                                        </p:tgtEl>
                                        <p:attrNameLst>
                                          <p:attrName>style.visibility</p:attrName>
                                        </p:attrNameLst>
                                      </p:cBhvr>
                                      <p:to>
                                        <p:strVal val="visible"/>
                                      </p:to>
                                    </p:set>
                                    <p:anim calcmode="lin" valueType="num">
                                      <p:cBhvr>
                                        <p:cTn id="124" dur="1000" fill="hold"/>
                                        <p:tgtEl>
                                          <p:spTgt spid="77830"/>
                                        </p:tgtEl>
                                        <p:attrNameLst>
                                          <p:attrName>ppt_w</p:attrName>
                                        </p:attrNameLst>
                                      </p:cBhvr>
                                      <p:tavLst>
                                        <p:tav tm="0">
                                          <p:val>
                                            <p:strVal val="4*#ppt_w"/>
                                          </p:val>
                                        </p:tav>
                                        <p:tav tm="100000">
                                          <p:val>
                                            <p:strVal val="#ppt_w"/>
                                          </p:val>
                                        </p:tav>
                                      </p:tavLst>
                                    </p:anim>
                                    <p:anim calcmode="lin" valueType="num">
                                      <p:cBhvr>
                                        <p:cTn id="125" dur="1000" fill="hold"/>
                                        <p:tgtEl>
                                          <p:spTgt spid="77830"/>
                                        </p:tgtEl>
                                        <p:attrNameLst>
                                          <p:attrName>ppt_h</p:attrName>
                                        </p:attrNameLst>
                                      </p:cBhvr>
                                      <p:tavLst>
                                        <p:tav tm="0">
                                          <p:val>
                                            <p:strVal val="4*#ppt_h"/>
                                          </p:val>
                                        </p:tav>
                                        <p:tav tm="100000">
                                          <p:val>
                                            <p:strVal val="#ppt_h"/>
                                          </p:val>
                                        </p:tav>
                                      </p:tavLst>
                                    </p:anim>
                                  </p:childTnLst>
                                </p:cTn>
                              </p:par>
                              <p:par>
                                <p:cTn id="126" presetID="22" presetClass="entr" presetSubtype="8" fill="hold" grpId="0" nodeType="withEffect">
                                  <p:stCondLst>
                                    <p:cond delay="0"/>
                                  </p:stCondLst>
                                  <p:childTnLst>
                                    <p:set>
                                      <p:cBhvr>
                                        <p:cTn id="127" dur="1" fill="hold">
                                          <p:stCondLst>
                                            <p:cond delay="0"/>
                                          </p:stCondLst>
                                        </p:cTn>
                                        <p:tgtEl>
                                          <p:spTgt spid="77831"/>
                                        </p:tgtEl>
                                        <p:attrNameLst>
                                          <p:attrName>style.visibility</p:attrName>
                                        </p:attrNameLst>
                                      </p:cBhvr>
                                      <p:to>
                                        <p:strVal val="visible"/>
                                      </p:to>
                                    </p:set>
                                    <p:animEffect transition="in" filter="wipe(left)">
                                      <p:cBhvr>
                                        <p:cTn id="128" dur="500"/>
                                        <p:tgtEl>
                                          <p:spTgt spid="77831"/>
                                        </p:tgtEl>
                                      </p:cBhvr>
                                    </p:animEffec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2" presetClass="entr" presetSubtype="8" fill="hold" nodeType="clickEffect">
                                  <p:stCondLst>
                                    <p:cond delay="0"/>
                                  </p:stCondLst>
                                  <p:childTnLst>
                                    <p:set>
                                      <p:cBhvr>
                                        <p:cTn id="132" dur="1" fill="hold">
                                          <p:stCondLst>
                                            <p:cond delay="0"/>
                                          </p:stCondLst>
                                        </p:cTn>
                                        <p:tgtEl>
                                          <p:spTgt spid="77826"/>
                                        </p:tgtEl>
                                        <p:attrNameLst>
                                          <p:attrName>style.visibility</p:attrName>
                                        </p:attrNameLst>
                                      </p:cBhvr>
                                      <p:to>
                                        <p:strVal val="visible"/>
                                      </p:to>
                                    </p:set>
                                    <p:animEffect transition="in" filter="wipe(left)">
                                      <p:cBhvr>
                                        <p:cTn id="133" dur="500"/>
                                        <p:tgtEl>
                                          <p:spTgt spid="77826"/>
                                        </p:tgtEl>
                                      </p:cBhvr>
                                    </p:animEffect>
                                  </p:childTnLst>
                                </p:cTn>
                              </p:par>
                              <p:par>
                                <p:cTn id="134" presetID="22" presetClass="entr" presetSubtype="8" fill="hold" grpId="0" nodeType="withEffect">
                                  <p:stCondLst>
                                    <p:cond delay="0"/>
                                  </p:stCondLst>
                                  <p:childTnLst>
                                    <p:set>
                                      <p:cBhvr>
                                        <p:cTn id="135" dur="1" fill="hold">
                                          <p:stCondLst>
                                            <p:cond delay="0"/>
                                          </p:stCondLst>
                                        </p:cTn>
                                        <p:tgtEl>
                                          <p:spTgt spid="77828"/>
                                        </p:tgtEl>
                                        <p:attrNameLst>
                                          <p:attrName>style.visibility</p:attrName>
                                        </p:attrNameLst>
                                      </p:cBhvr>
                                      <p:to>
                                        <p:strVal val="visible"/>
                                      </p:to>
                                    </p:set>
                                    <p:animEffect transition="in" filter="wipe(left)">
                                      <p:cBhvr>
                                        <p:cTn id="136" dur="500"/>
                                        <p:tgtEl>
                                          <p:spTgt spid="77828"/>
                                        </p:tgtEl>
                                      </p:cBhvr>
                                    </p:animEffect>
                                  </p:childTnLst>
                                </p:cTn>
                              </p:par>
                            </p:childTnLst>
                          </p:cTn>
                        </p:par>
                      </p:childTnLst>
                    </p:cTn>
                  </p:par>
                  <p:par>
                    <p:cTn id="137" fill="hold" nodeType="clickPar">
                      <p:stCondLst>
                        <p:cond delay="indefinite"/>
                      </p:stCondLst>
                      <p:childTnLst>
                        <p:par>
                          <p:cTn id="138" fill="hold" nodeType="withGroup">
                            <p:stCondLst>
                              <p:cond delay="0"/>
                            </p:stCondLst>
                            <p:childTnLst>
                              <p:par>
                                <p:cTn id="139" presetID="23" presetClass="entr" presetSubtype="32" fill="hold" grpId="0" nodeType="clickEffect">
                                  <p:stCondLst>
                                    <p:cond delay="0"/>
                                  </p:stCondLst>
                                  <p:childTnLst>
                                    <p:set>
                                      <p:cBhvr>
                                        <p:cTn id="140" dur="1" fill="hold">
                                          <p:stCondLst>
                                            <p:cond delay="0"/>
                                          </p:stCondLst>
                                        </p:cTn>
                                        <p:tgtEl>
                                          <p:spTgt spid="77858"/>
                                        </p:tgtEl>
                                        <p:attrNameLst>
                                          <p:attrName>style.visibility</p:attrName>
                                        </p:attrNameLst>
                                      </p:cBhvr>
                                      <p:to>
                                        <p:strVal val="visible"/>
                                      </p:to>
                                    </p:set>
                                    <p:anim calcmode="lin" valueType="num">
                                      <p:cBhvr>
                                        <p:cTn id="141" dur="1000" fill="hold"/>
                                        <p:tgtEl>
                                          <p:spTgt spid="77858"/>
                                        </p:tgtEl>
                                        <p:attrNameLst>
                                          <p:attrName>ppt_w</p:attrName>
                                        </p:attrNameLst>
                                      </p:cBhvr>
                                      <p:tavLst>
                                        <p:tav tm="0">
                                          <p:val>
                                            <p:strVal val="4*#ppt_w"/>
                                          </p:val>
                                        </p:tav>
                                        <p:tav tm="100000">
                                          <p:val>
                                            <p:strVal val="#ppt_w"/>
                                          </p:val>
                                        </p:tav>
                                      </p:tavLst>
                                    </p:anim>
                                    <p:anim calcmode="lin" valueType="num">
                                      <p:cBhvr>
                                        <p:cTn id="142" dur="1000" fill="hold"/>
                                        <p:tgtEl>
                                          <p:spTgt spid="77858"/>
                                        </p:tgtEl>
                                        <p:attrNameLst>
                                          <p:attrName>ppt_h</p:attrName>
                                        </p:attrNameLst>
                                      </p:cBhvr>
                                      <p:tavLst>
                                        <p:tav tm="0">
                                          <p:val>
                                            <p:strVal val="4*#ppt_h"/>
                                          </p:val>
                                        </p:tav>
                                        <p:tav tm="100000">
                                          <p:val>
                                            <p:strVal val="#ppt_h"/>
                                          </p:val>
                                        </p:tav>
                                      </p:tavLst>
                                    </p:anim>
                                  </p:childTnLst>
                                </p:cTn>
                              </p:par>
                              <p:par>
                                <p:cTn id="143" presetID="22" presetClass="entr" presetSubtype="8" fill="hold" grpId="0" nodeType="withEffect">
                                  <p:stCondLst>
                                    <p:cond delay="0"/>
                                  </p:stCondLst>
                                  <p:childTnLst>
                                    <p:set>
                                      <p:cBhvr>
                                        <p:cTn id="144" dur="1" fill="hold">
                                          <p:stCondLst>
                                            <p:cond delay="0"/>
                                          </p:stCondLst>
                                        </p:cTn>
                                        <p:tgtEl>
                                          <p:spTgt spid="77827"/>
                                        </p:tgtEl>
                                        <p:attrNameLst>
                                          <p:attrName>style.visibility</p:attrName>
                                        </p:attrNameLst>
                                      </p:cBhvr>
                                      <p:to>
                                        <p:strVal val="visible"/>
                                      </p:to>
                                    </p:set>
                                    <p:animEffect transition="in" filter="wipe(left)">
                                      <p:cBhvr>
                                        <p:cTn id="145" dur="500"/>
                                        <p:tgtEl>
                                          <p:spTgt spid="77827"/>
                                        </p:tgtEl>
                                      </p:cBhvr>
                                    </p:animEffect>
                                  </p:childTnLst>
                                </p:cTn>
                              </p:par>
                            </p:childTnLst>
                          </p:cTn>
                        </p:par>
                      </p:childTnLst>
                    </p:cTn>
                  </p:par>
                  <p:par>
                    <p:cTn id="146" fill="hold" nodeType="clickPar">
                      <p:stCondLst>
                        <p:cond delay="indefinite"/>
                      </p:stCondLst>
                      <p:childTnLst>
                        <p:par>
                          <p:cTn id="147" fill="hold" nodeType="withGroup">
                            <p:stCondLst>
                              <p:cond delay="0"/>
                            </p:stCondLst>
                            <p:childTnLst>
                              <p:par>
                                <p:cTn id="148" presetID="22" presetClass="entr" presetSubtype="8" fill="hold" nodeType="clickEffect">
                                  <p:stCondLst>
                                    <p:cond delay="0"/>
                                  </p:stCondLst>
                                  <p:childTnLst>
                                    <p:set>
                                      <p:cBhvr>
                                        <p:cTn id="149" dur="1" fill="hold">
                                          <p:stCondLst>
                                            <p:cond delay="0"/>
                                          </p:stCondLst>
                                        </p:cTn>
                                        <p:tgtEl>
                                          <p:spTgt spid="77856"/>
                                        </p:tgtEl>
                                        <p:attrNameLst>
                                          <p:attrName>style.visibility</p:attrName>
                                        </p:attrNameLst>
                                      </p:cBhvr>
                                      <p:to>
                                        <p:strVal val="visible"/>
                                      </p:to>
                                    </p:set>
                                    <p:animEffect transition="in" filter="wipe(left)">
                                      <p:cBhvr>
                                        <p:cTn id="150" dur="1000"/>
                                        <p:tgtEl>
                                          <p:spTgt spid="77856"/>
                                        </p:tgtEl>
                                      </p:cBhvr>
                                    </p:animEffect>
                                  </p:childTnLst>
                                </p:cTn>
                              </p:par>
                              <p:par>
                                <p:cTn id="151" presetID="22" presetClass="entr" presetSubtype="8" fill="hold" nodeType="withEffect">
                                  <p:stCondLst>
                                    <p:cond delay="0"/>
                                  </p:stCondLst>
                                  <p:childTnLst>
                                    <p:set>
                                      <p:cBhvr>
                                        <p:cTn id="152" dur="1" fill="hold">
                                          <p:stCondLst>
                                            <p:cond delay="0"/>
                                          </p:stCondLst>
                                        </p:cTn>
                                        <p:tgtEl>
                                          <p:spTgt spid="77860"/>
                                        </p:tgtEl>
                                        <p:attrNameLst>
                                          <p:attrName>style.visibility</p:attrName>
                                        </p:attrNameLst>
                                      </p:cBhvr>
                                      <p:to>
                                        <p:strVal val="visible"/>
                                      </p:to>
                                    </p:set>
                                    <p:animEffect transition="in" filter="wipe(left)">
                                      <p:cBhvr>
                                        <p:cTn id="153" dur="2000"/>
                                        <p:tgtEl>
                                          <p:spTgt spid="77860"/>
                                        </p:tgtEl>
                                      </p:cBhvr>
                                    </p:animEffect>
                                  </p:childTnLst>
                                </p:cTn>
                              </p:par>
                            </p:childTnLst>
                          </p:cTn>
                        </p:par>
                      </p:childTnLst>
                    </p:cTn>
                  </p:par>
                  <p:par>
                    <p:cTn id="154" fill="hold" nodeType="clickPar">
                      <p:stCondLst>
                        <p:cond delay="indefinite"/>
                      </p:stCondLst>
                      <p:childTnLst>
                        <p:par>
                          <p:cTn id="155" fill="hold" nodeType="withGroup">
                            <p:stCondLst>
                              <p:cond delay="0"/>
                            </p:stCondLst>
                            <p:childTnLst>
                              <p:par>
                                <p:cTn id="156" presetID="22" presetClass="entr" presetSubtype="8" fill="hold" nodeType="clickEffect">
                                  <p:stCondLst>
                                    <p:cond delay="0"/>
                                  </p:stCondLst>
                                  <p:childTnLst>
                                    <p:set>
                                      <p:cBhvr>
                                        <p:cTn id="157" dur="1" fill="hold">
                                          <p:stCondLst>
                                            <p:cond delay="0"/>
                                          </p:stCondLst>
                                        </p:cTn>
                                        <p:tgtEl>
                                          <p:spTgt spid="77859"/>
                                        </p:tgtEl>
                                        <p:attrNameLst>
                                          <p:attrName>style.visibility</p:attrName>
                                        </p:attrNameLst>
                                      </p:cBhvr>
                                      <p:to>
                                        <p:strVal val="visible"/>
                                      </p:to>
                                    </p:set>
                                    <p:animEffect transition="in" filter="wipe(left)">
                                      <p:cBhvr>
                                        <p:cTn id="158" dur="2000"/>
                                        <p:tgtEl>
                                          <p:spTgt spid="77859"/>
                                        </p:tgtEl>
                                      </p:cBhvr>
                                    </p:animEffect>
                                  </p:childTnLst>
                                </p:cTn>
                              </p:par>
                            </p:childTnLst>
                          </p:cTn>
                        </p:par>
                        <p:par>
                          <p:cTn id="159" fill="hold" nodeType="afterGroup">
                            <p:stCondLst>
                              <p:cond delay="2000"/>
                            </p:stCondLst>
                            <p:childTnLst>
                              <p:par>
                                <p:cTn id="160" presetID="22" presetClass="entr" presetSubtype="8" fill="hold" nodeType="afterEffect">
                                  <p:stCondLst>
                                    <p:cond delay="0"/>
                                  </p:stCondLst>
                                  <p:childTnLst>
                                    <p:set>
                                      <p:cBhvr>
                                        <p:cTn id="161" dur="1" fill="hold">
                                          <p:stCondLst>
                                            <p:cond delay="0"/>
                                          </p:stCondLst>
                                        </p:cTn>
                                        <p:tgtEl>
                                          <p:spTgt spid="77829"/>
                                        </p:tgtEl>
                                        <p:attrNameLst>
                                          <p:attrName>style.visibility</p:attrName>
                                        </p:attrNameLst>
                                      </p:cBhvr>
                                      <p:to>
                                        <p:strVal val="visible"/>
                                      </p:to>
                                    </p:set>
                                    <p:animEffect transition="in" filter="wipe(left)">
                                      <p:cBhvr>
                                        <p:cTn id="162" dur="1000"/>
                                        <p:tgtEl>
                                          <p:spTgt spid="77829"/>
                                        </p:tgtEl>
                                      </p:cBhvr>
                                    </p:animEffect>
                                  </p:childTnLst>
                                </p:cTn>
                              </p:par>
                            </p:childTnLst>
                          </p:cTn>
                        </p:par>
                      </p:childTnLst>
                    </p:cTn>
                  </p:par>
                  <p:par>
                    <p:cTn id="163" fill="hold" nodeType="clickPar">
                      <p:stCondLst>
                        <p:cond delay="indefinite"/>
                      </p:stCondLst>
                      <p:childTnLst>
                        <p:par>
                          <p:cTn id="164" fill="hold" nodeType="withGroup">
                            <p:stCondLst>
                              <p:cond delay="0"/>
                            </p:stCondLst>
                            <p:childTnLst>
                              <p:par>
                                <p:cTn id="165" presetID="22" presetClass="entr" presetSubtype="8" fill="hold" nodeType="clickEffect">
                                  <p:stCondLst>
                                    <p:cond delay="0"/>
                                  </p:stCondLst>
                                  <p:childTnLst>
                                    <p:set>
                                      <p:cBhvr>
                                        <p:cTn id="166" dur="1" fill="hold">
                                          <p:stCondLst>
                                            <p:cond delay="0"/>
                                          </p:stCondLst>
                                        </p:cTn>
                                        <p:tgtEl>
                                          <p:spTgt spid="2"/>
                                        </p:tgtEl>
                                        <p:attrNameLst>
                                          <p:attrName>style.visibility</p:attrName>
                                        </p:attrNameLst>
                                      </p:cBhvr>
                                      <p:to>
                                        <p:strVal val="visible"/>
                                      </p:to>
                                    </p:set>
                                    <p:animEffect transition="in" filter="wipe(left)">
                                      <p:cBhvr>
                                        <p:cTn id="16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38" grpId="0" animBg="1"/>
      <p:bldP spid="77840" grpId="0" autoUpdateAnimBg="0"/>
      <p:bldP spid="77841" grpId="0" animBg="1"/>
      <p:bldP spid="77843" grpId="0" animBg="1"/>
      <p:bldP spid="77853" grpId="0" autoUpdateAnimBg="0"/>
      <p:bldP spid="77854" grpId="0" animBg="1"/>
      <p:bldP spid="77861" grpId="0" autoUpdateAnimBg="0"/>
      <p:bldP spid="77827" grpId="0" autoUpdateAnimBg="0"/>
      <p:bldP spid="77828" grpId="0" autoUpdateAnimBg="0"/>
      <p:bldP spid="77830" grpId="0" animBg="1"/>
      <p:bldP spid="77831" grpId="0" autoUpdateAnimBg="0"/>
      <p:bldP spid="77858"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62A80866-A93B-427C-A49B-C95DDF502948}"/>
              </a:ext>
            </a:extLst>
          </p:cNvPr>
          <p:cNvSpPr>
            <a:spLocks noChangeArrowheads="1"/>
          </p:cNvSpPr>
          <p:nvPr/>
        </p:nvSpPr>
        <p:spPr bwMode="auto">
          <a:xfrm>
            <a:off x="755650" y="5516563"/>
            <a:ext cx="8208963" cy="955675"/>
          </a:xfrm>
          <a:prstGeom prst="rect">
            <a:avLst/>
          </a:prstGeom>
          <a:solidFill>
            <a:srgbClr val="126072">
              <a:alpha val="50000"/>
            </a:srgbClr>
          </a:solidFill>
          <a:ln w="9525" cmpd="sng">
            <a:solidFill>
              <a:srgbClr val="00CCFF">
                <a:alpha val="78999"/>
              </a:srgbClr>
            </a:solidFill>
            <a:miter lim="800000"/>
            <a:headEnd/>
            <a:tailEnd/>
          </a:ln>
          <a:effectLst/>
        </p:spPr>
        <p:txBody>
          <a:bodyPr anchor="ctr">
            <a:spAutoFit/>
          </a:bodyPr>
          <a:lstStyle/>
          <a:p>
            <a:pPr algn="ctr" eaLnBrk="1" hangingPunct="1">
              <a:buFont typeface="Arial" panose="020B0604020202020204" pitchFamily="34" charset="0"/>
              <a:buNone/>
              <a:defRPr/>
            </a:pPr>
            <a:endParaRPr lang="zh-CN" altLang="en-US" sz="2800">
              <a:solidFill>
                <a:srgbClr val="126072"/>
              </a:solidFill>
              <a:effectDag name="">
                <a:cont type="tree" name="">
                  <a:effect ref="fillLine"/>
                  <a:outerShdw dist="38100" dir="13500000" algn="br">
                    <a:srgbClr val="4B99AB"/>
                  </a:outerShdw>
                </a:cont>
                <a:cont type="tree" name="">
                  <a:effect ref="fillLine"/>
                  <a:outerShdw dist="38100" dir="2700000" algn="tl">
                    <a:srgbClr val="0A3944"/>
                  </a:outerShdw>
                </a:cont>
                <a:effect ref="fillLine"/>
              </a:effectDag>
              <a:latin typeface="Times New Roman" panose="02020603050405020304" pitchFamily="18" charset="0"/>
            </a:endParaRPr>
          </a:p>
          <a:p>
            <a:pPr algn="ctr" eaLnBrk="1" hangingPunct="1">
              <a:buFont typeface="Arial" panose="020B0604020202020204" pitchFamily="34" charset="0"/>
              <a:buNone/>
              <a:defRPr/>
            </a:pPr>
            <a:r>
              <a:rPr lang="zh-CN" altLang="en-US" sz="2800">
                <a:solidFill>
                  <a:srgbClr val="126072"/>
                </a:solidFill>
                <a:effectDag name="">
                  <a:cont type="tree" name="">
                    <a:effect ref="fillLine"/>
                    <a:outerShdw dist="38100" dir="13500000" algn="br">
                      <a:srgbClr val="4B99AB"/>
                    </a:outerShdw>
                  </a:cont>
                  <a:cont type="tree" name="">
                    <a:effect ref="fillLine"/>
                    <a:outerShdw dist="38100" dir="2700000" algn="tl">
                      <a:srgbClr val="0A3944"/>
                    </a:outerShdw>
                  </a:cont>
                  <a:effect ref="fillLine"/>
                </a:effectDag>
                <a:latin typeface="Times New Roman" panose="02020603050405020304" pitchFamily="18" charset="0"/>
              </a:rPr>
              <a:t>  </a:t>
            </a:r>
          </a:p>
        </p:txBody>
      </p:sp>
      <p:sp>
        <p:nvSpPr>
          <p:cNvPr id="78851" name="AutoShape 3">
            <a:extLst>
              <a:ext uri="{FF2B5EF4-FFF2-40B4-BE49-F238E27FC236}">
                <a16:creationId xmlns:a16="http://schemas.microsoft.com/office/drawing/2014/main" id="{7C916D21-18DE-4D0F-8153-A971D40D5D0E}"/>
              </a:ext>
            </a:extLst>
          </p:cNvPr>
          <p:cNvSpPr>
            <a:spLocks noChangeArrowheads="1"/>
          </p:cNvSpPr>
          <p:nvPr/>
        </p:nvSpPr>
        <p:spPr bwMode="auto">
          <a:xfrm>
            <a:off x="3860800" y="3860800"/>
            <a:ext cx="2727325" cy="1008063"/>
          </a:xfrm>
          <a:prstGeom prst="bevel">
            <a:avLst>
              <a:gd name="adj" fmla="val 4847"/>
            </a:avLst>
          </a:prstGeom>
          <a:solidFill>
            <a:srgbClr val="006666">
              <a:alpha val="59999"/>
            </a:srgbClr>
          </a:solidFill>
          <a:ln w="952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78852" name="AutoShape 4">
            <a:extLst>
              <a:ext uri="{FF2B5EF4-FFF2-40B4-BE49-F238E27FC236}">
                <a16:creationId xmlns:a16="http://schemas.microsoft.com/office/drawing/2014/main" id="{E0873749-7224-40E7-93D7-2C1C8A15AA22}"/>
              </a:ext>
            </a:extLst>
          </p:cNvPr>
          <p:cNvSpPr>
            <a:spLocks noChangeArrowheads="1"/>
          </p:cNvSpPr>
          <p:nvPr/>
        </p:nvSpPr>
        <p:spPr bwMode="auto">
          <a:xfrm>
            <a:off x="3851275" y="2708275"/>
            <a:ext cx="2736850" cy="1008063"/>
          </a:xfrm>
          <a:prstGeom prst="bevel">
            <a:avLst>
              <a:gd name="adj" fmla="val 4847"/>
            </a:avLst>
          </a:prstGeom>
          <a:solidFill>
            <a:srgbClr val="006666">
              <a:alpha val="59999"/>
            </a:srgbClr>
          </a:solidFill>
          <a:ln w="952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graphicFrame>
        <p:nvGraphicFramePr>
          <p:cNvPr id="10242" name="Object 5">
            <a:extLst>
              <a:ext uri="{FF2B5EF4-FFF2-40B4-BE49-F238E27FC236}">
                <a16:creationId xmlns:a16="http://schemas.microsoft.com/office/drawing/2014/main" id="{03551589-CF71-4572-9A2F-AB2576BD4690}"/>
              </a:ext>
            </a:extLst>
          </p:cNvPr>
          <p:cNvGraphicFramePr>
            <a:graphicFrameLocks/>
          </p:cNvGraphicFramePr>
          <p:nvPr/>
        </p:nvGraphicFramePr>
        <p:xfrm>
          <a:off x="909638" y="619125"/>
          <a:ext cx="1714500" cy="596900"/>
        </p:xfrm>
        <a:graphic>
          <a:graphicData uri="http://schemas.openxmlformats.org/presentationml/2006/ole">
            <mc:AlternateContent xmlns:mc="http://schemas.openxmlformats.org/markup-compatibility/2006">
              <mc:Choice xmlns:v="urn:schemas-microsoft-com:vml" Requires="v">
                <p:oleObj r:id="rId2" imgW="3286091" imgH="1047763" progId="Equation.3">
                  <p:embed/>
                </p:oleObj>
              </mc:Choice>
              <mc:Fallback>
                <p:oleObj r:id="rId2" imgW="3286091" imgH="1047763" progId="Equation.3">
                  <p:embed/>
                  <p:pic>
                    <p:nvPicPr>
                      <p:cNvPr id="0" name="Object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638" y="619125"/>
                        <a:ext cx="17145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43" name="Object 6">
            <a:extLst>
              <a:ext uri="{FF2B5EF4-FFF2-40B4-BE49-F238E27FC236}">
                <a16:creationId xmlns:a16="http://schemas.microsoft.com/office/drawing/2014/main" id="{9BA86E73-9EFF-4239-BA61-5D7ED0C67393}"/>
              </a:ext>
            </a:extLst>
          </p:cNvPr>
          <p:cNvGraphicFramePr>
            <a:graphicFrameLocks/>
          </p:cNvGraphicFramePr>
          <p:nvPr/>
        </p:nvGraphicFramePr>
        <p:xfrm>
          <a:off x="2970213" y="619125"/>
          <a:ext cx="2222500" cy="598488"/>
        </p:xfrm>
        <a:graphic>
          <a:graphicData uri="http://schemas.openxmlformats.org/presentationml/2006/ole">
            <mc:AlternateContent xmlns:mc="http://schemas.openxmlformats.org/markup-compatibility/2006">
              <mc:Choice xmlns:v="urn:schemas-microsoft-com:vml" Requires="v">
                <p:oleObj r:id="rId4" imgW="4295704" imgH="1047763" progId="Equation.3">
                  <p:embed/>
                </p:oleObj>
              </mc:Choice>
              <mc:Fallback>
                <p:oleObj r:id="rId4" imgW="4295704" imgH="1047763" progId="Equation.3">
                  <p:embed/>
                  <p:pic>
                    <p:nvPicPr>
                      <p:cNvPr id="0" name="Object 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0213" y="619125"/>
                        <a:ext cx="2222500"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8855" name="Object 7">
            <a:extLst>
              <a:ext uri="{FF2B5EF4-FFF2-40B4-BE49-F238E27FC236}">
                <a16:creationId xmlns:a16="http://schemas.microsoft.com/office/drawing/2014/main" id="{40B7660A-DFE7-4EF7-9605-A41E79AF4397}"/>
              </a:ext>
            </a:extLst>
          </p:cNvPr>
          <p:cNvGraphicFramePr>
            <a:graphicFrameLocks/>
          </p:cNvGraphicFramePr>
          <p:nvPr/>
        </p:nvGraphicFramePr>
        <p:xfrm>
          <a:off x="1258888" y="1484313"/>
          <a:ext cx="2108200" cy="977900"/>
        </p:xfrm>
        <a:graphic>
          <a:graphicData uri="http://schemas.openxmlformats.org/presentationml/2006/ole">
            <mc:AlternateContent xmlns:mc="http://schemas.openxmlformats.org/markup-compatibility/2006">
              <mc:Choice xmlns:v="urn:schemas-microsoft-com:vml" Requires="v">
                <p:oleObj r:id="rId6" imgW="4067194" imgH="1809577" progId="Equation.3">
                  <p:embed/>
                </p:oleObj>
              </mc:Choice>
              <mc:Fallback>
                <p:oleObj r:id="rId6" imgW="4067194" imgH="1809577" progId="Equation.3">
                  <p:embed/>
                  <p:pic>
                    <p:nvPicPr>
                      <p:cNvPr id="0" name="Object 7"/>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8888" y="1484313"/>
                        <a:ext cx="21082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8856" name="Object 8">
            <a:extLst>
              <a:ext uri="{FF2B5EF4-FFF2-40B4-BE49-F238E27FC236}">
                <a16:creationId xmlns:a16="http://schemas.microsoft.com/office/drawing/2014/main" id="{E2C052EB-5255-40D4-8645-C60C2680E185}"/>
              </a:ext>
            </a:extLst>
          </p:cNvPr>
          <p:cNvGraphicFramePr>
            <a:graphicFrameLocks/>
          </p:cNvGraphicFramePr>
          <p:nvPr/>
        </p:nvGraphicFramePr>
        <p:xfrm>
          <a:off x="5510213" y="1484313"/>
          <a:ext cx="3094037" cy="914400"/>
        </p:xfrm>
        <a:graphic>
          <a:graphicData uri="http://schemas.openxmlformats.org/presentationml/2006/ole">
            <mc:AlternateContent xmlns:mc="http://schemas.openxmlformats.org/markup-compatibility/2006">
              <mc:Choice xmlns:v="urn:schemas-microsoft-com:vml" Requires="v">
                <p:oleObj r:id="rId8" imgW="6048334" imgH="1685845" progId="Equation.3">
                  <p:embed/>
                </p:oleObj>
              </mc:Choice>
              <mc:Fallback>
                <p:oleObj r:id="rId8" imgW="6048334" imgH="1685845" progId="Equation.3">
                  <p:embed/>
                  <p:pic>
                    <p:nvPicPr>
                      <p:cNvPr id="0" name="Object 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10213" y="1484313"/>
                        <a:ext cx="309403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8857" name="Text Box 9">
            <a:extLst>
              <a:ext uri="{FF2B5EF4-FFF2-40B4-BE49-F238E27FC236}">
                <a16:creationId xmlns:a16="http://schemas.microsoft.com/office/drawing/2014/main" id="{78E7CC59-D00E-4C4C-985E-3EA3C95C34AB}"/>
              </a:ext>
            </a:extLst>
          </p:cNvPr>
          <p:cNvSpPr txBox="1">
            <a:spLocks noChangeArrowheads="1"/>
          </p:cNvSpPr>
          <p:nvPr/>
        </p:nvSpPr>
        <p:spPr bwMode="auto">
          <a:xfrm>
            <a:off x="768350" y="2960688"/>
            <a:ext cx="2835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a:solidFill>
                  <a:srgbClr val="FFFFFF"/>
                </a:solidFill>
                <a:latin typeface="Times New Roman" panose="02020603050405020304" pitchFamily="18" charset="0"/>
                <a:ea typeface="楷体_GB2312" pitchFamily="49" charset="-122"/>
              </a:rPr>
              <a:t>对</a:t>
            </a:r>
            <a:r>
              <a:rPr lang="zh-CN" altLang="zh-CN" sz="2400" b="1" i="1">
                <a:solidFill>
                  <a:srgbClr val="66FFFF"/>
                </a:solidFill>
                <a:latin typeface="Times New Roman" panose="02020603050405020304" pitchFamily="18" charset="0"/>
                <a:ea typeface="楷体_GB2312" pitchFamily="49" charset="-122"/>
              </a:rPr>
              <a:t>n</a:t>
            </a:r>
            <a:r>
              <a:rPr lang="zh-CN" altLang="zh-CN" sz="2400" b="1">
                <a:solidFill>
                  <a:srgbClr val="FFFFFF"/>
                </a:solidFill>
                <a:latin typeface="Times New Roman" panose="02020603050405020304" pitchFamily="18" charset="0"/>
                <a:ea typeface="楷体_GB2312" pitchFamily="49" charset="-122"/>
              </a:rPr>
              <a:t> </a:t>
            </a:r>
            <a:r>
              <a:rPr lang="zh-CN" altLang="en-US" sz="2400" b="1">
                <a:solidFill>
                  <a:srgbClr val="FFFFFF"/>
                </a:solidFill>
                <a:latin typeface="Times New Roman" panose="02020603050405020304" pitchFamily="18" charset="0"/>
                <a:ea typeface="楷体_GB2312" pitchFamily="49" charset="-122"/>
              </a:rPr>
              <a:t>个点电荷</a:t>
            </a:r>
            <a:r>
              <a:rPr lang="zh-CN" altLang="zh-CN" sz="2400" b="1">
                <a:solidFill>
                  <a:srgbClr val="FFFFFF"/>
                </a:solidFill>
                <a:latin typeface="Times New Roman" panose="02020603050405020304" pitchFamily="18" charset="0"/>
                <a:ea typeface="楷体_GB2312" pitchFamily="49" charset="-122"/>
              </a:rPr>
              <a:t>:</a:t>
            </a:r>
          </a:p>
        </p:txBody>
      </p:sp>
      <p:graphicFrame>
        <p:nvGraphicFramePr>
          <p:cNvPr id="78858" name="Object 10">
            <a:extLst>
              <a:ext uri="{FF2B5EF4-FFF2-40B4-BE49-F238E27FC236}">
                <a16:creationId xmlns:a16="http://schemas.microsoft.com/office/drawing/2014/main" id="{58AE6DC1-3303-4B07-B17D-8D268470B5AE}"/>
              </a:ext>
            </a:extLst>
          </p:cNvPr>
          <p:cNvGraphicFramePr>
            <a:graphicFrameLocks/>
          </p:cNvGraphicFramePr>
          <p:nvPr/>
        </p:nvGraphicFramePr>
        <p:xfrm>
          <a:off x="3986213" y="2708275"/>
          <a:ext cx="2413000" cy="950913"/>
        </p:xfrm>
        <a:graphic>
          <a:graphicData uri="http://schemas.openxmlformats.org/presentationml/2006/ole">
            <mc:AlternateContent xmlns:mc="http://schemas.openxmlformats.org/markup-compatibility/2006">
              <mc:Choice xmlns:v="urn:schemas-microsoft-com:vml" Requires="v">
                <p:oleObj name="Equation" r:id="rId10" imgW="752359" imgH="333428" progId="Equation.DSMT4">
                  <p:embed/>
                </p:oleObj>
              </mc:Choice>
              <mc:Fallback>
                <p:oleObj name="Equation" r:id="rId10" imgW="752359" imgH="333428" progId="Equation.DSMT4">
                  <p:embed/>
                  <p:pic>
                    <p:nvPicPr>
                      <p:cNvPr id="0" name="Object 10"/>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86213" y="2708275"/>
                        <a:ext cx="2413000" cy="95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8859" name="Text Box 11">
            <a:extLst>
              <a:ext uri="{FF2B5EF4-FFF2-40B4-BE49-F238E27FC236}">
                <a16:creationId xmlns:a16="http://schemas.microsoft.com/office/drawing/2014/main" id="{D2C1342F-47A6-4BBC-8C07-648D197D717E}"/>
              </a:ext>
            </a:extLst>
          </p:cNvPr>
          <p:cNvSpPr txBox="1">
            <a:spLocks noChangeArrowheads="1"/>
          </p:cNvSpPr>
          <p:nvPr/>
        </p:nvSpPr>
        <p:spPr bwMode="auto">
          <a:xfrm>
            <a:off x="755650" y="5445125"/>
            <a:ext cx="815022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0"/>
              </a:spcBef>
              <a:buClrTx/>
              <a:buSzTx/>
              <a:buFontTx/>
              <a:buNone/>
            </a:pPr>
            <a:r>
              <a:rPr lang="zh-CN" altLang="en-US" sz="2400" b="1">
                <a:solidFill>
                  <a:srgbClr val="FFFFFF"/>
                </a:solidFill>
                <a:latin typeface="楷体_GB2312" pitchFamily="49" charset="-122"/>
                <a:ea typeface="楷体_GB2312" pitchFamily="49" charset="-122"/>
              </a:rPr>
              <a:t>在点电荷系产生的电场中，某点的电势是各个点电荷</a:t>
            </a:r>
            <a:r>
              <a:rPr lang="zh-CN" altLang="en-US" sz="2400" b="1">
                <a:solidFill>
                  <a:srgbClr val="FFCC00"/>
                </a:solidFill>
                <a:latin typeface="楷体_GB2312" pitchFamily="49" charset="-122"/>
                <a:ea typeface="楷体_GB2312" pitchFamily="49" charset="-122"/>
              </a:rPr>
              <a:t>单独</a:t>
            </a:r>
            <a:r>
              <a:rPr lang="zh-CN" altLang="en-US" sz="2400" b="1">
                <a:solidFill>
                  <a:srgbClr val="FFFFFF"/>
                </a:solidFill>
                <a:latin typeface="楷体_GB2312" pitchFamily="49" charset="-122"/>
                <a:ea typeface="楷体_GB2312" pitchFamily="49" charset="-122"/>
              </a:rPr>
              <a:t>存</a:t>
            </a:r>
          </a:p>
          <a:p>
            <a:pPr eaLnBrk="1" hangingPunct="1">
              <a:lnSpc>
                <a:spcPct val="125000"/>
              </a:lnSpc>
              <a:spcBef>
                <a:spcPct val="0"/>
              </a:spcBef>
              <a:buClrTx/>
              <a:buSzTx/>
              <a:buFontTx/>
              <a:buNone/>
            </a:pPr>
            <a:r>
              <a:rPr lang="zh-CN" altLang="en-US" sz="2400" b="1">
                <a:solidFill>
                  <a:srgbClr val="FFFFFF"/>
                </a:solidFill>
                <a:latin typeface="楷体_GB2312" pitchFamily="49" charset="-122"/>
                <a:ea typeface="楷体_GB2312" pitchFamily="49" charset="-122"/>
              </a:rPr>
              <a:t>在时，在该点产生的电势的代数和。这称为</a:t>
            </a:r>
            <a:r>
              <a:rPr lang="zh-CN" altLang="en-US" sz="2400" b="1">
                <a:solidFill>
                  <a:srgbClr val="66FFFF"/>
                </a:solidFill>
                <a:latin typeface="楷体_GB2312" pitchFamily="49" charset="-122"/>
                <a:ea typeface="楷体_GB2312" pitchFamily="49" charset="-122"/>
              </a:rPr>
              <a:t>电势叠加原理</a:t>
            </a:r>
            <a:r>
              <a:rPr lang="zh-CN" altLang="en-US" sz="2400" b="1">
                <a:solidFill>
                  <a:srgbClr val="FFFFFF"/>
                </a:solidFill>
                <a:latin typeface="楷体_GB2312" pitchFamily="49" charset="-122"/>
                <a:ea typeface="楷体_GB2312" pitchFamily="49" charset="-122"/>
              </a:rPr>
              <a:t>。</a:t>
            </a:r>
          </a:p>
        </p:txBody>
      </p:sp>
      <p:graphicFrame>
        <p:nvGraphicFramePr>
          <p:cNvPr id="78860" name="Object 12">
            <a:extLst>
              <a:ext uri="{FF2B5EF4-FFF2-40B4-BE49-F238E27FC236}">
                <a16:creationId xmlns:a16="http://schemas.microsoft.com/office/drawing/2014/main" id="{EE495672-E357-4423-B204-63B19C2AB9F4}"/>
              </a:ext>
            </a:extLst>
          </p:cNvPr>
          <p:cNvGraphicFramePr>
            <a:graphicFrameLocks/>
          </p:cNvGraphicFramePr>
          <p:nvPr/>
        </p:nvGraphicFramePr>
        <p:xfrm>
          <a:off x="3419475" y="1490663"/>
          <a:ext cx="2044700" cy="977900"/>
        </p:xfrm>
        <a:graphic>
          <a:graphicData uri="http://schemas.openxmlformats.org/presentationml/2006/ole">
            <mc:AlternateContent xmlns:mc="http://schemas.openxmlformats.org/markup-compatibility/2006">
              <mc:Choice xmlns:v="urn:schemas-microsoft-com:vml" Requires="v">
                <p:oleObj r:id="rId12" imgW="3943238" imgH="1809577" progId="Equation.3">
                  <p:embed/>
                </p:oleObj>
              </mc:Choice>
              <mc:Fallback>
                <p:oleObj r:id="rId12" imgW="3943238" imgH="1809577" progId="Equation.3">
                  <p:embed/>
                  <p:pic>
                    <p:nvPicPr>
                      <p:cNvPr id="0" name="Object 12"/>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19475" y="1490663"/>
                        <a:ext cx="20447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8861" name="Object 13">
            <a:extLst>
              <a:ext uri="{FF2B5EF4-FFF2-40B4-BE49-F238E27FC236}">
                <a16:creationId xmlns:a16="http://schemas.microsoft.com/office/drawing/2014/main" id="{650E4F90-8A95-4681-8C3C-A980D163FD26}"/>
              </a:ext>
            </a:extLst>
          </p:cNvPr>
          <p:cNvGraphicFramePr>
            <a:graphicFrameLocks/>
          </p:cNvGraphicFramePr>
          <p:nvPr/>
        </p:nvGraphicFramePr>
        <p:xfrm>
          <a:off x="5554663" y="600075"/>
          <a:ext cx="2743200" cy="596900"/>
        </p:xfrm>
        <a:graphic>
          <a:graphicData uri="http://schemas.openxmlformats.org/presentationml/2006/ole">
            <mc:AlternateContent xmlns:mc="http://schemas.openxmlformats.org/markup-compatibility/2006">
              <mc:Choice xmlns:v="urn:schemas-microsoft-com:vml" Requires="v">
                <p:oleObj r:id="rId14" imgW="5343401" imgH="1047763" progId="Equation.3">
                  <p:embed/>
                </p:oleObj>
              </mc:Choice>
              <mc:Fallback>
                <p:oleObj r:id="rId14" imgW="5343401" imgH="1047763" progId="Equation.3">
                  <p:embed/>
                  <p:pic>
                    <p:nvPicPr>
                      <p:cNvPr id="0" name="Object 13"/>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554663" y="600075"/>
                        <a:ext cx="27432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8862" name="Text Box 14">
            <a:extLst>
              <a:ext uri="{FF2B5EF4-FFF2-40B4-BE49-F238E27FC236}">
                <a16:creationId xmlns:a16="http://schemas.microsoft.com/office/drawing/2014/main" id="{B5869EA7-8043-4465-971C-F1DC8186DE27}"/>
              </a:ext>
            </a:extLst>
          </p:cNvPr>
          <p:cNvSpPr txBox="1">
            <a:spLocks noChangeArrowheads="1"/>
          </p:cNvSpPr>
          <p:nvPr/>
        </p:nvSpPr>
        <p:spPr bwMode="auto">
          <a:xfrm>
            <a:off x="762000" y="4125913"/>
            <a:ext cx="3529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a:solidFill>
                  <a:srgbClr val="FFFFFF"/>
                </a:solidFill>
                <a:latin typeface="Times New Roman" panose="02020603050405020304" pitchFamily="18" charset="0"/>
                <a:ea typeface="楷体_GB2312" pitchFamily="49" charset="-122"/>
              </a:rPr>
              <a:t>对连续分布的带电体：</a:t>
            </a:r>
          </a:p>
        </p:txBody>
      </p:sp>
      <p:graphicFrame>
        <p:nvGraphicFramePr>
          <p:cNvPr id="78863" name="Object 15">
            <a:extLst>
              <a:ext uri="{FF2B5EF4-FFF2-40B4-BE49-F238E27FC236}">
                <a16:creationId xmlns:a16="http://schemas.microsoft.com/office/drawing/2014/main" id="{E400ED91-3D27-439F-AA1B-2A03C48D6E3C}"/>
              </a:ext>
            </a:extLst>
          </p:cNvPr>
          <p:cNvGraphicFramePr>
            <a:graphicFrameLocks/>
          </p:cNvGraphicFramePr>
          <p:nvPr/>
        </p:nvGraphicFramePr>
        <p:xfrm>
          <a:off x="4300538" y="3860800"/>
          <a:ext cx="1401762" cy="958850"/>
        </p:xfrm>
        <a:graphic>
          <a:graphicData uri="http://schemas.openxmlformats.org/presentationml/2006/ole">
            <mc:AlternateContent xmlns:mc="http://schemas.openxmlformats.org/markup-compatibility/2006">
              <mc:Choice xmlns:v="urn:schemas-microsoft-com:vml" Requires="v">
                <p:oleObj name="Equation" r:id="rId16" imgW="714274" imgH="333428" progId="Equation.DSMT4">
                  <p:embed/>
                </p:oleObj>
              </mc:Choice>
              <mc:Fallback>
                <p:oleObj name="Equation" r:id="rId16" imgW="714274" imgH="333428" progId="Equation.DSMT4">
                  <p:embed/>
                  <p:pic>
                    <p:nvPicPr>
                      <p:cNvPr id="0" name="Object 15"/>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300538" y="3860800"/>
                        <a:ext cx="1401762" cy="95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8864" name="Text Box 16">
            <a:extLst>
              <a:ext uri="{FF2B5EF4-FFF2-40B4-BE49-F238E27FC236}">
                <a16:creationId xmlns:a16="http://schemas.microsoft.com/office/drawing/2014/main" id="{E468CDBE-50D9-45E2-ACF6-9E575B92965B}"/>
              </a:ext>
            </a:extLst>
          </p:cNvPr>
          <p:cNvSpPr txBox="1">
            <a:spLocks noChangeArrowheads="1"/>
          </p:cNvSpPr>
          <p:nvPr/>
        </p:nvSpPr>
        <p:spPr bwMode="auto">
          <a:xfrm>
            <a:off x="176213" y="5013325"/>
            <a:ext cx="28527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FFFF"/>
              </a:buClr>
              <a:buSzTx/>
              <a:buFont typeface="Wingdings" panose="05000000000000000000" pitchFamily="2" charset="2"/>
              <a:buChar char="r"/>
            </a:pPr>
            <a:r>
              <a:rPr lang="zh-CN" altLang="en-US" sz="2400" b="1">
                <a:solidFill>
                  <a:srgbClr val="FFFF00"/>
                </a:solidFill>
                <a:latin typeface="宋体" panose="02010600030101010101" pitchFamily="2" charset="-122"/>
              </a:rPr>
              <a:t>结论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fade">
                                      <p:cBhvr>
                                        <p:cTn id="7" dur="2000"/>
                                        <p:tgtEl>
                                          <p:spTgt spid="10242"/>
                                        </p:tgtEl>
                                      </p:cBhvr>
                                    </p:animEffect>
                                  </p:childTnLst>
                                </p:cTn>
                              </p:par>
                              <p:par>
                                <p:cTn id="8" presetID="10" presetClass="entr" presetSubtype="0" fill="hold" nodeType="withEffect">
                                  <p:stCondLst>
                                    <p:cond delay="0"/>
                                  </p:stCondLst>
                                  <p:childTnLst>
                                    <p:set>
                                      <p:cBhvr>
                                        <p:cTn id="9" dur="1" fill="hold">
                                          <p:stCondLst>
                                            <p:cond delay="0"/>
                                          </p:stCondLst>
                                        </p:cTn>
                                        <p:tgtEl>
                                          <p:spTgt spid="10243"/>
                                        </p:tgtEl>
                                        <p:attrNameLst>
                                          <p:attrName>style.visibility</p:attrName>
                                        </p:attrNameLst>
                                      </p:cBhvr>
                                      <p:to>
                                        <p:strVal val="visible"/>
                                      </p:to>
                                    </p:set>
                                    <p:animEffect transition="in" filter="fade">
                                      <p:cBhvr>
                                        <p:cTn id="10" dur="2000"/>
                                        <p:tgtEl>
                                          <p:spTgt spid="1024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78861"/>
                                        </p:tgtEl>
                                        <p:attrNameLst>
                                          <p:attrName>style.visibility</p:attrName>
                                        </p:attrNameLst>
                                      </p:cBhvr>
                                      <p:to>
                                        <p:strVal val="visible"/>
                                      </p:to>
                                    </p:set>
                                    <p:animEffect transition="in" filter="wipe(left)">
                                      <p:cBhvr>
                                        <p:cTn id="15" dur="2000"/>
                                        <p:tgtEl>
                                          <p:spTgt spid="7886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78855"/>
                                        </p:tgtEl>
                                        <p:attrNameLst>
                                          <p:attrName>style.visibility</p:attrName>
                                        </p:attrNameLst>
                                      </p:cBhvr>
                                      <p:to>
                                        <p:strVal val="visible"/>
                                      </p:to>
                                    </p:set>
                                    <p:animEffect transition="in" filter="wipe(left)">
                                      <p:cBhvr>
                                        <p:cTn id="20" dur="2000"/>
                                        <p:tgtEl>
                                          <p:spTgt spid="7885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78860"/>
                                        </p:tgtEl>
                                        <p:attrNameLst>
                                          <p:attrName>style.visibility</p:attrName>
                                        </p:attrNameLst>
                                      </p:cBhvr>
                                      <p:to>
                                        <p:strVal val="visible"/>
                                      </p:to>
                                    </p:set>
                                    <p:animEffect transition="in" filter="wipe(left)">
                                      <p:cBhvr>
                                        <p:cTn id="25" dur="2000"/>
                                        <p:tgtEl>
                                          <p:spTgt spid="7886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78856"/>
                                        </p:tgtEl>
                                        <p:attrNameLst>
                                          <p:attrName>style.visibility</p:attrName>
                                        </p:attrNameLst>
                                      </p:cBhvr>
                                      <p:to>
                                        <p:strVal val="visible"/>
                                      </p:to>
                                    </p:set>
                                    <p:animEffect transition="in" filter="wipe(left)">
                                      <p:cBhvr>
                                        <p:cTn id="30" dur="2000"/>
                                        <p:tgtEl>
                                          <p:spTgt spid="7885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78857"/>
                                        </p:tgtEl>
                                        <p:attrNameLst>
                                          <p:attrName>style.visibility</p:attrName>
                                        </p:attrNameLst>
                                      </p:cBhvr>
                                      <p:to>
                                        <p:strVal val="visible"/>
                                      </p:to>
                                    </p:set>
                                    <p:animEffect transition="in" filter="wipe(left)">
                                      <p:cBhvr>
                                        <p:cTn id="35" dur="2000"/>
                                        <p:tgtEl>
                                          <p:spTgt spid="78857"/>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78858"/>
                                        </p:tgtEl>
                                        <p:attrNameLst>
                                          <p:attrName>style.visibility</p:attrName>
                                        </p:attrNameLst>
                                      </p:cBhvr>
                                      <p:to>
                                        <p:strVal val="visible"/>
                                      </p:to>
                                    </p:set>
                                    <p:animEffect transition="in" filter="wipe(left)">
                                      <p:cBhvr>
                                        <p:cTn id="40" dur="2000"/>
                                        <p:tgtEl>
                                          <p:spTgt spid="78858"/>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78852"/>
                                        </p:tgtEl>
                                        <p:attrNameLst>
                                          <p:attrName>style.visibility</p:attrName>
                                        </p:attrNameLst>
                                      </p:cBhvr>
                                      <p:to>
                                        <p:strVal val="visible"/>
                                      </p:to>
                                    </p:set>
                                    <p:animEffect transition="in" filter="wipe(left)">
                                      <p:cBhvr>
                                        <p:cTn id="43" dur="2000"/>
                                        <p:tgtEl>
                                          <p:spTgt spid="78852"/>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78862"/>
                                        </p:tgtEl>
                                        <p:attrNameLst>
                                          <p:attrName>style.visibility</p:attrName>
                                        </p:attrNameLst>
                                      </p:cBhvr>
                                      <p:to>
                                        <p:strVal val="visible"/>
                                      </p:to>
                                    </p:set>
                                    <p:animEffect transition="in" filter="wipe(left)">
                                      <p:cBhvr>
                                        <p:cTn id="48" dur="2000"/>
                                        <p:tgtEl>
                                          <p:spTgt spid="78862"/>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nodeType="clickEffect">
                                  <p:stCondLst>
                                    <p:cond delay="0"/>
                                  </p:stCondLst>
                                  <p:childTnLst>
                                    <p:set>
                                      <p:cBhvr>
                                        <p:cTn id="52" dur="1" fill="hold">
                                          <p:stCondLst>
                                            <p:cond delay="0"/>
                                          </p:stCondLst>
                                        </p:cTn>
                                        <p:tgtEl>
                                          <p:spTgt spid="78863"/>
                                        </p:tgtEl>
                                        <p:attrNameLst>
                                          <p:attrName>style.visibility</p:attrName>
                                        </p:attrNameLst>
                                      </p:cBhvr>
                                      <p:to>
                                        <p:strVal val="visible"/>
                                      </p:to>
                                    </p:set>
                                    <p:animEffect transition="in" filter="wipe(left)">
                                      <p:cBhvr>
                                        <p:cTn id="53" dur="2000"/>
                                        <p:tgtEl>
                                          <p:spTgt spid="78863"/>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78851"/>
                                        </p:tgtEl>
                                        <p:attrNameLst>
                                          <p:attrName>style.visibility</p:attrName>
                                        </p:attrNameLst>
                                      </p:cBhvr>
                                      <p:to>
                                        <p:strVal val="visible"/>
                                      </p:to>
                                    </p:set>
                                    <p:animEffect transition="in" filter="wipe(left)">
                                      <p:cBhvr>
                                        <p:cTn id="56" dur="2000"/>
                                        <p:tgtEl>
                                          <p:spTgt spid="78851"/>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78864"/>
                                        </p:tgtEl>
                                        <p:attrNameLst>
                                          <p:attrName>style.visibility</p:attrName>
                                        </p:attrNameLst>
                                      </p:cBhvr>
                                      <p:to>
                                        <p:strVal val="visible"/>
                                      </p:to>
                                    </p:set>
                                    <p:animEffect transition="in" filter="wipe(left)">
                                      <p:cBhvr>
                                        <p:cTn id="61" dur="500"/>
                                        <p:tgtEl>
                                          <p:spTgt spid="78864"/>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grpId="0" nodeType="clickEffect">
                                  <p:stCondLst>
                                    <p:cond delay="0"/>
                                  </p:stCondLst>
                                  <p:iterate type="wd">
                                    <p:tmPct val="43000"/>
                                  </p:iterate>
                                  <p:childTnLst>
                                    <p:set>
                                      <p:cBhvr>
                                        <p:cTn id="65" dur="1" fill="hold">
                                          <p:stCondLst>
                                            <p:cond delay="0"/>
                                          </p:stCondLst>
                                        </p:cTn>
                                        <p:tgtEl>
                                          <p:spTgt spid="78859"/>
                                        </p:tgtEl>
                                        <p:attrNameLst>
                                          <p:attrName>style.visibility</p:attrName>
                                        </p:attrNameLst>
                                      </p:cBhvr>
                                      <p:to>
                                        <p:strVal val="visible"/>
                                      </p:to>
                                    </p:set>
                                    <p:animEffect transition="in" filter="wipe(left)">
                                      <p:cBhvr>
                                        <p:cTn id="66" dur="500"/>
                                        <p:tgtEl>
                                          <p:spTgt spid="78859"/>
                                        </p:tgtEl>
                                      </p:cBhvr>
                                    </p:animEffect>
                                  </p:childTnLst>
                                </p:cTn>
                              </p:par>
                              <p:par>
                                <p:cTn id="67" presetID="4" presetClass="entr" presetSubtype="16" fill="hold" grpId="0" nodeType="withEffect">
                                  <p:stCondLst>
                                    <p:cond delay="0"/>
                                  </p:stCondLst>
                                  <p:childTnLst>
                                    <p:set>
                                      <p:cBhvr>
                                        <p:cTn id="68" dur="1" fill="hold">
                                          <p:stCondLst>
                                            <p:cond delay="0"/>
                                          </p:stCondLst>
                                        </p:cTn>
                                        <p:tgtEl>
                                          <p:spTgt spid="78850"/>
                                        </p:tgtEl>
                                        <p:attrNameLst>
                                          <p:attrName>style.visibility</p:attrName>
                                        </p:attrNameLst>
                                      </p:cBhvr>
                                      <p:to>
                                        <p:strVal val="visible"/>
                                      </p:to>
                                    </p:set>
                                    <p:animEffect transition="in" filter="box(in)">
                                      <p:cBhvr>
                                        <p:cTn id="69" dur="2000"/>
                                        <p:tgtEl>
                                          <p:spTgt spid="788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0" grpId="0" animBg="1" autoUpdateAnimBg="0"/>
      <p:bldP spid="78851" grpId="0" animBg="1"/>
      <p:bldP spid="78852" grpId="0" animBg="1"/>
      <p:bldP spid="78857" grpId="0" autoUpdateAnimBg="0"/>
      <p:bldP spid="78859" grpId="0" autoUpdateAnimBg="0"/>
      <p:bldP spid="78862" grpId="0" autoUpdateAnimBg="0"/>
      <p:bldP spid="78864" grpId="0" autoUpdateAnimBg="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6850" name="Group 38">
            <a:extLst>
              <a:ext uri="{FF2B5EF4-FFF2-40B4-BE49-F238E27FC236}">
                <a16:creationId xmlns:a16="http://schemas.microsoft.com/office/drawing/2014/main" id="{650C5119-66FB-48B2-8341-03C9BB842679}"/>
              </a:ext>
            </a:extLst>
          </p:cNvPr>
          <p:cNvGrpSpPr>
            <a:grpSpLocks/>
          </p:cNvGrpSpPr>
          <p:nvPr/>
        </p:nvGrpSpPr>
        <p:grpSpPr bwMode="auto">
          <a:xfrm>
            <a:off x="715963" y="2751138"/>
            <a:ext cx="7264400" cy="1216025"/>
            <a:chOff x="336" y="3385"/>
            <a:chExt cx="4576" cy="766"/>
          </a:xfrm>
        </p:grpSpPr>
        <p:grpSp>
          <p:nvGrpSpPr>
            <p:cNvPr id="206864" name="Group 37">
              <a:extLst>
                <a:ext uri="{FF2B5EF4-FFF2-40B4-BE49-F238E27FC236}">
                  <a16:creationId xmlns:a16="http://schemas.microsoft.com/office/drawing/2014/main" id="{879F7F53-13E9-427B-AC87-AE5514912977}"/>
                </a:ext>
              </a:extLst>
            </p:cNvPr>
            <p:cNvGrpSpPr>
              <a:grpSpLocks/>
            </p:cNvGrpSpPr>
            <p:nvPr/>
          </p:nvGrpSpPr>
          <p:grpSpPr bwMode="auto">
            <a:xfrm>
              <a:off x="720" y="3791"/>
              <a:ext cx="4192" cy="360"/>
              <a:chOff x="720" y="3868"/>
              <a:chExt cx="4192" cy="360"/>
            </a:xfrm>
          </p:grpSpPr>
          <p:graphicFrame>
            <p:nvGraphicFramePr>
              <p:cNvPr id="206866" name="Object 16">
                <a:extLst>
                  <a:ext uri="{FF2B5EF4-FFF2-40B4-BE49-F238E27FC236}">
                    <a16:creationId xmlns:a16="http://schemas.microsoft.com/office/drawing/2014/main" id="{9B5B1294-819F-4109-8509-2962B27A2A0C}"/>
                  </a:ext>
                </a:extLst>
              </p:cNvPr>
              <p:cNvGraphicFramePr>
                <a:graphicFrameLocks noChangeAspect="1"/>
              </p:cNvGraphicFramePr>
              <p:nvPr/>
            </p:nvGraphicFramePr>
            <p:xfrm>
              <a:off x="2931" y="3868"/>
              <a:ext cx="1981" cy="360"/>
            </p:xfrm>
            <a:graphic>
              <a:graphicData uri="http://schemas.openxmlformats.org/presentationml/2006/ole">
                <mc:AlternateContent xmlns:mc="http://schemas.openxmlformats.org/markup-compatibility/2006">
                  <mc:Choice xmlns:v="urn:schemas-microsoft-com:vml" Requires="v">
                    <p:oleObj name="Equation" r:id="rId2" imgW="1320800" imgH="228600" progId="Equation.DSMT4">
                      <p:embed/>
                    </p:oleObj>
                  </mc:Choice>
                  <mc:Fallback>
                    <p:oleObj name="Equation" r:id="rId2" imgW="1320800" imgH="228600" progId="Equation.DSMT4">
                      <p:embed/>
                      <p:pic>
                        <p:nvPicPr>
                          <p:cNvPr id="0" name="Object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1" y="3868"/>
                            <a:ext cx="1981" cy="3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6867" name="Rectangle 17">
                <a:extLst>
                  <a:ext uri="{FF2B5EF4-FFF2-40B4-BE49-F238E27FC236}">
                    <a16:creationId xmlns:a16="http://schemas.microsoft.com/office/drawing/2014/main" id="{DC4ABDD0-4CE9-4E04-866E-04D54295A3EE}"/>
                  </a:ext>
                </a:extLst>
              </p:cNvPr>
              <p:cNvSpPr>
                <a:spLocks noChangeArrowheads="1"/>
              </p:cNvSpPr>
              <p:nvPr/>
            </p:nvSpPr>
            <p:spPr bwMode="auto">
              <a:xfrm>
                <a:off x="720" y="3874"/>
                <a:ext cx="28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a:solidFill>
                      <a:srgbClr val="FFFFFF"/>
                    </a:solidFill>
                    <a:latin typeface="Times New Roman" panose="02020603050405020304" pitchFamily="18" charset="0"/>
                    <a:ea typeface="华文中宋" panose="02010600040101010101" pitchFamily="2" charset="-122"/>
                  </a:rPr>
                  <a:t>原子物理中能量单位：</a:t>
                </a:r>
              </a:p>
            </p:txBody>
          </p:sp>
        </p:grpSp>
        <p:sp>
          <p:nvSpPr>
            <p:cNvPr id="206865" name="Text Box 19">
              <a:extLst>
                <a:ext uri="{FF2B5EF4-FFF2-40B4-BE49-F238E27FC236}">
                  <a16:creationId xmlns:a16="http://schemas.microsoft.com/office/drawing/2014/main" id="{AEE4970F-06BC-4985-BC50-1AB46EDB39D8}"/>
                </a:ext>
              </a:extLst>
            </p:cNvPr>
            <p:cNvSpPr txBox="1">
              <a:spLocks noChangeArrowheads="1"/>
            </p:cNvSpPr>
            <p:nvPr/>
          </p:nvSpPr>
          <p:spPr bwMode="auto">
            <a:xfrm>
              <a:off x="336" y="3385"/>
              <a:ext cx="42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a:solidFill>
                    <a:srgbClr val="FFFF00"/>
                  </a:solidFill>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2800" b="1">
                  <a:solidFill>
                    <a:srgbClr val="FFFF00"/>
                  </a:solidFill>
                  <a:latin typeface="Times New Roman" panose="02020603050405020304" pitchFamily="18" charset="0"/>
                  <a:ea typeface="华文中宋" panose="02010600040101010101" pitchFamily="2" charset="-122"/>
                  <a:cs typeface="Times New Roman" panose="02020603050405020304" pitchFamily="18" charset="0"/>
                </a:rPr>
                <a:t>单位：</a:t>
              </a:r>
              <a:r>
                <a:rPr lang="zh-CN" altLang="en-US" sz="28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伏特 </a:t>
              </a:r>
              <a:r>
                <a:rPr lang="en-US" altLang="zh-CN" sz="28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 V )   </a:t>
              </a:r>
              <a:r>
                <a:rPr lang="zh-CN" altLang="en-US" sz="28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焦耳</a:t>
              </a:r>
              <a:r>
                <a:rPr lang="en-US" altLang="zh-CN" sz="28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8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库仑（</a:t>
              </a:r>
              <a:r>
                <a:rPr lang="en-US" altLang="zh-CN" sz="28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J/C</a:t>
              </a:r>
              <a:r>
                <a:rPr lang="zh-CN" altLang="en-US" sz="28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a:t>
              </a:r>
            </a:p>
          </p:txBody>
        </p:sp>
      </p:grpSp>
      <p:sp>
        <p:nvSpPr>
          <p:cNvPr id="206851" name="Text Box 22">
            <a:extLst>
              <a:ext uri="{FF2B5EF4-FFF2-40B4-BE49-F238E27FC236}">
                <a16:creationId xmlns:a16="http://schemas.microsoft.com/office/drawing/2014/main" id="{81050B67-C62B-4CC2-B353-8592B269E0F6}"/>
              </a:ext>
            </a:extLst>
          </p:cNvPr>
          <p:cNvSpPr txBox="1">
            <a:spLocks noChangeArrowheads="1"/>
          </p:cNvSpPr>
          <p:nvPr/>
        </p:nvSpPr>
        <p:spPr bwMode="auto">
          <a:xfrm>
            <a:off x="722313" y="4367213"/>
            <a:ext cx="33178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a:solidFill>
                  <a:srgbClr val="FFFF00"/>
                </a:solidFill>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2800" b="1">
                <a:solidFill>
                  <a:srgbClr val="FFFF00"/>
                </a:solidFill>
                <a:latin typeface="Times New Roman" panose="02020603050405020304" pitchFamily="18" charset="0"/>
                <a:ea typeface="华文中宋" panose="02010600040101010101" pitchFamily="2" charset="-122"/>
                <a:cs typeface="Times New Roman" panose="02020603050405020304" pitchFamily="18" charset="0"/>
              </a:rPr>
              <a:t>电势能</a:t>
            </a:r>
          </a:p>
        </p:txBody>
      </p:sp>
      <p:grpSp>
        <p:nvGrpSpPr>
          <p:cNvPr id="206852" name="Group 35">
            <a:extLst>
              <a:ext uri="{FF2B5EF4-FFF2-40B4-BE49-F238E27FC236}">
                <a16:creationId xmlns:a16="http://schemas.microsoft.com/office/drawing/2014/main" id="{3E9B38A3-E48F-4831-9DA9-F7897906B62F}"/>
              </a:ext>
            </a:extLst>
          </p:cNvPr>
          <p:cNvGrpSpPr>
            <a:grpSpLocks/>
          </p:cNvGrpSpPr>
          <p:nvPr/>
        </p:nvGrpSpPr>
        <p:grpSpPr bwMode="auto">
          <a:xfrm>
            <a:off x="290513" y="0"/>
            <a:ext cx="8424862" cy="2166938"/>
            <a:chOff x="68" y="1163"/>
            <a:chExt cx="5307" cy="1365"/>
          </a:xfrm>
        </p:grpSpPr>
        <p:sp>
          <p:nvSpPr>
            <p:cNvPr id="206860" name="Text Box 10">
              <a:extLst>
                <a:ext uri="{FF2B5EF4-FFF2-40B4-BE49-F238E27FC236}">
                  <a16:creationId xmlns:a16="http://schemas.microsoft.com/office/drawing/2014/main" id="{3876F784-A787-4D4F-B089-153A4A95B859}"/>
                </a:ext>
              </a:extLst>
            </p:cNvPr>
            <p:cNvSpPr txBox="1">
              <a:spLocks noChangeArrowheads="1"/>
            </p:cNvSpPr>
            <p:nvPr/>
          </p:nvSpPr>
          <p:spPr bwMode="auto">
            <a:xfrm>
              <a:off x="657" y="1797"/>
              <a:ext cx="4718" cy="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800">
                  <a:solidFill>
                    <a:srgbClr val="FFFFFF"/>
                  </a:solidFill>
                  <a:latin typeface="Times New Roman" panose="02020603050405020304" pitchFamily="18" charset="0"/>
                  <a:ea typeface="华文中宋" panose="02010600040101010101" pitchFamily="2" charset="-122"/>
                </a:rPr>
                <a:t>电势差是绝对的，与电势零点的选择无关；</a:t>
              </a:r>
            </a:p>
            <a:p>
              <a:pPr eaLnBrk="1" hangingPunct="1">
                <a:spcBef>
                  <a:spcPct val="50000"/>
                </a:spcBef>
                <a:buClrTx/>
                <a:buSzTx/>
                <a:buFontTx/>
                <a:buNone/>
              </a:pPr>
              <a:r>
                <a:rPr lang="zh-CN" altLang="en-US" sz="2800">
                  <a:solidFill>
                    <a:srgbClr val="FFFFFF"/>
                  </a:solidFill>
                  <a:latin typeface="Times New Roman" panose="02020603050405020304" pitchFamily="18" charset="0"/>
                  <a:ea typeface="华文中宋" panose="02010600040101010101" pitchFamily="2" charset="-122"/>
                </a:rPr>
                <a:t>电势大小是相对的，与电势零点的选择有关。</a:t>
              </a:r>
            </a:p>
          </p:txBody>
        </p:sp>
        <p:grpSp>
          <p:nvGrpSpPr>
            <p:cNvPr id="206861" name="Group 34">
              <a:extLst>
                <a:ext uri="{FF2B5EF4-FFF2-40B4-BE49-F238E27FC236}">
                  <a16:creationId xmlns:a16="http://schemas.microsoft.com/office/drawing/2014/main" id="{E15127CD-3FF2-4238-9005-1B9423C9F1C6}"/>
                </a:ext>
              </a:extLst>
            </p:cNvPr>
            <p:cNvGrpSpPr>
              <a:grpSpLocks/>
            </p:cNvGrpSpPr>
            <p:nvPr/>
          </p:nvGrpSpPr>
          <p:grpSpPr bwMode="auto">
            <a:xfrm>
              <a:off x="68" y="1163"/>
              <a:ext cx="1180" cy="635"/>
              <a:chOff x="249" y="1072"/>
              <a:chExt cx="1180" cy="635"/>
            </a:xfrm>
          </p:grpSpPr>
          <p:sp>
            <p:nvSpPr>
              <p:cNvPr id="206862" name="AutoShape 33">
                <a:extLst>
                  <a:ext uri="{FF2B5EF4-FFF2-40B4-BE49-F238E27FC236}">
                    <a16:creationId xmlns:a16="http://schemas.microsoft.com/office/drawing/2014/main" id="{6B46BED4-1384-4211-8DFD-717B126BF6F0}"/>
                  </a:ext>
                </a:extLst>
              </p:cNvPr>
              <p:cNvSpPr>
                <a:spLocks noChangeArrowheads="1"/>
              </p:cNvSpPr>
              <p:nvPr/>
            </p:nvSpPr>
            <p:spPr bwMode="auto">
              <a:xfrm>
                <a:off x="249" y="1072"/>
                <a:ext cx="1180" cy="635"/>
              </a:xfrm>
              <a:prstGeom prst="irregularSeal2">
                <a:avLst/>
              </a:prstGeom>
              <a:solidFill>
                <a:srgbClr val="FFFF99"/>
              </a:solidFill>
              <a:ln w="25400">
                <a:solidFill>
                  <a:srgbClr val="FF6600"/>
                </a:solidFill>
                <a:miter lim="800000"/>
                <a:headEnd/>
                <a:tailEnd/>
              </a:ln>
              <a:effectLst>
                <a:outerShdw dist="81320" dir="3080412" algn="ctr" rotWithShape="0">
                  <a:srgbClr val="FF9966"/>
                </a:outerShdw>
              </a:effec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206863" name="Rectangle 13">
                <a:extLst>
                  <a:ext uri="{FF2B5EF4-FFF2-40B4-BE49-F238E27FC236}">
                    <a16:creationId xmlns:a16="http://schemas.microsoft.com/office/drawing/2014/main" id="{602B488E-01F0-4E74-89E9-0F07C902A0FF}"/>
                  </a:ext>
                </a:extLst>
              </p:cNvPr>
              <p:cNvSpPr>
                <a:spLocks noChangeArrowheads="1"/>
              </p:cNvSpPr>
              <p:nvPr/>
            </p:nvSpPr>
            <p:spPr bwMode="auto">
              <a:xfrm>
                <a:off x="514" y="1212"/>
                <a:ext cx="67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800" b="1">
                    <a:solidFill>
                      <a:srgbClr val="000000"/>
                    </a:solidFill>
                    <a:latin typeface="方正姚体" panose="02010601030101010101" pitchFamily="2" charset="-122"/>
                    <a:ea typeface="方正姚体" panose="02010601030101010101" pitchFamily="2" charset="-122"/>
                  </a:rPr>
                  <a:t>注意</a:t>
                </a:r>
              </a:p>
            </p:txBody>
          </p:sp>
        </p:grpSp>
      </p:grpSp>
      <p:sp>
        <p:nvSpPr>
          <p:cNvPr id="16" name="圆角矩形 15">
            <a:extLst>
              <a:ext uri="{FF2B5EF4-FFF2-40B4-BE49-F238E27FC236}">
                <a16:creationId xmlns:a16="http://schemas.microsoft.com/office/drawing/2014/main" id="{2A5944CB-A074-41FD-B56D-F872D26F3076}"/>
              </a:ext>
            </a:extLst>
          </p:cNvPr>
          <p:cNvSpPr>
            <a:spLocks noChangeArrowheads="1"/>
          </p:cNvSpPr>
          <p:nvPr/>
        </p:nvSpPr>
        <p:spPr bwMode="auto">
          <a:xfrm>
            <a:off x="1219200" y="2357438"/>
            <a:ext cx="7215188" cy="142875"/>
          </a:xfrm>
          <a:prstGeom prst="roundRect">
            <a:avLst>
              <a:gd name="adj" fmla="val 16667"/>
            </a:avLst>
          </a:prstGeom>
          <a:solidFill>
            <a:srgbClr val="00CC99"/>
          </a:solidFill>
          <a:ln w="25400" algn="ctr">
            <a:solidFill>
              <a:srgbClr val="00956F"/>
            </a:solidFill>
            <a:round/>
            <a:headEnd/>
            <a:tailEnd/>
          </a:ln>
        </p:spPr>
        <p:txBody>
          <a:bodyPr anchor="ctr"/>
          <a:lstStyle/>
          <a:p>
            <a:pPr algn="ctr">
              <a:defRPr/>
            </a:pPr>
            <a:endParaRPr lang="zh-CN" altLang="en-US">
              <a:solidFill>
                <a:schemeClr val="lt1"/>
              </a:solidFill>
              <a:latin typeface="+mn-lt"/>
              <a:ea typeface="+mn-ea"/>
            </a:endParaRPr>
          </a:p>
        </p:txBody>
      </p:sp>
      <p:sp>
        <p:nvSpPr>
          <p:cNvPr id="206854" name="AutoShape 4">
            <a:extLst>
              <a:ext uri="{FF2B5EF4-FFF2-40B4-BE49-F238E27FC236}">
                <a16:creationId xmlns:a16="http://schemas.microsoft.com/office/drawing/2014/main" id="{E9E91E6B-2934-4139-9343-EA4F7619E070}"/>
              </a:ext>
            </a:extLst>
          </p:cNvPr>
          <p:cNvSpPr>
            <a:spLocks noChangeArrowheads="1"/>
          </p:cNvSpPr>
          <p:nvPr/>
        </p:nvSpPr>
        <p:spPr bwMode="auto">
          <a:xfrm>
            <a:off x="2478088" y="4378325"/>
            <a:ext cx="5264150" cy="1008063"/>
          </a:xfrm>
          <a:prstGeom prst="bevel">
            <a:avLst>
              <a:gd name="adj" fmla="val 4847"/>
            </a:avLst>
          </a:prstGeom>
          <a:solidFill>
            <a:srgbClr val="006666">
              <a:alpha val="59999"/>
            </a:srgbClr>
          </a:solidFill>
          <a:ln w="952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graphicFrame>
        <p:nvGraphicFramePr>
          <p:cNvPr id="206855" name="Object 10">
            <a:extLst>
              <a:ext uri="{FF2B5EF4-FFF2-40B4-BE49-F238E27FC236}">
                <a16:creationId xmlns:a16="http://schemas.microsoft.com/office/drawing/2014/main" id="{5B5A4AB8-B6C1-4E19-82A9-D6F6DF874D97}"/>
              </a:ext>
            </a:extLst>
          </p:cNvPr>
          <p:cNvGraphicFramePr>
            <a:graphicFrameLocks/>
          </p:cNvGraphicFramePr>
          <p:nvPr/>
        </p:nvGraphicFramePr>
        <p:xfrm>
          <a:off x="2633663" y="4459288"/>
          <a:ext cx="4957762" cy="730250"/>
        </p:xfrm>
        <a:graphic>
          <a:graphicData uri="http://schemas.openxmlformats.org/presentationml/2006/ole">
            <mc:AlternateContent xmlns:mc="http://schemas.openxmlformats.org/markup-compatibility/2006">
              <mc:Choice xmlns:v="urn:schemas-microsoft-com:vml" Requires="v">
                <p:oleObj name="Equation" r:id="rId4" imgW="2295521" imgH="238112" progId="Equation.3">
                  <p:embed/>
                </p:oleObj>
              </mc:Choice>
              <mc:Fallback>
                <p:oleObj name="Equation" r:id="rId4" imgW="2295521" imgH="238112" progId="Equation.3">
                  <p:embed/>
                  <p:pic>
                    <p:nvPicPr>
                      <p:cNvPr id="0" name="Object 1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3663" y="4459288"/>
                        <a:ext cx="4957762"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6856" name="TextBox 19">
            <a:extLst>
              <a:ext uri="{FF2B5EF4-FFF2-40B4-BE49-F238E27FC236}">
                <a16:creationId xmlns:a16="http://schemas.microsoft.com/office/drawing/2014/main" id="{C5C8AC6C-98F6-412E-94CD-E95CCA47184C}"/>
              </a:ext>
            </a:extLst>
          </p:cNvPr>
          <p:cNvSpPr txBox="1">
            <a:spLocks noChangeArrowheads="1"/>
          </p:cNvSpPr>
          <p:nvPr/>
        </p:nvSpPr>
        <p:spPr bwMode="auto">
          <a:xfrm>
            <a:off x="974725" y="5600700"/>
            <a:ext cx="895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a:solidFill>
                  <a:srgbClr val="FFFFFF"/>
                </a:solidFill>
              </a:rPr>
              <a:t>若选</a:t>
            </a:r>
          </a:p>
        </p:txBody>
      </p:sp>
      <p:graphicFrame>
        <p:nvGraphicFramePr>
          <p:cNvPr id="206857" name="Object 18">
            <a:extLst>
              <a:ext uri="{FF2B5EF4-FFF2-40B4-BE49-F238E27FC236}">
                <a16:creationId xmlns:a16="http://schemas.microsoft.com/office/drawing/2014/main" id="{3190A94F-9B4C-432E-91EB-9C769475EA86}"/>
              </a:ext>
            </a:extLst>
          </p:cNvPr>
          <p:cNvGraphicFramePr>
            <a:graphicFrameLocks/>
          </p:cNvGraphicFramePr>
          <p:nvPr/>
        </p:nvGraphicFramePr>
        <p:xfrm>
          <a:off x="1943100" y="5622925"/>
          <a:ext cx="922338" cy="504825"/>
        </p:xfrm>
        <a:graphic>
          <a:graphicData uri="http://schemas.openxmlformats.org/presentationml/2006/ole">
            <mc:AlternateContent xmlns:mc="http://schemas.openxmlformats.org/markup-compatibility/2006">
              <mc:Choice xmlns:v="urn:schemas-microsoft-com:vml" Requires="v">
                <p:oleObj name="Equation" r:id="rId6" imgW="352466" imgH="133443" progId="Equation.3">
                  <p:embed/>
                </p:oleObj>
              </mc:Choice>
              <mc:Fallback>
                <p:oleObj name="Equation" r:id="rId6" imgW="352466" imgH="133443" progId="Equation.3">
                  <p:embed/>
                  <p:pic>
                    <p:nvPicPr>
                      <p:cNvPr id="0" name="Object 18"/>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43100" y="5622925"/>
                        <a:ext cx="9223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6858" name="TextBox 21">
            <a:extLst>
              <a:ext uri="{FF2B5EF4-FFF2-40B4-BE49-F238E27FC236}">
                <a16:creationId xmlns:a16="http://schemas.microsoft.com/office/drawing/2014/main" id="{C6AF31EA-01B1-41E9-BF0D-06CE20C75028}"/>
              </a:ext>
            </a:extLst>
          </p:cNvPr>
          <p:cNvSpPr txBox="1">
            <a:spLocks noChangeArrowheads="1"/>
          </p:cNvSpPr>
          <p:nvPr/>
        </p:nvSpPr>
        <p:spPr bwMode="auto">
          <a:xfrm>
            <a:off x="3216275" y="5618163"/>
            <a:ext cx="5397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a:solidFill>
                  <a:srgbClr val="FFFFFF"/>
                </a:solidFill>
              </a:rPr>
              <a:t>则</a:t>
            </a:r>
          </a:p>
        </p:txBody>
      </p:sp>
      <p:graphicFrame>
        <p:nvGraphicFramePr>
          <p:cNvPr id="206859" name="Object 19">
            <a:extLst>
              <a:ext uri="{FF2B5EF4-FFF2-40B4-BE49-F238E27FC236}">
                <a16:creationId xmlns:a16="http://schemas.microsoft.com/office/drawing/2014/main" id="{F83040F6-2B19-48D5-B74B-A68E1CB873E9}"/>
              </a:ext>
            </a:extLst>
          </p:cNvPr>
          <p:cNvGraphicFramePr>
            <a:graphicFrameLocks/>
          </p:cNvGraphicFramePr>
          <p:nvPr/>
        </p:nvGraphicFramePr>
        <p:xfrm>
          <a:off x="3900488" y="5505450"/>
          <a:ext cx="2714625" cy="730250"/>
        </p:xfrm>
        <a:graphic>
          <a:graphicData uri="http://schemas.openxmlformats.org/presentationml/2006/ole">
            <mc:AlternateContent xmlns:mc="http://schemas.openxmlformats.org/markup-compatibility/2006">
              <mc:Choice xmlns:v="urn:schemas-microsoft-com:vml" Requires="v">
                <p:oleObj name="Equation" r:id="rId8" imgW="1209739" imgH="238112" progId="Equation.3">
                  <p:embed/>
                </p:oleObj>
              </mc:Choice>
              <mc:Fallback>
                <p:oleObj name="Equation" r:id="rId8" imgW="1209739" imgH="238112" progId="Equation.3">
                  <p:embed/>
                  <p:pic>
                    <p:nvPicPr>
                      <p:cNvPr id="0" name="Object 1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00488" y="5505450"/>
                        <a:ext cx="2714625"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7890" name="Picture 2" descr="006"/>
          <p:cNvPicPr>
            <a:picLocks noChangeAspect="1" noChangeArrowheads="1"/>
          </p:cNvPicPr>
          <p:nvPr/>
        </p:nvPicPr>
        <p:blipFill>
          <a:blip r:embed="rId2">
            <a:extLst>
              <a:ext uri="{28A0092B-C50C-407E-A947-70E740481C1C}">
                <a14:useLocalDpi xmlns:a14="http://schemas.microsoft.com/office/drawing/2010/main" val="0"/>
              </a:ext>
            </a:extLst>
          </a:blip>
          <a:srcRect l="18054" t="6166" r="11444" b="68417"/>
          <a:stretch>
            <a:fillRect/>
          </a:stretch>
        </p:blipFill>
        <p:spPr bwMode="auto">
          <a:xfrm>
            <a:off x="0" y="-963613"/>
            <a:ext cx="9144000"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Text Box 3"/>
          <p:cNvSpPr txBox="1">
            <a:spLocks noChangeArrowheads="1"/>
          </p:cNvSpPr>
          <p:nvPr/>
        </p:nvSpPr>
        <p:spPr bwMode="auto">
          <a:xfrm>
            <a:off x="323850" y="4005263"/>
            <a:ext cx="8185150" cy="20113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4200" b="0" i="0" u="none" strike="noStrike" kern="1200" cap="none" spc="0" normalizeH="0" baseline="0" noProof="0">
                <a:ln>
                  <a:noFill/>
                </a:ln>
                <a:solidFill>
                  <a:srgbClr val="000000"/>
                </a:solidFill>
                <a:effectLst/>
                <a:uLnTx/>
                <a:uFillTx/>
                <a:latin typeface="Tahoma" panose="020B0604030504040204" pitchFamily="34" charset="0"/>
                <a:ea typeface="隶书" panose="02010509060101010101" pitchFamily="49" charset="-122"/>
                <a:cs typeface="+mn-cs"/>
              </a:rPr>
              <a:t>洛仑兹的</a:t>
            </a:r>
            <a:r>
              <a:rPr kumimoji="0" lang="zh-CN" altLang="en-US" sz="42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a:t>
            </a:r>
            <a:r>
              <a:rPr kumimoji="0" lang="zh-CN" altLang="en-US" sz="4200" b="0" i="0" u="none" strike="noStrike" kern="1200" cap="none" spc="0" normalizeH="0" baseline="0" noProof="0">
                <a:ln>
                  <a:noFill/>
                </a:ln>
                <a:solidFill>
                  <a:srgbClr val="000000"/>
                </a:solidFill>
                <a:effectLst/>
                <a:uLnTx/>
                <a:uFillTx/>
                <a:latin typeface="Tahoma" panose="020B0604030504040204" pitchFamily="34" charset="0"/>
                <a:ea typeface="隶书" panose="02010509060101010101" pitchFamily="49" charset="-122"/>
                <a:cs typeface="+mn-cs"/>
              </a:rPr>
              <a:t>蝴蝶效应</a:t>
            </a:r>
            <a:r>
              <a:rPr kumimoji="0" lang="zh-CN" altLang="en-US" sz="42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a:t>
            </a:r>
            <a:r>
              <a:rPr kumimoji="0" lang="zh-CN" altLang="en-US" sz="4200" b="0" i="0" u="none" strike="noStrike" kern="1200" cap="none" spc="0" normalizeH="0" baseline="0" noProof="0">
                <a:ln>
                  <a:noFill/>
                </a:ln>
                <a:solidFill>
                  <a:srgbClr val="000000"/>
                </a:solidFill>
                <a:effectLst/>
                <a:uLnTx/>
                <a:uFillTx/>
                <a:latin typeface="Tahoma" panose="020B0604030504040204" pitchFamily="34" charset="0"/>
                <a:ea typeface="隶书" panose="02010509060101010101" pitchFamily="49" charset="-122"/>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4200" b="0" i="0" u="none" strike="noStrike" kern="1200" cap="none" spc="0" normalizeH="0" baseline="0" noProof="0">
                <a:ln>
                  <a:noFill/>
                </a:ln>
                <a:solidFill>
                  <a:srgbClr val="000000"/>
                </a:solidFill>
                <a:effectLst/>
                <a:uLnTx/>
                <a:uFillTx/>
                <a:latin typeface="Tahoma" panose="020B0604030504040204" pitchFamily="34" charset="0"/>
                <a:ea typeface="隶书" panose="02010509060101010101" pitchFamily="49" charset="-122"/>
                <a:cs typeface="+mn-cs"/>
              </a:rPr>
              <a:t>一只蝴蝶在巴西扇动翅膀，有可能</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4200" b="0" i="0" u="none" strike="noStrike" kern="1200" cap="none" spc="0" normalizeH="0" baseline="0" noProof="0">
                <a:ln>
                  <a:noFill/>
                </a:ln>
                <a:solidFill>
                  <a:srgbClr val="000000"/>
                </a:solidFill>
                <a:effectLst/>
                <a:uLnTx/>
                <a:uFillTx/>
                <a:latin typeface="Tahoma" panose="020B0604030504040204" pitchFamily="34" charset="0"/>
                <a:ea typeface="隶书" panose="02010509060101010101" pitchFamily="49" charset="-122"/>
                <a:cs typeface="+mn-cs"/>
              </a:rPr>
              <a:t>在美国得克萨斯引起一场龙卷风。</a:t>
            </a:r>
          </a:p>
        </p:txBody>
      </p:sp>
    </p:spTree>
    <p:extLst>
      <p:ext uri="{BB962C8B-B14F-4D97-AF65-F5344CB8AC3E}">
        <p14:creationId xmlns:p14="http://schemas.microsoft.com/office/powerpoint/2010/main" val="1024582519"/>
      </p:ext>
    </p:extLst>
  </p:cSld>
  <p:clrMapOvr>
    <a:masterClrMapping/>
  </p:clrMapOvr>
  <p:transition advClick="0"/>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7874" name="灯片编号占位符 1">
            <a:extLst>
              <a:ext uri="{FF2B5EF4-FFF2-40B4-BE49-F238E27FC236}">
                <a16:creationId xmlns:a16="http://schemas.microsoft.com/office/drawing/2014/main" id="{9817550F-9F8F-47E0-9086-33190092CD8D}"/>
              </a:ext>
            </a:extLst>
          </p:cNvPr>
          <p:cNvSpPr txBox="1">
            <a:spLocks noGrp="1"/>
          </p:cNvSpPr>
          <p:nvPr/>
        </p:nvSpPr>
        <p:spPr bwMode="auto">
          <a:xfrm>
            <a:off x="6673850" y="6473825"/>
            <a:ext cx="21336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E4ED55B5-997A-4312-8475-E9753615095F}" type="slidenum">
              <a:rPr lang="en-US" altLang="zh-CN" sz="1400"/>
              <a:pPr algn="r" eaLnBrk="1" hangingPunct="1"/>
              <a:t>150</a:t>
            </a:fld>
            <a:endParaRPr lang="en-US" altLang="zh-CN" sz="1400"/>
          </a:p>
        </p:txBody>
      </p:sp>
      <p:sp>
        <p:nvSpPr>
          <p:cNvPr id="207875" name="Rectangle 2">
            <a:extLst>
              <a:ext uri="{FF2B5EF4-FFF2-40B4-BE49-F238E27FC236}">
                <a16:creationId xmlns:a16="http://schemas.microsoft.com/office/drawing/2014/main" id="{E991A0D9-60E5-4EB0-9A43-7FAC73B6A145}"/>
              </a:ext>
            </a:extLst>
          </p:cNvPr>
          <p:cNvSpPr>
            <a:spLocks noGrp="1" noChangeArrowheads="1"/>
          </p:cNvSpPr>
          <p:nvPr>
            <p:ph type="title" idx="4294967295"/>
          </p:nvPr>
        </p:nvSpPr>
        <p:spPr bwMode="auto">
          <a:xfrm>
            <a:off x="1371600" y="0"/>
            <a:ext cx="7772400" cy="1143000"/>
          </a:xfrm>
          <a:prstGeom prst="rect">
            <a:avLst/>
          </a:prstGeom>
          <a:solidFill>
            <a:srgbClr val="FFFFFF"/>
          </a:solidFill>
          <a:ln>
            <a:solidFill>
              <a:srgbClr val="000000"/>
            </a:solidFill>
            <a:miter lim="800000"/>
            <a:headEnd/>
            <a:tailEnd/>
          </a:ln>
        </p:spPr>
        <p:txBody>
          <a:bodyPr anchor="ctr"/>
          <a:lstStyle/>
          <a:p>
            <a:pPr eaLnBrk="1" hangingPunct="1"/>
            <a:r>
              <a:rPr lang="zh-CN" altLang="en-US">
                <a:solidFill>
                  <a:schemeClr val="bg1"/>
                </a:solidFill>
              </a:rPr>
              <a:t>小议链接</a:t>
            </a:r>
            <a:r>
              <a:rPr lang="en-US" altLang="zh-CN">
                <a:solidFill>
                  <a:schemeClr val="bg1"/>
                </a:solidFill>
              </a:rPr>
              <a:t>3</a:t>
            </a:r>
          </a:p>
        </p:txBody>
      </p:sp>
      <p:grpSp>
        <p:nvGrpSpPr>
          <p:cNvPr id="2" name="Group 3">
            <a:extLst>
              <a:ext uri="{FF2B5EF4-FFF2-40B4-BE49-F238E27FC236}">
                <a16:creationId xmlns:a16="http://schemas.microsoft.com/office/drawing/2014/main" id="{E12FD51F-55E8-498A-897F-167B8949B511}"/>
              </a:ext>
            </a:extLst>
          </p:cNvPr>
          <p:cNvGrpSpPr>
            <a:grpSpLocks/>
          </p:cNvGrpSpPr>
          <p:nvPr/>
        </p:nvGrpSpPr>
        <p:grpSpPr bwMode="auto">
          <a:xfrm>
            <a:off x="0" y="4953000"/>
            <a:ext cx="1978025" cy="1492250"/>
            <a:chOff x="1061" y="1083"/>
            <a:chExt cx="1594" cy="1255"/>
          </a:xfrm>
        </p:grpSpPr>
        <p:sp>
          <p:nvSpPr>
            <p:cNvPr id="207891" name="Rectangle 4">
              <a:extLst>
                <a:ext uri="{FF2B5EF4-FFF2-40B4-BE49-F238E27FC236}">
                  <a16:creationId xmlns:a16="http://schemas.microsoft.com/office/drawing/2014/main" id="{99FC1507-AB54-49FA-B376-A0F90077FF8D}"/>
                </a:ext>
              </a:extLst>
            </p:cNvPr>
            <p:cNvSpPr>
              <a:spLocks noChangeArrowheads="1"/>
            </p:cNvSpPr>
            <p:nvPr/>
          </p:nvSpPr>
          <p:spPr bwMode="auto">
            <a:xfrm>
              <a:off x="1061" y="1083"/>
              <a:ext cx="1594" cy="1255"/>
            </a:xfrm>
            <a:prstGeom prst="rect">
              <a:avLst/>
            </a:prstGeom>
            <a:solidFill>
              <a:schemeClr val="bg1"/>
            </a:solidFill>
            <a:ln w="9525">
              <a:solidFill>
                <a:schemeClr val="bg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zh-CN" sz="2800">
                <a:latin typeface="Times New Roman" panose="02020603050405020304" pitchFamily="18" charset="0"/>
                <a:ea typeface="楷体_GB2312" pitchFamily="49" charset="-122"/>
              </a:endParaRPr>
            </a:p>
          </p:txBody>
        </p:sp>
        <p:sp>
          <p:nvSpPr>
            <p:cNvPr id="207892" name="Rectangle 5">
              <a:extLst>
                <a:ext uri="{FF2B5EF4-FFF2-40B4-BE49-F238E27FC236}">
                  <a16:creationId xmlns:a16="http://schemas.microsoft.com/office/drawing/2014/main" id="{EE4B01CE-0F69-406A-A71A-F30A0165B9FE}"/>
                </a:ext>
              </a:extLst>
            </p:cNvPr>
            <p:cNvSpPr>
              <a:spLocks noChangeArrowheads="1"/>
            </p:cNvSpPr>
            <p:nvPr/>
          </p:nvSpPr>
          <p:spPr bwMode="auto">
            <a:xfrm>
              <a:off x="1254" y="1260"/>
              <a:ext cx="1333" cy="854"/>
            </a:xfrm>
            <a:prstGeom prst="rect">
              <a:avLst/>
            </a:prstGeom>
            <a:gradFill rotWithShape="0">
              <a:gsLst>
                <a:gs pos="0">
                  <a:srgbClr val="FFD9D9"/>
                </a:gs>
                <a:gs pos="100000">
                  <a:srgbClr val="FFFFFF"/>
                </a:gs>
              </a:gsLst>
              <a:lin ang="0" scaled="1"/>
            </a:gradFill>
            <a:ln>
              <a:noFill/>
            </a:ln>
            <a:extLst>
              <a:ext uri="{91240B29-F687-4F45-9708-019B960494DF}">
                <a14:hiddenLine xmlns:a14="http://schemas.microsoft.com/office/drawing/2010/main" w="317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zh-CN" sz="2800">
                <a:latin typeface="Times New Roman" panose="02020603050405020304" pitchFamily="18" charset="0"/>
                <a:ea typeface="楷体_GB2312" pitchFamily="49" charset="-122"/>
              </a:endParaRPr>
            </a:p>
          </p:txBody>
        </p:sp>
        <p:sp>
          <p:nvSpPr>
            <p:cNvPr id="207893" name="Freeform 6">
              <a:extLst>
                <a:ext uri="{FF2B5EF4-FFF2-40B4-BE49-F238E27FC236}">
                  <a16:creationId xmlns:a16="http://schemas.microsoft.com/office/drawing/2014/main" id="{F2DFD381-1CB4-46CF-B085-46B58B062ED2}"/>
                </a:ext>
              </a:extLst>
            </p:cNvPr>
            <p:cNvSpPr>
              <a:spLocks/>
            </p:cNvSpPr>
            <p:nvPr/>
          </p:nvSpPr>
          <p:spPr bwMode="auto">
            <a:xfrm>
              <a:off x="2181" y="1427"/>
              <a:ext cx="432" cy="480"/>
            </a:xfrm>
            <a:custGeom>
              <a:avLst/>
              <a:gdLst>
                <a:gd name="T0" fmla="*/ 0 w 432"/>
                <a:gd name="T1" fmla="*/ 288 h 480"/>
                <a:gd name="T2" fmla="*/ 96 w 432"/>
                <a:gd name="T3" fmla="*/ 480 h 480"/>
                <a:gd name="T4" fmla="*/ 432 w 432"/>
                <a:gd name="T5" fmla="*/ 0 h 480"/>
                <a:gd name="T6" fmla="*/ 0 60000 65536"/>
                <a:gd name="T7" fmla="*/ 0 60000 65536"/>
                <a:gd name="T8" fmla="*/ 0 60000 65536"/>
                <a:gd name="T9" fmla="*/ 0 w 432"/>
                <a:gd name="T10" fmla="*/ 0 h 480"/>
                <a:gd name="T11" fmla="*/ 432 w 432"/>
                <a:gd name="T12" fmla="*/ 480 h 480"/>
              </a:gdLst>
              <a:ahLst/>
              <a:cxnLst>
                <a:cxn ang="T6">
                  <a:pos x="T0" y="T1"/>
                </a:cxn>
                <a:cxn ang="T7">
                  <a:pos x="T2" y="T3"/>
                </a:cxn>
                <a:cxn ang="T8">
                  <a:pos x="T4" y="T5"/>
                </a:cxn>
              </a:cxnLst>
              <a:rect l="T9" t="T10" r="T11" b="T12"/>
              <a:pathLst>
                <a:path w="432" h="480">
                  <a:moveTo>
                    <a:pt x="0" y="288"/>
                  </a:moveTo>
                  <a:lnTo>
                    <a:pt x="96" y="480"/>
                  </a:lnTo>
                  <a:lnTo>
                    <a:pt x="432" y="0"/>
                  </a:lnTo>
                </a:path>
              </a:pathLst>
            </a:custGeom>
            <a:noFill/>
            <a:ln w="1270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207894" name="Group 7">
              <a:extLst>
                <a:ext uri="{FF2B5EF4-FFF2-40B4-BE49-F238E27FC236}">
                  <a16:creationId xmlns:a16="http://schemas.microsoft.com/office/drawing/2014/main" id="{8B07020B-CC28-4F63-8769-825BE04A7F76}"/>
                </a:ext>
              </a:extLst>
            </p:cNvPr>
            <p:cNvGrpSpPr>
              <a:grpSpLocks/>
            </p:cNvGrpSpPr>
            <p:nvPr/>
          </p:nvGrpSpPr>
          <p:grpSpPr bwMode="auto">
            <a:xfrm>
              <a:off x="1325" y="1278"/>
              <a:ext cx="764" cy="799"/>
              <a:chOff x="1393" y="1289"/>
              <a:chExt cx="619" cy="799"/>
            </a:xfrm>
          </p:grpSpPr>
          <p:sp>
            <p:nvSpPr>
              <p:cNvPr id="207895" name="Oval 8">
                <a:extLst>
                  <a:ext uri="{FF2B5EF4-FFF2-40B4-BE49-F238E27FC236}">
                    <a16:creationId xmlns:a16="http://schemas.microsoft.com/office/drawing/2014/main" id="{31BF7F6A-7A30-4784-A74E-7ABE4FC345CA}"/>
                  </a:ext>
                </a:extLst>
              </p:cNvPr>
              <p:cNvSpPr>
                <a:spLocks noChangeArrowheads="1"/>
              </p:cNvSpPr>
              <p:nvPr/>
            </p:nvSpPr>
            <p:spPr bwMode="auto">
              <a:xfrm>
                <a:off x="1393" y="1289"/>
                <a:ext cx="619" cy="799"/>
              </a:xfrm>
              <a:prstGeom prst="ellipse">
                <a:avLst/>
              </a:prstGeom>
              <a:gradFill rotWithShape="0">
                <a:gsLst>
                  <a:gs pos="0">
                    <a:srgbClr val="EAEAEA"/>
                  </a:gs>
                  <a:gs pos="100000">
                    <a:srgbClr val="FFBDBD"/>
                  </a:gs>
                </a:gsLst>
                <a:path path="shape">
                  <a:fillToRect l="50000" t="50000" r="50000" b="50000"/>
                </a:path>
              </a:gra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zh-CN" sz="2800">
                  <a:latin typeface="Times New Roman" panose="02020603050405020304" pitchFamily="18" charset="0"/>
                  <a:ea typeface="楷体_GB2312" pitchFamily="49" charset="-122"/>
                </a:endParaRPr>
              </a:p>
            </p:txBody>
          </p:sp>
          <p:grpSp>
            <p:nvGrpSpPr>
              <p:cNvPr id="207896" name="Group 9">
                <a:extLst>
                  <a:ext uri="{FF2B5EF4-FFF2-40B4-BE49-F238E27FC236}">
                    <a16:creationId xmlns:a16="http://schemas.microsoft.com/office/drawing/2014/main" id="{021CA1E3-3350-4D34-A298-F71AE867DDBB}"/>
                  </a:ext>
                </a:extLst>
              </p:cNvPr>
              <p:cNvGrpSpPr>
                <a:grpSpLocks/>
              </p:cNvGrpSpPr>
              <p:nvPr/>
            </p:nvGrpSpPr>
            <p:grpSpPr bwMode="auto">
              <a:xfrm>
                <a:off x="1489" y="1507"/>
                <a:ext cx="168" cy="123"/>
                <a:chOff x="1500" y="885"/>
                <a:chExt cx="168" cy="123"/>
              </a:xfrm>
            </p:grpSpPr>
            <p:sp>
              <p:nvSpPr>
                <p:cNvPr id="207906" name="Freeform 10">
                  <a:extLst>
                    <a:ext uri="{FF2B5EF4-FFF2-40B4-BE49-F238E27FC236}">
                      <a16:creationId xmlns:a16="http://schemas.microsoft.com/office/drawing/2014/main" id="{30C7013A-E3ED-42DC-AD13-3D20929C27A2}"/>
                    </a:ext>
                  </a:extLst>
                </p:cNvPr>
                <p:cNvSpPr>
                  <a:spLocks/>
                </p:cNvSpPr>
                <p:nvPr/>
              </p:nvSpPr>
              <p:spPr bwMode="auto">
                <a:xfrm>
                  <a:off x="1500" y="966"/>
                  <a:ext cx="141" cy="42"/>
                </a:xfrm>
                <a:custGeom>
                  <a:avLst/>
                  <a:gdLst>
                    <a:gd name="T0" fmla="*/ 0 w 141"/>
                    <a:gd name="T1" fmla="*/ 42 h 42"/>
                    <a:gd name="T2" fmla="*/ 36 w 141"/>
                    <a:gd name="T3" fmla="*/ 12 h 42"/>
                    <a:gd name="T4" fmla="*/ 81 w 141"/>
                    <a:gd name="T5" fmla="*/ 0 h 42"/>
                    <a:gd name="T6" fmla="*/ 108 w 141"/>
                    <a:gd name="T7" fmla="*/ 9 h 42"/>
                    <a:gd name="T8" fmla="*/ 141 w 141"/>
                    <a:gd name="T9" fmla="*/ 30 h 42"/>
                    <a:gd name="T10" fmla="*/ 0 60000 65536"/>
                    <a:gd name="T11" fmla="*/ 0 60000 65536"/>
                    <a:gd name="T12" fmla="*/ 0 60000 65536"/>
                    <a:gd name="T13" fmla="*/ 0 60000 65536"/>
                    <a:gd name="T14" fmla="*/ 0 60000 65536"/>
                    <a:gd name="T15" fmla="*/ 0 w 141"/>
                    <a:gd name="T16" fmla="*/ 0 h 42"/>
                    <a:gd name="T17" fmla="*/ 141 w 141"/>
                    <a:gd name="T18" fmla="*/ 42 h 42"/>
                  </a:gdLst>
                  <a:ahLst/>
                  <a:cxnLst>
                    <a:cxn ang="T10">
                      <a:pos x="T0" y="T1"/>
                    </a:cxn>
                    <a:cxn ang="T11">
                      <a:pos x="T2" y="T3"/>
                    </a:cxn>
                    <a:cxn ang="T12">
                      <a:pos x="T4" y="T5"/>
                    </a:cxn>
                    <a:cxn ang="T13">
                      <a:pos x="T6" y="T7"/>
                    </a:cxn>
                    <a:cxn ang="T14">
                      <a:pos x="T8" y="T9"/>
                    </a:cxn>
                  </a:cxnLst>
                  <a:rect l="T15" t="T16" r="T17" b="T18"/>
                  <a:pathLst>
                    <a:path w="141" h="42">
                      <a:moveTo>
                        <a:pt x="0" y="42"/>
                      </a:moveTo>
                      <a:lnTo>
                        <a:pt x="36" y="12"/>
                      </a:lnTo>
                      <a:lnTo>
                        <a:pt x="81" y="0"/>
                      </a:lnTo>
                      <a:lnTo>
                        <a:pt x="108" y="9"/>
                      </a:lnTo>
                      <a:lnTo>
                        <a:pt x="141" y="3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7907" name="Freeform 11">
                  <a:extLst>
                    <a:ext uri="{FF2B5EF4-FFF2-40B4-BE49-F238E27FC236}">
                      <a16:creationId xmlns:a16="http://schemas.microsoft.com/office/drawing/2014/main" id="{24F4348B-D2D9-4BF3-89FB-6B0C7410B13F}"/>
                    </a:ext>
                  </a:extLst>
                </p:cNvPr>
                <p:cNvSpPr>
                  <a:spLocks/>
                </p:cNvSpPr>
                <p:nvPr/>
              </p:nvSpPr>
              <p:spPr bwMode="auto">
                <a:xfrm>
                  <a:off x="1506" y="885"/>
                  <a:ext cx="162" cy="57"/>
                </a:xfrm>
                <a:custGeom>
                  <a:avLst/>
                  <a:gdLst>
                    <a:gd name="T0" fmla="*/ 0 w 162"/>
                    <a:gd name="T1" fmla="*/ 0 h 57"/>
                    <a:gd name="T2" fmla="*/ 72 w 162"/>
                    <a:gd name="T3" fmla="*/ 3 h 57"/>
                    <a:gd name="T4" fmla="*/ 135 w 162"/>
                    <a:gd name="T5" fmla="*/ 27 h 57"/>
                    <a:gd name="T6" fmla="*/ 162 w 162"/>
                    <a:gd name="T7" fmla="*/ 57 h 57"/>
                    <a:gd name="T8" fmla="*/ 0 60000 65536"/>
                    <a:gd name="T9" fmla="*/ 0 60000 65536"/>
                    <a:gd name="T10" fmla="*/ 0 60000 65536"/>
                    <a:gd name="T11" fmla="*/ 0 60000 65536"/>
                    <a:gd name="T12" fmla="*/ 0 w 162"/>
                    <a:gd name="T13" fmla="*/ 0 h 57"/>
                    <a:gd name="T14" fmla="*/ 162 w 162"/>
                    <a:gd name="T15" fmla="*/ 57 h 57"/>
                  </a:gdLst>
                  <a:ahLst/>
                  <a:cxnLst>
                    <a:cxn ang="T8">
                      <a:pos x="T0" y="T1"/>
                    </a:cxn>
                    <a:cxn ang="T9">
                      <a:pos x="T2" y="T3"/>
                    </a:cxn>
                    <a:cxn ang="T10">
                      <a:pos x="T4" y="T5"/>
                    </a:cxn>
                    <a:cxn ang="T11">
                      <a:pos x="T6" y="T7"/>
                    </a:cxn>
                  </a:cxnLst>
                  <a:rect l="T12" t="T13" r="T14" b="T15"/>
                  <a:pathLst>
                    <a:path w="162" h="57">
                      <a:moveTo>
                        <a:pt x="0" y="0"/>
                      </a:moveTo>
                      <a:lnTo>
                        <a:pt x="72" y="3"/>
                      </a:lnTo>
                      <a:lnTo>
                        <a:pt x="135" y="27"/>
                      </a:lnTo>
                      <a:lnTo>
                        <a:pt x="162" y="57"/>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07897" name="Group 12">
                <a:extLst>
                  <a:ext uri="{FF2B5EF4-FFF2-40B4-BE49-F238E27FC236}">
                    <a16:creationId xmlns:a16="http://schemas.microsoft.com/office/drawing/2014/main" id="{6EB6A712-B32F-4E02-BD9B-60F5856E7A9C}"/>
                  </a:ext>
                </a:extLst>
              </p:cNvPr>
              <p:cNvGrpSpPr>
                <a:grpSpLocks/>
              </p:cNvGrpSpPr>
              <p:nvPr/>
            </p:nvGrpSpPr>
            <p:grpSpPr bwMode="auto">
              <a:xfrm flipH="1">
                <a:off x="1741" y="1513"/>
                <a:ext cx="168" cy="123"/>
                <a:chOff x="1500" y="885"/>
                <a:chExt cx="168" cy="123"/>
              </a:xfrm>
            </p:grpSpPr>
            <p:sp>
              <p:nvSpPr>
                <p:cNvPr id="207904" name="Freeform 13">
                  <a:extLst>
                    <a:ext uri="{FF2B5EF4-FFF2-40B4-BE49-F238E27FC236}">
                      <a16:creationId xmlns:a16="http://schemas.microsoft.com/office/drawing/2014/main" id="{75263606-D054-4367-ABE1-CBA97D90EAD7}"/>
                    </a:ext>
                  </a:extLst>
                </p:cNvPr>
                <p:cNvSpPr>
                  <a:spLocks/>
                </p:cNvSpPr>
                <p:nvPr/>
              </p:nvSpPr>
              <p:spPr bwMode="auto">
                <a:xfrm>
                  <a:off x="1500" y="966"/>
                  <a:ext cx="141" cy="42"/>
                </a:xfrm>
                <a:custGeom>
                  <a:avLst/>
                  <a:gdLst>
                    <a:gd name="T0" fmla="*/ 0 w 141"/>
                    <a:gd name="T1" fmla="*/ 42 h 42"/>
                    <a:gd name="T2" fmla="*/ 36 w 141"/>
                    <a:gd name="T3" fmla="*/ 12 h 42"/>
                    <a:gd name="T4" fmla="*/ 81 w 141"/>
                    <a:gd name="T5" fmla="*/ 0 h 42"/>
                    <a:gd name="T6" fmla="*/ 108 w 141"/>
                    <a:gd name="T7" fmla="*/ 9 h 42"/>
                    <a:gd name="T8" fmla="*/ 141 w 141"/>
                    <a:gd name="T9" fmla="*/ 30 h 42"/>
                    <a:gd name="T10" fmla="*/ 0 60000 65536"/>
                    <a:gd name="T11" fmla="*/ 0 60000 65536"/>
                    <a:gd name="T12" fmla="*/ 0 60000 65536"/>
                    <a:gd name="T13" fmla="*/ 0 60000 65536"/>
                    <a:gd name="T14" fmla="*/ 0 60000 65536"/>
                    <a:gd name="T15" fmla="*/ 0 w 141"/>
                    <a:gd name="T16" fmla="*/ 0 h 42"/>
                    <a:gd name="T17" fmla="*/ 141 w 141"/>
                    <a:gd name="T18" fmla="*/ 42 h 42"/>
                  </a:gdLst>
                  <a:ahLst/>
                  <a:cxnLst>
                    <a:cxn ang="T10">
                      <a:pos x="T0" y="T1"/>
                    </a:cxn>
                    <a:cxn ang="T11">
                      <a:pos x="T2" y="T3"/>
                    </a:cxn>
                    <a:cxn ang="T12">
                      <a:pos x="T4" y="T5"/>
                    </a:cxn>
                    <a:cxn ang="T13">
                      <a:pos x="T6" y="T7"/>
                    </a:cxn>
                    <a:cxn ang="T14">
                      <a:pos x="T8" y="T9"/>
                    </a:cxn>
                  </a:cxnLst>
                  <a:rect l="T15" t="T16" r="T17" b="T18"/>
                  <a:pathLst>
                    <a:path w="141" h="42">
                      <a:moveTo>
                        <a:pt x="0" y="42"/>
                      </a:moveTo>
                      <a:lnTo>
                        <a:pt x="36" y="12"/>
                      </a:lnTo>
                      <a:lnTo>
                        <a:pt x="81" y="0"/>
                      </a:lnTo>
                      <a:lnTo>
                        <a:pt x="108" y="9"/>
                      </a:lnTo>
                      <a:lnTo>
                        <a:pt x="141" y="3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7905" name="Freeform 14">
                  <a:extLst>
                    <a:ext uri="{FF2B5EF4-FFF2-40B4-BE49-F238E27FC236}">
                      <a16:creationId xmlns:a16="http://schemas.microsoft.com/office/drawing/2014/main" id="{6C9D07E7-7322-43F0-8D44-76EC500E8874}"/>
                    </a:ext>
                  </a:extLst>
                </p:cNvPr>
                <p:cNvSpPr>
                  <a:spLocks/>
                </p:cNvSpPr>
                <p:nvPr/>
              </p:nvSpPr>
              <p:spPr bwMode="auto">
                <a:xfrm>
                  <a:off x="1506" y="885"/>
                  <a:ext cx="162" cy="57"/>
                </a:xfrm>
                <a:custGeom>
                  <a:avLst/>
                  <a:gdLst>
                    <a:gd name="T0" fmla="*/ 0 w 162"/>
                    <a:gd name="T1" fmla="*/ 0 h 57"/>
                    <a:gd name="T2" fmla="*/ 72 w 162"/>
                    <a:gd name="T3" fmla="*/ 3 h 57"/>
                    <a:gd name="T4" fmla="*/ 135 w 162"/>
                    <a:gd name="T5" fmla="*/ 27 h 57"/>
                    <a:gd name="T6" fmla="*/ 162 w 162"/>
                    <a:gd name="T7" fmla="*/ 57 h 57"/>
                    <a:gd name="T8" fmla="*/ 0 60000 65536"/>
                    <a:gd name="T9" fmla="*/ 0 60000 65536"/>
                    <a:gd name="T10" fmla="*/ 0 60000 65536"/>
                    <a:gd name="T11" fmla="*/ 0 60000 65536"/>
                    <a:gd name="T12" fmla="*/ 0 w 162"/>
                    <a:gd name="T13" fmla="*/ 0 h 57"/>
                    <a:gd name="T14" fmla="*/ 162 w 162"/>
                    <a:gd name="T15" fmla="*/ 57 h 57"/>
                  </a:gdLst>
                  <a:ahLst/>
                  <a:cxnLst>
                    <a:cxn ang="T8">
                      <a:pos x="T0" y="T1"/>
                    </a:cxn>
                    <a:cxn ang="T9">
                      <a:pos x="T2" y="T3"/>
                    </a:cxn>
                    <a:cxn ang="T10">
                      <a:pos x="T4" y="T5"/>
                    </a:cxn>
                    <a:cxn ang="T11">
                      <a:pos x="T6" y="T7"/>
                    </a:cxn>
                  </a:cxnLst>
                  <a:rect l="T12" t="T13" r="T14" b="T15"/>
                  <a:pathLst>
                    <a:path w="162" h="57">
                      <a:moveTo>
                        <a:pt x="0" y="0"/>
                      </a:moveTo>
                      <a:lnTo>
                        <a:pt x="72" y="3"/>
                      </a:lnTo>
                      <a:lnTo>
                        <a:pt x="135" y="27"/>
                      </a:lnTo>
                      <a:lnTo>
                        <a:pt x="162" y="57"/>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07898" name="Freeform 15">
                <a:extLst>
                  <a:ext uri="{FF2B5EF4-FFF2-40B4-BE49-F238E27FC236}">
                    <a16:creationId xmlns:a16="http://schemas.microsoft.com/office/drawing/2014/main" id="{723469AB-E3E3-4485-AE35-787C0B4B3789}"/>
                  </a:ext>
                </a:extLst>
              </p:cNvPr>
              <p:cNvSpPr>
                <a:spLocks/>
              </p:cNvSpPr>
              <p:nvPr/>
            </p:nvSpPr>
            <p:spPr bwMode="auto">
              <a:xfrm>
                <a:off x="1645" y="1711"/>
                <a:ext cx="120" cy="69"/>
              </a:xfrm>
              <a:custGeom>
                <a:avLst/>
                <a:gdLst>
                  <a:gd name="T0" fmla="*/ 6 w 120"/>
                  <a:gd name="T1" fmla="*/ 6 h 69"/>
                  <a:gd name="T2" fmla="*/ 0 w 120"/>
                  <a:gd name="T3" fmla="*/ 36 h 69"/>
                  <a:gd name="T4" fmla="*/ 36 w 120"/>
                  <a:gd name="T5" fmla="*/ 63 h 69"/>
                  <a:gd name="T6" fmla="*/ 78 w 120"/>
                  <a:gd name="T7" fmla="*/ 69 h 69"/>
                  <a:gd name="T8" fmla="*/ 111 w 120"/>
                  <a:gd name="T9" fmla="*/ 42 h 69"/>
                  <a:gd name="T10" fmla="*/ 120 w 120"/>
                  <a:gd name="T11" fmla="*/ 24 h 69"/>
                  <a:gd name="T12" fmla="*/ 111 w 120"/>
                  <a:gd name="T13" fmla="*/ 0 h 69"/>
                  <a:gd name="T14" fmla="*/ 0 60000 65536"/>
                  <a:gd name="T15" fmla="*/ 0 60000 65536"/>
                  <a:gd name="T16" fmla="*/ 0 60000 65536"/>
                  <a:gd name="T17" fmla="*/ 0 60000 65536"/>
                  <a:gd name="T18" fmla="*/ 0 60000 65536"/>
                  <a:gd name="T19" fmla="*/ 0 60000 65536"/>
                  <a:gd name="T20" fmla="*/ 0 60000 65536"/>
                  <a:gd name="T21" fmla="*/ 0 w 120"/>
                  <a:gd name="T22" fmla="*/ 0 h 69"/>
                  <a:gd name="T23" fmla="*/ 120 w 120"/>
                  <a:gd name="T24" fmla="*/ 69 h 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 h="69">
                    <a:moveTo>
                      <a:pt x="6" y="6"/>
                    </a:moveTo>
                    <a:lnTo>
                      <a:pt x="0" y="36"/>
                    </a:lnTo>
                    <a:lnTo>
                      <a:pt x="36" y="63"/>
                    </a:lnTo>
                    <a:lnTo>
                      <a:pt x="78" y="69"/>
                    </a:lnTo>
                    <a:lnTo>
                      <a:pt x="111" y="42"/>
                    </a:lnTo>
                    <a:lnTo>
                      <a:pt x="120" y="24"/>
                    </a:lnTo>
                    <a:lnTo>
                      <a:pt x="111"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7899" name="Freeform 16">
                <a:extLst>
                  <a:ext uri="{FF2B5EF4-FFF2-40B4-BE49-F238E27FC236}">
                    <a16:creationId xmlns:a16="http://schemas.microsoft.com/office/drawing/2014/main" id="{2E8B37D4-15B5-431E-82B3-9D0C34A54615}"/>
                  </a:ext>
                </a:extLst>
              </p:cNvPr>
              <p:cNvSpPr>
                <a:spLocks/>
              </p:cNvSpPr>
              <p:nvPr/>
            </p:nvSpPr>
            <p:spPr bwMode="auto">
              <a:xfrm flipH="1">
                <a:off x="1765" y="1729"/>
                <a:ext cx="117" cy="105"/>
              </a:xfrm>
              <a:custGeom>
                <a:avLst/>
                <a:gdLst>
                  <a:gd name="T0" fmla="*/ 117 w 117"/>
                  <a:gd name="T1" fmla="*/ 0 h 105"/>
                  <a:gd name="T2" fmla="*/ 96 w 117"/>
                  <a:gd name="T3" fmla="*/ 24 h 105"/>
                  <a:gd name="T4" fmla="*/ 57 w 117"/>
                  <a:gd name="T5" fmla="*/ 27 h 105"/>
                  <a:gd name="T6" fmla="*/ 30 w 117"/>
                  <a:gd name="T7" fmla="*/ 15 h 105"/>
                  <a:gd name="T8" fmla="*/ 6 w 117"/>
                  <a:gd name="T9" fmla="*/ 48 h 105"/>
                  <a:gd name="T10" fmla="*/ 0 w 117"/>
                  <a:gd name="T11" fmla="*/ 84 h 105"/>
                  <a:gd name="T12" fmla="*/ 0 w 117"/>
                  <a:gd name="T13" fmla="*/ 105 h 105"/>
                  <a:gd name="T14" fmla="*/ 0 60000 65536"/>
                  <a:gd name="T15" fmla="*/ 0 60000 65536"/>
                  <a:gd name="T16" fmla="*/ 0 60000 65536"/>
                  <a:gd name="T17" fmla="*/ 0 60000 65536"/>
                  <a:gd name="T18" fmla="*/ 0 60000 65536"/>
                  <a:gd name="T19" fmla="*/ 0 60000 65536"/>
                  <a:gd name="T20" fmla="*/ 0 60000 65536"/>
                  <a:gd name="T21" fmla="*/ 0 w 117"/>
                  <a:gd name="T22" fmla="*/ 0 h 105"/>
                  <a:gd name="T23" fmla="*/ 117 w 117"/>
                  <a:gd name="T24" fmla="*/ 105 h 10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7" h="105">
                    <a:moveTo>
                      <a:pt x="117" y="0"/>
                    </a:moveTo>
                    <a:lnTo>
                      <a:pt x="96" y="24"/>
                    </a:lnTo>
                    <a:lnTo>
                      <a:pt x="57" y="27"/>
                    </a:lnTo>
                    <a:lnTo>
                      <a:pt x="30" y="15"/>
                    </a:lnTo>
                    <a:lnTo>
                      <a:pt x="6" y="48"/>
                    </a:lnTo>
                    <a:lnTo>
                      <a:pt x="0" y="84"/>
                    </a:lnTo>
                    <a:lnTo>
                      <a:pt x="0" y="105"/>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7900" name="Freeform 17">
                <a:extLst>
                  <a:ext uri="{FF2B5EF4-FFF2-40B4-BE49-F238E27FC236}">
                    <a16:creationId xmlns:a16="http://schemas.microsoft.com/office/drawing/2014/main" id="{5C878EDC-2C67-4205-B001-D113E083E9E7}"/>
                  </a:ext>
                </a:extLst>
              </p:cNvPr>
              <p:cNvSpPr>
                <a:spLocks/>
              </p:cNvSpPr>
              <p:nvPr/>
            </p:nvSpPr>
            <p:spPr bwMode="auto">
              <a:xfrm>
                <a:off x="1558" y="1804"/>
                <a:ext cx="279" cy="150"/>
              </a:xfrm>
              <a:custGeom>
                <a:avLst/>
                <a:gdLst>
                  <a:gd name="T0" fmla="*/ 27 w 279"/>
                  <a:gd name="T1" fmla="*/ 9 h 150"/>
                  <a:gd name="T2" fmla="*/ 78 w 279"/>
                  <a:gd name="T3" fmla="*/ 33 h 150"/>
                  <a:gd name="T4" fmla="*/ 111 w 279"/>
                  <a:gd name="T5" fmla="*/ 45 h 150"/>
                  <a:gd name="T6" fmla="*/ 177 w 279"/>
                  <a:gd name="T7" fmla="*/ 45 h 150"/>
                  <a:gd name="T8" fmla="*/ 243 w 279"/>
                  <a:gd name="T9" fmla="*/ 24 h 150"/>
                  <a:gd name="T10" fmla="*/ 279 w 279"/>
                  <a:gd name="T11" fmla="*/ 0 h 150"/>
                  <a:gd name="T12" fmla="*/ 261 w 279"/>
                  <a:gd name="T13" fmla="*/ 42 h 150"/>
                  <a:gd name="T14" fmla="*/ 240 w 279"/>
                  <a:gd name="T15" fmla="*/ 87 h 150"/>
                  <a:gd name="T16" fmla="*/ 204 w 279"/>
                  <a:gd name="T17" fmla="*/ 120 h 150"/>
                  <a:gd name="T18" fmla="*/ 171 w 279"/>
                  <a:gd name="T19" fmla="*/ 150 h 150"/>
                  <a:gd name="T20" fmla="*/ 93 w 279"/>
                  <a:gd name="T21" fmla="*/ 147 h 150"/>
                  <a:gd name="T22" fmla="*/ 66 w 279"/>
                  <a:gd name="T23" fmla="*/ 114 h 150"/>
                  <a:gd name="T24" fmla="*/ 30 w 279"/>
                  <a:gd name="T25" fmla="*/ 54 h 150"/>
                  <a:gd name="T26" fmla="*/ 0 w 279"/>
                  <a:gd name="T27" fmla="*/ 6 h 150"/>
                  <a:gd name="T28" fmla="*/ 27 w 279"/>
                  <a:gd name="T29" fmla="*/ 9 h 1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9"/>
                  <a:gd name="T46" fmla="*/ 0 h 150"/>
                  <a:gd name="T47" fmla="*/ 279 w 279"/>
                  <a:gd name="T48" fmla="*/ 150 h 15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9" h="150">
                    <a:moveTo>
                      <a:pt x="27" y="9"/>
                    </a:moveTo>
                    <a:lnTo>
                      <a:pt x="78" y="33"/>
                    </a:lnTo>
                    <a:lnTo>
                      <a:pt x="111" y="45"/>
                    </a:lnTo>
                    <a:lnTo>
                      <a:pt x="177" y="45"/>
                    </a:lnTo>
                    <a:lnTo>
                      <a:pt x="243" y="24"/>
                    </a:lnTo>
                    <a:lnTo>
                      <a:pt x="279" y="0"/>
                    </a:lnTo>
                    <a:lnTo>
                      <a:pt x="261" y="42"/>
                    </a:lnTo>
                    <a:lnTo>
                      <a:pt x="240" y="87"/>
                    </a:lnTo>
                    <a:lnTo>
                      <a:pt x="204" y="120"/>
                    </a:lnTo>
                    <a:lnTo>
                      <a:pt x="171" y="150"/>
                    </a:lnTo>
                    <a:lnTo>
                      <a:pt x="93" y="147"/>
                    </a:lnTo>
                    <a:lnTo>
                      <a:pt x="66" y="114"/>
                    </a:lnTo>
                    <a:lnTo>
                      <a:pt x="30" y="54"/>
                    </a:lnTo>
                    <a:lnTo>
                      <a:pt x="0" y="6"/>
                    </a:lnTo>
                    <a:lnTo>
                      <a:pt x="27" y="9"/>
                    </a:lnTo>
                    <a:close/>
                  </a:path>
                </a:pathLst>
              </a:custGeom>
              <a:gradFill rotWithShape="0">
                <a:gsLst>
                  <a:gs pos="0">
                    <a:srgbClr val="DFD1C7"/>
                  </a:gs>
                  <a:gs pos="100000">
                    <a:srgbClr val="AE774E"/>
                  </a:gs>
                </a:gsLst>
                <a:path path="rect">
                  <a:fillToRect l="50000" t="50000" r="50000" b="50000"/>
                </a:path>
              </a:gradFill>
              <a:ln w="9525">
                <a:solidFill>
                  <a:schemeClr val="tx1"/>
                </a:solidFill>
                <a:round/>
                <a:headEnd/>
                <a:tailEnd/>
              </a:ln>
            </p:spPr>
            <p:txBody>
              <a:bodyPr/>
              <a:lstStyle/>
              <a:p>
                <a:endParaRPr lang="zh-CN" altLang="en-US"/>
              </a:p>
            </p:txBody>
          </p:sp>
          <p:sp>
            <p:nvSpPr>
              <p:cNvPr id="207901" name="Freeform 18">
                <a:extLst>
                  <a:ext uri="{FF2B5EF4-FFF2-40B4-BE49-F238E27FC236}">
                    <a16:creationId xmlns:a16="http://schemas.microsoft.com/office/drawing/2014/main" id="{08783CD9-63D5-4569-B1D5-51A064494543}"/>
                  </a:ext>
                </a:extLst>
              </p:cNvPr>
              <p:cNvSpPr>
                <a:spLocks/>
              </p:cNvSpPr>
              <p:nvPr/>
            </p:nvSpPr>
            <p:spPr bwMode="auto">
              <a:xfrm>
                <a:off x="1525" y="1744"/>
                <a:ext cx="117" cy="105"/>
              </a:xfrm>
              <a:custGeom>
                <a:avLst/>
                <a:gdLst>
                  <a:gd name="T0" fmla="*/ 117 w 117"/>
                  <a:gd name="T1" fmla="*/ 0 h 105"/>
                  <a:gd name="T2" fmla="*/ 96 w 117"/>
                  <a:gd name="T3" fmla="*/ 24 h 105"/>
                  <a:gd name="T4" fmla="*/ 57 w 117"/>
                  <a:gd name="T5" fmla="*/ 27 h 105"/>
                  <a:gd name="T6" fmla="*/ 30 w 117"/>
                  <a:gd name="T7" fmla="*/ 15 h 105"/>
                  <a:gd name="T8" fmla="*/ 6 w 117"/>
                  <a:gd name="T9" fmla="*/ 48 h 105"/>
                  <a:gd name="T10" fmla="*/ 0 w 117"/>
                  <a:gd name="T11" fmla="*/ 84 h 105"/>
                  <a:gd name="T12" fmla="*/ 0 w 117"/>
                  <a:gd name="T13" fmla="*/ 105 h 105"/>
                  <a:gd name="T14" fmla="*/ 0 60000 65536"/>
                  <a:gd name="T15" fmla="*/ 0 60000 65536"/>
                  <a:gd name="T16" fmla="*/ 0 60000 65536"/>
                  <a:gd name="T17" fmla="*/ 0 60000 65536"/>
                  <a:gd name="T18" fmla="*/ 0 60000 65536"/>
                  <a:gd name="T19" fmla="*/ 0 60000 65536"/>
                  <a:gd name="T20" fmla="*/ 0 60000 65536"/>
                  <a:gd name="T21" fmla="*/ 0 w 117"/>
                  <a:gd name="T22" fmla="*/ 0 h 105"/>
                  <a:gd name="T23" fmla="*/ 117 w 117"/>
                  <a:gd name="T24" fmla="*/ 105 h 10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7" h="105">
                    <a:moveTo>
                      <a:pt x="117" y="0"/>
                    </a:moveTo>
                    <a:lnTo>
                      <a:pt x="96" y="24"/>
                    </a:lnTo>
                    <a:lnTo>
                      <a:pt x="57" y="27"/>
                    </a:lnTo>
                    <a:lnTo>
                      <a:pt x="30" y="15"/>
                    </a:lnTo>
                    <a:lnTo>
                      <a:pt x="6" y="48"/>
                    </a:lnTo>
                    <a:lnTo>
                      <a:pt x="0" y="84"/>
                    </a:lnTo>
                    <a:lnTo>
                      <a:pt x="0" y="105"/>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7902" name="Freeform 19">
                <a:extLst>
                  <a:ext uri="{FF2B5EF4-FFF2-40B4-BE49-F238E27FC236}">
                    <a16:creationId xmlns:a16="http://schemas.microsoft.com/office/drawing/2014/main" id="{7EB38B95-6206-4615-ACB5-26C267BD33DE}"/>
                  </a:ext>
                </a:extLst>
              </p:cNvPr>
              <p:cNvSpPr>
                <a:spLocks/>
              </p:cNvSpPr>
              <p:nvPr/>
            </p:nvSpPr>
            <p:spPr bwMode="auto">
              <a:xfrm>
                <a:off x="1563" y="1806"/>
                <a:ext cx="273" cy="63"/>
              </a:xfrm>
              <a:custGeom>
                <a:avLst/>
                <a:gdLst>
                  <a:gd name="T0" fmla="*/ 0 w 264"/>
                  <a:gd name="T1" fmla="*/ 9 h 66"/>
                  <a:gd name="T2" fmla="*/ 168 w 264"/>
                  <a:gd name="T3" fmla="*/ 10 h 66"/>
                  <a:gd name="T4" fmla="*/ 253 w 264"/>
                  <a:gd name="T5" fmla="*/ 11 h 66"/>
                  <a:gd name="T6" fmla="*/ 345 w 264"/>
                  <a:gd name="T7" fmla="*/ 11 h 66"/>
                  <a:gd name="T8" fmla="*/ 436 w 264"/>
                  <a:gd name="T9" fmla="*/ 11 h 66"/>
                  <a:gd name="T10" fmla="*/ 514 w 264"/>
                  <a:gd name="T11" fmla="*/ 10 h 66"/>
                  <a:gd name="T12" fmla="*/ 621 w 264"/>
                  <a:gd name="T13" fmla="*/ 10 h 66"/>
                  <a:gd name="T14" fmla="*/ 673 w 264"/>
                  <a:gd name="T15" fmla="*/ 0 h 66"/>
                  <a:gd name="T16" fmla="*/ 569 w 264"/>
                  <a:gd name="T17" fmla="*/ 14 h 66"/>
                  <a:gd name="T18" fmla="*/ 358 w 264"/>
                  <a:gd name="T19" fmla="*/ 19 h 66"/>
                  <a:gd name="T20" fmla="*/ 175 w 264"/>
                  <a:gd name="T21" fmla="*/ 15 h 66"/>
                  <a:gd name="T22" fmla="*/ 0 w 264"/>
                  <a:gd name="T23" fmla="*/ 9 h 6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4"/>
                  <a:gd name="T37" fmla="*/ 0 h 66"/>
                  <a:gd name="T38" fmla="*/ 264 w 264"/>
                  <a:gd name="T39" fmla="*/ 66 h 6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4" h="66">
                    <a:moveTo>
                      <a:pt x="0" y="9"/>
                    </a:moveTo>
                    <a:lnTo>
                      <a:pt x="66" y="18"/>
                    </a:lnTo>
                    <a:lnTo>
                      <a:pt x="99" y="33"/>
                    </a:lnTo>
                    <a:lnTo>
                      <a:pt x="135" y="45"/>
                    </a:lnTo>
                    <a:lnTo>
                      <a:pt x="171" y="33"/>
                    </a:lnTo>
                    <a:lnTo>
                      <a:pt x="201" y="27"/>
                    </a:lnTo>
                    <a:lnTo>
                      <a:pt x="243" y="15"/>
                    </a:lnTo>
                    <a:lnTo>
                      <a:pt x="264" y="0"/>
                    </a:lnTo>
                    <a:lnTo>
                      <a:pt x="222" y="51"/>
                    </a:lnTo>
                    <a:lnTo>
                      <a:pt x="141" y="66"/>
                    </a:lnTo>
                    <a:lnTo>
                      <a:pt x="69" y="54"/>
                    </a:lnTo>
                    <a:lnTo>
                      <a:pt x="0" y="9"/>
                    </a:lnTo>
                    <a:close/>
                  </a:path>
                </a:pathLst>
              </a:custGeom>
              <a:solidFill>
                <a:srgbClr val="FF7C80"/>
              </a:solidFill>
              <a:ln w="9525">
                <a:solidFill>
                  <a:schemeClr val="tx1"/>
                </a:solidFill>
                <a:round/>
                <a:headEnd/>
                <a:tailEnd/>
              </a:ln>
            </p:spPr>
            <p:txBody>
              <a:bodyPr/>
              <a:lstStyle/>
              <a:p>
                <a:endParaRPr lang="zh-CN" altLang="en-US"/>
              </a:p>
            </p:txBody>
          </p:sp>
          <p:sp>
            <p:nvSpPr>
              <p:cNvPr id="207903" name="Freeform 20">
                <a:extLst>
                  <a:ext uri="{FF2B5EF4-FFF2-40B4-BE49-F238E27FC236}">
                    <a16:creationId xmlns:a16="http://schemas.microsoft.com/office/drawing/2014/main" id="{B58BAA46-16AC-4056-AB8D-C33370D2AEE7}"/>
                  </a:ext>
                </a:extLst>
              </p:cNvPr>
              <p:cNvSpPr>
                <a:spLocks/>
              </p:cNvSpPr>
              <p:nvPr/>
            </p:nvSpPr>
            <p:spPr bwMode="auto">
              <a:xfrm>
                <a:off x="1569" y="1812"/>
                <a:ext cx="255" cy="144"/>
              </a:xfrm>
              <a:custGeom>
                <a:avLst/>
                <a:gdLst>
                  <a:gd name="T0" fmla="*/ 0 w 246"/>
                  <a:gd name="T1" fmla="*/ 57 h 138"/>
                  <a:gd name="T2" fmla="*/ 139 w 246"/>
                  <a:gd name="T3" fmla="*/ 246 h 138"/>
                  <a:gd name="T4" fmla="*/ 199 w 246"/>
                  <a:gd name="T5" fmla="*/ 333 h 138"/>
                  <a:gd name="T6" fmla="*/ 337 w 246"/>
                  <a:gd name="T7" fmla="*/ 362 h 138"/>
                  <a:gd name="T8" fmla="*/ 428 w 246"/>
                  <a:gd name="T9" fmla="*/ 346 h 138"/>
                  <a:gd name="T10" fmla="*/ 500 w 246"/>
                  <a:gd name="T11" fmla="*/ 257 h 138"/>
                  <a:gd name="T12" fmla="*/ 630 w 246"/>
                  <a:gd name="T13" fmla="*/ 83 h 138"/>
                  <a:gd name="T14" fmla="*/ 672 w 246"/>
                  <a:gd name="T15" fmla="*/ 0 h 138"/>
                  <a:gd name="T16" fmla="*/ 630 w 246"/>
                  <a:gd name="T17" fmla="*/ 176 h 138"/>
                  <a:gd name="T18" fmla="*/ 550 w 246"/>
                  <a:gd name="T19" fmla="*/ 317 h 138"/>
                  <a:gd name="T20" fmla="*/ 465 w 246"/>
                  <a:gd name="T21" fmla="*/ 434 h 138"/>
                  <a:gd name="T22" fmla="*/ 318 w 246"/>
                  <a:gd name="T23" fmla="*/ 453 h 138"/>
                  <a:gd name="T24" fmla="*/ 145 w 246"/>
                  <a:gd name="T25" fmla="*/ 411 h 138"/>
                  <a:gd name="T26" fmla="*/ 108 w 246"/>
                  <a:gd name="T27" fmla="*/ 279 h 138"/>
                  <a:gd name="T28" fmla="*/ 0 w 246"/>
                  <a:gd name="T29" fmla="*/ 57 h 13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6"/>
                  <a:gd name="T46" fmla="*/ 0 h 138"/>
                  <a:gd name="T47" fmla="*/ 246 w 246"/>
                  <a:gd name="T48" fmla="*/ 138 h 13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6" h="138">
                    <a:moveTo>
                      <a:pt x="0" y="18"/>
                    </a:moveTo>
                    <a:lnTo>
                      <a:pt x="51" y="75"/>
                    </a:lnTo>
                    <a:lnTo>
                      <a:pt x="72" y="102"/>
                    </a:lnTo>
                    <a:lnTo>
                      <a:pt x="123" y="111"/>
                    </a:lnTo>
                    <a:lnTo>
                      <a:pt x="156" y="105"/>
                    </a:lnTo>
                    <a:lnTo>
                      <a:pt x="183" y="78"/>
                    </a:lnTo>
                    <a:lnTo>
                      <a:pt x="231" y="27"/>
                    </a:lnTo>
                    <a:lnTo>
                      <a:pt x="246" y="0"/>
                    </a:lnTo>
                    <a:lnTo>
                      <a:pt x="231" y="54"/>
                    </a:lnTo>
                    <a:lnTo>
                      <a:pt x="201" y="96"/>
                    </a:lnTo>
                    <a:lnTo>
                      <a:pt x="171" y="132"/>
                    </a:lnTo>
                    <a:lnTo>
                      <a:pt x="117" y="138"/>
                    </a:lnTo>
                    <a:lnTo>
                      <a:pt x="54" y="126"/>
                    </a:lnTo>
                    <a:lnTo>
                      <a:pt x="39" y="84"/>
                    </a:lnTo>
                    <a:lnTo>
                      <a:pt x="0" y="18"/>
                    </a:lnTo>
                    <a:close/>
                  </a:path>
                </a:pathLst>
              </a:custGeom>
              <a:solidFill>
                <a:srgbClr val="FF7C80"/>
              </a:solidFill>
              <a:ln w="9525">
                <a:solidFill>
                  <a:schemeClr val="tx1"/>
                </a:solidFill>
                <a:round/>
                <a:headEnd/>
                <a:tailEnd/>
              </a:ln>
            </p:spPr>
            <p:txBody>
              <a:bodyPr/>
              <a:lstStyle/>
              <a:p>
                <a:endParaRPr lang="zh-CN" altLang="en-US"/>
              </a:p>
            </p:txBody>
          </p:sp>
        </p:grpSp>
      </p:grpSp>
      <p:grpSp>
        <p:nvGrpSpPr>
          <p:cNvPr id="207877" name="Group 21">
            <a:extLst>
              <a:ext uri="{FF2B5EF4-FFF2-40B4-BE49-F238E27FC236}">
                <a16:creationId xmlns:a16="http://schemas.microsoft.com/office/drawing/2014/main" id="{30603B44-BE9C-40F5-AE16-41D98A2A65D8}"/>
              </a:ext>
            </a:extLst>
          </p:cNvPr>
          <p:cNvGrpSpPr>
            <a:grpSpLocks/>
          </p:cNvGrpSpPr>
          <p:nvPr/>
        </p:nvGrpSpPr>
        <p:grpSpPr bwMode="auto">
          <a:xfrm>
            <a:off x="0" y="447675"/>
            <a:ext cx="9144000" cy="6402388"/>
            <a:chOff x="0" y="287"/>
            <a:chExt cx="5760" cy="4033"/>
          </a:xfrm>
        </p:grpSpPr>
        <p:sp>
          <p:nvSpPr>
            <p:cNvPr id="207878" name="Rectangle 22">
              <a:extLst>
                <a:ext uri="{FF2B5EF4-FFF2-40B4-BE49-F238E27FC236}">
                  <a16:creationId xmlns:a16="http://schemas.microsoft.com/office/drawing/2014/main" id="{829440D9-167A-4924-8D68-EFEAB1E763AA}"/>
                </a:ext>
              </a:extLst>
            </p:cNvPr>
            <p:cNvSpPr>
              <a:spLocks noChangeArrowheads="1"/>
            </p:cNvSpPr>
            <p:nvPr/>
          </p:nvSpPr>
          <p:spPr bwMode="auto">
            <a:xfrm>
              <a:off x="0" y="4184"/>
              <a:ext cx="576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zh-CN" sz="2800">
                <a:latin typeface="Times New Roman" panose="02020603050405020304" pitchFamily="18" charset="0"/>
                <a:ea typeface="楷体_GB2312" pitchFamily="49" charset="-122"/>
              </a:endParaRPr>
            </a:p>
          </p:txBody>
        </p:sp>
        <p:sp>
          <p:nvSpPr>
            <p:cNvPr id="207879" name="Text Box 23">
              <a:hlinkClick r:id="rId2" action="ppaction://hlinksldjump"/>
              <a:extLst>
                <a:ext uri="{FF2B5EF4-FFF2-40B4-BE49-F238E27FC236}">
                  <a16:creationId xmlns:a16="http://schemas.microsoft.com/office/drawing/2014/main" id="{95B1E991-98FD-4B88-82E3-BD77D876B8E0}"/>
                </a:ext>
              </a:extLst>
            </p:cNvPr>
            <p:cNvSpPr txBox="1">
              <a:spLocks noChangeArrowheads="1"/>
            </p:cNvSpPr>
            <p:nvPr/>
          </p:nvSpPr>
          <p:spPr bwMode="auto">
            <a:xfrm>
              <a:off x="806" y="1476"/>
              <a:ext cx="495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3200" b="1">
                  <a:latin typeface="华文中宋" panose="02010600040101010101" pitchFamily="2" charset="-122"/>
                  <a:ea typeface="华文中宋" panose="02010600040101010101" pitchFamily="2" charset="-122"/>
                </a:rPr>
                <a:t>（</a:t>
              </a:r>
              <a:r>
                <a:rPr kumimoji="1" lang="en-US" altLang="zh-CN" sz="3200" b="1">
                  <a:latin typeface="华文中宋" panose="02010600040101010101" pitchFamily="2" charset="-122"/>
                  <a:ea typeface="华文中宋" panose="02010600040101010101" pitchFamily="2" charset="-122"/>
                </a:rPr>
                <a:t>1</a:t>
              </a:r>
              <a:r>
                <a:rPr kumimoji="1" lang="zh-CN" altLang="en-US" sz="3200" b="1">
                  <a:latin typeface="华文中宋" panose="02010600040101010101" pitchFamily="2" charset="-122"/>
                  <a:ea typeface="华文中宋" panose="02010600040101010101" pitchFamily="2" charset="-122"/>
                </a:rPr>
                <a:t>）场强为零的地方，  电势必定为零；</a:t>
              </a:r>
            </a:p>
          </p:txBody>
        </p:sp>
        <p:sp>
          <p:nvSpPr>
            <p:cNvPr id="207880" name="Text Box 24">
              <a:hlinkClick r:id="rId3" action="ppaction://hlinksldjump"/>
              <a:extLst>
                <a:ext uri="{FF2B5EF4-FFF2-40B4-BE49-F238E27FC236}">
                  <a16:creationId xmlns:a16="http://schemas.microsoft.com/office/drawing/2014/main" id="{F81BC285-3FCB-4A56-BC6F-DEB36E8ECCB8}"/>
                </a:ext>
              </a:extLst>
            </p:cNvPr>
            <p:cNvSpPr txBox="1">
              <a:spLocks noChangeArrowheads="1"/>
            </p:cNvSpPr>
            <p:nvPr/>
          </p:nvSpPr>
          <p:spPr bwMode="auto">
            <a:xfrm>
              <a:off x="815" y="2117"/>
              <a:ext cx="4945"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3200" b="1">
                  <a:latin typeface="华文中宋" panose="02010600040101010101" pitchFamily="2" charset="-122"/>
                  <a:ea typeface="华文中宋" panose="02010600040101010101" pitchFamily="2" charset="-122"/>
                </a:rPr>
                <a:t>（</a:t>
              </a:r>
              <a:r>
                <a:rPr kumimoji="1" lang="en-US" altLang="zh-CN" sz="3200" b="1">
                  <a:latin typeface="华文中宋" panose="02010600040101010101" pitchFamily="2" charset="-122"/>
                  <a:ea typeface="华文中宋" panose="02010600040101010101" pitchFamily="2" charset="-122"/>
                </a:rPr>
                <a:t>2</a:t>
              </a:r>
              <a:r>
                <a:rPr kumimoji="1" lang="zh-CN" altLang="en-US" sz="3200" b="1">
                  <a:latin typeface="华文中宋" panose="02010600040101010101" pitchFamily="2" charset="-122"/>
                  <a:ea typeface="华文中宋" panose="02010600040101010101" pitchFamily="2" charset="-122"/>
                </a:rPr>
                <a:t>）场强相等的地方，  电势必定相等；</a:t>
              </a:r>
            </a:p>
          </p:txBody>
        </p:sp>
        <p:sp>
          <p:nvSpPr>
            <p:cNvPr id="207881" name="Text Box 25">
              <a:hlinkClick r:id="rId4" action="ppaction://hlinksldjump"/>
              <a:extLst>
                <a:ext uri="{FF2B5EF4-FFF2-40B4-BE49-F238E27FC236}">
                  <a16:creationId xmlns:a16="http://schemas.microsoft.com/office/drawing/2014/main" id="{FEFB9A53-6935-410F-8967-0BC743C3CA8C}"/>
                </a:ext>
              </a:extLst>
            </p:cNvPr>
            <p:cNvSpPr txBox="1">
              <a:spLocks noChangeArrowheads="1"/>
            </p:cNvSpPr>
            <p:nvPr/>
          </p:nvSpPr>
          <p:spPr bwMode="auto">
            <a:xfrm>
              <a:off x="845" y="2798"/>
              <a:ext cx="4915"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3200" b="1">
                  <a:latin typeface="华文中宋" panose="02010600040101010101" pitchFamily="2" charset="-122"/>
                  <a:ea typeface="华文中宋" panose="02010600040101010101" pitchFamily="2" charset="-122"/>
                </a:rPr>
                <a:t>（</a:t>
              </a:r>
              <a:r>
                <a:rPr kumimoji="1" lang="en-US" altLang="zh-CN" sz="3200" b="1">
                  <a:latin typeface="华文中宋" panose="02010600040101010101" pitchFamily="2" charset="-122"/>
                  <a:ea typeface="华文中宋" panose="02010600040101010101" pitchFamily="2" charset="-122"/>
                </a:rPr>
                <a:t>3</a:t>
              </a:r>
              <a:r>
                <a:rPr kumimoji="1" lang="zh-CN" altLang="en-US" sz="3200" b="1">
                  <a:latin typeface="华文中宋" panose="02010600040101010101" pitchFamily="2" charset="-122"/>
                  <a:ea typeface="华文中宋" panose="02010600040101010101" pitchFamily="2" charset="-122"/>
                </a:rPr>
                <a:t>）带正电的物体其电势一定是正的；</a:t>
              </a:r>
            </a:p>
          </p:txBody>
        </p:sp>
        <p:sp>
          <p:nvSpPr>
            <p:cNvPr id="207882" name="Text Box 26">
              <a:hlinkClick r:id="rId5" action="ppaction://hlinksldjump"/>
              <a:extLst>
                <a:ext uri="{FF2B5EF4-FFF2-40B4-BE49-F238E27FC236}">
                  <a16:creationId xmlns:a16="http://schemas.microsoft.com/office/drawing/2014/main" id="{092A162A-9490-427D-82ED-4D11298B1D65}"/>
                </a:ext>
              </a:extLst>
            </p:cNvPr>
            <p:cNvSpPr txBox="1">
              <a:spLocks noChangeArrowheads="1"/>
            </p:cNvSpPr>
            <p:nvPr/>
          </p:nvSpPr>
          <p:spPr bwMode="auto">
            <a:xfrm>
              <a:off x="833" y="3416"/>
              <a:ext cx="2835"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3200" b="1">
                  <a:latin typeface="华文中宋" panose="02010600040101010101" pitchFamily="2" charset="-122"/>
                  <a:ea typeface="华文中宋" panose="02010600040101010101" pitchFamily="2" charset="-122"/>
                </a:rPr>
                <a:t>（</a:t>
              </a:r>
              <a:r>
                <a:rPr kumimoji="1" lang="en-US" altLang="zh-CN" sz="3200" b="1">
                  <a:latin typeface="华文中宋" panose="02010600040101010101" pitchFamily="2" charset="-122"/>
                  <a:ea typeface="华文中宋" panose="02010600040101010101" pitchFamily="2" charset="-122"/>
                </a:rPr>
                <a:t>4</a:t>
              </a:r>
              <a:r>
                <a:rPr kumimoji="1" lang="zh-CN" altLang="en-US" sz="3200" b="1">
                  <a:latin typeface="华文中宋" panose="02010600040101010101" pitchFamily="2" charset="-122"/>
                  <a:ea typeface="华文中宋" panose="02010600040101010101" pitchFamily="2" charset="-122"/>
                </a:rPr>
                <a:t>）以上结论都不对。</a:t>
              </a:r>
            </a:p>
          </p:txBody>
        </p:sp>
        <p:sp>
          <p:nvSpPr>
            <p:cNvPr id="207883" name="Text Box 27" descr="羊皮纸">
              <a:extLst>
                <a:ext uri="{FF2B5EF4-FFF2-40B4-BE49-F238E27FC236}">
                  <a16:creationId xmlns:a16="http://schemas.microsoft.com/office/drawing/2014/main" id="{E87128BC-F2D2-4A12-8359-4065A9AE753A}"/>
                </a:ext>
              </a:extLst>
            </p:cNvPr>
            <p:cNvSpPr txBox="1">
              <a:spLocks noChangeArrowheads="1"/>
            </p:cNvSpPr>
            <p:nvPr/>
          </p:nvSpPr>
          <p:spPr bwMode="auto">
            <a:xfrm>
              <a:off x="4944" y="4064"/>
              <a:ext cx="816" cy="256"/>
            </a:xfrm>
            <a:prstGeom prst="rect">
              <a:avLst/>
            </a:prstGeom>
            <a:blipFill dpi="0" rotWithShape="0">
              <a:blip r:embed="rId6"/>
              <a:srcRect/>
              <a:tile tx="0" ty="0" sx="100000" sy="100000" flip="none" algn="tl"/>
            </a:blipFill>
            <a:ln w="9525">
              <a:solidFill>
                <a:srgbClr val="99330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b="1">
                  <a:solidFill>
                    <a:srgbClr val="993300"/>
                  </a:solidFill>
                  <a:latin typeface="Times New Roman" panose="02020603050405020304" pitchFamily="18" charset="0"/>
                  <a:ea typeface="华文中宋" panose="02010600040101010101" pitchFamily="2" charset="-122"/>
                </a:rPr>
                <a:t>结束选择</a:t>
              </a:r>
            </a:p>
          </p:txBody>
        </p:sp>
        <p:grpSp>
          <p:nvGrpSpPr>
            <p:cNvPr id="207884" name="Group 28">
              <a:extLst>
                <a:ext uri="{FF2B5EF4-FFF2-40B4-BE49-F238E27FC236}">
                  <a16:creationId xmlns:a16="http://schemas.microsoft.com/office/drawing/2014/main" id="{F391E3D2-21F7-4A95-8F7F-5A546A869703}"/>
                </a:ext>
              </a:extLst>
            </p:cNvPr>
            <p:cNvGrpSpPr>
              <a:grpSpLocks/>
            </p:cNvGrpSpPr>
            <p:nvPr/>
          </p:nvGrpSpPr>
          <p:grpSpPr bwMode="auto">
            <a:xfrm>
              <a:off x="389" y="287"/>
              <a:ext cx="5199" cy="934"/>
              <a:chOff x="389" y="287"/>
              <a:chExt cx="5199" cy="934"/>
            </a:xfrm>
          </p:grpSpPr>
          <p:sp>
            <p:nvSpPr>
              <p:cNvPr id="207885" name="Text Box 29">
                <a:extLst>
                  <a:ext uri="{FF2B5EF4-FFF2-40B4-BE49-F238E27FC236}">
                    <a16:creationId xmlns:a16="http://schemas.microsoft.com/office/drawing/2014/main" id="{E534DDAE-D2EE-44C5-8B26-343943301D34}"/>
                  </a:ext>
                </a:extLst>
              </p:cNvPr>
              <p:cNvSpPr txBox="1">
                <a:spLocks noChangeArrowheads="1"/>
              </p:cNvSpPr>
              <p:nvPr/>
            </p:nvSpPr>
            <p:spPr bwMode="auto">
              <a:xfrm>
                <a:off x="1393" y="374"/>
                <a:ext cx="419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solidFill>
                      <a:srgbClr val="006600"/>
                    </a:solidFill>
                    <a:latin typeface="Times New Roman" panose="02020603050405020304" pitchFamily="18" charset="0"/>
                    <a:ea typeface="华文中宋" panose="02010600040101010101" pitchFamily="2" charset="-122"/>
                  </a:rPr>
                  <a:t>请选择你认为是对的答案</a:t>
                </a:r>
              </a:p>
            </p:txBody>
          </p:sp>
          <p:sp>
            <p:nvSpPr>
              <p:cNvPr id="207886" name="Text Box 30">
                <a:extLst>
                  <a:ext uri="{FF2B5EF4-FFF2-40B4-BE49-F238E27FC236}">
                    <a16:creationId xmlns:a16="http://schemas.microsoft.com/office/drawing/2014/main" id="{F878F492-130E-4B9A-9E46-ECA30E5DC3D7}"/>
                  </a:ext>
                </a:extLst>
              </p:cNvPr>
              <p:cNvSpPr txBox="1">
                <a:spLocks noChangeArrowheads="1"/>
              </p:cNvSpPr>
              <p:nvPr/>
            </p:nvSpPr>
            <p:spPr bwMode="auto">
              <a:xfrm>
                <a:off x="623" y="795"/>
                <a:ext cx="4860" cy="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kumimoji="1" lang="en-US" altLang="zh-CN" sz="3200">
                    <a:latin typeface="Times New Roman" panose="02020603050405020304" pitchFamily="18" charset="0"/>
                    <a:ea typeface="华文中宋" panose="02010600040101010101" pitchFamily="2" charset="-122"/>
                  </a:rPr>
                  <a:t>    </a:t>
                </a:r>
                <a:r>
                  <a:rPr kumimoji="1" lang="zh-CN" altLang="en-US" sz="3200" b="1">
                    <a:latin typeface="Times New Roman" panose="02020603050405020304" pitchFamily="18" charset="0"/>
                    <a:ea typeface="华文中宋" panose="02010600040101010101" pitchFamily="2" charset="-122"/>
                  </a:rPr>
                  <a:t>关于电势的概念下列说法中正确的是</a:t>
                </a:r>
                <a:endParaRPr kumimoji="1" lang="zh-CN" altLang="en-US" sz="3600" b="1">
                  <a:latin typeface="Times New Roman" panose="02020603050405020304" pitchFamily="18" charset="0"/>
                  <a:ea typeface="华文中宋" panose="02010600040101010101" pitchFamily="2" charset="-122"/>
                </a:endParaRPr>
              </a:p>
            </p:txBody>
          </p:sp>
          <p:grpSp>
            <p:nvGrpSpPr>
              <p:cNvPr id="207887" name="Group 31">
                <a:extLst>
                  <a:ext uri="{FF2B5EF4-FFF2-40B4-BE49-F238E27FC236}">
                    <a16:creationId xmlns:a16="http://schemas.microsoft.com/office/drawing/2014/main" id="{5D515D0D-5AC6-46E1-B5DD-BF921748876B}"/>
                  </a:ext>
                </a:extLst>
              </p:cNvPr>
              <p:cNvGrpSpPr>
                <a:grpSpLocks/>
              </p:cNvGrpSpPr>
              <p:nvPr/>
            </p:nvGrpSpPr>
            <p:grpSpPr bwMode="auto">
              <a:xfrm>
                <a:off x="389" y="287"/>
                <a:ext cx="826" cy="457"/>
                <a:chOff x="304" y="1713"/>
                <a:chExt cx="826" cy="457"/>
              </a:xfrm>
            </p:grpSpPr>
            <p:sp>
              <p:nvSpPr>
                <p:cNvPr id="207888" name="Oval 32" descr="水滴">
                  <a:extLst>
                    <a:ext uri="{FF2B5EF4-FFF2-40B4-BE49-F238E27FC236}">
                      <a16:creationId xmlns:a16="http://schemas.microsoft.com/office/drawing/2014/main" id="{0F91EE2A-1982-4BA9-89AB-D96A4CBACEF3}"/>
                    </a:ext>
                  </a:extLst>
                </p:cNvPr>
                <p:cNvSpPr>
                  <a:spLocks noChangeArrowheads="1"/>
                </p:cNvSpPr>
                <p:nvPr/>
              </p:nvSpPr>
              <p:spPr bwMode="auto">
                <a:xfrm>
                  <a:off x="374" y="1713"/>
                  <a:ext cx="685" cy="457"/>
                </a:xfrm>
                <a:prstGeom prst="ellipse">
                  <a:avLst/>
                </a:prstGeom>
                <a:blipFill dpi="0" rotWithShape="0">
                  <a:blip r:embed="rId7"/>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zh-CN" sz="2800">
                    <a:latin typeface="Times New Roman" panose="02020603050405020304" pitchFamily="18" charset="0"/>
                    <a:ea typeface="楷体_GB2312" pitchFamily="49" charset="-122"/>
                  </a:endParaRPr>
                </a:p>
              </p:txBody>
            </p:sp>
            <p:sp>
              <p:nvSpPr>
                <p:cNvPr id="207889" name="Rectangle 33">
                  <a:extLst>
                    <a:ext uri="{FF2B5EF4-FFF2-40B4-BE49-F238E27FC236}">
                      <a16:creationId xmlns:a16="http://schemas.microsoft.com/office/drawing/2014/main" id="{54311BDC-113E-4732-9090-A231F9981897}"/>
                    </a:ext>
                  </a:extLst>
                </p:cNvPr>
                <p:cNvSpPr>
                  <a:spLocks noChangeArrowheads="1"/>
                </p:cNvSpPr>
                <p:nvPr/>
              </p:nvSpPr>
              <p:spPr bwMode="auto">
                <a:xfrm>
                  <a:off x="304" y="1836"/>
                  <a:ext cx="826" cy="206"/>
                </a:xfrm>
                <a:prstGeom prst="rect">
                  <a:avLst/>
                </a:prstGeom>
                <a:solidFill>
                  <a:schemeClr val="bg1"/>
                </a:solidFill>
                <a:ln w="9525">
                  <a:solidFill>
                    <a:schemeClr val="bg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zh-CN" sz="2800">
                    <a:latin typeface="Times New Roman" panose="02020603050405020304" pitchFamily="18" charset="0"/>
                    <a:ea typeface="楷体_GB2312" pitchFamily="49" charset="-122"/>
                  </a:endParaRPr>
                </a:p>
              </p:txBody>
            </p:sp>
            <p:sp>
              <p:nvSpPr>
                <p:cNvPr id="207890" name="WordArt 34">
                  <a:extLst>
                    <a:ext uri="{FF2B5EF4-FFF2-40B4-BE49-F238E27FC236}">
                      <a16:creationId xmlns:a16="http://schemas.microsoft.com/office/drawing/2014/main" id="{13A207BE-78E9-46A9-A3C8-E3E01B38A4BB}"/>
                    </a:ext>
                  </a:extLst>
                </p:cNvPr>
                <p:cNvSpPr>
                  <a:spLocks noChangeArrowheads="1" noChangeShapeType="1" noTextEdit="1"/>
                </p:cNvSpPr>
                <p:nvPr/>
              </p:nvSpPr>
              <p:spPr bwMode="auto">
                <a:xfrm>
                  <a:off x="313" y="1868"/>
                  <a:ext cx="810" cy="134"/>
                </a:xfrm>
                <a:prstGeom prst="rect">
                  <a:avLst/>
                </a:prstGeom>
              </p:spPr>
              <p:txBody>
                <a:bodyPr wrap="none" fromWordArt="1">
                  <a:prstTxWarp prst="textPlain">
                    <a:avLst>
                      <a:gd name="adj" fmla="val 50000"/>
                    </a:avLst>
                  </a:prstTxWarp>
                </a:bodyPr>
                <a:lstStyle/>
                <a:p>
                  <a:pPr algn="ctr"/>
                  <a:r>
                    <a:rPr lang="zh-CN" altLang="en-US" sz="3600" kern="10">
                      <a:ln w="9525">
                        <a:solidFill>
                          <a:srgbClr val="CC0000"/>
                        </a:solidFill>
                        <a:round/>
                        <a:headEnd/>
                        <a:tailEnd/>
                      </a:ln>
                      <a:solidFill>
                        <a:srgbClr val="CC0000"/>
                      </a:solidFill>
                      <a:latin typeface="华文中宋" panose="02010600040101010101" pitchFamily="2" charset="-122"/>
                      <a:ea typeface="华文中宋" panose="02010600040101010101" pitchFamily="2" charset="-122"/>
                    </a:rPr>
                    <a:t>随堂小议</a:t>
                  </a:r>
                </a:p>
              </p:txBody>
            </p:sp>
          </p:gr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Righ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
            <a:extLst>
              <a:ext uri="{FF2B5EF4-FFF2-40B4-BE49-F238E27FC236}">
                <a16:creationId xmlns:a16="http://schemas.microsoft.com/office/drawing/2014/main" id="{ECE86486-29FD-40C0-AA86-D9AF42C2C35A}"/>
              </a:ext>
            </a:extLst>
          </p:cNvPr>
          <p:cNvGrpSpPr>
            <a:grpSpLocks/>
          </p:cNvGrpSpPr>
          <p:nvPr/>
        </p:nvGrpSpPr>
        <p:grpSpPr bwMode="auto">
          <a:xfrm>
            <a:off x="611188" y="1628775"/>
            <a:ext cx="8110537" cy="2865438"/>
            <a:chOff x="0" y="0"/>
            <a:chExt cx="5109" cy="1805"/>
          </a:xfrm>
        </p:grpSpPr>
        <p:sp>
          <p:nvSpPr>
            <p:cNvPr id="208899" name="Rectangle 7">
              <a:extLst>
                <a:ext uri="{FF2B5EF4-FFF2-40B4-BE49-F238E27FC236}">
                  <a16:creationId xmlns:a16="http://schemas.microsoft.com/office/drawing/2014/main" id="{17377BC5-2A02-4810-A2A3-8B12C88F1A7A}"/>
                </a:ext>
              </a:extLst>
            </p:cNvPr>
            <p:cNvSpPr>
              <a:spLocks noChangeArrowheads="1"/>
            </p:cNvSpPr>
            <p:nvPr/>
          </p:nvSpPr>
          <p:spPr bwMode="auto">
            <a:xfrm>
              <a:off x="0" y="480"/>
              <a:ext cx="5040" cy="1325"/>
            </a:xfrm>
            <a:prstGeom prst="rect">
              <a:avLst/>
            </a:prstGeom>
            <a:gradFill rotWithShape="0">
              <a:gsLst>
                <a:gs pos="0">
                  <a:srgbClr val="00CC99"/>
                </a:gs>
                <a:gs pos="50000">
                  <a:srgbClr val="FFFFFF"/>
                </a:gs>
                <a:gs pos="100000">
                  <a:srgbClr val="00CC99"/>
                </a:gs>
              </a:gsLst>
              <a:lin ang="5400000" scaled="1"/>
            </a:gradFill>
            <a:ln w="9525">
              <a:solidFill>
                <a:srgbClr val="000000"/>
              </a:solidFill>
              <a:miter lim="800000"/>
              <a:headEnd/>
              <a:tailEnd/>
            </a:ln>
            <a:effectLst>
              <a:outerShdw dist="107763" dir="18900000" algn="ctr" rotWithShape="0">
                <a:schemeClr val="bg2"/>
              </a:outerShdw>
            </a:effec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en-US" sz="1800"/>
            </a:p>
          </p:txBody>
        </p:sp>
        <p:sp>
          <p:nvSpPr>
            <p:cNvPr id="208900" name="Text Box 8">
              <a:extLst>
                <a:ext uri="{FF2B5EF4-FFF2-40B4-BE49-F238E27FC236}">
                  <a16:creationId xmlns:a16="http://schemas.microsoft.com/office/drawing/2014/main" id="{AC3AB81C-239D-4BE7-ADFE-0853BD0695D3}"/>
                </a:ext>
              </a:extLst>
            </p:cNvPr>
            <p:cNvSpPr txBox="1">
              <a:spLocks noChangeArrowheads="1"/>
            </p:cNvSpPr>
            <p:nvPr/>
          </p:nvSpPr>
          <p:spPr bwMode="auto">
            <a:xfrm>
              <a:off x="1056" y="0"/>
              <a:ext cx="297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b="1">
                  <a:solidFill>
                    <a:srgbClr val="FFFF00"/>
                  </a:solidFill>
                  <a:latin typeface="宋体" panose="02010600030101010101" pitchFamily="2" charset="-122"/>
                </a:rPr>
                <a:t>几种常见的电势差（</a:t>
              </a:r>
              <a:r>
                <a:rPr lang="en-US" altLang="zh-CN" b="1">
                  <a:solidFill>
                    <a:srgbClr val="FFFF00"/>
                  </a:solidFill>
                  <a:latin typeface="宋体" panose="02010600030101010101" pitchFamily="2" charset="-122"/>
                </a:rPr>
                <a:t>V</a:t>
              </a:r>
              <a:r>
                <a:rPr lang="zh-CN" altLang="en-US" b="1">
                  <a:solidFill>
                    <a:srgbClr val="FFFF00"/>
                  </a:solidFill>
                  <a:latin typeface="宋体" panose="02010600030101010101" pitchFamily="2" charset="-122"/>
                </a:rPr>
                <a:t>）</a:t>
              </a:r>
            </a:p>
          </p:txBody>
        </p:sp>
        <p:sp>
          <p:nvSpPr>
            <p:cNvPr id="208901" name="Text Box 9">
              <a:extLst>
                <a:ext uri="{FF2B5EF4-FFF2-40B4-BE49-F238E27FC236}">
                  <a16:creationId xmlns:a16="http://schemas.microsoft.com/office/drawing/2014/main" id="{E5ABC3B6-D2F4-4CB7-8814-91A00A3AFFCD}"/>
                </a:ext>
              </a:extLst>
            </p:cNvPr>
            <p:cNvSpPr txBox="1">
              <a:spLocks noChangeArrowheads="1"/>
            </p:cNvSpPr>
            <p:nvPr/>
          </p:nvSpPr>
          <p:spPr bwMode="auto">
            <a:xfrm>
              <a:off x="50" y="557"/>
              <a:ext cx="2079" cy="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120000"/>
                </a:lnSpc>
                <a:spcBef>
                  <a:spcPct val="0"/>
                </a:spcBef>
                <a:buClrTx/>
                <a:buSzTx/>
                <a:buFontTx/>
                <a:buNone/>
              </a:pPr>
              <a:r>
                <a:rPr lang="zh-CN" altLang="en-US" b="1">
                  <a:solidFill>
                    <a:srgbClr val="000000"/>
                  </a:solidFill>
                </a:rPr>
                <a:t>生物电         </a:t>
              </a:r>
              <a:r>
                <a:rPr lang="en-US" altLang="zh-CN">
                  <a:solidFill>
                    <a:srgbClr val="3333CC"/>
                  </a:solidFill>
                  <a:latin typeface="Times New Roman" panose="02020603050405020304" pitchFamily="18" charset="0"/>
                </a:rPr>
                <a:t>10</a:t>
              </a:r>
              <a:r>
                <a:rPr lang="en-US" altLang="zh-CN" baseline="30000">
                  <a:solidFill>
                    <a:srgbClr val="3333CC"/>
                  </a:solidFill>
                  <a:latin typeface="Times New Roman" panose="02020603050405020304" pitchFamily="18" charset="0"/>
                </a:rPr>
                <a:t>-3</a:t>
              </a:r>
            </a:p>
            <a:p>
              <a:pPr>
                <a:lnSpc>
                  <a:spcPct val="120000"/>
                </a:lnSpc>
                <a:spcBef>
                  <a:spcPct val="0"/>
                </a:spcBef>
                <a:buClrTx/>
                <a:buSzTx/>
                <a:buFontTx/>
                <a:buNone/>
              </a:pPr>
              <a:r>
                <a:rPr lang="zh-CN" altLang="en-US" b="1">
                  <a:solidFill>
                    <a:srgbClr val="000000"/>
                  </a:solidFill>
                </a:rPr>
                <a:t>普通干电池  </a:t>
              </a:r>
              <a:r>
                <a:rPr lang="en-US" altLang="zh-CN">
                  <a:solidFill>
                    <a:srgbClr val="3333CC"/>
                  </a:solidFill>
                  <a:latin typeface="Times New Roman" panose="02020603050405020304" pitchFamily="18" charset="0"/>
                </a:rPr>
                <a:t>1.5</a:t>
              </a:r>
            </a:p>
            <a:p>
              <a:pPr>
                <a:lnSpc>
                  <a:spcPct val="120000"/>
                </a:lnSpc>
                <a:spcBef>
                  <a:spcPct val="0"/>
                </a:spcBef>
                <a:buClrTx/>
                <a:buSzTx/>
                <a:buFontTx/>
                <a:buNone/>
              </a:pPr>
              <a:r>
                <a:rPr lang="zh-CN" altLang="en-US" b="1">
                  <a:solidFill>
                    <a:srgbClr val="000000"/>
                  </a:solidFill>
                </a:rPr>
                <a:t>汽车电源      </a:t>
              </a:r>
              <a:r>
                <a:rPr lang="en-US" altLang="zh-CN">
                  <a:solidFill>
                    <a:srgbClr val="3333CC"/>
                  </a:solidFill>
                  <a:latin typeface="Times New Roman" panose="02020603050405020304" pitchFamily="18" charset="0"/>
                </a:rPr>
                <a:t>12</a:t>
              </a:r>
            </a:p>
          </p:txBody>
        </p:sp>
        <p:sp>
          <p:nvSpPr>
            <p:cNvPr id="208902" name="Text Box 10">
              <a:extLst>
                <a:ext uri="{FF2B5EF4-FFF2-40B4-BE49-F238E27FC236}">
                  <a16:creationId xmlns:a16="http://schemas.microsoft.com/office/drawing/2014/main" id="{54295EB9-14A4-487A-AAFF-2DE501B3BBF2}"/>
                </a:ext>
              </a:extLst>
            </p:cNvPr>
            <p:cNvSpPr txBox="1">
              <a:spLocks noChangeArrowheads="1"/>
            </p:cNvSpPr>
            <p:nvPr/>
          </p:nvSpPr>
          <p:spPr bwMode="auto">
            <a:xfrm>
              <a:off x="2277" y="557"/>
              <a:ext cx="2832" cy="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120000"/>
                </a:lnSpc>
                <a:spcBef>
                  <a:spcPct val="0"/>
                </a:spcBef>
                <a:buClrTx/>
                <a:buSzTx/>
                <a:buFontTx/>
                <a:buNone/>
              </a:pPr>
              <a:r>
                <a:rPr lang="zh-CN" altLang="en-US" b="1">
                  <a:solidFill>
                    <a:srgbClr val="000000"/>
                  </a:solidFill>
                </a:rPr>
                <a:t>家用电器     </a:t>
              </a:r>
              <a:r>
                <a:rPr lang="en-US" altLang="zh-CN">
                  <a:solidFill>
                    <a:srgbClr val="3333CC"/>
                  </a:solidFill>
                  <a:latin typeface="Times New Roman" panose="02020603050405020304" pitchFamily="18" charset="0"/>
                </a:rPr>
                <a:t>110</a:t>
              </a:r>
              <a:r>
                <a:rPr lang="zh-CN" altLang="en-US">
                  <a:solidFill>
                    <a:srgbClr val="3333CC"/>
                  </a:solidFill>
                  <a:latin typeface="Times New Roman" panose="02020603050405020304" pitchFamily="18" charset="0"/>
                </a:rPr>
                <a:t>或</a:t>
              </a:r>
              <a:r>
                <a:rPr lang="en-US" altLang="zh-CN">
                  <a:solidFill>
                    <a:srgbClr val="3333CC"/>
                  </a:solidFill>
                  <a:latin typeface="Times New Roman" panose="02020603050405020304" pitchFamily="18" charset="0"/>
                </a:rPr>
                <a:t>220</a:t>
              </a:r>
              <a:r>
                <a:rPr lang="en-US" altLang="zh-CN" b="1">
                  <a:solidFill>
                    <a:srgbClr val="000000"/>
                  </a:solidFill>
                </a:rPr>
                <a:t>     </a:t>
              </a:r>
            </a:p>
            <a:p>
              <a:pPr>
                <a:lnSpc>
                  <a:spcPct val="120000"/>
                </a:lnSpc>
                <a:spcBef>
                  <a:spcPct val="0"/>
                </a:spcBef>
                <a:buClrTx/>
                <a:buSzTx/>
                <a:buFontTx/>
                <a:buNone/>
              </a:pPr>
              <a:r>
                <a:rPr lang="zh-CN" altLang="en-US" b="1">
                  <a:solidFill>
                    <a:srgbClr val="000000"/>
                  </a:solidFill>
                  <a:latin typeface="Times New Roman" panose="02020603050405020304" pitchFamily="18" charset="0"/>
                </a:rPr>
                <a:t>高压输电线 </a:t>
              </a:r>
              <a:r>
                <a:rPr lang="zh-CN" altLang="en-US" b="1">
                  <a:solidFill>
                    <a:srgbClr val="3333CC"/>
                  </a:solidFill>
                  <a:latin typeface="Times New Roman" panose="02020603050405020304" pitchFamily="18" charset="0"/>
                </a:rPr>
                <a:t>已达</a:t>
              </a:r>
              <a:r>
                <a:rPr lang="en-US" altLang="zh-CN">
                  <a:solidFill>
                    <a:srgbClr val="3333CC"/>
                  </a:solidFill>
                  <a:latin typeface="Times New Roman" panose="02020603050405020304" pitchFamily="18" charset="0"/>
                </a:rPr>
                <a:t>5.5</a:t>
              </a:r>
              <a:r>
                <a:rPr lang="en-US" altLang="zh-CN">
                  <a:solidFill>
                    <a:srgbClr val="3333CC"/>
                  </a:solidFill>
                  <a:latin typeface="Times New Roman" panose="02020603050405020304" pitchFamily="18" charset="0"/>
                  <a:sym typeface="Symbol" panose="05050102010706020507" pitchFamily="18" charset="2"/>
                </a:rPr>
                <a:t>10</a:t>
              </a:r>
              <a:r>
                <a:rPr lang="en-US" altLang="zh-CN" baseline="30000">
                  <a:solidFill>
                    <a:srgbClr val="3333CC"/>
                  </a:solidFill>
                  <a:latin typeface="Times New Roman" panose="02020603050405020304" pitchFamily="18" charset="0"/>
                  <a:sym typeface="Symbol" panose="05050102010706020507" pitchFamily="18" charset="2"/>
                </a:rPr>
                <a:t>5</a:t>
              </a:r>
              <a:endParaRPr lang="en-US" altLang="zh-CN" baseline="30000">
                <a:solidFill>
                  <a:srgbClr val="3333CC"/>
                </a:solidFill>
                <a:latin typeface="Times New Roman" panose="02020603050405020304" pitchFamily="18" charset="0"/>
              </a:endParaRPr>
            </a:p>
            <a:p>
              <a:pPr>
                <a:lnSpc>
                  <a:spcPct val="120000"/>
                </a:lnSpc>
                <a:spcBef>
                  <a:spcPct val="0"/>
                </a:spcBef>
                <a:buClrTx/>
                <a:buSzTx/>
                <a:buFontTx/>
                <a:buNone/>
              </a:pPr>
              <a:r>
                <a:rPr lang="zh-CN" altLang="en-US" b="1">
                  <a:solidFill>
                    <a:srgbClr val="000000"/>
                  </a:solidFill>
                </a:rPr>
                <a:t>闪电              </a:t>
              </a:r>
              <a:r>
                <a:rPr lang="en-US" altLang="zh-CN">
                  <a:solidFill>
                    <a:srgbClr val="3333CC"/>
                  </a:solidFill>
                  <a:latin typeface="Times New Roman" panose="02020603050405020304" pitchFamily="18" charset="0"/>
                  <a:sym typeface="Symbol" panose="05050102010706020507" pitchFamily="18" charset="2"/>
                </a:rPr>
                <a:t>10</a:t>
              </a:r>
              <a:r>
                <a:rPr lang="en-US" altLang="zh-CN" baseline="30000">
                  <a:solidFill>
                    <a:srgbClr val="3333CC"/>
                  </a:solidFill>
                  <a:latin typeface="Times New Roman" panose="02020603050405020304" pitchFamily="18" charset="0"/>
                  <a:sym typeface="Symbol" panose="05050102010706020507" pitchFamily="18" charset="2"/>
                </a:rPr>
                <a:t>8</a:t>
              </a:r>
              <a:r>
                <a:rPr lang="en-US" altLang="zh-CN">
                  <a:solidFill>
                    <a:srgbClr val="3333CC"/>
                  </a:solidFill>
                </a:rPr>
                <a:t>-</a:t>
              </a:r>
              <a:r>
                <a:rPr lang="en-US" altLang="zh-CN">
                  <a:solidFill>
                    <a:srgbClr val="3333CC"/>
                  </a:solidFill>
                  <a:latin typeface="Times New Roman" panose="02020603050405020304" pitchFamily="18" charset="0"/>
                  <a:sym typeface="Symbol" panose="05050102010706020507" pitchFamily="18" charset="2"/>
                </a:rPr>
                <a:t>10</a:t>
              </a:r>
              <a:r>
                <a:rPr lang="en-US" altLang="zh-CN" baseline="30000">
                  <a:solidFill>
                    <a:srgbClr val="3333CC"/>
                  </a:solidFill>
                  <a:latin typeface="Times New Roman" panose="02020603050405020304" pitchFamily="18" charset="0"/>
                  <a:sym typeface="Symbol" panose="05050102010706020507" pitchFamily="18" charset="2"/>
                </a:rPr>
                <a:t>9</a:t>
              </a:r>
              <a:endParaRPr lang="en-US" altLang="zh-CN">
                <a:solidFill>
                  <a:srgbClr val="3333CC"/>
                </a:solidFill>
              </a:endParaRPr>
            </a:p>
          </p:txBody>
        </p:sp>
        <p:sp>
          <p:nvSpPr>
            <p:cNvPr id="208903" name="Rectangle 11">
              <a:extLst>
                <a:ext uri="{FF2B5EF4-FFF2-40B4-BE49-F238E27FC236}">
                  <a16:creationId xmlns:a16="http://schemas.microsoft.com/office/drawing/2014/main" id="{7E7F635F-7C40-422F-B26B-AFBCAF0A7FB5}"/>
                </a:ext>
              </a:extLst>
            </p:cNvPr>
            <p:cNvSpPr>
              <a:spLocks noChangeArrowheads="1"/>
            </p:cNvSpPr>
            <p:nvPr/>
          </p:nvSpPr>
          <p:spPr bwMode="auto">
            <a:xfrm>
              <a:off x="2178" y="480"/>
              <a:ext cx="50" cy="1325"/>
            </a:xfrm>
            <a:prstGeom prst="rect">
              <a:avLst/>
            </a:prstGeom>
            <a:solidFill>
              <a:srgbClr val="00CC99"/>
            </a:solidFill>
            <a:ln w="952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a:extLst>
              <a:ext uri="{FF2B5EF4-FFF2-40B4-BE49-F238E27FC236}">
                <a16:creationId xmlns:a16="http://schemas.microsoft.com/office/drawing/2014/main" id="{DB4A7E24-0A6E-4170-8EC0-AE2634568611}"/>
              </a:ext>
            </a:extLst>
          </p:cNvPr>
          <p:cNvSpPr>
            <a:spLocks noChangeArrowheads="1"/>
          </p:cNvSpPr>
          <p:nvPr/>
        </p:nvSpPr>
        <p:spPr bwMode="auto">
          <a:xfrm>
            <a:off x="2143125" y="214313"/>
            <a:ext cx="4572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3600" b="1">
                <a:solidFill>
                  <a:srgbClr val="FFFF00"/>
                </a:solidFill>
                <a:latin typeface="Times New Roman" panose="02020603050405020304" pitchFamily="18" charset="0"/>
              </a:rPr>
              <a:t>计算电势的方法</a:t>
            </a:r>
          </a:p>
        </p:txBody>
      </p:sp>
      <p:sp>
        <p:nvSpPr>
          <p:cNvPr id="209923" name="Text Box 9">
            <a:extLst>
              <a:ext uri="{FF2B5EF4-FFF2-40B4-BE49-F238E27FC236}">
                <a16:creationId xmlns:a16="http://schemas.microsoft.com/office/drawing/2014/main" id="{7034A1E1-BF72-4B3D-AE4E-073AFDEDEBF8}"/>
              </a:ext>
            </a:extLst>
          </p:cNvPr>
          <p:cNvSpPr txBox="1">
            <a:spLocks noChangeArrowheads="1"/>
          </p:cNvSpPr>
          <p:nvPr/>
        </p:nvSpPr>
        <p:spPr bwMode="auto">
          <a:xfrm>
            <a:off x="696913" y="3629025"/>
            <a:ext cx="66294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 typeface="Wingdings" panose="05000000000000000000" pitchFamily="2" charset="2"/>
              <a:buNone/>
            </a:pPr>
            <a:r>
              <a:rPr lang="zh-CN" altLang="en-US" b="1">
                <a:solidFill>
                  <a:srgbClr val="FFFF00"/>
                </a:solidFill>
                <a:latin typeface="宋体" panose="02010600030101010101" pitchFamily="2" charset="-122"/>
              </a:rPr>
              <a:t>（</a:t>
            </a:r>
            <a:r>
              <a:rPr lang="en-US" altLang="zh-CN" b="1">
                <a:solidFill>
                  <a:srgbClr val="FFFF00"/>
                </a:solidFill>
                <a:latin typeface="Times New Roman" panose="02020603050405020304" pitchFamily="18" charset="0"/>
              </a:rPr>
              <a:t>2</a:t>
            </a:r>
            <a:r>
              <a:rPr lang="zh-CN" altLang="en-US" b="1">
                <a:solidFill>
                  <a:srgbClr val="FFFF00"/>
                </a:solidFill>
                <a:latin typeface="宋体" panose="02010600030101010101" pitchFamily="2" charset="-122"/>
              </a:rPr>
              <a:t>）电势叠加法</a:t>
            </a:r>
          </a:p>
          <a:p>
            <a:pPr>
              <a:spcBef>
                <a:spcPct val="50000"/>
              </a:spcBef>
              <a:buClrTx/>
              <a:buSzTx/>
              <a:buFont typeface="Wingdings" panose="05000000000000000000" pitchFamily="2" charset="2"/>
              <a:buNone/>
            </a:pPr>
            <a:r>
              <a:rPr lang="zh-CN" altLang="en-US" b="1">
                <a:solidFill>
                  <a:srgbClr val="FFFF00"/>
                </a:solidFill>
                <a:latin typeface="宋体" panose="02010600030101010101" pitchFamily="2" charset="-122"/>
              </a:rPr>
              <a:t>     利用点电荷</a:t>
            </a:r>
            <a:r>
              <a:rPr lang="zh-CN" altLang="en-US" b="1">
                <a:solidFill>
                  <a:srgbClr val="FFFFFF"/>
                </a:solidFill>
                <a:latin typeface="宋体" panose="02010600030101010101" pitchFamily="2" charset="-122"/>
              </a:rPr>
              <a:t>电势的叠加原理</a:t>
            </a:r>
          </a:p>
        </p:txBody>
      </p:sp>
      <p:graphicFrame>
        <p:nvGraphicFramePr>
          <p:cNvPr id="209924" name="Object 2">
            <a:extLst>
              <a:ext uri="{FF2B5EF4-FFF2-40B4-BE49-F238E27FC236}">
                <a16:creationId xmlns:a16="http://schemas.microsoft.com/office/drawing/2014/main" id="{FDE92A6B-005B-4B8A-ADF9-ED4E98D0FD4D}"/>
              </a:ext>
            </a:extLst>
          </p:cNvPr>
          <p:cNvGraphicFramePr>
            <a:graphicFrameLocks noChangeAspect="1"/>
          </p:cNvGraphicFramePr>
          <p:nvPr/>
        </p:nvGraphicFramePr>
        <p:xfrm>
          <a:off x="3103563" y="5249863"/>
          <a:ext cx="2289175" cy="1096962"/>
        </p:xfrm>
        <a:graphic>
          <a:graphicData uri="http://schemas.openxmlformats.org/presentationml/2006/ole">
            <mc:AlternateContent xmlns:mc="http://schemas.openxmlformats.org/markup-compatibility/2006">
              <mc:Choice xmlns:v="urn:schemas-microsoft-com:vml" Requires="v">
                <p:oleObj name="Equation" r:id="rId2" imgW="901309" imgH="431613" progId="Equation.3">
                  <p:embed/>
                </p:oleObj>
              </mc:Choice>
              <mc:Fallback>
                <p:oleObj name="Equation" r:id="rId2" imgW="901309" imgH="431613" progId="Equation.3">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3563" y="5249863"/>
                        <a:ext cx="2289175" cy="1096962"/>
                      </a:xfrm>
                      <a:prstGeom prst="rect">
                        <a:avLst/>
                      </a:prstGeom>
                      <a:gradFill rotWithShape="0">
                        <a:gsLst>
                          <a:gs pos="0">
                            <a:schemeClr val="accent1"/>
                          </a:gs>
                          <a:gs pos="50000">
                            <a:srgbClr val="FFFFFF"/>
                          </a:gs>
                          <a:gs pos="100000">
                            <a:schemeClr val="accent1"/>
                          </a:gs>
                        </a:gsLst>
                        <a:lin ang="5400000" scaled="1"/>
                      </a:gradFill>
                      <a:ln w="12700">
                        <a:solidFill>
                          <a:srgbClr val="009999"/>
                        </a:solidFill>
                        <a:miter lim="800000"/>
                        <a:headEnd/>
                        <a:tailEnd/>
                      </a:ln>
                    </p:spPr>
                  </p:pic>
                </p:oleObj>
              </mc:Fallback>
            </mc:AlternateContent>
          </a:graphicData>
        </a:graphic>
      </p:graphicFrame>
      <p:sp>
        <p:nvSpPr>
          <p:cNvPr id="209925" name="Text Box 3">
            <a:extLst>
              <a:ext uri="{FF2B5EF4-FFF2-40B4-BE49-F238E27FC236}">
                <a16:creationId xmlns:a16="http://schemas.microsoft.com/office/drawing/2014/main" id="{CE7A9BDE-43FA-4580-9CCD-FF83398DFC60}"/>
              </a:ext>
            </a:extLst>
          </p:cNvPr>
          <p:cNvSpPr txBox="1">
            <a:spLocks noChangeArrowheads="1"/>
          </p:cNvSpPr>
          <p:nvPr/>
        </p:nvSpPr>
        <p:spPr bwMode="auto">
          <a:xfrm>
            <a:off x="696913" y="860425"/>
            <a:ext cx="48133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 typeface="Wingdings" panose="05000000000000000000" pitchFamily="2" charset="2"/>
              <a:buNone/>
            </a:pPr>
            <a:r>
              <a:rPr lang="zh-CN" altLang="en-US" b="1">
                <a:solidFill>
                  <a:srgbClr val="FFFF00"/>
                </a:solidFill>
                <a:latin typeface="宋体" panose="02010600030101010101" pitchFamily="2" charset="-122"/>
              </a:rPr>
              <a:t>（</a:t>
            </a:r>
            <a:r>
              <a:rPr lang="en-US" altLang="zh-CN" b="1">
                <a:solidFill>
                  <a:srgbClr val="FFFF00"/>
                </a:solidFill>
                <a:latin typeface="Times New Roman" panose="02020603050405020304" pitchFamily="18" charset="0"/>
              </a:rPr>
              <a:t>1</a:t>
            </a:r>
            <a:r>
              <a:rPr lang="zh-CN" altLang="en-US" b="1">
                <a:solidFill>
                  <a:srgbClr val="FFFF00"/>
                </a:solidFill>
                <a:latin typeface="宋体" panose="02010600030101010101" pitchFamily="2" charset="-122"/>
              </a:rPr>
              <a:t>）电势定义</a:t>
            </a:r>
          </a:p>
          <a:p>
            <a:pPr>
              <a:spcBef>
                <a:spcPct val="50000"/>
              </a:spcBef>
              <a:buClrTx/>
              <a:buSzTx/>
              <a:buFont typeface="Wingdings" panose="05000000000000000000" pitchFamily="2" charset="2"/>
              <a:buNone/>
            </a:pPr>
            <a:r>
              <a:rPr lang="zh-CN" altLang="en-US" b="1">
                <a:solidFill>
                  <a:srgbClr val="CC0000"/>
                </a:solidFill>
                <a:latin typeface="宋体" panose="02010600030101010101" pitchFamily="2" charset="-122"/>
              </a:rPr>
              <a:t>     </a:t>
            </a:r>
            <a:r>
              <a:rPr lang="zh-CN" altLang="en-US" b="1">
                <a:solidFill>
                  <a:srgbClr val="FFFFFF"/>
                </a:solidFill>
                <a:latin typeface="宋体" panose="02010600030101010101" pitchFamily="2" charset="-122"/>
              </a:rPr>
              <a:t>利用</a:t>
            </a:r>
          </a:p>
        </p:txBody>
      </p:sp>
      <p:sp>
        <p:nvSpPr>
          <p:cNvPr id="209926" name="Rectangle 6">
            <a:extLst>
              <a:ext uri="{FF2B5EF4-FFF2-40B4-BE49-F238E27FC236}">
                <a16:creationId xmlns:a16="http://schemas.microsoft.com/office/drawing/2014/main" id="{19D7CA08-3D06-4F0C-94DD-91DE6B355A2C}"/>
              </a:ext>
            </a:extLst>
          </p:cNvPr>
          <p:cNvSpPr>
            <a:spLocks noChangeArrowheads="1"/>
          </p:cNvSpPr>
          <p:nvPr/>
        </p:nvSpPr>
        <p:spPr bwMode="auto">
          <a:xfrm>
            <a:off x="1312863" y="2557463"/>
            <a:ext cx="67119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 typeface="Wingdings" panose="05000000000000000000" pitchFamily="2" charset="2"/>
              <a:buNone/>
            </a:pPr>
            <a:r>
              <a:rPr lang="zh-CN" altLang="en-US" b="1">
                <a:solidFill>
                  <a:srgbClr val="FFFFFF"/>
                </a:solidFill>
                <a:latin typeface="宋体" panose="02010600030101010101" pitchFamily="2" charset="-122"/>
              </a:rPr>
              <a:t>已知在积分路径上场强的函数表达式</a:t>
            </a:r>
          </a:p>
        </p:txBody>
      </p:sp>
      <p:graphicFrame>
        <p:nvGraphicFramePr>
          <p:cNvPr id="209927" name="Object 4">
            <a:extLst>
              <a:ext uri="{FF2B5EF4-FFF2-40B4-BE49-F238E27FC236}">
                <a16:creationId xmlns:a16="http://schemas.microsoft.com/office/drawing/2014/main" id="{DD86BD5A-9011-4EA7-9D98-1A4ADA34B49F}"/>
              </a:ext>
            </a:extLst>
          </p:cNvPr>
          <p:cNvGraphicFramePr>
            <a:graphicFrameLocks noChangeAspect="1"/>
          </p:cNvGraphicFramePr>
          <p:nvPr/>
        </p:nvGraphicFramePr>
        <p:xfrm>
          <a:off x="2892425" y="1714500"/>
          <a:ext cx="2120900" cy="842963"/>
        </p:xfrm>
        <a:graphic>
          <a:graphicData uri="http://schemas.openxmlformats.org/presentationml/2006/ole">
            <mc:AlternateContent xmlns:mc="http://schemas.openxmlformats.org/markup-compatibility/2006">
              <mc:Choice xmlns:v="urn:schemas-microsoft-com:vml" Requires="v">
                <p:oleObj name="Equation" r:id="rId4" imgW="812447" imgH="330057" progId="Equation.3">
                  <p:embed/>
                </p:oleObj>
              </mc:Choice>
              <mc:Fallback>
                <p:oleObj name="Equation" r:id="rId4" imgW="812447" imgH="330057"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2425" y="1714500"/>
                        <a:ext cx="2120900" cy="842963"/>
                      </a:xfrm>
                      <a:prstGeom prst="rect">
                        <a:avLst/>
                      </a:prstGeom>
                      <a:gradFill rotWithShape="1">
                        <a:gsLst>
                          <a:gs pos="0">
                            <a:schemeClr val="accent1"/>
                          </a:gs>
                          <a:gs pos="50000">
                            <a:srgbClr val="FFFFFF"/>
                          </a:gs>
                          <a:gs pos="100000">
                            <a:schemeClr val="accent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a:extLst>
              <a:ext uri="{FF2B5EF4-FFF2-40B4-BE49-F238E27FC236}">
                <a16:creationId xmlns:a16="http://schemas.microsoft.com/office/drawing/2014/main" id="{B04C695C-ECF3-4C2C-963E-01EA786C7137}"/>
              </a:ext>
            </a:extLst>
          </p:cNvPr>
          <p:cNvSpPr txBox="1">
            <a:spLocks noChangeArrowheads="1"/>
          </p:cNvSpPr>
          <p:nvPr/>
        </p:nvSpPr>
        <p:spPr bwMode="auto">
          <a:xfrm>
            <a:off x="428625" y="312738"/>
            <a:ext cx="4686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a:solidFill>
                  <a:srgbClr val="FFFF00"/>
                </a:solidFill>
              </a:rPr>
              <a:t>例</a:t>
            </a:r>
            <a:r>
              <a:rPr lang="en-US" altLang="zh-CN" sz="2400" b="1">
                <a:solidFill>
                  <a:srgbClr val="FFFF00"/>
                </a:solidFill>
              </a:rPr>
              <a:t>1  </a:t>
            </a:r>
            <a:r>
              <a:rPr lang="zh-CN" altLang="en-US" sz="2400" b="1">
                <a:solidFill>
                  <a:srgbClr val="FFFFFF"/>
                </a:solidFill>
              </a:rPr>
              <a:t>求</a:t>
            </a:r>
            <a:r>
              <a:rPr lang="zh-CN" altLang="en-US" sz="2400" b="1">
                <a:solidFill>
                  <a:srgbClr val="FFFFFF"/>
                </a:solidFill>
                <a:latin typeface="宋体" panose="02010600030101010101" pitchFamily="2" charset="-122"/>
              </a:rPr>
              <a:t>静止点电荷的电势</a:t>
            </a:r>
            <a:endParaRPr lang="zh-CN" altLang="en-US" b="1">
              <a:solidFill>
                <a:srgbClr val="FFFFFF"/>
              </a:solidFill>
              <a:latin typeface="宋体" panose="02010600030101010101" pitchFamily="2" charset="-122"/>
            </a:endParaRPr>
          </a:p>
        </p:txBody>
      </p:sp>
      <p:graphicFrame>
        <p:nvGraphicFramePr>
          <p:cNvPr id="3" name="Object 2">
            <a:extLst>
              <a:ext uri="{FF2B5EF4-FFF2-40B4-BE49-F238E27FC236}">
                <a16:creationId xmlns:a16="http://schemas.microsoft.com/office/drawing/2014/main" id="{DA8D6155-CA42-4BC6-9EEF-EC63408F1D56}"/>
              </a:ext>
            </a:extLst>
          </p:cNvPr>
          <p:cNvGraphicFramePr>
            <a:graphicFrameLocks noChangeAspect="1"/>
          </p:cNvGraphicFramePr>
          <p:nvPr/>
        </p:nvGraphicFramePr>
        <p:xfrm>
          <a:off x="1042988" y="5408613"/>
          <a:ext cx="3995737" cy="927100"/>
        </p:xfrm>
        <a:graphic>
          <a:graphicData uri="http://schemas.openxmlformats.org/presentationml/2006/ole">
            <mc:AlternateContent xmlns:mc="http://schemas.openxmlformats.org/markup-compatibility/2006">
              <mc:Choice xmlns:v="urn:schemas-microsoft-com:vml" Requires="v">
                <p:oleObj name="Equation" r:id="rId2" imgW="2959100" imgH="685800" progId="Equation.3">
                  <p:embed/>
                </p:oleObj>
              </mc:Choice>
              <mc:Fallback>
                <p:oleObj name="Equation" r:id="rId2" imgW="2959100" imgH="685800" progId="Equation.3">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5408613"/>
                        <a:ext cx="3995737" cy="927100"/>
                      </a:xfrm>
                      <a:prstGeom prst="rect">
                        <a:avLst/>
                      </a:prstGeom>
                      <a:solidFill>
                        <a:srgbClr val="FFFF00"/>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4" name="Rectangle 7">
            <a:extLst>
              <a:ext uri="{FF2B5EF4-FFF2-40B4-BE49-F238E27FC236}">
                <a16:creationId xmlns:a16="http://schemas.microsoft.com/office/drawing/2014/main" id="{043FB9CB-9AC2-410D-86D5-7D1225966069}"/>
              </a:ext>
            </a:extLst>
          </p:cNvPr>
          <p:cNvSpPr>
            <a:spLocks noChangeArrowheads="1"/>
          </p:cNvSpPr>
          <p:nvPr/>
        </p:nvSpPr>
        <p:spPr bwMode="auto">
          <a:xfrm>
            <a:off x="447675" y="1123950"/>
            <a:ext cx="46212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solidFill>
                  <a:srgbClr val="FFFFFF"/>
                </a:solidFill>
              </a:rPr>
              <a:t>解：设无穷远为电势零点</a:t>
            </a:r>
          </a:p>
        </p:txBody>
      </p:sp>
      <p:grpSp>
        <p:nvGrpSpPr>
          <p:cNvPr id="5" name="组合 34">
            <a:extLst>
              <a:ext uri="{FF2B5EF4-FFF2-40B4-BE49-F238E27FC236}">
                <a16:creationId xmlns:a16="http://schemas.microsoft.com/office/drawing/2014/main" id="{B5003A7E-2413-4130-89D5-5EA4FF9B2629}"/>
              </a:ext>
            </a:extLst>
          </p:cNvPr>
          <p:cNvGrpSpPr>
            <a:grpSpLocks/>
          </p:cNvGrpSpPr>
          <p:nvPr/>
        </p:nvGrpSpPr>
        <p:grpSpPr bwMode="auto">
          <a:xfrm>
            <a:off x="1328738" y="1778000"/>
            <a:ext cx="3165475" cy="3168650"/>
            <a:chOff x="3094038" y="1778000"/>
            <a:chExt cx="3165475" cy="3168650"/>
          </a:xfrm>
        </p:grpSpPr>
        <p:sp>
          <p:nvSpPr>
            <p:cNvPr id="210954" name="Line 23">
              <a:extLst>
                <a:ext uri="{FF2B5EF4-FFF2-40B4-BE49-F238E27FC236}">
                  <a16:creationId xmlns:a16="http://schemas.microsoft.com/office/drawing/2014/main" id="{002D0ED9-652C-4BA7-9542-314FA8AD4421}"/>
                </a:ext>
              </a:extLst>
            </p:cNvPr>
            <p:cNvSpPr>
              <a:spLocks noChangeShapeType="1"/>
            </p:cNvSpPr>
            <p:nvPr/>
          </p:nvSpPr>
          <p:spPr bwMode="auto">
            <a:xfrm>
              <a:off x="4675188" y="1778000"/>
              <a:ext cx="0" cy="3168650"/>
            </a:xfrm>
            <a:prstGeom prst="line">
              <a:avLst/>
            </a:prstGeom>
            <a:noFill/>
            <a:ln w="28575">
              <a:solidFill>
                <a:srgbClr val="00FF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955" name="Line 24">
              <a:extLst>
                <a:ext uri="{FF2B5EF4-FFF2-40B4-BE49-F238E27FC236}">
                  <a16:creationId xmlns:a16="http://schemas.microsoft.com/office/drawing/2014/main" id="{A3C91C9E-882E-46D3-AC5D-040C63C48A8C}"/>
                </a:ext>
              </a:extLst>
            </p:cNvPr>
            <p:cNvSpPr>
              <a:spLocks noChangeShapeType="1"/>
            </p:cNvSpPr>
            <p:nvPr/>
          </p:nvSpPr>
          <p:spPr bwMode="auto">
            <a:xfrm flipV="1">
              <a:off x="3884613" y="1993900"/>
              <a:ext cx="1584325" cy="2736850"/>
            </a:xfrm>
            <a:prstGeom prst="line">
              <a:avLst/>
            </a:prstGeom>
            <a:noFill/>
            <a:ln w="28575">
              <a:solidFill>
                <a:srgbClr val="00FF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956" name="Line 25">
              <a:extLst>
                <a:ext uri="{FF2B5EF4-FFF2-40B4-BE49-F238E27FC236}">
                  <a16:creationId xmlns:a16="http://schemas.microsoft.com/office/drawing/2014/main" id="{9171AC2B-7173-4FA6-A544-5CDAF1F87B4F}"/>
                </a:ext>
              </a:extLst>
            </p:cNvPr>
            <p:cNvSpPr>
              <a:spLocks noChangeShapeType="1"/>
            </p:cNvSpPr>
            <p:nvPr/>
          </p:nvSpPr>
          <p:spPr bwMode="auto">
            <a:xfrm flipH="1">
              <a:off x="3309938" y="2570163"/>
              <a:ext cx="2733675" cy="1584325"/>
            </a:xfrm>
            <a:prstGeom prst="line">
              <a:avLst/>
            </a:prstGeom>
            <a:noFill/>
            <a:ln w="28575">
              <a:solidFill>
                <a:srgbClr val="00FF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957" name="Line 26">
              <a:extLst>
                <a:ext uri="{FF2B5EF4-FFF2-40B4-BE49-F238E27FC236}">
                  <a16:creationId xmlns:a16="http://schemas.microsoft.com/office/drawing/2014/main" id="{73F4F624-7715-48C5-804A-2DA1C8C6018C}"/>
                </a:ext>
              </a:extLst>
            </p:cNvPr>
            <p:cNvSpPr>
              <a:spLocks noChangeShapeType="1"/>
            </p:cNvSpPr>
            <p:nvPr/>
          </p:nvSpPr>
          <p:spPr bwMode="auto">
            <a:xfrm>
              <a:off x="3094038" y="3362325"/>
              <a:ext cx="3165475" cy="0"/>
            </a:xfrm>
            <a:prstGeom prst="line">
              <a:avLst/>
            </a:prstGeom>
            <a:noFill/>
            <a:ln w="28575">
              <a:solidFill>
                <a:srgbClr val="00FF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958" name="Line 27">
              <a:extLst>
                <a:ext uri="{FF2B5EF4-FFF2-40B4-BE49-F238E27FC236}">
                  <a16:creationId xmlns:a16="http://schemas.microsoft.com/office/drawing/2014/main" id="{B314ABFE-2A3D-40E2-8F4A-5F28E03A765E}"/>
                </a:ext>
              </a:extLst>
            </p:cNvPr>
            <p:cNvSpPr>
              <a:spLocks noChangeShapeType="1"/>
            </p:cNvSpPr>
            <p:nvPr/>
          </p:nvSpPr>
          <p:spPr bwMode="auto">
            <a:xfrm>
              <a:off x="3884613" y="1993900"/>
              <a:ext cx="1584325" cy="2736850"/>
            </a:xfrm>
            <a:prstGeom prst="line">
              <a:avLst/>
            </a:prstGeom>
            <a:noFill/>
            <a:ln w="28575">
              <a:solidFill>
                <a:srgbClr val="00FF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959" name="Line 28">
              <a:extLst>
                <a:ext uri="{FF2B5EF4-FFF2-40B4-BE49-F238E27FC236}">
                  <a16:creationId xmlns:a16="http://schemas.microsoft.com/office/drawing/2014/main" id="{1B246CAE-D90B-4E6B-9609-1F7D216A5FBB}"/>
                </a:ext>
              </a:extLst>
            </p:cNvPr>
            <p:cNvSpPr>
              <a:spLocks noChangeShapeType="1"/>
            </p:cNvSpPr>
            <p:nvPr/>
          </p:nvSpPr>
          <p:spPr bwMode="auto">
            <a:xfrm>
              <a:off x="3309938" y="2570163"/>
              <a:ext cx="2733675" cy="1584325"/>
            </a:xfrm>
            <a:prstGeom prst="line">
              <a:avLst/>
            </a:prstGeom>
            <a:noFill/>
            <a:ln w="28575">
              <a:solidFill>
                <a:srgbClr val="00FF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960" name="Line 29">
              <a:extLst>
                <a:ext uri="{FF2B5EF4-FFF2-40B4-BE49-F238E27FC236}">
                  <a16:creationId xmlns:a16="http://schemas.microsoft.com/office/drawing/2014/main" id="{D996165C-458C-4C5F-9792-EC33A7DB2E90}"/>
                </a:ext>
              </a:extLst>
            </p:cNvPr>
            <p:cNvSpPr>
              <a:spLocks noChangeShapeType="1"/>
            </p:cNvSpPr>
            <p:nvPr/>
          </p:nvSpPr>
          <p:spPr bwMode="auto">
            <a:xfrm>
              <a:off x="5468938" y="3362325"/>
              <a:ext cx="123825" cy="0"/>
            </a:xfrm>
            <a:prstGeom prst="line">
              <a:avLst/>
            </a:prstGeom>
            <a:noFill/>
            <a:ln w="9525">
              <a:solidFill>
                <a:srgbClr val="FF9966"/>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10961" name="Line 30">
              <a:extLst>
                <a:ext uri="{FF2B5EF4-FFF2-40B4-BE49-F238E27FC236}">
                  <a16:creationId xmlns:a16="http://schemas.microsoft.com/office/drawing/2014/main" id="{6E8845F7-7FB5-4EBF-A3C8-253A0C6E5EEB}"/>
                </a:ext>
              </a:extLst>
            </p:cNvPr>
            <p:cNvSpPr>
              <a:spLocks noChangeShapeType="1"/>
            </p:cNvSpPr>
            <p:nvPr/>
          </p:nvSpPr>
          <p:spPr bwMode="auto">
            <a:xfrm flipH="1">
              <a:off x="3741738" y="3362325"/>
              <a:ext cx="123825" cy="0"/>
            </a:xfrm>
            <a:prstGeom prst="line">
              <a:avLst/>
            </a:prstGeom>
            <a:noFill/>
            <a:ln w="9525">
              <a:solidFill>
                <a:srgbClr val="FF9966"/>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10962" name="Line 31">
              <a:extLst>
                <a:ext uri="{FF2B5EF4-FFF2-40B4-BE49-F238E27FC236}">
                  <a16:creationId xmlns:a16="http://schemas.microsoft.com/office/drawing/2014/main" id="{DFE5A6C1-0ED3-486D-804B-32CA926EDBE8}"/>
                </a:ext>
              </a:extLst>
            </p:cNvPr>
            <p:cNvSpPr>
              <a:spLocks noChangeShapeType="1"/>
            </p:cNvSpPr>
            <p:nvPr/>
          </p:nvSpPr>
          <p:spPr bwMode="auto">
            <a:xfrm rot="1800000">
              <a:off x="5338763" y="3783013"/>
              <a:ext cx="127000" cy="0"/>
            </a:xfrm>
            <a:prstGeom prst="line">
              <a:avLst/>
            </a:prstGeom>
            <a:noFill/>
            <a:ln w="9525">
              <a:solidFill>
                <a:srgbClr val="FF9966"/>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10963" name="Line 32">
              <a:extLst>
                <a:ext uri="{FF2B5EF4-FFF2-40B4-BE49-F238E27FC236}">
                  <a16:creationId xmlns:a16="http://schemas.microsoft.com/office/drawing/2014/main" id="{80628999-1646-4C14-B462-C7ADA2828C65}"/>
                </a:ext>
              </a:extLst>
            </p:cNvPr>
            <p:cNvSpPr>
              <a:spLocks noChangeShapeType="1"/>
            </p:cNvSpPr>
            <p:nvPr/>
          </p:nvSpPr>
          <p:spPr bwMode="auto">
            <a:xfrm rot="3600000">
              <a:off x="5037931" y="4088607"/>
              <a:ext cx="125413" cy="0"/>
            </a:xfrm>
            <a:prstGeom prst="line">
              <a:avLst/>
            </a:prstGeom>
            <a:noFill/>
            <a:ln w="9525">
              <a:solidFill>
                <a:srgbClr val="FF9966"/>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10964" name="Line 33">
              <a:extLst>
                <a:ext uri="{FF2B5EF4-FFF2-40B4-BE49-F238E27FC236}">
                  <a16:creationId xmlns:a16="http://schemas.microsoft.com/office/drawing/2014/main" id="{B8862AD4-21C8-46EE-8511-2DBD48165AF8}"/>
                </a:ext>
              </a:extLst>
            </p:cNvPr>
            <p:cNvSpPr>
              <a:spLocks noChangeShapeType="1"/>
            </p:cNvSpPr>
            <p:nvPr/>
          </p:nvSpPr>
          <p:spPr bwMode="auto">
            <a:xfrm rot="5400000">
              <a:off x="4612482" y="4217194"/>
              <a:ext cx="125412" cy="0"/>
            </a:xfrm>
            <a:prstGeom prst="line">
              <a:avLst/>
            </a:prstGeom>
            <a:noFill/>
            <a:ln w="9525">
              <a:solidFill>
                <a:srgbClr val="FF9966"/>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10965" name="Line 34">
              <a:extLst>
                <a:ext uri="{FF2B5EF4-FFF2-40B4-BE49-F238E27FC236}">
                  <a16:creationId xmlns:a16="http://schemas.microsoft.com/office/drawing/2014/main" id="{CEE77CA2-418A-44F4-A830-CEB162063811}"/>
                </a:ext>
              </a:extLst>
            </p:cNvPr>
            <p:cNvSpPr>
              <a:spLocks noChangeShapeType="1"/>
            </p:cNvSpPr>
            <p:nvPr/>
          </p:nvSpPr>
          <p:spPr bwMode="auto">
            <a:xfrm rot="16200000" flipV="1">
              <a:off x="4612481" y="2488407"/>
              <a:ext cx="125413" cy="0"/>
            </a:xfrm>
            <a:prstGeom prst="line">
              <a:avLst/>
            </a:prstGeom>
            <a:noFill/>
            <a:ln w="9525">
              <a:solidFill>
                <a:srgbClr val="FF9966"/>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10966" name="Line 35">
              <a:extLst>
                <a:ext uri="{FF2B5EF4-FFF2-40B4-BE49-F238E27FC236}">
                  <a16:creationId xmlns:a16="http://schemas.microsoft.com/office/drawing/2014/main" id="{89A50EFC-2E93-4F3B-BD60-F4893B9A2169}"/>
                </a:ext>
              </a:extLst>
            </p:cNvPr>
            <p:cNvSpPr>
              <a:spLocks noChangeShapeType="1"/>
            </p:cNvSpPr>
            <p:nvPr/>
          </p:nvSpPr>
          <p:spPr bwMode="auto">
            <a:xfrm rot="-9101081">
              <a:off x="3846513" y="2919413"/>
              <a:ext cx="123825" cy="0"/>
            </a:xfrm>
            <a:prstGeom prst="line">
              <a:avLst/>
            </a:prstGeom>
            <a:noFill/>
            <a:ln w="9525">
              <a:solidFill>
                <a:srgbClr val="FF9966"/>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10967" name="Line 36">
              <a:extLst>
                <a:ext uri="{FF2B5EF4-FFF2-40B4-BE49-F238E27FC236}">
                  <a16:creationId xmlns:a16="http://schemas.microsoft.com/office/drawing/2014/main" id="{E9A802E2-436A-41B4-A348-F92682A2F04A}"/>
                </a:ext>
              </a:extLst>
            </p:cNvPr>
            <p:cNvSpPr>
              <a:spLocks noChangeShapeType="1"/>
            </p:cNvSpPr>
            <p:nvPr/>
          </p:nvSpPr>
          <p:spPr bwMode="auto">
            <a:xfrm rot="-1800000">
              <a:off x="5348288" y="2936875"/>
              <a:ext cx="123825" cy="0"/>
            </a:xfrm>
            <a:prstGeom prst="line">
              <a:avLst/>
            </a:prstGeom>
            <a:noFill/>
            <a:ln w="9525">
              <a:solidFill>
                <a:srgbClr val="FF9966"/>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10968" name="Line 37">
              <a:extLst>
                <a:ext uri="{FF2B5EF4-FFF2-40B4-BE49-F238E27FC236}">
                  <a16:creationId xmlns:a16="http://schemas.microsoft.com/office/drawing/2014/main" id="{06FF8EA0-FB9B-41FA-8F9F-4E17D81AEEC2}"/>
                </a:ext>
              </a:extLst>
            </p:cNvPr>
            <p:cNvSpPr>
              <a:spLocks noChangeShapeType="1"/>
            </p:cNvSpPr>
            <p:nvPr/>
          </p:nvSpPr>
          <p:spPr bwMode="auto">
            <a:xfrm rot="-7200000">
              <a:off x="4177506" y="2605882"/>
              <a:ext cx="125413" cy="0"/>
            </a:xfrm>
            <a:prstGeom prst="line">
              <a:avLst/>
            </a:prstGeom>
            <a:noFill/>
            <a:ln w="9525">
              <a:solidFill>
                <a:srgbClr val="FF9966"/>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10969" name="Line 38">
              <a:extLst>
                <a:ext uri="{FF2B5EF4-FFF2-40B4-BE49-F238E27FC236}">
                  <a16:creationId xmlns:a16="http://schemas.microsoft.com/office/drawing/2014/main" id="{3AD3B26C-E110-4064-B581-F910611219CD}"/>
                </a:ext>
              </a:extLst>
            </p:cNvPr>
            <p:cNvSpPr>
              <a:spLocks noChangeShapeType="1"/>
            </p:cNvSpPr>
            <p:nvPr/>
          </p:nvSpPr>
          <p:spPr bwMode="auto">
            <a:xfrm rot="9050552">
              <a:off x="3846513" y="3808413"/>
              <a:ext cx="123825" cy="0"/>
            </a:xfrm>
            <a:prstGeom prst="line">
              <a:avLst/>
            </a:prstGeom>
            <a:noFill/>
            <a:ln w="9525">
              <a:solidFill>
                <a:srgbClr val="FF9966"/>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10970" name="Line 39">
              <a:extLst>
                <a:ext uri="{FF2B5EF4-FFF2-40B4-BE49-F238E27FC236}">
                  <a16:creationId xmlns:a16="http://schemas.microsoft.com/office/drawing/2014/main" id="{ECC42264-E596-48F9-A77F-089D3F994D79}"/>
                </a:ext>
              </a:extLst>
            </p:cNvPr>
            <p:cNvSpPr>
              <a:spLocks noChangeShapeType="1"/>
            </p:cNvSpPr>
            <p:nvPr/>
          </p:nvSpPr>
          <p:spPr bwMode="auto">
            <a:xfrm rot="7200000">
              <a:off x="4187031" y="4091782"/>
              <a:ext cx="125413" cy="0"/>
            </a:xfrm>
            <a:prstGeom prst="line">
              <a:avLst/>
            </a:prstGeom>
            <a:noFill/>
            <a:ln w="9525">
              <a:solidFill>
                <a:srgbClr val="FF9966"/>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10971" name="Line 40">
              <a:extLst>
                <a:ext uri="{FF2B5EF4-FFF2-40B4-BE49-F238E27FC236}">
                  <a16:creationId xmlns:a16="http://schemas.microsoft.com/office/drawing/2014/main" id="{E11BC364-2894-43A7-AA55-4E7547854B33}"/>
                </a:ext>
              </a:extLst>
            </p:cNvPr>
            <p:cNvSpPr>
              <a:spLocks noChangeShapeType="1"/>
            </p:cNvSpPr>
            <p:nvPr/>
          </p:nvSpPr>
          <p:spPr bwMode="auto">
            <a:xfrm rot="-3540000">
              <a:off x="5041107" y="2620169"/>
              <a:ext cx="125412" cy="0"/>
            </a:xfrm>
            <a:prstGeom prst="line">
              <a:avLst/>
            </a:prstGeom>
            <a:noFill/>
            <a:ln w="9525">
              <a:solidFill>
                <a:srgbClr val="FF9966"/>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10972" name="Oval 15">
              <a:extLst>
                <a:ext uri="{FF2B5EF4-FFF2-40B4-BE49-F238E27FC236}">
                  <a16:creationId xmlns:a16="http://schemas.microsoft.com/office/drawing/2014/main" id="{EFFB218D-EAD5-4A6A-A33A-576D64D20953}"/>
                </a:ext>
              </a:extLst>
            </p:cNvPr>
            <p:cNvSpPr>
              <a:spLocks noChangeArrowheads="1"/>
            </p:cNvSpPr>
            <p:nvPr/>
          </p:nvSpPr>
          <p:spPr bwMode="auto">
            <a:xfrm>
              <a:off x="4600575" y="3294063"/>
              <a:ext cx="152400" cy="152400"/>
            </a:xfrm>
            <a:prstGeom prst="ellipse">
              <a:avLst/>
            </a:prstGeom>
            <a:solidFill>
              <a:srgbClr val="FF3300"/>
            </a:solidFill>
            <a:ln w="9525">
              <a:solidFill>
                <a:srgbClr val="FFFFFF"/>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210973" name="Text Box 14">
              <a:extLst>
                <a:ext uri="{FF2B5EF4-FFF2-40B4-BE49-F238E27FC236}">
                  <a16:creationId xmlns:a16="http://schemas.microsoft.com/office/drawing/2014/main" id="{EC6D95EF-2ACA-46B8-B371-4504F6973F66}"/>
                </a:ext>
              </a:extLst>
            </p:cNvPr>
            <p:cNvSpPr txBox="1">
              <a:spLocks noChangeArrowheads="1"/>
            </p:cNvSpPr>
            <p:nvPr/>
          </p:nvSpPr>
          <p:spPr bwMode="auto">
            <a:xfrm>
              <a:off x="4332288" y="2843213"/>
              <a:ext cx="3381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zh-CN" sz="2400" i="1">
                  <a:solidFill>
                    <a:srgbClr val="FF3300"/>
                  </a:solidFill>
                  <a:latin typeface="Times New Roman" panose="02020603050405020304" pitchFamily="18" charset="0"/>
                  <a:ea typeface="楷体_GB2312" pitchFamily="49" charset="-122"/>
                </a:rPr>
                <a:t>q</a:t>
              </a:r>
              <a:endParaRPr lang="zh-CN" altLang="zh-CN" sz="2400" baseline="-25000">
                <a:solidFill>
                  <a:srgbClr val="FF3300"/>
                </a:solidFill>
                <a:latin typeface="Times New Roman" panose="02020603050405020304" pitchFamily="18" charset="0"/>
                <a:ea typeface="楷体_GB2312" pitchFamily="49" charset="-122"/>
              </a:endParaRPr>
            </a:p>
          </p:txBody>
        </p:sp>
        <p:sp>
          <p:nvSpPr>
            <p:cNvPr id="210974" name="Oval 15">
              <a:extLst>
                <a:ext uri="{FF2B5EF4-FFF2-40B4-BE49-F238E27FC236}">
                  <a16:creationId xmlns:a16="http://schemas.microsoft.com/office/drawing/2014/main" id="{B3D1B9BB-6D6F-4011-947B-0CD226C825F5}"/>
                </a:ext>
              </a:extLst>
            </p:cNvPr>
            <p:cNvSpPr>
              <a:spLocks noChangeArrowheads="1"/>
            </p:cNvSpPr>
            <p:nvPr/>
          </p:nvSpPr>
          <p:spPr bwMode="auto">
            <a:xfrm>
              <a:off x="5791200" y="3294063"/>
              <a:ext cx="128588" cy="139700"/>
            </a:xfrm>
            <a:prstGeom prst="ellipse">
              <a:avLst/>
            </a:pr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210975" name="Text Box 14">
              <a:extLst>
                <a:ext uri="{FF2B5EF4-FFF2-40B4-BE49-F238E27FC236}">
                  <a16:creationId xmlns:a16="http://schemas.microsoft.com/office/drawing/2014/main" id="{370E5578-1868-4EFF-BD41-486931428D2D}"/>
                </a:ext>
              </a:extLst>
            </p:cNvPr>
            <p:cNvSpPr txBox="1">
              <a:spLocks noChangeArrowheads="1"/>
            </p:cNvSpPr>
            <p:nvPr/>
          </p:nvSpPr>
          <p:spPr bwMode="auto">
            <a:xfrm>
              <a:off x="5264150" y="2868613"/>
              <a:ext cx="276225"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baseline="-25000">
                  <a:solidFill>
                    <a:srgbClr val="FF3300"/>
                  </a:solidFill>
                  <a:latin typeface="Times New Roman" panose="02020603050405020304" pitchFamily="18" charset="0"/>
                  <a:ea typeface="楷体_GB2312" pitchFamily="49" charset="-122"/>
                </a:rPr>
                <a:t>r</a:t>
              </a:r>
              <a:endParaRPr lang="zh-CN" altLang="zh-CN" baseline="-25000">
                <a:solidFill>
                  <a:srgbClr val="FF3300"/>
                </a:solidFill>
                <a:latin typeface="Times New Roman" panose="02020603050405020304" pitchFamily="18" charset="0"/>
                <a:ea typeface="楷体_GB2312" pitchFamily="49" charset="-122"/>
              </a:endParaRPr>
            </a:p>
          </p:txBody>
        </p:sp>
      </p:grpSp>
      <p:grpSp>
        <p:nvGrpSpPr>
          <p:cNvPr id="6" name="组合 30">
            <a:extLst>
              <a:ext uri="{FF2B5EF4-FFF2-40B4-BE49-F238E27FC236}">
                <a16:creationId xmlns:a16="http://schemas.microsoft.com/office/drawing/2014/main" id="{3167C613-598D-48A7-8E6A-2830D5AA68A8}"/>
              </a:ext>
            </a:extLst>
          </p:cNvPr>
          <p:cNvGrpSpPr>
            <a:grpSpLocks/>
          </p:cNvGrpSpPr>
          <p:nvPr/>
        </p:nvGrpSpPr>
        <p:grpSpPr bwMode="auto">
          <a:xfrm>
            <a:off x="5187950" y="3846513"/>
            <a:ext cx="4214813" cy="2225675"/>
            <a:chOff x="5187488" y="3846567"/>
            <a:chExt cx="4215883" cy="2224955"/>
          </a:xfrm>
        </p:grpSpPr>
        <p:sp>
          <p:nvSpPr>
            <p:cNvPr id="210951" name="TextBox 27">
              <a:extLst>
                <a:ext uri="{FF2B5EF4-FFF2-40B4-BE49-F238E27FC236}">
                  <a16:creationId xmlns:a16="http://schemas.microsoft.com/office/drawing/2014/main" id="{B28483C6-EB55-469A-B5E0-551A9DAD986F}"/>
                </a:ext>
              </a:extLst>
            </p:cNvPr>
            <p:cNvSpPr txBox="1">
              <a:spLocks noChangeArrowheads="1"/>
            </p:cNvSpPr>
            <p:nvPr/>
          </p:nvSpPr>
          <p:spPr bwMode="auto">
            <a:xfrm>
              <a:off x="5187488" y="3846567"/>
              <a:ext cx="418576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b="1">
                  <a:solidFill>
                    <a:srgbClr val="FFFF00"/>
                  </a:solidFill>
                </a:rPr>
                <a:t>正点电荷</a:t>
              </a:r>
              <a:r>
                <a:rPr lang="zh-CN" altLang="en-US" sz="2400" b="1">
                  <a:solidFill>
                    <a:srgbClr val="FFFFFF"/>
                  </a:solidFill>
                </a:rPr>
                <a:t>周围的场电势为正，</a:t>
              </a:r>
            </a:p>
            <a:p>
              <a:pPr>
                <a:spcBef>
                  <a:spcPct val="0"/>
                </a:spcBef>
                <a:buClrTx/>
                <a:buSzTx/>
                <a:buFontTx/>
                <a:buNone/>
              </a:pPr>
              <a:r>
                <a:rPr lang="zh-CN" altLang="en-US" sz="2400" b="1">
                  <a:solidFill>
                    <a:srgbClr val="FFFFFF"/>
                  </a:solidFill>
                </a:rPr>
                <a:t>离电荷越远，电势越</a:t>
              </a:r>
              <a:r>
                <a:rPr lang="zh-CN" altLang="en-US" sz="2400" b="1">
                  <a:solidFill>
                    <a:srgbClr val="FFFF00"/>
                  </a:solidFill>
                </a:rPr>
                <a:t>低</a:t>
              </a:r>
              <a:r>
                <a:rPr lang="zh-CN" altLang="en-US" sz="2400" b="1">
                  <a:solidFill>
                    <a:srgbClr val="FFFFFF"/>
                  </a:solidFill>
                </a:rPr>
                <a:t>。</a:t>
              </a:r>
            </a:p>
          </p:txBody>
        </p:sp>
        <p:sp>
          <p:nvSpPr>
            <p:cNvPr id="210952" name="TextBox 28">
              <a:extLst>
                <a:ext uri="{FF2B5EF4-FFF2-40B4-BE49-F238E27FC236}">
                  <a16:creationId xmlns:a16="http://schemas.microsoft.com/office/drawing/2014/main" id="{A843C59F-ABC0-48DB-AB16-63EA205FECC5}"/>
                </a:ext>
              </a:extLst>
            </p:cNvPr>
            <p:cNvSpPr txBox="1">
              <a:spLocks noChangeArrowheads="1"/>
            </p:cNvSpPr>
            <p:nvPr/>
          </p:nvSpPr>
          <p:spPr bwMode="auto">
            <a:xfrm>
              <a:off x="5196770" y="4722508"/>
              <a:ext cx="420660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b="1">
                  <a:solidFill>
                    <a:srgbClr val="FFFF00"/>
                  </a:solidFill>
                </a:rPr>
                <a:t>负点电荷</a:t>
              </a:r>
              <a:r>
                <a:rPr lang="zh-CN" altLang="en-US" sz="2400" b="1">
                  <a:solidFill>
                    <a:srgbClr val="FFFFFF"/>
                  </a:solidFill>
                </a:rPr>
                <a:t>周围的场电势为负，</a:t>
              </a:r>
            </a:p>
            <a:p>
              <a:pPr>
                <a:spcBef>
                  <a:spcPct val="0"/>
                </a:spcBef>
                <a:buClrTx/>
                <a:buSzTx/>
                <a:buFontTx/>
                <a:buNone/>
              </a:pPr>
              <a:r>
                <a:rPr lang="zh-CN" altLang="en-US" sz="2400" b="1">
                  <a:solidFill>
                    <a:srgbClr val="FFFFFF"/>
                  </a:solidFill>
                </a:rPr>
                <a:t>离电荷越远，电势越</a:t>
              </a:r>
              <a:r>
                <a:rPr lang="zh-CN" altLang="en-US" sz="2400" b="1">
                  <a:solidFill>
                    <a:srgbClr val="FFFF00"/>
                  </a:solidFill>
                </a:rPr>
                <a:t>高</a:t>
              </a:r>
              <a:r>
                <a:rPr lang="zh-CN" altLang="en-US" sz="2400" b="1">
                  <a:solidFill>
                    <a:srgbClr val="FFFFFF"/>
                  </a:solidFill>
                </a:rPr>
                <a:t>。</a:t>
              </a:r>
            </a:p>
          </p:txBody>
        </p:sp>
        <p:sp>
          <p:nvSpPr>
            <p:cNvPr id="210953" name="TextBox 29">
              <a:extLst>
                <a:ext uri="{FF2B5EF4-FFF2-40B4-BE49-F238E27FC236}">
                  <a16:creationId xmlns:a16="http://schemas.microsoft.com/office/drawing/2014/main" id="{C19AE2DF-7DD2-421E-A21C-63C0793F0334}"/>
                </a:ext>
              </a:extLst>
            </p:cNvPr>
            <p:cNvSpPr txBox="1">
              <a:spLocks noChangeArrowheads="1"/>
            </p:cNvSpPr>
            <p:nvPr/>
          </p:nvSpPr>
          <p:spPr bwMode="auto">
            <a:xfrm>
              <a:off x="5198708" y="5609857"/>
              <a:ext cx="35878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b="1">
                  <a:solidFill>
                    <a:srgbClr val="FFFF00"/>
                  </a:solidFill>
                </a:rPr>
                <a:t>场强指向电势降低的方向</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000"/>
                                        <p:tgtEl>
                                          <p:spTgt spid="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499"/>
                                          </p:stCondLst>
                                        </p:cTn>
                                        <p:tgtEl>
                                          <p:spTgt spid="4"/>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499"/>
                                          </p:stCondLst>
                                        </p:cTn>
                                        <p:tgtEl>
                                          <p:spTgt spid="3"/>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2">
            <a:extLst>
              <a:ext uri="{FF2B5EF4-FFF2-40B4-BE49-F238E27FC236}">
                <a16:creationId xmlns:a16="http://schemas.microsoft.com/office/drawing/2014/main" id="{5ABAA2BB-4A58-4CA9-810D-4063761AC327}"/>
              </a:ext>
            </a:extLst>
          </p:cNvPr>
          <p:cNvSpPr txBox="1">
            <a:spLocks noChangeArrowheads="1"/>
          </p:cNvSpPr>
          <p:nvPr/>
        </p:nvSpPr>
        <p:spPr bwMode="auto">
          <a:xfrm>
            <a:off x="785813" y="404813"/>
            <a:ext cx="75311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0"/>
              </a:spcBef>
              <a:buClrTx/>
              <a:buSzTx/>
              <a:buFontTx/>
              <a:buNone/>
            </a:pPr>
            <a:r>
              <a:rPr lang="zh-CN" altLang="en-US" sz="2400" b="1">
                <a:solidFill>
                  <a:srgbClr val="FFFFFF"/>
                </a:solidFill>
                <a:latin typeface="宋体" panose="02010600030101010101" pitchFamily="2" charset="-122"/>
              </a:rPr>
              <a:t>均匀带电圆环半径为</a:t>
            </a:r>
            <a:r>
              <a:rPr lang="zh-CN" altLang="zh-CN" sz="2400" b="1" i="1">
                <a:solidFill>
                  <a:srgbClr val="66FFFF"/>
                </a:solidFill>
                <a:latin typeface="Times New Roman" panose="02020603050405020304" pitchFamily="18" charset="0"/>
              </a:rPr>
              <a:t>R</a:t>
            </a:r>
            <a:r>
              <a:rPr lang="zh-CN" altLang="en-US" sz="2400" b="1">
                <a:solidFill>
                  <a:srgbClr val="FFFFFF"/>
                </a:solidFill>
                <a:latin typeface="宋体" panose="02010600030101010101" pitchFamily="2" charset="-122"/>
              </a:rPr>
              <a:t>，电荷线密度为</a:t>
            </a:r>
            <a:r>
              <a:rPr lang="zh-CN" altLang="en-US" sz="2400" b="1" i="1">
                <a:solidFill>
                  <a:srgbClr val="66FFFF"/>
                </a:solidFill>
                <a:latin typeface="Times New Roman" panose="02020603050405020304" pitchFamily="18" charset="0"/>
                <a:sym typeface="Symbol" panose="05050102010706020507" pitchFamily="18" charset="2"/>
              </a:rPr>
              <a:t></a:t>
            </a:r>
            <a:r>
              <a:rPr lang="zh-CN" altLang="en-US" sz="2400" b="1">
                <a:solidFill>
                  <a:srgbClr val="FFFFFF"/>
                </a:solidFill>
                <a:latin typeface="宋体" panose="02010600030101010101" pitchFamily="2" charset="-122"/>
                <a:sym typeface="Symbol" panose="05050102010706020507" pitchFamily="18" charset="2"/>
              </a:rPr>
              <a:t>。</a:t>
            </a:r>
            <a:endParaRPr lang="zh-CN" altLang="en-US" sz="2400" b="1">
              <a:solidFill>
                <a:srgbClr val="FFFFFF"/>
              </a:solidFill>
              <a:latin typeface="宋体" panose="02010600030101010101" pitchFamily="2" charset="-122"/>
            </a:endParaRPr>
          </a:p>
        </p:txBody>
      </p:sp>
      <p:sp>
        <p:nvSpPr>
          <p:cNvPr id="79875" name="Text Box 3">
            <a:extLst>
              <a:ext uri="{FF2B5EF4-FFF2-40B4-BE49-F238E27FC236}">
                <a16:creationId xmlns:a16="http://schemas.microsoft.com/office/drawing/2014/main" id="{13CCDF94-897F-457E-A739-049D4964D677}"/>
              </a:ext>
            </a:extLst>
          </p:cNvPr>
          <p:cNvSpPr txBox="1">
            <a:spLocks noChangeArrowheads="1"/>
          </p:cNvSpPr>
          <p:nvPr/>
        </p:nvSpPr>
        <p:spPr bwMode="auto">
          <a:xfrm>
            <a:off x="263525" y="167005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a:solidFill>
                  <a:srgbClr val="FFFF00"/>
                </a:solidFill>
                <a:latin typeface="Times New Roman" panose="02020603050405020304" pitchFamily="18" charset="0"/>
              </a:rPr>
              <a:t>解</a:t>
            </a:r>
          </a:p>
        </p:txBody>
      </p:sp>
      <p:sp>
        <p:nvSpPr>
          <p:cNvPr id="79876" name="Text Box 4">
            <a:extLst>
              <a:ext uri="{FF2B5EF4-FFF2-40B4-BE49-F238E27FC236}">
                <a16:creationId xmlns:a16="http://schemas.microsoft.com/office/drawing/2014/main" id="{FC309C48-9CD7-4A40-85DE-38D72E87166E}"/>
              </a:ext>
            </a:extLst>
          </p:cNvPr>
          <p:cNvSpPr txBox="1">
            <a:spLocks noChangeArrowheads="1"/>
          </p:cNvSpPr>
          <p:nvPr/>
        </p:nvSpPr>
        <p:spPr bwMode="auto">
          <a:xfrm>
            <a:off x="762000" y="1652588"/>
            <a:ext cx="80756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a:solidFill>
                  <a:srgbClr val="FFFFFF"/>
                </a:solidFill>
                <a:latin typeface="宋体" panose="02010600030101010101" pitchFamily="2" charset="-122"/>
              </a:rPr>
              <a:t>设无穷远处为电势零点，建立如图坐标系，选取电荷元</a:t>
            </a:r>
            <a:r>
              <a:rPr lang="zh-CN" altLang="en-US" sz="2400" b="1">
                <a:solidFill>
                  <a:srgbClr val="66FFFF"/>
                </a:solidFill>
                <a:latin typeface="宋体" panose="02010600030101010101" pitchFamily="2" charset="-122"/>
              </a:rPr>
              <a:t> </a:t>
            </a:r>
            <a:r>
              <a:rPr lang="zh-CN" altLang="zh-CN" sz="2400" b="1">
                <a:solidFill>
                  <a:srgbClr val="66FFFF"/>
                </a:solidFill>
                <a:latin typeface="宋体" panose="02010600030101010101" pitchFamily="2" charset="-122"/>
              </a:rPr>
              <a:t>d</a:t>
            </a:r>
            <a:r>
              <a:rPr lang="zh-CN" altLang="zh-CN" sz="2400" b="1" i="1">
                <a:solidFill>
                  <a:srgbClr val="66FFFF"/>
                </a:solidFill>
                <a:latin typeface="宋体" panose="02010600030101010101" pitchFamily="2" charset="-122"/>
              </a:rPr>
              <a:t>q</a:t>
            </a:r>
          </a:p>
        </p:txBody>
      </p:sp>
      <p:sp>
        <p:nvSpPr>
          <p:cNvPr id="79877" name="Rectangle 5">
            <a:extLst>
              <a:ext uri="{FF2B5EF4-FFF2-40B4-BE49-F238E27FC236}">
                <a16:creationId xmlns:a16="http://schemas.microsoft.com/office/drawing/2014/main" id="{9ECA6D43-F4E3-4206-AE71-02906CD7043E}"/>
              </a:ext>
            </a:extLst>
          </p:cNvPr>
          <p:cNvSpPr>
            <a:spLocks noChangeArrowheads="1"/>
          </p:cNvSpPr>
          <p:nvPr/>
        </p:nvSpPr>
        <p:spPr bwMode="auto">
          <a:xfrm>
            <a:off x="192088" y="452438"/>
            <a:ext cx="6477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b="1">
                <a:solidFill>
                  <a:srgbClr val="FFFF00"/>
                </a:solidFill>
                <a:latin typeface="Times New Roman" panose="02020603050405020304" pitchFamily="18" charset="0"/>
              </a:rPr>
              <a:t>例</a:t>
            </a:r>
            <a:r>
              <a:rPr lang="en-US" altLang="zh-CN" sz="2400" b="1">
                <a:solidFill>
                  <a:srgbClr val="FFFF00"/>
                </a:solidFill>
                <a:latin typeface="Times New Roman" panose="02020603050405020304" pitchFamily="18" charset="0"/>
              </a:rPr>
              <a:t>2</a:t>
            </a:r>
            <a:endParaRPr lang="zh-CN" altLang="zh-CN" sz="2400" b="1">
              <a:solidFill>
                <a:srgbClr val="FFFF00"/>
              </a:solidFill>
              <a:latin typeface="Times New Roman" panose="02020603050405020304" pitchFamily="18" charset="0"/>
            </a:endParaRPr>
          </a:p>
        </p:txBody>
      </p:sp>
      <p:sp>
        <p:nvSpPr>
          <p:cNvPr id="79878" name="Rectangle 6">
            <a:extLst>
              <a:ext uri="{FF2B5EF4-FFF2-40B4-BE49-F238E27FC236}">
                <a16:creationId xmlns:a16="http://schemas.microsoft.com/office/drawing/2014/main" id="{B8640DE6-90FB-458B-9EFB-FACA38157302}"/>
              </a:ext>
            </a:extLst>
          </p:cNvPr>
          <p:cNvSpPr>
            <a:spLocks noChangeArrowheads="1"/>
          </p:cNvSpPr>
          <p:nvPr/>
        </p:nvSpPr>
        <p:spPr bwMode="auto">
          <a:xfrm>
            <a:off x="750888" y="1052513"/>
            <a:ext cx="457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b="1">
                <a:solidFill>
                  <a:srgbClr val="FFFFFF"/>
                </a:solidFill>
                <a:latin typeface="Times New Roman" panose="02020603050405020304" pitchFamily="18" charset="0"/>
                <a:sym typeface="Symbol" panose="05050102010706020507" pitchFamily="18" charset="2"/>
              </a:rPr>
              <a:t>圆环轴线上一点的电势</a:t>
            </a:r>
            <a:endParaRPr lang="zh-CN" altLang="en-US" sz="2400" b="1">
              <a:solidFill>
                <a:srgbClr val="FFFF66"/>
              </a:solidFill>
              <a:latin typeface="Times New Roman" panose="02020603050405020304" pitchFamily="18" charset="0"/>
              <a:sym typeface="Symbol" panose="05050102010706020507" pitchFamily="18" charset="2"/>
            </a:endParaRPr>
          </a:p>
        </p:txBody>
      </p:sp>
      <p:sp>
        <p:nvSpPr>
          <p:cNvPr id="79879" name="Rectangle 7">
            <a:extLst>
              <a:ext uri="{FF2B5EF4-FFF2-40B4-BE49-F238E27FC236}">
                <a16:creationId xmlns:a16="http://schemas.microsoft.com/office/drawing/2014/main" id="{92D36460-CA75-4B5D-AB28-6CB1B26AE951}"/>
              </a:ext>
            </a:extLst>
          </p:cNvPr>
          <p:cNvSpPr>
            <a:spLocks noChangeArrowheads="1"/>
          </p:cNvSpPr>
          <p:nvPr/>
        </p:nvSpPr>
        <p:spPr bwMode="auto">
          <a:xfrm>
            <a:off x="269875" y="1052513"/>
            <a:ext cx="492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b="1">
                <a:solidFill>
                  <a:srgbClr val="FFFF00"/>
                </a:solidFill>
                <a:latin typeface="Times New Roman" panose="02020603050405020304" pitchFamily="18" charset="0"/>
                <a:sym typeface="Symbol" panose="05050102010706020507" pitchFamily="18" charset="2"/>
              </a:rPr>
              <a:t>求</a:t>
            </a:r>
          </a:p>
        </p:txBody>
      </p:sp>
      <p:graphicFrame>
        <p:nvGraphicFramePr>
          <p:cNvPr id="79880" name="Object 8">
            <a:extLst>
              <a:ext uri="{FF2B5EF4-FFF2-40B4-BE49-F238E27FC236}">
                <a16:creationId xmlns:a16="http://schemas.microsoft.com/office/drawing/2014/main" id="{486CA633-D4D1-46DC-9001-7C6A61DF76DE}"/>
              </a:ext>
            </a:extLst>
          </p:cNvPr>
          <p:cNvGraphicFramePr>
            <a:graphicFrameLocks/>
          </p:cNvGraphicFramePr>
          <p:nvPr/>
        </p:nvGraphicFramePr>
        <p:xfrm>
          <a:off x="1008063" y="2389188"/>
          <a:ext cx="1244600" cy="393700"/>
        </p:xfrm>
        <a:graphic>
          <a:graphicData uri="http://schemas.openxmlformats.org/presentationml/2006/ole">
            <mc:AlternateContent xmlns:mc="http://schemas.openxmlformats.org/markup-compatibility/2006">
              <mc:Choice xmlns:v="urn:schemas-microsoft-com:vml" Requires="v">
                <p:oleObj name="Equation" r:id="rId2" imgW="2343307" imgH="638082" progId="Equation.DSMT4">
                  <p:embed/>
                </p:oleObj>
              </mc:Choice>
              <mc:Fallback>
                <p:oleObj name="Equation" r:id="rId2" imgW="2343307" imgH="638082" progId="Equation.DSMT4">
                  <p:embed/>
                  <p:pic>
                    <p:nvPicPr>
                      <p:cNvPr id="0" name="Object 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063" y="2389188"/>
                        <a:ext cx="12446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9881" name="Oval 9">
            <a:extLst>
              <a:ext uri="{FF2B5EF4-FFF2-40B4-BE49-F238E27FC236}">
                <a16:creationId xmlns:a16="http://schemas.microsoft.com/office/drawing/2014/main" id="{B0FABA9E-EED5-46E1-93F3-3DEFF0978F1F}"/>
              </a:ext>
            </a:extLst>
          </p:cNvPr>
          <p:cNvSpPr>
            <a:spLocks noChangeArrowheads="1"/>
          </p:cNvSpPr>
          <p:nvPr/>
        </p:nvSpPr>
        <p:spPr bwMode="auto">
          <a:xfrm>
            <a:off x="5819775" y="3128963"/>
            <a:ext cx="762000" cy="1524000"/>
          </a:xfrm>
          <a:prstGeom prst="ellipse">
            <a:avLst/>
          </a:prstGeom>
          <a:noFill/>
          <a:ln w="76200">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grpSp>
        <p:nvGrpSpPr>
          <p:cNvPr id="2" name="Group 10">
            <a:extLst>
              <a:ext uri="{FF2B5EF4-FFF2-40B4-BE49-F238E27FC236}">
                <a16:creationId xmlns:a16="http://schemas.microsoft.com/office/drawing/2014/main" id="{26E7EA3F-334D-4022-B4A1-4D3D91FC6C25}"/>
              </a:ext>
            </a:extLst>
          </p:cNvPr>
          <p:cNvGrpSpPr>
            <a:grpSpLocks/>
          </p:cNvGrpSpPr>
          <p:nvPr/>
        </p:nvGrpSpPr>
        <p:grpSpPr bwMode="auto">
          <a:xfrm>
            <a:off x="5843588" y="3128963"/>
            <a:ext cx="387350" cy="762000"/>
            <a:chOff x="0" y="0"/>
            <a:chExt cx="244" cy="480"/>
          </a:xfrm>
        </p:grpSpPr>
        <p:sp>
          <p:nvSpPr>
            <p:cNvPr id="211997" name="Line 11">
              <a:extLst>
                <a:ext uri="{FF2B5EF4-FFF2-40B4-BE49-F238E27FC236}">
                  <a16:creationId xmlns:a16="http://schemas.microsoft.com/office/drawing/2014/main" id="{998789C4-E6CD-477A-84CA-ED1DEDF43ED9}"/>
                </a:ext>
              </a:extLst>
            </p:cNvPr>
            <p:cNvSpPr>
              <a:spLocks noChangeShapeType="1"/>
            </p:cNvSpPr>
            <p:nvPr/>
          </p:nvSpPr>
          <p:spPr bwMode="auto">
            <a:xfrm flipV="1">
              <a:off x="229" y="0"/>
              <a:ext cx="0" cy="480"/>
            </a:xfrm>
            <a:prstGeom prst="line">
              <a:avLst/>
            </a:prstGeom>
            <a:noFill/>
            <a:ln w="28575">
              <a:solidFill>
                <a:srgbClr val="00FF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11998" name="Text Box 12">
              <a:extLst>
                <a:ext uri="{FF2B5EF4-FFF2-40B4-BE49-F238E27FC236}">
                  <a16:creationId xmlns:a16="http://schemas.microsoft.com/office/drawing/2014/main" id="{662B9070-6D42-4CD8-89D4-64DF1E60CE1E}"/>
                </a:ext>
              </a:extLst>
            </p:cNvPr>
            <p:cNvSpPr txBox="1">
              <a:spLocks noChangeArrowheads="1"/>
            </p:cNvSpPr>
            <p:nvPr/>
          </p:nvSpPr>
          <p:spPr bwMode="auto">
            <a:xfrm>
              <a:off x="0" y="174"/>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zh-CN" sz="2400" b="1" i="1">
                  <a:solidFill>
                    <a:srgbClr val="00FF00"/>
                  </a:solidFill>
                  <a:latin typeface="Times New Roman" panose="02020603050405020304" pitchFamily="18" charset="0"/>
                </a:rPr>
                <a:t>R</a:t>
              </a:r>
            </a:p>
          </p:txBody>
        </p:sp>
      </p:grpSp>
      <p:sp>
        <p:nvSpPr>
          <p:cNvPr id="79885" name="Line 13">
            <a:extLst>
              <a:ext uri="{FF2B5EF4-FFF2-40B4-BE49-F238E27FC236}">
                <a16:creationId xmlns:a16="http://schemas.microsoft.com/office/drawing/2014/main" id="{C77C7673-8244-4E99-8A7F-8D6108BDD727}"/>
              </a:ext>
            </a:extLst>
          </p:cNvPr>
          <p:cNvSpPr>
            <a:spLocks noChangeShapeType="1"/>
          </p:cNvSpPr>
          <p:nvPr/>
        </p:nvSpPr>
        <p:spPr bwMode="auto">
          <a:xfrm>
            <a:off x="6207125" y="3890963"/>
            <a:ext cx="1295400" cy="0"/>
          </a:xfrm>
          <a:prstGeom prst="line">
            <a:avLst/>
          </a:prstGeom>
          <a:noFill/>
          <a:ln w="9525">
            <a:solidFill>
              <a:srgbClr val="66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 name="Group 14">
            <a:extLst>
              <a:ext uri="{FF2B5EF4-FFF2-40B4-BE49-F238E27FC236}">
                <a16:creationId xmlns:a16="http://schemas.microsoft.com/office/drawing/2014/main" id="{5DD3170E-2336-4192-8F3D-D102D18198B4}"/>
              </a:ext>
            </a:extLst>
          </p:cNvPr>
          <p:cNvGrpSpPr>
            <a:grpSpLocks/>
          </p:cNvGrpSpPr>
          <p:nvPr/>
        </p:nvGrpSpPr>
        <p:grpSpPr bwMode="auto">
          <a:xfrm>
            <a:off x="7443788" y="3856038"/>
            <a:ext cx="369887" cy="685800"/>
            <a:chOff x="0" y="0"/>
            <a:chExt cx="233" cy="432"/>
          </a:xfrm>
        </p:grpSpPr>
        <p:sp>
          <p:nvSpPr>
            <p:cNvPr id="211995" name="Oval 15">
              <a:extLst>
                <a:ext uri="{FF2B5EF4-FFF2-40B4-BE49-F238E27FC236}">
                  <a16:creationId xmlns:a16="http://schemas.microsoft.com/office/drawing/2014/main" id="{15EB419F-861F-4929-A8A4-19EA69AED4D8}"/>
                </a:ext>
              </a:extLst>
            </p:cNvPr>
            <p:cNvSpPr>
              <a:spLocks noChangeArrowheads="1"/>
            </p:cNvSpPr>
            <p:nvPr/>
          </p:nvSpPr>
          <p:spPr bwMode="auto">
            <a:xfrm>
              <a:off x="58" y="0"/>
              <a:ext cx="48" cy="48"/>
            </a:xfrm>
            <a:prstGeom prst="ellipse">
              <a:avLst/>
            </a:prstGeom>
            <a:solidFill>
              <a:srgbClr val="FFFF66"/>
            </a:solidFill>
            <a:ln w="9525">
              <a:solidFill>
                <a:srgbClr val="FFFF66"/>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211996" name="Text Box 16">
              <a:extLst>
                <a:ext uri="{FF2B5EF4-FFF2-40B4-BE49-F238E27FC236}">
                  <a16:creationId xmlns:a16="http://schemas.microsoft.com/office/drawing/2014/main" id="{C0D33684-1958-4912-907C-D538758E095F}"/>
                </a:ext>
              </a:extLst>
            </p:cNvPr>
            <p:cNvSpPr txBox="1">
              <a:spLocks noChangeArrowheads="1"/>
            </p:cNvSpPr>
            <p:nvPr/>
          </p:nvSpPr>
          <p:spPr bwMode="auto">
            <a:xfrm>
              <a:off x="0" y="144"/>
              <a:ext cx="2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zh-CN" sz="2400" b="1" i="1">
                  <a:solidFill>
                    <a:srgbClr val="FFFF66"/>
                  </a:solidFill>
                  <a:latin typeface="Times New Roman" panose="02020603050405020304" pitchFamily="18" charset="0"/>
                </a:rPr>
                <a:t>P</a:t>
              </a:r>
            </a:p>
          </p:txBody>
        </p:sp>
      </p:grpSp>
      <p:grpSp>
        <p:nvGrpSpPr>
          <p:cNvPr id="4" name="Group 17">
            <a:extLst>
              <a:ext uri="{FF2B5EF4-FFF2-40B4-BE49-F238E27FC236}">
                <a16:creationId xmlns:a16="http://schemas.microsoft.com/office/drawing/2014/main" id="{ED75EE56-DDFE-4EB9-87BE-3F9A2030DA28}"/>
              </a:ext>
            </a:extLst>
          </p:cNvPr>
          <p:cNvGrpSpPr>
            <a:grpSpLocks/>
          </p:cNvGrpSpPr>
          <p:nvPr/>
        </p:nvGrpSpPr>
        <p:grpSpPr bwMode="auto">
          <a:xfrm>
            <a:off x="6038850" y="3890963"/>
            <a:ext cx="2470150" cy="574675"/>
            <a:chOff x="0" y="0"/>
            <a:chExt cx="1556" cy="362"/>
          </a:xfrm>
        </p:grpSpPr>
        <p:sp>
          <p:nvSpPr>
            <p:cNvPr id="211992" name="Line 18">
              <a:extLst>
                <a:ext uri="{FF2B5EF4-FFF2-40B4-BE49-F238E27FC236}">
                  <a16:creationId xmlns:a16="http://schemas.microsoft.com/office/drawing/2014/main" id="{FA4C389B-E8D8-4CC8-982A-EC97835813D3}"/>
                </a:ext>
              </a:extLst>
            </p:cNvPr>
            <p:cNvSpPr>
              <a:spLocks noChangeShapeType="1"/>
            </p:cNvSpPr>
            <p:nvPr/>
          </p:nvSpPr>
          <p:spPr bwMode="auto">
            <a:xfrm>
              <a:off x="106" y="0"/>
              <a:ext cx="1440" cy="0"/>
            </a:xfrm>
            <a:prstGeom prst="line">
              <a:avLst/>
            </a:prstGeom>
            <a:noFill/>
            <a:ln w="28575">
              <a:solidFill>
                <a:srgbClr val="FFFF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11993" name="Text Box 19">
              <a:extLst>
                <a:ext uri="{FF2B5EF4-FFF2-40B4-BE49-F238E27FC236}">
                  <a16:creationId xmlns:a16="http://schemas.microsoft.com/office/drawing/2014/main" id="{D51AB3D1-EC4E-4295-B05C-3B586DB6F3B1}"/>
                </a:ext>
              </a:extLst>
            </p:cNvPr>
            <p:cNvSpPr txBox="1">
              <a:spLocks noChangeArrowheads="1"/>
            </p:cNvSpPr>
            <p:nvPr/>
          </p:nvSpPr>
          <p:spPr bwMode="auto">
            <a:xfrm>
              <a:off x="0" y="2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zh-CN" sz="2400" b="1" i="1">
                  <a:solidFill>
                    <a:srgbClr val="66FFFF"/>
                  </a:solidFill>
                  <a:latin typeface="Times New Roman" panose="02020603050405020304" pitchFamily="18" charset="0"/>
                </a:rPr>
                <a:t>O</a:t>
              </a:r>
            </a:p>
          </p:txBody>
        </p:sp>
        <p:sp>
          <p:nvSpPr>
            <p:cNvPr id="211994" name="Text Box 20">
              <a:extLst>
                <a:ext uri="{FF2B5EF4-FFF2-40B4-BE49-F238E27FC236}">
                  <a16:creationId xmlns:a16="http://schemas.microsoft.com/office/drawing/2014/main" id="{B5651981-541E-4E94-9C6B-855DE716E9B8}"/>
                </a:ext>
              </a:extLst>
            </p:cNvPr>
            <p:cNvSpPr txBox="1">
              <a:spLocks noChangeArrowheads="1"/>
            </p:cNvSpPr>
            <p:nvPr/>
          </p:nvSpPr>
          <p:spPr bwMode="auto">
            <a:xfrm>
              <a:off x="1344" y="7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zh-CN" sz="2400" b="1" i="1">
                  <a:solidFill>
                    <a:srgbClr val="66FFFF"/>
                  </a:solidFill>
                  <a:latin typeface="Times New Roman" panose="02020603050405020304" pitchFamily="18" charset="0"/>
                </a:rPr>
                <a:t>x</a:t>
              </a:r>
            </a:p>
          </p:txBody>
        </p:sp>
      </p:grpSp>
      <p:grpSp>
        <p:nvGrpSpPr>
          <p:cNvPr id="5" name="Group 21">
            <a:extLst>
              <a:ext uri="{FF2B5EF4-FFF2-40B4-BE49-F238E27FC236}">
                <a16:creationId xmlns:a16="http://schemas.microsoft.com/office/drawing/2014/main" id="{648C40A5-573F-43F0-993C-E2BFB598C26A}"/>
              </a:ext>
            </a:extLst>
          </p:cNvPr>
          <p:cNvGrpSpPr>
            <a:grpSpLocks/>
          </p:cNvGrpSpPr>
          <p:nvPr/>
        </p:nvGrpSpPr>
        <p:grpSpPr bwMode="auto">
          <a:xfrm>
            <a:off x="5919788" y="2471738"/>
            <a:ext cx="560387" cy="730250"/>
            <a:chOff x="0" y="0"/>
            <a:chExt cx="353" cy="460"/>
          </a:xfrm>
        </p:grpSpPr>
        <p:sp>
          <p:nvSpPr>
            <p:cNvPr id="211990" name="Rectangle 22">
              <a:extLst>
                <a:ext uri="{FF2B5EF4-FFF2-40B4-BE49-F238E27FC236}">
                  <a16:creationId xmlns:a16="http://schemas.microsoft.com/office/drawing/2014/main" id="{D1220675-5698-414E-9C1A-C9ECA306A7E1}"/>
                </a:ext>
              </a:extLst>
            </p:cNvPr>
            <p:cNvSpPr>
              <a:spLocks noChangeArrowheads="1"/>
            </p:cNvSpPr>
            <p:nvPr/>
          </p:nvSpPr>
          <p:spPr bwMode="auto">
            <a:xfrm>
              <a:off x="155" y="390"/>
              <a:ext cx="70" cy="70"/>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211991" name="Rectangle 23">
              <a:extLst>
                <a:ext uri="{FF2B5EF4-FFF2-40B4-BE49-F238E27FC236}">
                  <a16:creationId xmlns:a16="http://schemas.microsoft.com/office/drawing/2014/main" id="{F5F1C250-1326-47B6-BA1C-88FACAC8C9FA}"/>
                </a:ext>
              </a:extLst>
            </p:cNvPr>
            <p:cNvSpPr>
              <a:spLocks noChangeArrowheads="1"/>
            </p:cNvSpPr>
            <p:nvPr/>
          </p:nvSpPr>
          <p:spPr bwMode="auto">
            <a:xfrm>
              <a:off x="0" y="0"/>
              <a:ext cx="35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zh-CN" sz="2800" b="1">
                  <a:solidFill>
                    <a:srgbClr val="66FFFF"/>
                  </a:solidFill>
                  <a:latin typeface="Times New Roman" panose="02020603050405020304" pitchFamily="18" charset="0"/>
                </a:rPr>
                <a:t>d</a:t>
              </a:r>
              <a:r>
                <a:rPr lang="zh-CN" altLang="zh-CN" sz="2800" b="1" i="1">
                  <a:solidFill>
                    <a:srgbClr val="66FFFF"/>
                  </a:solidFill>
                  <a:latin typeface="Times New Roman" panose="02020603050405020304" pitchFamily="18" charset="0"/>
                </a:rPr>
                <a:t>q</a:t>
              </a:r>
            </a:p>
          </p:txBody>
        </p:sp>
      </p:grpSp>
      <p:grpSp>
        <p:nvGrpSpPr>
          <p:cNvPr id="6" name="Group 24">
            <a:extLst>
              <a:ext uri="{FF2B5EF4-FFF2-40B4-BE49-F238E27FC236}">
                <a16:creationId xmlns:a16="http://schemas.microsoft.com/office/drawing/2014/main" id="{C16AF443-823D-4A2A-89A9-B9E332A7A7BA}"/>
              </a:ext>
            </a:extLst>
          </p:cNvPr>
          <p:cNvGrpSpPr>
            <a:grpSpLocks/>
          </p:cNvGrpSpPr>
          <p:nvPr/>
        </p:nvGrpSpPr>
        <p:grpSpPr bwMode="auto">
          <a:xfrm>
            <a:off x="6207125" y="2967038"/>
            <a:ext cx="1371600" cy="923925"/>
            <a:chOff x="0" y="0"/>
            <a:chExt cx="864" cy="582"/>
          </a:xfrm>
        </p:grpSpPr>
        <p:sp>
          <p:nvSpPr>
            <p:cNvPr id="211988" name="Line 25">
              <a:extLst>
                <a:ext uri="{FF2B5EF4-FFF2-40B4-BE49-F238E27FC236}">
                  <a16:creationId xmlns:a16="http://schemas.microsoft.com/office/drawing/2014/main" id="{39CA0090-F0FB-456F-921F-56969BAD1208}"/>
                </a:ext>
              </a:extLst>
            </p:cNvPr>
            <p:cNvSpPr>
              <a:spLocks noChangeShapeType="1"/>
            </p:cNvSpPr>
            <p:nvPr/>
          </p:nvSpPr>
          <p:spPr bwMode="auto">
            <a:xfrm>
              <a:off x="0" y="102"/>
              <a:ext cx="864" cy="480"/>
            </a:xfrm>
            <a:prstGeom prst="line">
              <a:avLst/>
            </a:prstGeom>
            <a:noFill/>
            <a:ln w="285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1989" name="Text Box 26">
              <a:extLst>
                <a:ext uri="{FF2B5EF4-FFF2-40B4-BE49-F238E27FC236}">
                  <a16:creationId xmlns:a16="http://schemas.microsoft.com/office/drawing/2014/main" id="{3D3842C1-59C6-4C6E-88E9-4DF11D86C840}"/>
                </a:ext>
              </a:extLst>
            </p:cNvPr>
            <p:cNvSpPr txBox="1">
              <a:spLocks noChangeArrowheads="1"/>
            </p:cNvSpPr>
            <p:nvPr/>
          </p:nvSpPr>
          <p:spPr bwMode="auto">
            <a:xfrm>
              <a:off x="422" y="0"/>
              <a:ext cx="25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zh-CN" sz="2800" b="1" i="1">
                  <a:solidFill>
                    <a:srgbClr val="FFFF66"/>
                  </a:solidFill>
                  <a:latin typeface="Times New Roman" panose="02020603050405020304" pitchFamily="18" charset="0"/>
                </a:rPr>
                <a:t>r</a:t>
              </a:r>
            </a:p>
          </p:txBody>
        </p:sp>
      </p:grpSp>
      <p:graphicFrame>
        <p:nvGraphicFramePr>
          <p:cNvPr id="79899" name="Object 27">
            <a:extLst>
              <a:ext uri="{FF2B5EF4-FFF2-40B4-BE49-F238E27FC236}">
                <a16:creationId xmlns:a16="http://schemas.microsoft.com/office/drawing/2014/main" id="{A6E17627-3DDC-41FB-9B84-6462262C15D5}"/>
              </a:ext>
            </a:extLst>
          </p:cNvPr>
          <p:cNvGraphicFramePr>
            <a:graphicFrameLocks/>
          </p:cNvGraphicFramePr>
          <p:nvPr/>
        </p:nvGraphicFramePr>
        <p:xfrm>
          <a:off x="1039813" y="3109913"/>
          <a:ext cx="1612900" cy="914400"/>
        </p:xfrm>
        <a:graphic>
          <a:graphicData uri="http://schemas.openxmlformats.org/presentationml/2006/ole">
            <mc:AlternateContent xmlns:mc="http://schemas.openxmlformats.org/markup-compatibility/2006">
              <mc:Choice xmlns:v="urn:schemas-microsoft-com:vml" Requires="v">
                <p:oleObj r:id="rId4" imgW="3076624" imgH="1685845" progId="Equation.3">
                  <p:embed/>
                </p:oleObj>
              </mc:Choice>
              <mc:Fallback>
                <p:oleObj r:id="rId4" imgW="3076624" imgH="1685845" progId="Equation.3">
                  <p:embed/>
                  <p:pic>
                    <p:nvPicPr>
                      <p:cNvPr id="0" name="Object 2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9813" y="3109913"/>
                        <a:ext cx="16129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9900" name="Object 28">
            <a:extLst>
              <a:ext uri="{FF2B5EF4-FFF2-40B4-BE49-F238E27FC236}">
                <a16:creationId xmlns:a16="http://schemas.microsoft.com/office/drawing/2014/main" id="{13877619-83ED-4B91-BA2C-3E1971FBD6F1}"/>
              </a:ext>
            </a:extLst>
          </p:cNvPr>
          <p:cNvGraphicFramePr>
            <a:graphicFrameLocks/>
          </p:cNvGraphicFramePr>
          <p:nvPr/>
        </p:nvGraphicFramePr>
        <p:xfrm>
          <a:off x="2813050" y="3109913"/>
          <a:ext cx="2335213" cy="939800"/>
        </p:xfrm>
        <a:graphic>
          <a:graphicData uri="http://schemas.openxmlformats.org/presentationml/2006/ole">
            <mc:AlternateContent xmlns:mc="http://schemas.openxmlformats.org/markup-compatibility/2006">
              <mc:Choice xmlns:v="urn:schemas-microsoft-com:vml" Requires="v">
                <p:oleObj r:id="rId6" imgW="4524214" imgH="1733683" progId="Equation.3">
                  <p:embed/>
                </p:oleObj>
              </mc:Choice>
              <mc:Fallback>
                <p:oleObj r:id="rId6" imgW="4524214" imgH="1733683" progId="Equation.3">
                  <p:embed/>
                  <p:pic>
                    <p:nvPicPr>
                      <p:cNvPr id="0" name="Object 28"/>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13050" y="3109913"/>
                        <a:ext cx="2335213"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9901" name="Object 29">
            <a:extLst>
              <a:ext uri="{FF2B5EF4-FFF2-40B4-BE49-F238E27FC236}">
                <a16:creationId xmlns:a16="http://schemas.microsoft.com/office/drawing/2014/main" id="{8EE08711-2FA2-4015-B062-B303AD2B9E61}"/>
              </a:ext>
            </a:extLst>
          </p:cNvPr>
          <p:cNvGraphicFramePr>
            <a:graphicFrameLocks/>
          </p:cNvGraphicFramePr>
          <p:nvPr/>
        </p:nvGraphicFramePr>
        <p:xfrm>
          <a:off x="1195388" y="4443413"/>
          <a:ext cx="3046412" cy="863600"/>
        </p:xfrm>
        <a:graphic>
          <a:graphicData uri="http://schemas.openxmlformats.org/presentationml/2006/ole">
            <mc:AlternateContent xmlns:mc="http://schemas.openxmlformats.org/markup-compatibility/2006">
              <mc:Choice xmlns:v="urn:schemas-microsoft-com:vml" Requires="v">
                <p:oleObj r:id="rId8" imgW="5953121" imgH="1581177" progId="Equation.3">
                  <p:embed/>
                </p:oleObj>
              </mc:Choice>
              <mc:Fallback>
                <p:oleObj r:id="rId8" imgW="5953121" imgH="1581177" progId="Equation.3">
                  <p:embed/>
                  <p:pic>
                    <p:nvPicPr>
                      <p:cNvPr id="0" name="Object 2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95388" y="4443413"/>
                        <a:ext cx="3046412"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9902" name="Object 30">
            <a:extLst>
              <a:ext uri="{FF2B5EF4-FFF2-40B4-BE49-F238E27FC236}">
                <a16:creationId xmlns:a16="http://schemas.microsoft.com/office/drawing/2014/main" id="{45C9C28A-DAEF-41A9-B324-D8899F59DB2D}"/>
              </a:ext>
            </a:extLst>
          </p:cNvPr>
          <p:cNvGraphicFramePr>
            <a:graphicFrameLocks/>
          </p:cNvGraphicFramePr>
          <p:nvPr/>
        </p:nvGraphicFramePr>
        <p:xfrm>
          <a:off x="1584325" y="5521325"/>
          <a:ext cx="2143125" cy="768350"/>
        </p:xfrm>
        <a:graphic>
          <a:graphicData uri="http://schemas.openxmlformats.org/presentationml/2006/ole">
            <mc:AlternateContent xmlns:mc="http://schemas.openxmlformats.org/markup-compatibility/2006">
              <mc:Choice xmlns:v="urn:schemas-microsoft-com:vml" Requires="v">
                <p:oleObj name="Equation" r:id="rId10" imgW="4524214" imgH="1733683" progId="Equation.3">
                  <p:embed/>
                </p:oleObj>
              </mc:Choice>
              <mc:Fallback>
                <p:oleObj name="Equation" r:id="rId10" imgW="4524214" imgH="1733683" progId="Equation.3">
                  <p:embed/>
                  <p:pic>
                    <p:nvPicPr>
                      <p:cNvPr id="0" name="Object 30"/>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84325" y="5521325"/>
                        <a:ext cx="214312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98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79874"/>
                                        </p:tgtEl>
                                        <p:attrNameLst>
                                          <p:attrName>style.visibility</p:attrName>
                                        </p:attrNameLst>
                                      </p:cBhvr>
                                      <p:to>
                                        <p:strVal val="visible"/>
                                      </p:to>
                                    </p:set>
                                    <p:animEffect transition="in" filter="wipe(left)">
                                      <p:cBhvr>
                                        <p:cTn id="11" dur="500"/>
                                        <p:tgtEl>
                                          <p:spTgt spid="7987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 presetClass="entr" presetSubtype="32" fill="hold" grpId="0" nodeType="clickEffect">
                                  <p:stCondLst>
                                    <p:cond delay="0"/>
                                  </p:stCondLst>
                                  <p:childTnLst>
                                    <p:set>
                                      <p:cBhvr>
                                        <p:cTn id="15" dur="1" fill="hold">
                                          <p:stCondLst>
                                            <p:cond delay="0"/>
                                          </p:stCondLst>
                                        </p:cTn>
                                        <p:tgtEl>
                                          <p:spTgt spid="79881"/>
                                        </p:tgtEl>
                                        <p:attrNameLst>
                                          <p:attrName>style.visibility</p:attrName>
                                        </p:attrNameLst>
                                      </p:cBhvr>
                                      <p:to>
                                        <p:strVal val="visible"/>
                                      </p:to>
                                    </p:set>
                                    <p:animEffect transition="in" filter="box(out)">
                                      <p:cBhvr>
                                        <p:cTn id="16" dur="500"/>
                                        <p:tgtEl>
                                          <p:spTgt spid="7988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4"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down)">
                                      <p:cBhvr>
                                        <p:cTn id="21" dur="500"/>
                                        <p:tgtEl>
                                          <p:spTgt spid="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79885"/>
                                        </p:tgtEl>
                                        <p:attrNameLst>
                                          <p:attrName>style.visibility</p:attrName>
                                        </p:attrNameLst>
                                      </p:cBhvr>
                                      <p:to>
                                        <p:strVal val="visible"/>
                                      </p:to>
                                    </p:set>
                                    <p:animEffect transition="in" filter="wipe(left)">
                                      <p:cBhvr>
                                        <p:cTn id="26" dur="500"/>
                                        <p:tgtEl>
                                          <p:spTgt spid="79885"/>
                                        </p:tgtEl>
                                      </p:cBhvr>
                                    </p:animEffect>
                                  </p:childTnLst>
                                </p:cTn>
                              </p:par>
                            </p:childTnLst>
                          </p:cTn>
                        </p:par>
                        <p:par>
                          <p:cTn id="27" fill="hold" nodeType="afterGroup">
                            <p:stCondLst>
                              <p:cond delay="500"/>
                            </p:stCondLst>
                            <p:childTnLst>
                              <p:par>
                                <p:cTn id="28" presetID="1" presetClass="entr" presetSubtype="0" fill="hold" nodeType="afterEffect">
                                  <p:stCondLst>
                                    <p:cond delay="0"/>
                                  </p:stCondLst>
                                  <p:childTnLst>
                                    <p:set>
                                      <p:cBhvr>
                                        <p:cTn id="29" dur="1" fill="hold">
                                          <p:stCondLst>
                                            <p:cond delay="499"/>
                                          </p:stCondLst>
                                        </p:cTn>
                                        <p:tgtEl>
                                          <p:spTgt spid="3"/>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1"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up)">
                                      <p:cBhvr>
                                        <p:cTn id="34" dur="500"/>
                                        <p:tgtEl>
                                          <p:spTgt spid="6"/>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79879"/>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79878"/>
                                        </p:tgtEl>
                                        <p:attrNameLst>
                                          <p:attrName>style.visibility</p:attrName>
                                        </p:attrNameLst>
                                      </p:cBhvr>
                                      <p:to>
                                        <p:strVal val="visible"/>
                                      </p:to>
                                    </p:set>
                                    <p:animEffect transition="in" filter="wipe(left)">
                                      <p:cBhvr>
                                        <p:cTn id="43" dur="500"/>
                                        <p:tgtEl>
                                          <p:spTgt spid="79878"/>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grpId="0" nodeType="clickEffect">
                                  <p:stCondLst>
                                    <p:cond delay="0"/>
                                  </p:stCondLst>
                                  <p:childTnLst>
                                    <p:set>
                                      <p:cBhvr>
                                        <p:cTn id="47" dur="1" fill="hold">
                                          <p:stCondLst>
                                            <p:cond delay="499"/>
                                          </p:stCondLst>
                                        </p:cTn>
                                        <p:tgtEl>
                                          <p:spTgt spid="79875"/>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79876"/>
                                        </p:tgtEl>
                                        <p:attrNameLst>
                                          <p:attrName>style.visibility</p:attrName>
                                        </p:attrNameLst>
                                      </p:cBhvr>
                                      <p:to>
                                        <p:strVal val="visible"/>
                                      </p:to>
                                    </p:set>
                                    <p:animEffect transition="in" filter="wipe(left)">
                                      <p:cBhvr>
                                        <p:cTn id="52" dur="500"/>
                                        <p:tgtEl>
                                          <p:spTgt spid="7987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wipe(left)">
                                      <p:cBhvr>
                                        <p:cTn id="57" dur="500"/>
                                        <p:tgtEl>
                                          <p:spTgt spid="4"/>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 presetClass="entr" presetSubtype="0" fill="hold" nodeType="clickEffect">
                                  <p:stCondLst>
                                    <p:cond delay="0"/>
                                  </p:stCondLst>
                                  <p:childTnLst>
                                    <p:set>
                                      <p:cBhvr>
                                        <p:cTn id="61" dur="1" fill="hold">
                                          <p:stCondLst>
                                            <p:cond delay="499"/>
                                          </p:stCondLst>
                                        </p:cTn>
                                        <p:tgtEl>
                                          <p:spTgt spid="5"/>
                                        </p:tgtEl>
                                        <p:attrNameLst>
                                          <p:attrName>style.visibility</p:attrName>
                                        </p:attrNameLst>
                                      </p:cBhvr>
                                      <p:to>
                                        <p:strVal val="visible"/>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nodeType="clickEffect">
                                  <p:stCondLst>
                                    <p:cond delay="0"/>
                                  </p:stCondLst>
                                  <p:childTnLst>
                                    <p:set>
                                      <p:cBhvr>
                                        <p:cTn id="65" dur="1" fill="hold">
                                          <p:stCondLst>
                                            <p:cond delay="0"/>
                                          </p:stCondLst>
                                        </p:cTn>
                                        <p:tgtEl>
                                          <p:spTgt spid="79880"/>
                                        </p:tgtEl>
                                        <p:attrNameLst>
                                          <p:attrName>style.visibility</p:attrName>
                                        </p:attrNameLst>
                                      </p:cBhvr>
                                      <p:to>
                                        <p:strVal val="visible"/>
                                      </p:to>
                                    </p:set>
                                    <p:animEffect transition="in" filter="wipe(left)">
                                      <p:cBhvr>
                                        <p:cTn id="66" dur="500"/>
                                        <p:tgtEl>
                                          <p:spTgt spid="79880"/>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nodeType="clickEffect">
                                  <p:stCondLst>
                                    <p:cond delay="0"/>
                                  </p:stCondLst>
                                  <p:childTnLst>
                                    <p:set>
                                      <p:cBhvr>
                                        <p:cTn id="70" dur="1" fill="hold">
                                          <p:stCondLst>
                                            <p:cond delay="0"/>
                                          </p:stCondLst>
                                        </p:cTn>
                                        <p:tgtEl>
                                          <p:spTgt spid="79899"/>
                                        </p:tgtEl>
                                        <p:attrNameLst>
                                          <p:attrName>style.visibility</p:attrName>
                                        </p:attrNameLst>
                                      </p:cBhvr>
                                      <p:to>
                                        <p:strVal val="visible"/>
                                      </p:to>
                                    </p:set>
                                    <p:animEffect transition="in" filter="wipe(left)">
                                      <p:cBhvr>
                                        <p:cTn id="71" dur="500"/>
                                        <p:tgtEl>
                                          <p:spTgt spid="79899"/>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nodeType="clickEffect">
                                  <p:stCondLst>
                                    <p:cond delay="0"/>
                                  </p:stCondLst>
                                  <p:childTnLst>
                                    <p:set>
                                      <p:cBhvr>
                                        <p:cTn id="75" dur="1" fill="hold">
                                          <p:stCondLst>
                                            <p:cond delay="0"/>
                                          </p:stCondLst>
                                        </p:cTn>
                                        <p:tgtEl>
                                          <p:spTgt spid="79900"/>
                                        </p:tgtEl>
                                        <p:attrNameLst>
                                          <p:attrName>style.visibility</p:attrName>
                                        </p:attrNameLst>
                                      </p:cBhvr>
                                      <p:to>
                                        <p:strVal val="visible"/>
                                      </p:to>
                                    </p:set>
                                    <p:animEffect transition="in" filter="wipe(left)">
                                      <p:cBhvr>
                                        <p:cTn id="76" dur="500"/>
                                        <p:tgtEl>
                                          <p:spTgt spid="79900"/>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8" fill="hold" nodeType="clickEffect">
                                  <p:stCondLst>
                                    <p:cond delay="0"/>
                                  </p:stCondLst>
                                  <p:childTnLst>
                                    <p:set>
                                      <p:cBhvr>
                                        <p:cTn id="80" dur="1" fill="hold">
                                          <p:stCondLst>
                                            <p:cond delay="0"/>
                                          </p:stCondLst>
                                        </p:cTn>
                                        <p:tgtEl>
                                          <p:spTgt spid="79901"/>
                                        </p:tgtEl>
                                        <p:attrNameLst>
                                          <p:attrName>style.visibility</p:attrName>
                                        </p:attrNameLst>
                                      </p:cBhvr>
                                      <p:to>
                                        <p:strVal val="visible"/>
                                      </p:to>
                                    </p:set>
                                    <p:animEffect transition="in" filter="wipe(left)">
                                      <p:cBhvr>
                                        <p:cTn id="81" dur="500"/>
                                        <p:tgtEl>
                                          <p:spTgt spid="79901"/>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8" fill="hold" nodeType="clickEffect">
                                  <p:stCondLst>
                                    <p:cond delay="0"/>
                                  </p:stCondLst>
                                  <p:childTnLst>
                                    <p:set>
                                      <p:cBhvr>
                                        <p:cTn id="85" dur="1" fill="hold">
                                          <p:stCondLst>
                                            <p:cond delay="0"/>
                                          </p:stCondLst>
                                        </p:cTn>
                                        <p:tgtEl>
                                          <p:spTgt spid="79902"/>
                                        </p:tgtEl>
                                        <p:attrNameLst>
                                          <p:attrName>style.visibility</p:attrName>
                                        </p:attrNameLst>
                                      </p:cBhvr>
                                      <p:to>
                                        <p:strVal val="visible"/>
                                      </p:to>
                                    </p:set>
                                    <p:animEffect transition="in" filter="wipe(left)">
                                      <p:cBhvr>
                                        <p:cTn id="86" dur="500"/>
                                        <p:tgtEl>
                                          <p:spTgt spid="799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4" grpId="0" autoUpdateAnimBg="0"/>
      <p:bldP spid="79875" grpId="0" autoUpdateAnimBg="0"/>
      <p:bldP spid="79876" grpId="0" autoUpdateAnimBg="0"/>
      <p:bldP spid="79877" grpId="0" autoUpdateAnimBg="0"/>
      <p:bldP spid="79878" grpId="0" autoUpdateAnimBg="0"/>
      <p:bldP spid="79879" grpId="0" autoUpdateAnimBg="0"/>
      <p:bldP spid="79881"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a:extLst>
              <a:ext uri="{FF2B5EF4-FFF2-40B4-BE49-F238E27FC236}">
                <a16:creationId xmlns:a16="http://schemas.microsoft.com/office/drawing/2014/main" id="{547BD50C-3A22-4047-A2B6-BFC3146E0D85}"/>
              </a:ext>
            </a:extLst>
          </p:cNvPr>
          <p:cNvSpPr>
            <a:spLocks noChangeArrowheads="1"/>
          </p:cNvSpPr>
          <p:nvPr/>
        </p:nvSpPr>
        <p:spPr bwMode="auto">
          <a:xfrm>
            <a:off x="3981450" y="2589213"/>
            <a:ext cx="1717675" cy="633412"/>
          </a:xfrm>
          <a:prstGeom prst="rect">
            <a:avLst/>
          </a:prstGeom>
          <a:solidFill>
            <a:srgbClr val="FFFF00"/>
          </a:solidFill>
          <a:ln w="952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nvGrpSpPr>
          <p:cNvPr id="212995" name="Group 2">
            <a:extLst>
              <a:ext uri="{FF2B5EF4-FFF2-40B4-BE49-F238E27FC236}">
                <a16:creationId xmlns:a16="http://schemas.microsoft.com/office/drawing/2014/main" id="{E6EA44EE-8470-4CF1-878A-BF6F6079F0DD}"/>
              </a:ext>
            </a:extLst>
          </p:cNvPr>
          <p:cNvGrpSpPr>
            <a:grpSpLocks/>
          </p:cNvGrpSpPr>
          <p:nvPr/>
        </p:nvGrpSpPr>
        <p:grpSpPr bwMode="auto">
          <a:xfrm>
            <a:off x="1101725" y="2360613"/>
            <a:ext cx="6342063" cy="2438400"/>
            <a:chOff x="672" y="920"/>
            <a:chExt cx="3995" cy="1536"/>
          </a:xfrm>
        </p:grpSpPr>
        <p:grpSp>
          <p:nvGrpSpPr>
            <p:cNvPr id="213016" name="Group 3">
              <a:extLst>
                <a:ext uri="{FF2B5EF4-FFF2-40B4-BE49-F238E27FC236}">
                  <a16:creationId xmlns:a16="http://schemas.microsoft.com/office/drawing/2014/main" id="{6A97121B-EFB4-452C-9CC0-9A470CAE2BDA}"/>
                </a:ext>
              </a:extLst>
            </p:cNvPr>
            <p:cNvGrpSpPr>
              <a:grpSpLocks/>
            </p:cNvGrpSpPr>
            <p:nvPr/>
          </p:nvGrpSpPr>
          <p:grpSpPr bwMode="auto">
            <a:xfrm>
              <a:off x="672" y="920"/>
              <a:ext cx="864" cy="1536"/>
              <a:chOff x="672" y="920"/>
              <a:chExt cx="864" cy="1536"/>
            </a:xfrm>
          </p:grpSpPr>
          <p:sp>
            <p:nvSpPr>
              <p:cNvPr id="213021" name="Oval 6" descr="浅色上对角线">
                <a:extLst>
                  <a:ext uri="{FF2B5EF4-FFF2-40B4-BE49-F238E27FC236}">
                    <a16:creationId xmlns:a16="http://schemas.microsoft.com/office/drawing/2014/main" id="{CC8354BB-C297-4DAD-9AA1-B76D998252AB}"/>
                  </a:ext>
                </a:extLst>
              </p:cNvPr>
              <p:cNvSpPr>
                <a:spLocks noChangeArrowheads="1"/>
              </p:cNvSpPr>
              <p:nvPr/>
            </p:nvSpPr>
            <p:spPr bwMode="auto">
              <a:xfrm>
                <a:off x="672" y="920"/>
                <a:ext cx="864" cy="1536"/>
              </a:xfrm>
              <a:prstGeom prst="ellipse">
                <a:avLst/>
              </a:prstGeom>
              <a:blipFill dpi="0" rotWithShape="0">
                <a:blip r:embed="rId2"/>
                <a:srcRect/>
                <a:tile tx="0" ty="0" sx="100000" sy="100000" flip="none" algn="tl"/>
              </a:blipFill>
              <a:ln w="28575">
                <a:solidFill>
                  <a:srgbClr val="B2B2B2"/>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2800">
                  <a:latin typeface="Times New Roman" panose="02020603050405020304" pitchFamily="18" charset="0"/>
                  <a:ea typeface="华文中宋" panose="02010600040101010101" pitchFamily="2" charset="-122"/>
                </a:endParaRPr>
              </a:p>
            </p:txBody>
          </p:sp>
          <p:sp>
            <p:nvSpPr>
              <p:cNvPr id="213022" name="Line 7">
                <a:extLst>
                  <a:ext uri="{FF2B5EF4-FFF2-40B4-BE49-F238E27FC236}">
                    <a16:creationId xmlns:a16="http://schemas.microsoft.com/office/drawing/2014/main" id="{4F4CF784-C899-4CDF-8BF6-4C293022C07A}"/>
                  </a:ext>
                </a:extLst>
              </p:cNvPr>
              <p:cNvSpPr>
                <a:spLocks noChangeShapeType="1"/>
              </p:cNvSpPr>
              <p:nvPr/>
            </p:nvSpPr>
            <p:spPr bwMode="auto">
              <a:xfrm flipH="1">
                <a:off x="816" y="1736"/>
                <a:ext cx="288" cy="528"/>
              </a:xfrm>
              <a:prstGeom prst="line">
                <a:avLst/>
              </a:prstGeom>
              <a:noFill/>
              <a:ln w="28575">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13023" name="Object 8">
                <a:extLst>
                  <a:ext uri="{FF2B5EF4-FFF2-40B4-BE49-F238E27FC236}">
                    <a16:creationId xmlns:a16="http://schemas.microsoft.com/office/drawing/2014/main" id="{0481A7F4-C7C3-4F3E-B567-61811C09AB4C}"/>
                  </a:ext>
                </a:extLst>
              </p:cNvPr>
              <p:cNvGraphicFramePr>
                <a:graphicFrameLocks noChangeAspect="1"/>
              </p:cNvGraphicFramePr>
              <p:nvPr/>
            </p:nvGraphicFramePr>
            <p:xfrm>
              <a:off x="975" y="1834"/>
              <a:ext cx="240" cy="261"/>
            </p:xfrm>
            <a:graphic>
              <a:graphicData uri="http://schemas.openxmlformats.org/presentationml/2006/ole">
                <mc:AlternateContent xmlns:mc="http://schemas.openxmlformats.org/markup-compatibility/2006">
                  <mc:Choice xmlns:v="urn:schemas-microsoft-com:vml" Requires="v">
                    <p:oleObj name="公式" r:id="rId3" imgW="200126" imgH="219048" progId="Equation.3">
                      <p:embed/>
                    </p:oleObj>
                  </mc:Choice>
                  <mc:Fallback>
                    <p:oleObj name="公式" r:id="rId3" imgW="200126" imgH="219048"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 y="1834"/>
                            <a:ext cx="240"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13017" name="Group 9">
              <a:extLst>
                <a:ext uri="{FF2B5EF4-FFF2-40B4-BE49-F238E27FC236}">
                  <a16:creationId xmlns:a16="http://schemas.microsoft.com/office/drawing/2014/main" id="{9B3F6F2D-ED85-49E3-A366-69E3477E1336}"/>
                </a:ext>
              </a:extLst>
            </p:cNvPr>
            <p:cNvGrpSpPr>
              <a:grpSpLocks/>
            </p:cNvGrpSpPr>
            <p:nvPr/>
          </p:nvGrpSpPr>
          <p:grpSpPr bwMode="auto">
            <a:xfrm>
              <a:off x="1088" y="1496"/>
              <a:ext cx="3579" cy="384"/>
              <a:chOff x="1088" y="1496"/>
              <a:chExt cx="3579" cy="384"/>
            </a:xfrm>
          </p:grpSpPr>
          <p:sp>
            <p:nvSpPr>
              <p:cNvPr id="213018" name="Line 10">
                <a:extLst>
                  <a:ext uri="{FF2B5EF4-FFF2-40B4-BE49-F238E27FC236}">
                    <a16:creationId xmlns:a16="http://schemas.microsoft.com/office/drawing/2014/main" id="{EC6105E9-49ED-4782-AC06-44F0A2DA3A68}"/>
                  </a:ext>
                </a:extLst>
              </p:cNvPr>
              <p:cNvSpPr>
                <a:spLocks noChangeShapeType="1"/>
              </p:cNvSpPr>
              <p:nvPr/>
            </p:nvSpPr>
            <p:spPr bwMode="auto">
              <a:xfrm>
                <a:off x="1104" y="1736"/>
                <a:ext cx="3360" cy="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13019" name="Object 11">
                <a:extLst>
                  <a:ext uri="{FF2B5EF4-FFF2-40B4-BE49-F238E27FC236}">
                    <a16:creationId xmlns:a16="http://schemas.microsoft.com/office/drawing/2014/main" id="{86988A1D-AACE-4C8C-A987-13841C6F842A}"/>
                  </a:ext>
                </a:extLst>
              </p:cNvPr>
              <p:cNvGraphicFramePr>
                <a:graphicFrameLocks noChangeAspect="1"/>
              </p:cNvGraphicFramePr>
              <p:nvPr/>
            </p:nvGraphicFramePr>
            <p:xfrm>
              <a:off x="1088" y="1496"/>
              <a:ext cx="208" cy="240"/>
            </p:xfrm>
            <a:graphic>
              <a:graphicData uri="http://schemas.openxmlformats.org/presentationml/2006/ole">
                <mc:AlternateContent xmlns:mc="http://schemas.openxmlformats.org/markup-compatibility/2006">
                  <mc:Choice xmlns:v="urn:schemas-microsoft-com:vml" Requires="v">
                    <p:oleObj name="Equation" r:id="rId5" imgW="165747" imgH="191247" progId="Equation.3">
                      <p:embed/>
                    </p:oleObj>
                  </mc:Choice>
                  <mc:Fallback>
                    <p:oleObj name="Equation" r:id="rId5" imgW="165747" imgH="191247"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8" y="1496"/>
                            <a:ext cx="20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3020" name="Object 12">
                <a:extLst>
                  <a:ext uri="{FF2B5EF4-FFF2-40B4-BE49-F238E27FC236}">
                    <a16:creationId xmlns:a16="http://schemas.microsoft.com/office/drawing/2014/main" id="{5B124B1F-1DE6-4E2B-8D96-EAB2655A144B}"/>
                  </a:ext>
                </a:extLst>
              </p:cNvPr>
              <p:cNvGraphicFramePr>
                <a:graphicFrameLocks noChangeAspect="1"/>
              </p:cNvGraphicFramePr>
              <p:nvPr/>
            </p:nvGraphicFramePr>
            <p:xfrm>
              <a:off x="4468" y="1661"/>
              <a:ext cx="199" cy="219"/>
            </p:xfrm>
            <a:graphic>
              <a:graphicData uri="http://schemas.openxmlformats.org/presentationml/2006/ole">
                <mc:AlternateContent xmlns:mc="http://schemas.openxmlformats.org/markup-compatibility/2006">
                  <mc:Choice xmlns:v="urn:schemas-microsoft-com:vml" Requires="v">
                    <p:oleObj name="公式" r:id="rId7" imgW="28743" imgH="47478" progId="Equation.3">
                      <p:embed/>
                    </p:oleObj>
                  </mc:Choice>
                  <mc:Fallback>
                    <p:oleObj name="公式" r:id="rId7" imgW="28743" imgH="47478" progId="Equation.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68" y="1661"/>
                            <a:ext cx="199"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grpSp>
        <p:nvGrpSpPr>
          <p:cNvPr id="7" name="Group 14">
            <a:extLst>
              <a:ext uri="{FF2B5EF4-FFF2-40B4-BE49-F238E27FC236}">
                <a16:creationId xmlns:a16="http://schemas.microsoft.com/office/drawing/2014/main" id="{2DE9497F-39C3-4FFC-9CB0-D1D102969119}"/>
              </a:ext>
            </a:extLst>
          </p:cNvPr>
          <p:cNvGrpSpPr>
            <a:grpSpLocks/>
          </p:cNvGrpSpPr>
          <p:nvPr/>
        </p:nvGrpSpPr>
        <p:grpSpPr bwMode="auto">
          <a:xfrm>
            <a:off x="1939925" y="2589213"/>
            <a:ext cx="3810000" cy="1066800"/>
            <a:chOff x="1200" y="1064"/>
            <a:chExt cx="2400" cy="672"/>
          </a:xfrm>
        </p:grpSpPr>
        <p:graphicFrame>
          <p:nvGraphicFramePr>
            <p:cNvPr id="213014" name="Object 15">
              <a:extLst>
                <a:ext uri="{FF2B5EF4-FFF2-40B4-BE49-F238E27FC236}">
                  <a16:creationId xmlns:a16="http://schemas.microsoft.com/office/drawing/2014/main" id="{5DC95BA5-DBFC-4D9D-B5C7-2481B05ADF2C}"/>
                </a:ext>
              </a:extLst>
            </p:cNvPr>
            <p:cNvGraphicFramePr>
              <a:graphicFrameLocks noChangeAspect="1"/>
            </p:cNvGraphicFramePr>
            <p:nvPr/>
          </p:nvGraphicFramePr>
          <p:xfrm>
            <a:off x="2486" y="1064"/>
            <a:ext cx="948" cy="399"/>
          </p:xfrm>
          <a:graphic>
            <a:graphicData uri="http://schemas.openxmlformats.org/presentationml/2006/ole">
              <mc:AlternateContent xmlns:mc="http://schemas.openxmlformats.org/markup-compatibility/2006">
                <mc:Choice xmlns:v="urn:schemas-microsoft-com:vml" Requires="v">
                  <p:oleObj name="Equation" r:id="rId9" imgW="1085783" imgH="399970" progId="Equation.DSMT4">
                    <p:embed/>
                  </p:oleObj>
                </mc:Choice>
                <mc:Fallback>
                  <p:oleObj name="Equation" r:id="rId9" imgW="1085783" imgH="399970" progId="Equation.DSMT4">
                    <p:embed/>
                    <p:pic>
                      <p:nvPicPr>
                        <p:cNvPr id="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86" y="1064"/>
                          <a:ext cx="948"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3015" name="Line 16">
              <a:extLst>
                <a:ext uri="{FF2B5EF4-FFF2-40B4-BE49-F238E27FC236}">
                  <a16:creationId xmlns:a16="http://schemas.microsoft.com/office/drawing/2014/main" id="{02D02754-9FFF-40C8-B4DC-0F2AB23B3D50}"/>
                </a:ext>
              </a:extLst>
            </p:cNvPr>
            <p:cNvSpPr>
              <a:spLocks noChangeShapeType="1"/>
            </p:cNvSpPr>
            <p:nvPr/>
          </p:nvSpPr>
          <p:spPr bwMode="auto">
            <a:xfrm>
              <a:off x="1200" y="1112"/>
              <a:ext cx="2400" cy="624"/>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 name="Group 17">
            <a:extLst>
              <a:ext uri="{FF2B5EF4-FFF2-40B4-BE49-F238E27FC236}">
                <a16:creationId xmlns:a16="http://schemas.microsoft.com/office/drawing/2014/main" id="{1D928581-1B57-4B8E-B70B-5CD5DB62B11D}"/>
              </a:ext>
            </a:extLst>
          </p:cNvPr>
          <p:cNvGrpSpPr>
            <a:grpSpLocks/>
          </p:cNvGrpSpPr>
          <p:nvPr/>
        </p:nvGrpSpPr>
        <p:grpSpPr bwMode="auto">
          <a:xfrm>
            <a:off x="3354388" y="3122613"/>
            <a:ext cx="2728912" cy="946150"/>
            <a:chOff x="2091" y="1400"/>
            <a:chExt cx="1719" cy="596"/>
          </a:xfrm>
        </p:grpSpPr>
        <p:graphicFrame>
          <p:nvGraphicFramePr>
            <p:cNvPr id="213010" name="Object 18">
              <a:extLst>
                <a:ext uri="{FF2B5EF4-FFF2-40B4-BE49-F238E27FC236}">
                  <a16:creationId xmlns:a16="http://schemas.microsoft.com/office/drawing/2014/main" id="{01DBADCD-7A19-4ADC-B986-D7ECFE482266}"/>
                </a:ext>
              </a:extLst>
            </p:cNvPr>
            <p:cNvGraphicFramePr>
              <a:graphicFrameLocks noChangeAspect="1"/>
            </p:cNvGraphicFramePr>
            <p:nvPr/>
          </p:nvGraphicFramePr>
          <p:xfrm>
            <a:off x="2091" y="1776"/>
            <a:ext cx="199" cy="220"/>
          </p:xfrm>
          <a:graphic>
            <a:graphicData uri="http://schemas.openxmlformats.org/presentationml/2006/ole">
              <mc:AlternateContent xmlns:mc="http://schemas.openxmlformats.org/markup-compatibility/2006">
                <mc:Choice xmlns:v="urn:schemas-microsoft-com:vml" Requires="v">
                  <p:oleObj name="公式" r:id="rId11" imgW="28743" imgH="47478" progId="Equation.3">
                    <p:embed/>
                  </p:oleObj>
                </mc:Choice>
                <mc:Fallback>
                  <p:oleObj name="公式" r:id="rId11" imgW="28743" imgH="47478" progId="Equation.3">
                    <p:embed/>
                    <p:pic>
                      <p:nvPicPr>
                        <p:cNvPr id="0" name="Object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91" y="1776"/>
                          <a:ext cx="199"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13011" name="Group 19">
              <a:extLst>
                <a:ext uri="{FF2B5EF4-FFF2-40B4-BE49-F238E27FC236}">
                  <a16:creationId xmlns:a16="http://schemas.microsoft.com/office/drawing/2014/main" id="{D82E483E-5EAE-469E-A911-E1E531B549B0}"/>
                </a:ext>
              </a:extLst>
            </p:cNvPr>
            <p:cNvGrpSpPr>
              <a:grpSpLocks/>
            </p:cNvGrpSpPr>
            <p:nvPr/>
          </p:nvGrpSpPr>
          <p:grpSpPr bwMode="auto">
            <a:xfrm>
              <a:off x="3570" y="1400"/>
              <a:ext cx="240" cy="360"/>
              <a:chOff x="3570" y="1400"/>
              <a:chExt cx="240" cy="360"/>
            </a:xfrm>
          </p:grpSpPr>
          <p:graphicFrame>
            <p:nvGraphicFramePr>
              <p:cNvPr id="213012" name="Object 20">
                <a:extLst>
                  <a:ext uri="{FF2B5EF4-FFF2-40B4-BE49-F238E27FC236}">
                    <a16:creationId xmlns:a16="http://schemas.microsoft.com/office/drawing/2014/main" id="{CBE03E21-B98E-41E1-ACEA-64E8A613F3E2}"/>
                  </a:ext>
                </a:extLst>
              </p:cNvPr>
              <p:cNvGraphicFramePr>
                <a:graphicFrameLocks noChangeAspect="1"/>
              </p:cNvGraphicFramePr>
              <p:nvPr/>
            </p:nvGraphicFramePr>
            <p:xfrm>
              <a:off x="3570" y="1400"/>
              <a:ext cx="240" cy="260"/>
            </p:xfrm>
            <a:graphic>
              <a:graphicData uri="http://schemas.openxmlformats.org/presentationml/2006/ole">
                <mc:AlternateContent xmlns:mc="http://schemas.openxmlformats.org/markup-compatibility/2006">
                  <mc:Choice xmlns:v="urn:schemas-microsoft-com:vml" Requires="v">
                    <p:oleObj name="Equation" r:id="rId13" imgW="200126" imgH="219048" progId="Equation.3">
                      <p:embed/>
                    </p:oleObj>
                  </mc:Choice>
                  <mc:Fallback>
                    <p:oleObj name="Equation" r:id="rId13" imgW="200126" imgH="219048" progId="Equation.3">
                      <p:embed/>
                      <p:pic>
                        <p:nvPicPr>
                          <p:cNvPr id="0" name="Object 2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70" y="1400"/>
                            <a:ext cx="24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3013" name="Oval 21">
                <a:extLst>
                  <a:ext uri="{FF2B5EF4-FFF2-40B4-BE49-F238E27FC236}">
                    <a16:creationId xmlns:a16="http://schemas.microsoft.com/office/drawing/2014/main" id="{A8E239D0-737C-4A35-845F-8EC3D7A5D5EA}"/>
                  </a:ext>
                </a:extLst>
              </p:cNvPr>
              <p:cNvSpPr>
                <a:spLocks noChangeArrowheads="1"/>
              </p:cNvSpPr>
              <p:nvPr/>
            </p:nvSpPr>
            <p:spPr bwMode="auto">
              <a:xfrm>
                <a:off x="3600" y="1712"/>
                <a:ext cx="48" cy="48"/>
              </a:xfrm>
              <a:prstGeom prst="ellipse">
                <a:avLst/>
              </a:prstGeom>
              <a:solidFill>
                <a:srgbClr val="FF0000"/>
              </a:solidFill>
              <a:ln w="9525">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2800">
                  <a:latin typeface="Times New Roman" panose="02020603050405020304" pitchFamily="18" charset="0"/>
                  <a:ea typeface="华文中宋" panose="02010600040101010101" pitchFamily="2" charset="-122"/>
                </a:endParaRPr>
              </a:p>
            </p:txBody>
          </p:sp>
        </p:grpSp>
      </p:grpSp>
      <p:grpSp>
        <p:nvGrpSpPr>
          <p:cNvPr id="10" name="Group 23">
            <a:extLst>
              <a:ext uri="{FF2B5EF4-FFF2-40B4-BE49-F238E27FC236}">
                <a16:creationId xmlns:a16="http://schemas.microsoft.com/office/drawing/2014/main" id="{2003831B-919E-4CA5-ABE8-DB2769D74A43}"/>
              </a:ext>
            </a:extLst>
          </p:cNvPr>
          <p:cNvGrpSpPr>
            <a:grpSpLocks/>
          </p:cNvGrpSpPr>
          <p:nvPr/>
        </p:nvGrpSpPr>
        <p:grpSpPr bwMode="auto">
          <a:xfrm>
            <a:off x="1252538" y="1952625"/>
            <a:ext cx="1027112" cy="2581275"/>
            <a:chOff x="767" y="663"/>
            <a:chExt cx="647" cy="1626"/>
          </a:xfrm>
        </p:grpSpPr>
        <p:sp>
          <p:nvSpPr>
            <p:cNvPr id="213004" name="AutoShape 24">
              <a:extLst>
                <a:ext uri="{FF2B5EF4-FFF2-40B4-BE49-F238E27FC236}">
                  <a16:creationId xmlns:a16="http://schemas.microsoft.com/office/drawing/2014/main" id="{7CDEB4EF-3A78-42AA-A806-0478650B929F}"/>
                </a:ext>
              </a:extLst>
            </p:cNvPr>
            <p:cNvSpPr>
              <a:spLocks noChangeArrowheads="1"/>
            </p:cNvSpPr>
            <p:nvPr/>
          </p:nvSpPr>
          <p:spPr bwMode="auto">
            <a:xfrm>
              <a:off x="790" y="1089"/>
              <a:ext cx="624" cy="120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68 h 21600"/>
                <a:gd name="T26" fmla="*/ 18450 w 21600"/>
                <a:gd name="T27" fmla="*/ 18432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057" y="10800"/>
                  </a:moveTo>
                  <a:cubicBezTo>
                    <a:pt x="2057" y="15629"/>
                    <a:pt x="5971" y="19543"/>
                    <a:pt x="10800" y="19543"/>
                  </a:cubicBezTo>
                  <a:cubicBezTo>
                    <a:pt x="15629" y="19543"/>
                    <a:pt x="19543" y="15629"/>
                    <a:pt x="19543" y="10800"/>
                  </a:cubicBezTo>
                  <a:cubicBezTo>
                    <a:pt x="19543" y="5971"/>
                    <a:pt x="15629" y="2057"/>
                    <a:pt x="10800" y="2057"/>
                  </a:cubicBezTo>
                  <a:cubicBezTo>
                    <a:pt x="5971" y="2057"/>
                    <a:pt x="2057" y="5971"/>
                    <a:pt x="2057" y="10800"/>
                  </a:cubicBezTo>
                  <a:close/>
                </a:path>
              </a:pathLst>
            </a:custGeom>
            <a:solidFill>
              <a:srgbClr val="FFFF00">
                <a:alpha val="50195"/>
              </a:srgbClr>
            </a:solidFill>
            <a:ln w="19050">
              <a:solidFill>
                <a:srgbClr val="000000"/>
              </a:solidFill>
              <a:prstDash val="dash"/>
              <a:round/>
              <a:headEnd/>
              <a:tailEnd/>
            </a:ln>
          </p:spPr>
          <p:txBody>
            <a:bodyPr wrap="none" anchor="ctr"/>
            <a:lstStyle/>
            <a:p>
              <a:endParaRPr lang="zh-CN" altLang="en-US"/>
            </a:p>
          </p:txBody>
        </p:sp>
        <p:sp>
          <p:nvSpPr>
            <p:cNvPr id="213005" name="Line 25">
              <a:extLst>
                <a:ext uri="{FF2B5EF4-FFF2-40B4-BE49-F238E27FC236}">
                  <a16:creationId xmlns:a16="http://schemas.microsoft.com/office/drawing/2014/main" id="{30E875C9-5B7E-4F1A-A5A4-2D5BCA35FB1B}"/>
                </a:ext>
              </a:extLst>
            </p:cNvPr>
            <p:cNvSpPr>
              <a:spLocks noChangeShapeType="1"/>
            </p:cNvSpPr>
            <p:nvPr/>
          </p:nvSpPr>
          <p:spPr bwMode="auto">
            <a:xfrm flipH="1" flipV="1">
              <a:off x="864" y="1400"/>
              <a:ext cx="240" cy="336"/>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13006" name="Object 26">
              <a:extLst>
                <a:ext uri="{FF2B5EF4-FFF2-40B4-BE49-F238E27FC236}">
                  <a16:creationId xmlns:a16="http://schemas.microsoft.com/office/drawing/2014/main" id="{6D19CE6E-4023-4550-BD5B-25EBD0F8E594}"/>
                </a:ext>
              </a:extLst>
            </p:cNvPr>
            <p:cNvGraphicFramePr>
              <a:graphicFrameLocks noChangeAspect="1"/>
            </p:cNvGraphicFramePr>
            <p:nvPr/>
          </p:nvGraphicFramePr>
          <p:xfrm>
            <a:off x="841" y="1544"/>
            <a:ext cx="179" cy="199"/>
          </p:xfrm>
          <a:graphic>
            <a:graphicData uri="http://schemas.openxmlformats.org/presentationml/2006/ole">
              <mc:AlternateContent xmlns:mc="http://schemas.openxmlformats.org/markup-compatibility/2006">
                <mc:Choice xmlns:v="urn:schemas-microsoft-com:vml" Requires="v">
                  <p:oleObj name="Equation" r:id="rId15" imgW="123956" imgH="142795" progId="Equation.3">
                    <p:embed/>
                  </p:oleObj>
                </mc:Choice>
                <mc:Fallback>
                  <p:oleObj name="Equation" r:id="rId15" imgW="123956" imgH="142795" progId="Equation.3">
                    <p:embed/>
                    <p:pic>
                      <p:nvPicPr>
                        <p:cNvPr id="0" name="Object 2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41" y="1544"/>
                          <a:ext cx="179"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3007" name="Line 27">
              <a:extLst>
                <a:ext uri="{FF2B5EF4-FFF2-40B4-BE49-F238E27FC236}">
                  <a16:creationId xmlns:a16="http://schemas.microsoft.com/office/drawing/2014/main" id="{BAE3895B-13A8-400C-A204-52E3D95DDCC1}"/>
                </a:ext>
              </a:extLst>
            </p:cNvPr>
            <p:cNvSpPr>
              <a:spLocks noChangeShapeType="1"/>
            </p:cNvSpPr>
            <p:nvPr/>
          </p:nvSpPr>
          <p:spPr bwMode="auto">
            <a:xfrm>
              <a:off x="1104" y="728"/>
              <a:ext cx="0" cy="384"/>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13008" name="Line 28">
              <a:extLst>
                <a:ext uri="{FF2B5EF4-FFF2-40B4-BE49-F238E27FC236}">
                  <a16:creationId xmlns:a16="http://schemas.microsoft.com/office/drawing/2014/main" id="{4FD3B396-5322-4890-B425-C0D495187AE1}"/>
                </a:ext>
              </a:extLst>
            </p:cNvPr>
            <p:cNvSpPr>
              <a:spLocks noChangeShapeType="1"/>
            </p:cNvSpPr>
            <p:nvPr/>
          </p:nvSpPr>
          <p:spPr bwMode="auto">
            <a:xfrm flipV="1">
              <a:off x="1104" y="1208"/>
              <a:ext cx="0" cy="336"/>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13009" name="Object 29">
              <a:extLst>
                <a:ext uri="{FF2B5EF4-FFF2-40B4-BE49-F238E27FC236}">
                  <a16:creationId xmlns:a16="http://schemas.microsoft.com/office/drawing/2014/main" id="{5274D49F-62A6-4CA1-B02D-2E47EAA7BE68}"/>
                </a:ext>
              </a:extLst>
            </p:cNvPr>
            <p:cNvGraphicFramePr>
              <a:graphicFrameLocks noChangeAspect="1"/>
            </p:cNvGraphicFramePr>
            <p:nvPr/>
          </p:nvGraphicFramePr>
          <p:xfrm>
            <a:off x="767" y="663"/>
            <a:ext cx="299" cy="279"/>
          </p:xfrm>
          <a:graphic>
            <a:graphicData uri="http://schemas.openxmlformats.org/presentationml/2006/ole">
              <mc:AlternateContent xmlns:mc="http://schemas.openxmlformats.org/markup-compatibility/2006">
                <mc:Choice xmlns:v="urn:schemas-microsoft-com:vml" Requires="v">
                  <p:oleObj name="公式" r:id="rId17" imgW="276296" imgH="247823" progId="Equation.3">
                    <p:embed/>
                  </p:oleObj>
                </mc:Choice>
                <mc:Fallback>
                  <p:oleObj name="公式" r:id="rId17" imgW="276296" imgH="247823" progId="Equation.3">
                    <p:embed/>
                    <p:pic>
                      <p:nvPicPr>
                        <p:cNvPr id="0" name="Object 2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7" y="663"/>
                          <a:ext cx="299"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12999" name="Text Box 33">
            <a:extLst>
              <a:ext uri="{FF2B5EF4-FFF2-40B4-BE49-F238E27FC236}">
                <a16:creationId xmlns:a16="http://schemas.microsoft.com/office/drawing/2014/main" id="{9AC9126A-8741-402C-9187-3CDE249BB6E3}"/>
              </a:ext>
            </a:extLst>
          </p:cNvPr>
          <p:cNvSpPr txBox="1">
            <a:spLocks noChangeArrowheads="1"/>
          </p:cNvSpPr>
          <p:nvPr/>
        </p:nvSpPr>
        <p:spPr bwMode="auto">
          <a:xfrm>
            <a:off x="71438" y="195263"/>
            <a:ext cx="8528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b="1">
                <a:solidFill>
                  <a:srgbClr val="FFFF00"/>
                </a:solidFill>
                <a:latin typeface="Times New Roman" panose="02020603050405020304" pitchFamily="18" charset="0"/>
                <a:ea typeface="华文中宋" panose="02010600040101010101" pitchFamily="2" charset="-122"/>
              </a:rPr>
              <a:t>例</a:t>
            </a:r>
            <a:r>
              <a:rPr lang="en-US" altLang="zh-CN" sz="2400" b="1">
                <a:solidFill>
                  <a:srgbClr val="FFFF00"/>
                </a:solidFill>
                <a:latin typeface="Times New Roman" panose="02020603050405020304" pitchFamily="18" charset="0"/>
                <a:ea typeface="华文中宋" panose="02010600040101010101" pitchFamily="2" charset="-122"/>
              </a:rPr>
              <a:t>3   </a:t>
            </a:r>
            <a:r>
              <a:rPr lang="zh-CN" altLang="en-US" sz="2400" b="1">
                <a:solidFill>
                  <a:srgbClr val="FFFFFF"/>
                </a:solidFill>
                <a:latin typeface="Times New Roman" panose="02020603050405020304" pitchFamily="18" charset="0"/>
                <a:ea typeface="华文中宋" panose="02010600040101010101" pitchFamily="2" charset="-122"/>
              </a:rPr>
              <a:t>半径为</a:t>
            </a:r>
            <a:r>
              <a:rPr lang="en-US" altLang="zh-CN" sz="2400" b="1">
                <a:solidFill>
                  <a:srgbClr val="FFFFFF"/>
                </a:solidFill>
                <a:latin typeface="Times New Roman" panose="02020603050405020304" pitchFamily="18" charset="0"/>
                <a:ea typeface="华文中宋" panose="02010600040101010101" pitchFamily="2" charset="-122"/>
              </a:rPr>
              <a:t>R</a:t>
            </a:r>
            <a:r>
              <a:rPr lang="zh-CN" altLang="en-US" sz="2400" b="1">
                <a:solidFill>
                  <a:srgbClr val="FFFFFF"/>
                </a:solidFill>
                <a:latin typeface="Times New Roman" panose="02020603050405020304" pitchFamily="18" charset="0"/>
                <a:ea typeface="华文中宋" panose="02010600040101010101" pitchFamily="2" charset="-122"/>
              </a:rPr>
              <a:t>，面电荷密度为</a:t>
            </a:r>
            <a:r>
              <a:rPr lang="el-GR" altLang="zh-CN" sz="2400" b="1">
                <a:solidFill>
                  <a:srgbClr val="FFFFFF"/>
                </a:solidFill>
                <a:latin typeface="Times New Roman" panose="02020603050405020304" pitchFamily="18" charset="0"/>
                <a:ea typeface="华文中宋" panose="02010600040101010101" pitchFamily="2" charset="-122"/>
              </a:rPr>
              <a:t>σ</a:t>
            </a:r>
            <a:r>
              <a:rPr lang="zh-CN" altLang="en-US" sz="2400" b="1">
                <a:solidFill>
                  <a:srgbClr val="FFFFFF"/>
                </a:solidFill>
                <a:latin typeface="Times New Roman" panose="02020603050405020304" pitchFamily="18" charset="0"/>
                <a:ea typeface="华文中宋" panose="02010600040101010101" pitchFamily="2" charset="-122"/>
              </a:rPr>
              <a:t>的均匀带电薄圆盘。</a:t>
            </a:r>
          </a:p>
        </p:txBody>
      </p:sp>
      <p:sp>
        <p:nvSpPr>
          <p:cNvPr id="213000" name="矩形 39">
            <a:extLst>
              <a:ext uri="{FF2B5EF4-FFF2-40B4-BE49-F238E27FC236}">
                <a16:creationId xmlns:a16="http://schemas.microsoft.com/office/drawing/2014/main" id="{0B028446-88AD-4B65-8A52-BB59FD1F29F2}"/>
              </a:ext>
            </a:extLst>
          </p:cNvPr>
          <p:cNvSpPr>
            <a:spLocks noChangeArrowheads="1"/>
          </p:cNvSpPr>
          <p:nvPr/>
        </p:nvSpPr>
        <p:spPr bwMode="auto">
          <a:xfrm>
            <a:off x="233363" y="720725"/>
            <a:ext cx="31861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b="1">
                <a:solidFill>
                  <a:srgbClr val="FFFF00"/>
                </a:solidFill>
                <a:latin typeface="Times New Roman" panose="02020603050405020304" pitchFamily="18" charset="0"/>
                <a:ea typeface="华文中宋" panose="02010600040101010101" pitchFamily="2" charset="-122"/>
              </a:rPr>
              <a:t>求</a:t>
            </a:r>
            <a:r>
              <a:rPr lang="zh-CN" altLang="en-US" sz="2400" b="1">
                <a:solidFill>
                  <a:srgbClr val="FFFFFF"/>
                </a:solidFill>
                <a:latin typeface="Times New Roman" panose="02020603050405020304" pitchFamily="18" charset="0"/>
                <a:ea typeface="华文中宋" panose="02010600040101010101" pitchFamily="2" charset="-122"/>
              </a:rPr>
              <a:t>   轴线上一点的电势</a:t>
            </a:r>
            <a:endParaRPr lang="zh-CN" altLang="en-US" sz="2400">
              <a:solidFill>
                <a:srgbClr val="000000"/>
              </a:solidFill>
            </a:endParaRPr>
          </a:p>
        </p:txBody>
      </p:sp>
      <p:sp>
        <p:nvSpPr>
          <p:cNvPr id="42" name="Text Box 4">
            <a:extLst>
              <a:ext uri="{FF2B5EF4-FFF2-40B4-BE49-F238E27FC236}">
                <a16:creationId xmlns:a16="http://schemas.microsoft.com/office/drawing/2014/main" id="{04026D7A-0E59-49DD-9528-CBCCA5ECD7FB}"/>
              </a:ext>
            </a:extLst>
          </p:cNvPr>
          <p:cNvSpPr txBox="1">
            <a:spLocks noChangeArrowheads="1"/>
          </p:cNvSpPr>
          <p:nvPr/>
        </p:nvSpPr>
        <p:spPr bwMode="auto">
          <a:xfrm>
            <a:off x="250825" y="1344613"/>
            <a:ext cx="541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a:solidFill>
                  <a:srgbClr val="FFFF00"/>
                </a:solidFill>
                <a:latin typeface="宋体" panose="02010600030101010101" pitchFamily="2" charset="-122"/>
              </a:rPr>
              <a:t>解</a:t>
            </a:r>
            <a:r>
              <a:rPr lang="zh-CN" altLang="en-US" sz="2400" b="1">
                <a:solidFill>
                  <a:srgbClr val="FFFFFF"/>
                </a:solidFill>
                <a:latin typeface="宋体" panose="02010600030101010101" pitchFamily="2" charset="-122"/>
              </a:rPr>
              <a:t> 建立如图坐标系，选取电荷元环</a:t>
            </a:r>
            <a:r>
              <a:rPr lang="zh-CN" altLang="en-US" sz="2400" b="1">
                <a:solidFill>
                  <a:srgbClr val="66FFFF"/>
                </a:solidFill>
                <a:latin typeface="宋体" panose="02010600030101010101" pitchFamily="2" charset="-122"/>
              </a:rPr>
              <a:t> </a:t>
            </a:r>
            <a:r>
              <a:rPr lang="zh-CN" altLang="zh-CN" sz="2400" b="1">
                <a:solidFill>
                  <a:srgbClr val="66FFFF"/>
                </a:solidFill>
                <a:latin typeface="Times New Roman" panose="02020603050405020304" pitchFamily="18" charset="0"/>
              </a:rPr>
              <a:t>d</a:t>
            </a:r>
            <a:r>
              <a:rPr lang="zh-CN" altLang="zh-CN" sz="2400" b="1" i="1">
                <a:solidFill>
                  <a:srgbClr val="66FFFF"/>
                </a:solidFill>
                <a:latin typeface="Times New Roman" panose="02020603050405020304" pitchFamily="18" charset="0"/>
              </a:rPr>
              <a:t>q</a:t>
            </a:r>
          </a:p>
        </p:txBody>
      </p:sp>
      <p:graphicFrame>
        <p:nvGraphicFramePr>
          <p:cNvPr id="3" name="Object 42">
            <a:extLst>
              <a:ext uri="{FF2B5EF4-FFF2-40B4-BE49-F238E27FC236}">
                <a16:creationId xmlns:a16="http://schemas.microsoft.com/office/drawing/2014/main" id="{2E03E462-6562-4A58-ABA2-B4AF6A7569E4}"/>
              </a:ext>
            </a:extLst>
          </p:cNvPr>
          <p:cNvGraphicFramePr>
            <a:graphicFrameLocks/>
          </p:cNvGraphicFramePr>
          <p:nvPr/>
        </p:nvGraphicFramePr>
        <p:xfrm>
          <a:off x="2557463" y="4972050"/>
          <a:ext cx="1816100" cy="479425"/>
        </p:xfrm>
        <a:graphic>
          <a:graphicData uri="http://schemas.openxmlformats.org/presentationml/2006/ole">
            <mc:AlternateContent xmlns:mc="http://schemas.openxmlformats.org/markup-compatibility/2006">
              <mc:Choice xmlns:v="urn:schemas-microsoft-com:vml" Requires="v">
                <p:oleObj name="Equation" r:id="rId19" imgW="714274" imgH="104668" progId="Equation.3">
                  <p:embed/>
                </p:oleObj>
              </mc:Choice>
              <mc:Fallback>
                <p:oleObj name="Equation" r:id="rId19" imgW="714274" imgH="104668" progId="Equation.3">
                  <p:embed/>
                  <p:pic>
                    <p:nvPicPr>
                      <p:cNvPr id="0" name="Object 42"/>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557463" y="4972050"/>
                        <a:ext cx="181610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ct 43">
            <a:extLst>
              <a:ext uri="{FF2B5EF4-FFF2-40B4-BE49-F238E27FC236}">
                <a16:creationId xmlns:a16="http://schemas.microsoft.com/office/drawing/2014/main" id="{29B13446-F983-4968-BE8C-7DD99E323601}"/>
              </a:ext>
            </a:extLst>
          </p:cNvPr>
          <p:cNvGraphicFramePr>
            <a:graphicFrameLocks/>
          </p:cNvGraphicFramePr>
          <p:nvPr/>
        </p:nvGraphicFramePr>
        <p:xfrm>
          <a:off x="2501900" y="5521325"/>
          <a:ext cx="2697163" cy="1077913"/>
        </p:xfrm>
        <a:graphic>
          <a:graphicData uri="http://schemas.openxmlformats.org/presentationml/2006/ole">
            <mc:AlternateContent xmlns:mc="http://schemas.openxmlformats.org/markup-compatibility/2006">
              <mc:Choice xmlns:v="urn:schemas-microsoft-com:vml" Requires="v">
                <p:oleObj name="Equation" r:id="rId21" imgW="1114526" imgH="361843" progId="Equation.3">
                  <p:embed/>
                </p:oleObj>
              </mc:Choice>
              <mc:Fallback>
                <p:oleObj name="Equation" r:id="rId21" imgW="1114526" imgH="361843" progId="Equation.3">
                  <p:embed/>
                  <p:pic>
                    <p:nvPicPr>
                      <p:cNvPr id="0" name="Object 43"/>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501900" y="5521325"/>
                        <a:ext cx="2697163"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ox(out)">
                                      <p:cBhvr>
                                        <p:cTn id="12" dur="500"/>
                                        <p:tgtEl>
                                          <p:spTgt spid="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strips(downRight)">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wipe(left)">
                                      <p:cBhvr>
                                        <p:cTn id="22" dur="500"/>
                                        <p:tgtEl>
                                          <p:spTgt spid="4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utoUpdateAnimBg="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2">
            <a:extLst>
              <a:ext uri="{FF2B5EF4-FFF2-40B4-BE49-F238E27FC236}">
                <a16:creationId xmlns:a16="http://schemas.microsoft.com/office/drawing/2014/main" id="{608C8F80-ADD5-49F9-A17A-61F6F034A340}"/>
              </a:ext>
            </a:extLst>
          </p:cNvPr>
          <p:cNvSpPr txBox="1">
            <a:spLocks noChangeArrowheads="1"/>
          </p:cNvSpPr>
          <p:nvPr/>
        </p:nvSpPr>
        <p:spPr bwMode="auto">
          <a:xfrm>
            <a:off x="6026150" y="5308600"/>
            <a:ext cx="27527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800">
                <a:solidFill>
                  <a:srgbClr val="FFFFFF"/>
                </a:solidFill>
                <a:latin typeface="Times New Roman" panose="02020603050405020304" pitchFamily="18" charset="0"/>
                <a:ea typeface="华文中宋" panose="02010600040101010101" pitchFamily="2" charset="-122"/>
              </a:rPr>
              <a:t>（点电荷电势）</a:t>
            </a:r>
          </a:p>
        </p:txBody>
      </p:sp>
      <p:sp>
        <p:nvSpPr>
          <p:cNvPr id="15376" name="AutoShape 36">
            <a:extLst>
              <a:ext uri="{FF2B5EF4-FFF2-40B4-BE49-F238E27FC236}">
                <a16:creationId xmlns:a16="http://schemas.microsoft.com/office/drawing/2014/main" id="{13C94CEF-563F-452E-AB4C-357E745E01DE}"/>
              </a:ext>
            </a:extLst>
          </p:cNvPr>
          <p:cNvSpPr>
            <a:spLocks noChangeArrowheads="1"/>
          </p:cNvSpPr>
          <p:nvPr/>
        </p:nvSpPr>
        <p:spPr bwMode="auto">
          <a:xfrm>
            <a:off x="2052638" y="6048375"/>
            <a:ext cx="433387" cy="360363"/>
          </a:xfrm>
          <a:prstGeom prst="rightArrow">
            <a:avLst>
              <a:gd name="adj1" fmla="val 50000"/>
              <a:gd name="adj2" fmla="val 30066"/>
            </a:avLst>
          </a:prstGeom>
          <a:solidFill>
            <a:srgbClr val="00CC99"/>
          </a:solidFill>
          <a:ln w="952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2800">
              <a:latin typeface="Times New Roman" panose="02020603050405020304" pitchFamily="18" charset="0"/>
              <a:ea typeface="华文中宋" panose="02010600040101010101" pitchFamily="2" charset="-122"/>
            </a:endParaRPr>
          </a:p>
        </p:txBody>
      </p:sp>
      <p:sp>
        <p:nvSpPr>
          <p:cNvPr id="15377" name="AutoShape 39">
            <a:extLst>
              <a:ext uri="{FF2B5EF4-FFF2-40B4-BE49-F238E27FC236}">
                <a16:creationId xmlns:a16="http://schemas.microsoft.com/office/drawing/2014/main" id="{FD65CB06-F73A-4F9D-BA44-1734D654BD25}"/>
              </a:ext>
            </a:extLst>
          </p:cNvPr>
          <p:cNvSpPr>
            <a:spLocks noChangeArrowheads="1"/>
          </p:cNvSpPr>
          <p:nvPr/>
        </p:nvSpPr>
        <p:spPr bwMode="auto">
          <a:xfrm>
            <a:off x="5634038" y="6048375"/>
            <a:ext cx="534987" cy="360363"/>
          </a:xfrm>
          <a:prstGeom prst="rightArrow">
            <a:avLst>
              <a:gd name="adj1" fmla="val 50000"/>
              <a:gd name="adj2" fmla="val 45046"/>
            </a:avLst>
          </a:prstGeom>
          <a:solidFill>
            <a:srgbClr val="00CC99"/>
          </a:solidFill>
          <a:ln w="952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2800">
              <a:latin typeface="Times New Roman" panose="02020603050405020304" pitchFamily="18" charset="0"/>
              <a:ea typeface="华文中宋" panose="02010600040101010101" pitchFamily="2" charset="-122"/>
            </a:endParaRPr>
          </a:p>
        </p:txBody>
      </p:sp>
      <p:grpSp>
        <p:nvGrpSpPr>
          <p:cNvPr id="214021" name="组合 33">
            <a:extLst>
              <a:ext uri="{FF2B5EF4-FFF2-40B4-BE49-F238E27FC236}">
                <a16:creationId xmlns:a16="http://schemas.microsoft.com/office/drawing/2014/main" id="{36410609-8891-41D3-BFE6-37A8B976A05E}"/>
              </a:ext>
            </a:extLst>
          </p:cNvPr>
          <p:cNvGrpSpPr>
            <a:grpSpLocks/>
          </p:cNvGrpSpPr>
          <p:nvPr/>
        </p:nvGrpSpPr>
        <p:grpSpPr bwMode="auto">
          <a:xfrm>
            <a:off x="1101725" y="195263"/>
            <a:ext cx="6342063" cy="3000375"/>
            <a:chOff x="1101725" y="195263"/>
            <a:chExt cx="6342063" cy="3000375"/>
          </a:xfrm>
        </p:grpSpPr>
        <p:grpSp>
          <p:nvGrpSpPr>
            <p:cNvPr id="214027" name="Group 2">
              <a:extLst>
                <a:ext uri="{FF2B5EF4-FFF2-40B4-BE49-F238E27FC236}">
                  <a16:creationId xmlns:a16="http://schemas.microsoft.com/office/drawing/2014/main" id="{84EA4C91-64F5-4B6C-A341-A0AA2BECEFB9}"/>
                </a:ext>
              </a:extLst>
            </p:cNvPr>
            <p:cNvGrpSpPr>
              <a:grpSpLocks/>
            </p:cNvGrpSpPr>
            <p:nvPr/>
          </p:nvGrpSpPr>
          <p:grpSpPr bwMode="auto">
            <a:xfrm>
              <a:off x="1101725" y="603250"/>
              <a:ext cx="6342063" cy="2592388"/>
              <a:chOff x="672" y="920"/>
              <a:chExt cx="3995" cy="1536"/>
            </a:xfrm>
          </p:grpSpPr>
          <p:grpSp>
            <p:nvGrpSpPr>
              <p:cNvPr id="214043" name="Group 3">
                <a:extLst>
                  <a:ext uri="{FF2B5EF4-FFF2-40B4-BE49-F238E27FC236}">
                    <a16:creationId xmlns:a16="http://schemas.microsoft.com/office/drawing/2014/main" id="{B3C57DDA-1A2E-46E2-8ECC-912A2A14420A}"/>
                  </a:ext>
                </a:extLst>
              </p:cNvPr>
              <p:cNvGrpSpPr>
                <a:grpSpLocks/>
              </p:cNvGrpSpPr>
              <p:nvPr/>
            </p:nvGrpSpPr>
            <p:grpSpPr bwMode="auto">
              <a:xfrm>
                <a:off x="672" y="920"/>
                <a:ext cx="864" cy="1536"/>
                <a:chOff x="672" y="920"/>
                <a:chExt cx="864" cy="1536"/>
              </a:xfrm>
            </p:grpSpPr>
            <p:sp>
              <p:nvSpPr>
                <p:cNvPr id="214048" name="Oval 6" descr="浅色上对角线">
                  <a:extLst>
                    <a:ext uri="{FF2B5EF4-FFF2-40B4-BE49-F238E27FC236}">
                      <a16:creationId xmlns:a16="http://schemas.microsoft.com/office/drawing/2014/main" id="{BB502EBB-466D-4746-A633-2C77401B7184}"/>
                    </a:ext>
                  </a:extLst>
                </p:cNvPr>
                <p:cNvSpPr>
                  <a:spLocks noChangeArrowheads="1"/>
                </p:cNvSpPr>
                <p:nvPr/>
              </p:nvSpPr>
              <p:spPr bwMode="auto">
                <a:xfrm>
                  <a:off x="672" y="920"/>
                  <a:ext cx="864" cy="1536"/>
                </a:xfrm>
                <a:prstGeom prst="ellipse">
                  <a:avLst/>
                </a:prstGeom>
                <a:blipFill dpi="0" rotWithShape="0">
                  <a:blip r:embed="rId2"/>
                  <a:srcRect/>
                  <a:tile tx="0" ty="0" sx="100000" sy="100000" flip="none" algn="tl"/>
                </a:blipFill>
                <a:ln w="28575">
                  <a:solidFill>
                    <a:srgbClr val="B2B2B2"/>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2800">
                    <a:latin typeface="Times New Roman" panose="02020603050405020304" pitchFamily="18" charset="0"/>
                    <a:ea typeface="华文中宋" panose="02010600040101010101" pitchFamily="2" charset="-122"/>
                  </a:endParaRPr>
                </a:p>
              </p:txBody>
            </p:sp>
            <p:sp>
              <p:nvSpPr>
                <p:cNvPr id="214049" name="Line 7">
                  <a:extLst>
                    <a:ext uri="{FF2B5EF4-FFF2-40B4-BE49-F238E27FC236}">
                      <a16:creationId xmlns:a16="http://schemas.microsoft.com/office/drawing/2014/main" id="{4A9BF730-6DE6-40F4-BE76-87E7EB76329C}"/>
                    </a:ext>
                  </a:extLst>
                </p:cNvPr>
                <p:cNvSpPr>
                  <a:spLocks noChangeShapeType="1"/>
                </p:cNvSpPr>
                <p:nvPr/>
              </p:nvSpPr>
              <p:spPr bwMode="auto">
                <a:xfrm flipH="1">
                  <a:off x="816" y="1736"/>
                  <a:ext cx="288" cy="528"/>
                </a:xfrm>
                <a:prstGeom prst="line">
                  <a:avLst/>
                </a:prstGeom>
                <a:noFill/>
                <a:ln w="28575">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14050" name="Object 8">
                  <a:extLst>
                    <a:ext uri="{FF2B5EF4-FFF2-40B4-BE49-F238E27FC236}">
                      <a16:creationId xmlns:a16="http://schemas.microsoft.com/office/drawing/2014/main" id="{53A41C19-BE5F-4DD4-BEC5-BB79CD2CD2E4}"/>
                    </a:ext>
                  </a:extLst>
                </p:cNvPr>
                <p:cNvGraphicFramePr>
                  <a:graphicFrameLocks noChangeAspect="1"/>
                </p:cNvGraphicFramePr>
                <p:nvPr/>
              </p:nvGraphicFramePr>
              <p:xfrm>
                <a:off x="975" y="1834"/>
                <a:ext cx="240" cy="261"/>
              </p:xfrm>
              <a:graphic>
                <a:graphicData uri="http://schemas.openxmlformats.org/presentationml/2006/ole">
                  <mc:AlternateContent xmlns:mc="http://schemas.openxmlformats.org/markup-compatibility/2006">
                    <mc:Choice xmlns:v="urn:schemas-microsoft-com:vml" Requires="v">
                      <p:oleObj name="公式" r:id="rId3" imgW="200126" imgH="219048" progId="Equation.3">
                        <p:embed/>
                      </p:oleObj>
                    </mc:Choice>
                    <mc:Fallback>
                      <p:oleObj name="公式" r:id="rId3" imgW="200126" imgH="219048"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 y="1834"/>
                              <a:ext cx="240"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14044" name="Group 9">
                <a:extLst>
                  <a:ext uri="{FF2B5EF4-FFF2-40B4-BE49-F238E27FC236}">
                    <a16:creationId xmlns:a16="http://schemas.microsoft.com/office/drawing/2014/main" id="{E827EF00-1919-4E75-9A0B-BD0A892F63C6}"/>
                  </a:ext>
                </a:extLst>
              </p:cNvPr>
              <p:cNvGrpSpPr>
                <a:grpSpLocks/>
              </p:cNvGrpSpPr>
              <p:nvPr/>
            </p:nvGrpSpPr>
            <p:grpSpPr bwMode="auto">
              <a:xfrm>
                <a:off x="1088" y="1496"/>
                <a:ext cx="3579" cy="384"/>
                <a:chOff x="1088" y="1496"/>
                <a:chExt cx="3579" cy="384"/>
              </a:xfrm>
            </p:grpSpPr>
            <p:sp>
              <p:nvSpPr>
                <p:cNvPr id="214045" name="Line 10">
                  <a:extLst>
                    <a:ext uri="{FF2B5EF4-FFF2-40B4-BE49-F238E27FC236}">
                      <a16:creationId xmlns:a16="http://schemas.microsoft.com/office/drawing/2014/main" id="{9CF115E1-5250-426F-B4CB-5DABAE6D1D78}"/>
                    </a:ext>
                  </a:extLst>
                </p:cNvPr>
                <p:cNvSpPr>
                  <a:spLocks noChangeShapeType="1"/>
                </p:cNvSpPr>
                <p:nvPr/>
              </p:nvSpPr>
              <p:spPr bwMode="auto">
                <a:xfrm>
                  <a:off x="1104" y="1736"/>
                  <a:ext cx="3360" cy="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14046" name="Object 11">
                  <a:extLst>
                    <a:ext uri="{FF2B5EF4-FFF2-40B4-BE49-F238E27FC236}">
                      <a16:creationId xmlns:a16="http://schemas.microsoft.com/office/drawing/2014/main" id="{F6F66D8A-C2B6-454C-8F1A-430A66E1735E}"/>
                    </a:ext>
                  </a:extLst>
                </p:cNvPr>
                <p:cNvGraphicFramePr>
                  <a:graphicFrameLocks noChangeAspect="1"/>
                </p:cNvGraphicFramePr>
                <p:nvPr/>
              </p:nvGraphicFramePr>
              <p:xfrm>
                <a:off x="1088" y="1496"/>
                <a:ext cx="208" cy="240"/>
              </p:xfrm>
              <a:graphic>
                <a:graphicData uri="http://schemas.openxmlformats.org/presentationml/2006/ole">
                  <mc:AlternateContent xmlns:mc="http://schemas.openxmlformats.org/markup-compatibility/2006">
                    <mc:Choice xmlns:v="urn:schemas-microsoft-com:vml" Requires="v">
                      <p:oleObj name="Equation" r:id="rId5" imgW="165747" imgH="191247" progId="Equation.3">
                        <p:embed/>
                      </p:oleObj>
                    </mc:Choice>
                    <mc:Fallback>
                      <p:oleObj name="Equation" r:id="rId5" imgW="165747" imgH="191247"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8" y="1496"/>
                              <a:ext cx="20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4047" name="Object 12">
                  <a:extLst>
                    <a:ext uri="{FF2B5EF4-FFF2-40B4-BE49-F238E27FC236}">
                      <a16:creationId xmlns:a16="http://schemas.microsoft.com/office/drawing/2014/main" id="{A296D6A0-D40C-4883-9043-F1AFFB4DF7E1}"/>
                    </a:ext>
                  </a:extLst>
                </p:cNvPr>
                <p:cNvGraphicFramePr>
                  <a:graphicFrameLocks noChangeAspect="1"/>
                </p:cNvGraphicFramePr>
                <p:nvPr/>
              </p:nvGraphicFramePr>
              <p:xfrm>
                <a:off x="4468" y="1661"/>
                <a:ext cx="199" cy="219"/>
              </p:xfrm>
              <a:graphic>
                <a:graphicData uri="http://schemas.openxmlformats.org/presentationml/2006/ole">
                  <mc:AlternateContent xmlns:mc="http://schemas.openxmlformats.org/markup-compatibility/2006">
                    <mc:Choice xmlns:v="urn:schemas-microsoft-com:vml" Requires="v">
                      <p:oleObj name="公式" r:id="rId7" imgW="28743" imgH="47478" progId="Equation.3">
                        <p:embed/>
                      </p:oleObj>
                    </mc:Choice>
                    <mc:Fallback>
                      <p:oleObj name="公式" r:id="rId7" imgW="28743" imgH="47478" progId="Equation.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68" y="1661"/>
                              <a:ext cx="199"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grpSp>
          <p:nvGrpSpPr>
            <p:cNvPr id="214028" name="Group 14">
              <a:extLst>
                <a:ext uri="{FF2B5EF4-FFF2-40B4-BE49-F238E27FC236}">
                  <a16:creationId xmlns:a16="http://schemas.microsoft.com/office/drawing/2014/main" id="{6077D431-251A-43D4-8E99-1581A83E76B9}"/>
                </a:ext>
              </a:extLst>
            </p:cNvPr>
            <p:cNvGrpSpPr>
              <a:grpSpLocks/>
            </p:cNvGrpSpPr>
            <p:nvPr/>
          </p:nvGrpSpPr>
          <p:grpSpPr bwMode="auto">
            <a:xfrm>
              <a:off x="1939925" y="831850"/>
              <a:ext cx="3810000" cy="1134170"/>
              <a:chOff x="1200" y="1064"/>
              <a:chExt cx="2400" cy="672"/>
            </a:xfrm>
          </p:grpSpPr>
          <p:graphicFrame>
            <p:nvGraphicFramePr>
              <p:cNvPr id="214041" name="Object 15">
                <a:extLst>
                  <a:ext uri="{FF2B5EF4-FFF2-40B4-BE49-F238E27FC236}">
                    <a16:creationId xmlns:a16="http://schemas.microsoft.com/office/drawing/2014/main" id="{4BFDA12C-8438-4F29-81E5-691098CEEBDB}"/>
                  </a:ext>
                </a:extLst>
              </p:cNvPr>
              <p:cNvGraphicFramePr>
                <a:graphicFrameLocks noChangeAspect="1"/>
              </p:cNvGraphicFramePr>
              <p:nvPr/>
            </p:nvGraphicFramePr>
            <p:xfrm>
              <a:off x="2486" y="1064"/>
              <a:ext cx="948" cy="399"/>
            </p:xfrm>
            <a:graphic>
              <a:graphicData uri="http://schemas.openxmlformats.org/presentationml/2006/ole">
                <mc:AlternateContent xmlns:mc="http://schemas.openxmlformats.org/markup-compatibility/2006">
                  <mc:Choice xmlns:v="urn:schemas-microsoft-com:vml" Requires="v">
                    <p:oleObj name="Equation" r:id="rId9" imgW="1085783" imgH="399970" progId="Equation.DSMT4">
                      <p:embed/>
                    </p:oleObj>
                  </mc:Choice>
                  <mc:Fallback>
                    <p:oleObj name="Equation" r:id="rId9" imgW="1085783" imgH="399970" progId="Equation.DSMT4">
                      <p:embed/>
                      <p:pic>
                        <p:nvPicPr>
                          <p:cNvPr id="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86" y="1064"/>
                            <a:ext cx="948" cy="399"/>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4042" name="Line 16">
                <a:extLst>
                  <a:ext uri="{FF2B5EF4-FFF2-40B4-BE49-F238E27FC236}">
                    <a16:creationId xmlns:a16="http://schemas.microsoft.com/office/drawing/2014/main" id="{AD2051BE-2EF4-44CB-B7D7-83ACF3428ED3}"/>
                  </a:ext>
                </a:extLst>
              </p:cNvPr>
              <p:cNvSpPr>
                <a:spLocks noChangeShapeType="1"/>
              </p:cNvSpPr>
              <p:nvPr/>
            </p:nvSpPr>
            <p:spPr bwMode="auto">
              <a:xfrm>
                <a:off x="1200" y="1112"/>
                <a:ext cx="2400" cy="624"/>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4029" name="Group 17">
              <a:extLst>
                <a:ext uri="{FF2B5EF4-FFF2-40B4-BE49-F238E27FC236}">
                  <a16:creationId xmlns:a16="http://schemas.microsoft.com/office/drawing/2014/main" id="{EEC4D4C7-CEBE-4863-82DA-D4ED64F47457}"/>
                </a:ext>
              </a:extLst>
            </p:cNvPr>
            <p:cNvGrpSpPr>
              <a:grpSpLocks/>
            </p:cNvGrpSpPr>
            <p:nvPr/>
          </p:nvGrpSpPr>
          <p:grpSpPr bwMode="auto">
            <a:xfrm>
              <a:off x="3354388" y="1365249"/>
              <a:ext cx="2728912" cy="1005901"/>
              <a:chOff x="2091" y="1400"/>
              <a:chExt cx="1719" cy="596"/>
            </a:xfrm>
          </p:grpSpPr>
          <p:graphicFrame>
            <p:nvGraphicFramePr>
              <p:cNvPr id="214037" name="Object 6">
                <a:extLst>
                  <a:ext uri="{FF2B5EF4-FFF2-40B4-BE49-F238E27FC236}">
                    <a16:creationId xmlns:a16="http://schemas.microsoft.com/office/drawing/2014/main" id="{B4BFAA17-7CE1-43FA-B714-C7AE3E4FF627}"/>
                  </a:ext>
                </a:extLst>
              </p:cNvPr>
              <p:cNvGraphicFramePr>
                <a:graphicFrameLocks noChangeAspect="1"/>
              </p:cNvGraphicFramePr>
              <p:nvPr/>
            </p:nvGraphicFramePr>
            <p:xfrm>
              <a:off x="2091" y="1776"/>
              <a:ext cx="199" cy="220"/>
            </p:xfrm>
            <a:graphic>
              <a:graphicData uri="http://schemas.openxmlformats.org/presentationml/2006/ole">
                <mc:AlternateContent xmlns:mc="http://schemas.openxmlformats.org/markup-compatibility/2006">
                  <mc:Choice xmlns:v="urn:schemas-microsoft-com:vml" Requires="v">
                    <p:oleObj name="公式" r:id="rId11" imgW="126835" imgH="139518" progId="Equation.3">
                      <p:embed/>
                    </p:oleObj>
                  </mc:Choice>
                  <mc:Fallback>
                    <p:oleObj name="公式" r:id="rId11" imgW="126835" imgH="139518" progId="Equation.3">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91" y="1776"/>
                            <a:ext cx="199"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14038" name="Group 19">
                <a:extLst>
                  <a:ext uri="{FF2B5EF4-FFF2-40B4-BE49-F238E27FC236}">
                    <a16:creationId xmlns:a16="http://schemas.microsoft.com/office/drawing/2014/main" id="{DA4F2851-B9AD-49ED-849F-88F668B2B2B4}"/>
                  </a:ext>
                </a:extLst>
              </p:cNvPr>
              <p:cNvGrpSpPr>
                <a:grpSpLocks/>
              </p:cNvGrpSpPr>
              <p:nvPr/>
            </p:nvGrpSpPr>
            <p:grpSpPr bwMode="auto">
              <a:xfrm>
                <a:off x="3570" y="1400"/>
                <a:ext cx="240" cy="360"/>
                <a:chOff x="3570" y="1400"/>
                <a:chExt cx="240" cy="360"/>
              </a:xfrm>
            </p:grpSpPr>
            <p:graphicFrame>
              <p:nvGraphicFramePr>
                <p:cNvPr id="214039" name="Object 7">
                  <a:extLst>
                    <a:ext uri="{FF2B5EF4-FFF2-40B4-BE49-F238E27FC236}">
                      <a16:creationId xmlns:a16="http://schemas.microsoft.com/office/drawing/2014/main" id="{4D201AFE-A07D-4871-9287-9BABD858834C}"/>
                    </a:ext>
                  </a:extLst>
                </p:cNvPr>
                <p:cNvGraphicFramePr>
                  <a:graphicFrameLocks noChangeAspect="1"/>
                </p:cNvGraphicFramePr>
                <p:nvPr/>
              </p:nvGraphicFramePr>
              <p:xfrm>
                <a:off x="3570" y="1400"/>
                <a:ext cx="240" cy="260"/>
              </p:xfrm>
              <a:graphic>
                <a:graphicData uri="http://schemas.openxmlformats.org/presentationml/2006/ole">
                  <mc:AlternateContent xmlns:mc="http://schemas.openxmlformats.org/markup-compatibility/2006">
                    <mc:Choice xmlns:v="urn:schemas-microsoft-com:vml" Requires="v">
                      <p:oleObj name="Equation" r:id="rId13" imgW="200126" imgH="219048" progId="Equation.3">
                        <p:embed/>
                      </p:oleObj>
                    </mc:Choice>
                    <mc:Fallback>
                      <p:oleObj name="Equation" r:id="rId13" imgW="200126" imgH="219048" progId="Equation.3">
                        <p:embed/>
                        <p:pic>
                          <p:nvPicPr>
                            <p:cNvPr id="0"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70" y="1400"/>
                              <a:ext cx="24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4040" name="Oval 21">
                  <a:extLst>
                    <a:ext uri="{FF2B5EF4-FFF2-40B4-BE49-F238E27FC236}">
                      <a16:creationId xmlns:a16="http://schemas.microsoft.com/office/drawing/2014/main" id="{707465DF-50DA-4C49-B887-9F0DFFE6C9A5}"/>
                    </a:ext>
                  </a:extLst>
                </p:cNvPr>
                <p:cNvSpPr>
                  <a:spLocks noChangeArrowheads="1"/>
                </p:cNvSpPr>
                <p:nvPr/>
              </p:nvSpPr>
              <p:spPr bwMode="auto">
                <a:xfrm>
                  <a:off x="3600" y="1712"/>
                  <a:ext cx="48" cy="48"/>
                </a:xfrm>
                <a:prstGeom prst="ellipse">
                  <a:avLst/>
                </a:prstGeom>
                <a:solidFill>
                  <a:srgbClr val="FF0000"/>
                </a:solidFill>
                <a:ln w="9525">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2800">
                    <a:latin typeface="Times New Roman" panose="02020603050405020304" pitchFamily="18" charset="0"/>
                    <a:ea typeface="华文中宋" panose="02010600040101010101" pitchFamily="2" charset="-122"/>
                  </a:endParaRPr>
                </a:p>
              </p:txBody>
            </p:sp>
          </p:grpSp>
        </p:grpSp>
        <p:grpSp>
          <p:nvGrpSpPr>
            <p:cNvPr id="214030" name="Group 23">
              <a:extLst>
                <a:ext uri="{FF2B5EF4-FFF2-40B4-BE49-F238E27FC236}">
                  <a16:creationId xmlns:a16="http://schemas.microsoft.com/office/drawing/2014/main" id="{B4B5233C-0E0B-4282-AC19-19DE11E4A50C}"/>
                </a:ext>
              </a:extLst>
            </p:cNvPr>
            <p:cNvGrpSpPr>
              <a:grpSpLocks/>
            </p:cNvGrpSpPr>
            <p:nvPr/>
          </p:nvGrpSpPr>
          <p:grpSpPr bwMode="auto">
            <a:xfrm>
              <a:off x="1252538" y="195263"/>
              <a:ext cx="1027112" cy="2744286"/>
              <a:chOff x="767" y="663"/>
              <a:chExt cx="647" cy="1626"/>
            </a:xfrm>
          </p:grpSpPr>
          <p:sp>
            <p:nvSpPr>
              <p:cNvPr id="214031" name="AutoShape 24">
                <a:extLst>
                  <a:ext uri="{FF2B5EF4-FFF2-40B4-BE49-F238E27FC236}">
                    <a16:creationId xmlns:a16="http://schemas.microsoft.com/office/drawing/2014/main" id="{3707C6EF-5DDF-40A3-AAA4-1BEDE2C4318F}"/>
                  </a:ext>
                </a:extLst>
              </p:cNvPr>
              <p:cNvSpPr>
                <a:spLocks noChangeArrowheads="1"/>
              </p:cNvSpPr>
              <p:nvPr/>
            </p:nvSpPr>
            <p:spPr bwMode="auto">
              <a:xfrm>
                <a:off x="790" y="1089"/>
                <a:ext cx="624" cy="120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68 h 21600"/>
                  <a:gd name="T26" fmla="*/ 18450 w 21600"/>
                  <a:gd name="T27" fmla="*/ 18432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057" y="10800"/>
                    </a:moveTo>
                    <a:cubicBezTo>
                      <a:pt x="2057" y="15629"/>
                      <a:pt x="5971" y="19543"/>
                      <a:pt x="10800" y="19543"/>
                    </a:cubicBezTo>
                    <a:cubicBezTo>
                      <a:pt x="15629" y="19543"/>
                      <a:pt x="19543" y="15629"/>
                      <a:pt x="19543" y="10800"/>
                    </a:cubicBezTo>
                    <a:cubicBezTo>
                      <a:pt x="19543" y="5971"/>
                      <a:pt x="15629" y="2057"/>
                      <a:pt x="10800" y="2057"/>
                    </a:cubicBezTo>
                    <a:cubicBezTo>
                      <a:pt x="5971" y="2057"/>
                      <a:pt x="2057" y="5971"/>
                      <a:pt x="2057" y="10800"/>
                    </a:cubicBezTo>
                    <a:close/>
                  </a:path>
                </a:pathLst>
              </a:custGeom>
              <a:solidFill>
                <a:srgbClr val="FFFF00">
                  <a:alpha val="50195"/>
                </a:srgbClr>
              </a:solidFill>
              <a:ln w="19050">
                <a:solidFill>
                  <a:srgbClr val="000000"/>
                </a:solidFill>
                <a:prstDash val="dash"/>
                <a:round/>
                <a:headEnd/>
                <a:tailEnd/>
              </a:ln>
            </p:spPr>
            <p:txBody>
              <a:bodyPr wrap="none" anchor="ctr"/>
              <a:lstStyle/>
              <a:p>
                <a:endParaRPr lang="zh-CN" altLang="en-US"/>
              </a:p>
            </p:txBody>
          </p:sp>
          <p:sp>
            <p:nvSpPr>
              <p:cNvPr id="214032" name="Line 25">
                <a:extLst>
                  <a:ext uri="{FF2B5EF4-FFF2-40B4-BE49-F238E27FC236}">
                    <a16:creationId xmlns:a16="http://schemas.microsoft.com/office/drawing/2014/main" id="{8EC179D5-1E4A-46E5-9448-5B731439B41B}"/>
                  </a:ext>
                </a:extLst>
              </p:cNvPr>
              <p:cNvSpPr>
                <a:spLocks noChangeShapeType="1"/>
              </p:cNvSpPr>
              <p:nvPr/>
            </p:nvSpPr>
            <p:spPr bwMode="auto">
              <a:xfrm flipH="1" flipV="1">
                <a:off x="864" y="1400"/>
                <a:ext cx="240" cy="336"/>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14033" name="Object 26">
                <a:extLst>
                  <a:ext uri="{FF2B5EF4-FFF2-40B4-BE49-F238E27FC236}">
                    <a16:creationId xmlns:a16="http://schemas.microsoft.com/office/drawing/2014/main" id="{36581329-DB16-43F2-9B59-252F2316EFCF}"/>
                  </a:ext>
                </a:extLst>
              </p:cNvPr>
              <p:cNvGraphicFramePr>
                <a:graphicFrameLocks noChangeAspect="1"/>
              </p:cNvGraphicFramePr>
              <p:nvPr/>
            </p:nvGraphicFramePr>
            <p:xfrm>
              <a:off x="841" y="1544"/>
              <a:ext cx="179" cy="199"/>
            </p:xfrm>
            <a:graphic>
              <a:graphicData uri="http://schemas.openxmlformats.org/presentationml/2006/ole">
                <mc:AlternateContent xmlns:mc="http://schemas.openxmlformats.org/markup-compatibility/2006">
                  <mc:Choice xmlns:v="urn:schemas-microsoft-com:vml" Requires="v">
                    <p:oleObj name="Equation" r:id="rId15" imgW="123956" imgH="142795" progId="Equation.3">
                      <p:embed/>
                    </p:oleObj>
                  </mc:Choice>
                  <mc:Fallback>
                    <p:oleObj name="Equation" r:id="rId15" imgW="123956" imgH="142795" progId="Equation.3">
                      <p:embed/>
                      <p:pic>
                        <p:nvPicPr>
                          <p:cNvPr id="0" name="Object 2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41" y="1544"/>
                            <a:ext cx="179"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4034" name="Line 27">
                <a:extLst>
                  <a:ext uri="{FF2B5EF4-FFF2-40B4-BE49-F238E27FC236}">
                    <a16:creationId xmlns:a16="http://schemas.microsoft.com/office/drawing/2014/main" id="{60CD3EAB-91F9-46C4-9BD6-3DA825A7B0BC}"/>
                  </a:ext>
                </a:extLst>
              </p:cNvPr>
              <p:cNvSpPr>
                <a:spLocks noChangeShapeType="1"/>
              </p:cNvSpPr>
              <p:nvPr/>
            </p:nvSpPr>
            <p:spPr bwMode="auto">
              <a:xfrm>
                <a:off x="1104" y="728"/>
                <a:ext cx="0" cy="384"/>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14035" name="Line 28">
                <a:extLst>
                  <a:ext uri="{FF2B5EF4-FFF2-40B4-BE49-F238E27FC236}">
                    <a16:creationId xmlns:a16="http://schemas.microsoft.com/office/drawing/2014/main" id="{803A4C19-873A-4443-B8C7-B22F57790028}"/>
                  </a:ext>
                </a:extLst>
              </p:cNvPr>
              <p:cNvSpPr>
                <a:spLocks noChangeShapeType="1"/>
              </p:cNvSpPr>
              <p:nvPr/>
            </p:nvSpPr>
            <p:spPr bwMode="auto">
              <a:xfrm flipV="1">
                <a:off x="1104" y="1208"/>
                <a:ext cx="0" cy="336"/>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14036" name="Object 29">
                <a:extLst>
                  <a:ext uri="{FF2B5EF4-FFF2-40B4-BE49-F238E27FC236}">
                    <a16:creationId xmlns:a16="http://schemas.microsoft.com/office/drawing/2014/main" id="{DA1E3ED5-22A0-4A29-8BF0-9D8539005B12}"/>
                  </a:ext>
                </a:extLst>
              </p:cNvPr>
              <p:cNvGraphicFramePr>
                <a:graphicFrameLocks noChangeAspect="1"/>
              </p:cNvGraphicFramePr>
              <p:nvPr/>
            </p:nvGraphicFramePr>
            <p:xfrm>
              <a:off x="767" y="663"/>
              <a:ext cx="299" cy="279"/>
            </p:xfrm>
            <a:graphic>
              <a:graphicData uri="http://schemas.openxmlformats.org/presentationml/2006/ole">
                <mc:AlternateContent xmlns:mc="http://schemas.openxmlformats.org/markup-compatibility/2006">
                  <mc:Choice xmlns:v="urn:schemas-microsoft-com:vml" Requires="v">
                    <p:oleObj name="公式" r:id="rId17" imgW="276296" imgH="247823" progId="Equation.3">
                      <p:embed/>
                    </p:oleObj>
                  </mc:Choice>
                  <mc:Fallback>
                    <p:oleObj name="公式" r:id="rId17" imgW="276296" imgH="247823" progId="Equation.3">
                      <p:embed/>
                      <p:pic>
                        <p:nvPicPr>
                          <p:cNvPr id="0" name="Object 2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7" y="663"/>
                            <a:ext cx="299"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graphicFrame>
        <p:nvGraphicFramePr>
          <p:cNvPr id="79880" name="Object 16">
            <a:extLst>
              <a:ext uri="{FF2B5EF4-FFF2-40B4-BE49-F238E27FC236}">
                <a16:creationId xmlns:a16="http://schemas.microsoft.com/office/drawing/2014/main" id="{3C78454D-D946-45E1-A0F9-DC5605ACA613}"/>
              </a:ext>
            </a:extLst>
          </p:cNvPr>
          <p:cNvGraphicFramePr>
            <a:graphicFrameLocks/>
          </p:cNvGraphicFramePr>
          <p:nvPr/>
        </p:nvGraphicFramePr>
        <p:xfrm>
          <a:off x="777875" y="3195638"/>
          <a:ext cx="3606800" cy="1168400"/>
        </p:xfrm>
        <a:graphic>
          <a:graphicData uri="http://schemas.openxmlformats.org/presentationml/2006/ole">
            <mc:AlternateContent xmlns:mc="http://schemas.openxmlformats.org/markup-compatibility/2006">
              <mc:Choice xmlns:v="urn:schemas-microsoft-com:vml" Requires="v">
                <p:oleObj name="Equation" r:id="rId19" imgW="1514419" imgH="399970" progId="Equation.3">
                  <p:embed/>
                </p:oleObj>
              </mc:Choice>
              <mc:Fallback>
                <p:oleObj name="Equation" r:id="rId19" imgW="1514419" imgH="399970" progId="Equation.3">
                  <p:embed/>
                  <p:pic>
                    <p:nvPicPr>
                      <p:cNvPr id="0" name="Object 16"/>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77875" y="3195638"/>
                        <a:ext cx="36068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17">
            <a:extLst>
              <a:ext uri="{FF2B5EF4-FFF2-40B4-BE49-F238E27FC236}">
                <a16:creationId xmlns:a16="http://schemas.microsoft.com/office/drawing/2014/main" id="{58E416D4-FC72-45A4-B5A7-8094F2388EF0}"/>
              </a:ext>
            </a:extLst>
          </p:cNvPr>
          <p:cNvGraphicFramePr>
            <a:graphicFrameLocks/>
          </p:cNvGraphicFramePr>
          <p:nvPr/>
        </p:nvGraphicFramePr>
        <p:xfrm>
          <a:off x="1938338" y="4398963"/>
          <a:ext cx="5424487" cy="1108075"/>
        </p:xfrm>
        <a:graphic>
          <a:graphicData uri="http://schemas.openxmlformats.org/presentationml/2006/ole">
            <mc:AlternateContent xmlns:mc="http://schemas.openxmlformats.org/markup-compatibility/2006">
              <mc:Choice xmlns:v="urn:schemas-microsoft-com:vml" Requires="v">
                <p:oleObj name="Equation" r:id="rId21" imgW="2333606" imgH="371555" progId="Equation.3">
                  <p:embed/>
                </p:oleObj>
              </mc:Choice>
              <mc:Fallback>
                <p:oleObj name="Equation" r:id="rId21" imgW="2333606" imgH="371555" progId="Equation.3">
                  <p:embed/>
                  <p:pic>
                    <p:nvPicPr>
                      <p:cNvPr id="0" name="Object 17"/>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938338" y="4398963"/>
                        <a:ext cx="5424487"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 name="Object 18">
            <a:extLst>
              <a:ext uri="{FF2B5EF4-FFF2-40B4-BE49-F238E27FC236}">
                <a16:creationId xmlns:a16="http://schemas.microsoft.com/office/drawing/2014/main" id="{942BF2B1-A7BB-4171-B364-05697AA64634}"/>
              </a:ext>
            </a:extLst>
          </p:cNvPr>
          <p:cNvGraphicFramePr>
            <a:graphicFrameLocks/>
          </p:cNvGraphicFramePr>
          <p:nvPr/>
        </p:nvGraphicFramePr>
        <p:xfrm>
          <a:off x="833438" y="5997575"/>
          <a:ext cx="1050925" cy="419100"/>
        </p:xfrm>
        <a:graphic>
          <a:graphicData uri="http://schemas.openxmlformats.org/presentationml/2006/ole">
            <mc:AlternateContent xmlns:mc="http://schemas.openxmlformats.org/markup-compatibility/2006">
              <mc:Choice xmlns:v="urn:schemas-microsoft-com:vml" Requires="v">
                <p:oleObj name="Equation" r:id="rId23" imgW="371509" imgH="85605" progId="Equation.3">
                  <p:embed/>
                </p:oleObj>
              </mc:Choice>
              <mc:Fallback>
                <p:oleObj name="Equation" r:id="rId23" imgW="371509" imgH="85605" progId="Equation.3">
                  <p:embed/>
                  <p:pic>
                    <p:nvPicPr>
                      <p:cNvPr id="0" name="Object 18"/>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33438" y="5997575"/>
                        <a:ext cx="10509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 name="Object 19">
            <a:extLst>
              <a:ext uri="{FF2B5EF4-FFF2-40B4-BE49-F238E27FC236}">
                <a16:creationId xmlns:a16="http://schemas.microsoft.com/office/drawing/2014/main" id="{E779505C-E8F2-44FF-8E57-3A6B3B7D01BC}"/>
              </a:ext>
            </a:extLst>
          </p:cNvPr>
          <p:cNvGraphicFramePr>
            <a:graphicFrameLocks/>
          </p:cNvGraphicFramePr>
          <p:nvPr/>
        </p:nvGraphicFramePr>
        <p:xfrm>
          <a:off x="2665413" y="5726113"/>
          <a:ext cx="2613025" cy="987425"/>
        </p:xfrm>
        <a:graphic>
          <a:graphicData uri="http://schemas.openxmlformats.org/presentationml/2006/ole">
            <mc:AlternateContent xmlns:mc="http://schemas.openxmlformats.org/markup-compatibility/2006">
              <mc:Choice xmlns:v="urn:schemas-microsoft-com:vml" Requires="v">
                <p:oleObj name="Equation" r:id="rId25" imgW="1076441" imgH="323717" progId="Equation.3">
                  <p:embed/>
                </p:oleObj>
              </mc:Choice>
              <mc:Fallback>
                <p:oleObj name="Equation" r:id="rId25" imgW="1076441" imgH="323717" progId="Equation.3">
                  <p:embed/>
                  <p:pic>
                    <p:nvPicPr>
                      <p:cNvPr id="0" name="Object 19"/>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665413" y="5726113"/>
                        <a:ext cx="26130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 name="Object 20">
            <a:extLst>
              <a:ext uri="{FF2B5EF4-FFF2-40B4-BE49-F238E27FC236}">
                <a16:creationId xmlns:a16="http://schemas.microsoft.com/office/drawing/2014/main" id="{3A4DE6FD-B934-45C3-83BC-5C2B649E3C39}"/>
              </a:ext>
            </a:extLst>
          </p:cNvPr>
          <p:cNvGraphicFramePr>
            <a:graphicFrameLocks/>
          </p:cNvGraphicFramePr>
          <p:nvPr/>
        </p:nvGraphicFramePr>
        <p:xfrm>
          <a:off x="6589713" y="5749925"/>
          <a:ext cx="1476375" cy="1017588"/>
        </p:xfrm>
        <a:graphic>
          <a:graphicData uri="http://schemas.openxmlformats.org/presentationml/2006/ole">
            <mc:AlternateContent xmlns:mc="http://schemas.openxmlformats.org/markup-compatibility/2006">
              <mc:Choice xmlns:v="urn:schemas-microsoft-com:vml" Requires="v">
                <p:oleObj name="Equation" r:id="rId27" imgW="561934" imgH="333428" progId="Equation.3">
                  <p:embed/>
                </p:oleObj>
              </mc:Choice>
              <mc:Fallback>
                <p:oleObj name="Equation" r:id="rId27" imgW="561934" imgH="333428" progId="Equation.3">
                  <p:embed/>
                  <p:pic>
                    <p:nvPicPr>
                      <p:cNvPr id="0" name="Object 20"/>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589713" y="5749925"/>
                        <a:ext cx="1476375" cy="101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79880"/>
                                        </p:tgtEl>
                                        <p:attrNameLst>
                                          <p:attrName>style.visibility</p:attrName>
                                        </p:attrNameLst>
                                      </p:cBhvr>
                                      <p:to>
                                        <p:strVal val="visible"/>
                                      </p:to>
                                    </p:set>
                                    <p:animEffect transition="in" filter="wipe(left)">
                                      <p:cBhvr>
                                        <p:cTn id="7" dur="500"/>
                                        <p:tgtEl>
                                          <p:spTgt spid="7988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5376"/>
                                        </p:tgtEl>
                                        <p:attrNameLst>
                                          <p:attrName>style.visibility</p:attrName>
                                        </p:attrNameLst>
                                      </p:cBhvr>
                                      <p:to>
                                        <p:strVal val="visible"/>
                                      </p:to>
                                    </p:set>
                                    <p:anim calcmode="lin" valueType="num">
                                      <p:cBhvr additive="base">
                                        <p:cTn id="22" dur="500" fill="hold"/>
                                        <p:tgtEl>
                                          <p:spTgt spid="15376"/>
                                        </p:tgtEl>
                                        <p:attrNameLst>
                                          <p:attrName>ppt_x</p:attrName>
                                        </p:attrNameLst>
                                      </p:cBhvr>
                                      <p:tavLst>
                                        <p:tav tm="0">
                                          <p:val>
                                            <p:strVal val="#ppt_x"/>
                                          </p:val>
                                        </p:tav>
                                        <p:tav tm="100000">
                                          <p:val>
                                            <p:strVal val="#ppt_x"/>
                                          </p:val>
                                        </p:tav>
                                      </p:tavLst>
                                    </p:anim>
                                    <p:anim calcmode="lin" valueType="num">
                                      <p:cBhvr additive="base">
                                        <p:cTn id="23" dur="500" fill="hold"/>
                                        <p:tgtEl>
                                          <p:spTgt spid="15376"/>
                                        </p:tgtEl>
                                        <p:attrNameLst>
                                          <p:attrName>ppt_y</p:attrName>
                                        </p:attrNameLst>
                                      </p:cBhvr>
                                      <p:tavLst>
                                        <p:tav tm="0">
                                          <p:val>
                                            <p:strVal val="1+#ppt_h/2"/>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wipe(left)">
                                      <p:cBhvr>
                                        <p:cTn id="28" dur="500"/>
                                        <p:tgtEl>
                                          <p:spTgt spid="40"/>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5377"/>
                                        </p:tgtEl>
                                        <p:attrNameLst>
                                          <p:attrName>style.visibility</p:attrName>
                                        </p:attrNameLst>
                                      </p:cBhvr>
                                      <p:to>
                                        <p:strVal val="visible"/>
                                      </p:to>
                                    </p:set>
                                    <p:anim calcmode="lin" valueType="num">
                                      <p:cBhvr additive="base">
                                        <p:cTn id="33" dur="500" fill="hold"/>
                                        <p:tgtEl>
                                          <p:spTgt spid="15377"/>
                                        </p:tgtEl>
                                        <p:attrNameLst>
                                          <p:attrName>ppt_x</p:attrName>
                                        </p:attrNameLst>
                                      </p:cBhvr>
                                      <p:tavLst>
                                        <p:tav tm="0">
                                          <p:val>
                                            <p:strVal val="#ppt_x"/>
                                          </p:val>
                                        </p:tav>
                                        <p:tav tm="100000">
                                          <p:val>
                                            <p:strVal val="#ppt_x"/>
                                          </p:val>
                                        </p:tav>
                                      </p:tavLst>
                                    </p:anim>
                                    <p:anim calcmode="lin" valueType="num">
                                      <p:cBhvr additive="base">
                                        <p:cTn id="34" dur="500" fill="hold"/>
                                        <p:tgtEl>
                                          <p:spTgt spid="15377"/>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wipe(left)">
                                      <p:cBhvr>
                                        <p:cTn id="39" dur="500"/>
                                        <p:tgtEl>
                                          <p:spTgt spid="41"/>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5"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blinds(vertical)">
                                      <p:cBhvr>
                                        <p:cTn id="4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15376" grpId="0" animBg="1"/>
      <p:bldP spid="15377"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Text Box 2">
            <a:extLst>
              <a:ext uri="{FF2B5EF4-FFF2-40B4-BE49-F238E27FC236}">
                <a16:creationId xmlns:a16="http://schemas.microsoft.com/office/drawing/2014/main" id="{F7297C06-EB84-4D78-A0C0-820018E2F421}"/>
              </a:ext>
            </a:extLst>
          </p:cNvPr>
          <p:cNvSpPr txBox="1">
            <a:spLocks noChangeArrowheads="1"/>
          </p:cNvSpPr>
          <p:nvPr/>
        </p:nvSpPr>
        <p:spPr bwMode="auto">
          <a:xfrm>
            <a:off x="361950" y="376238"/>
            <a:ext cx="79629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sz="2400" b="1">
                <a:solidFill>
                  <a:srgbClr val="FFFF00"/>
                </a:solidFill>
                <a:latin typeface="宋体" panose="02010600030101010101" pitchFamily="2" charset="-122"/>
              </a:rPr>
              <a:t>例</a:t>
            </a:r>
            <a:r>
              <a:rPr lang="en-US" altLang="zh-CN" sz="2400" b="1">
                <a:solidFill>
                  <a:srgbClr val="FFFF00"/>
                </a:solidFill>
                <a:latin typeface="宋体" panose="02010600030101010101" pitchFamily="2" charset="-122"/>
              </a:rPr>
              <a:t>4 </a:t>
            </a:r>
            <a:r>
              <a:rPr lang="zh-CN" altLang="en-US" sz="2400" b="1">
                <a:solidFill>
                  <a:srgbClr val="FFFFFF"/>
                </a:solidFill>
                <a:latin typeface="Times New Roman" panose="02020603050405020304" pitchFamily="18" charset="0"/>
              </a:rPr>
              <a:t>真空中有一电荷为</a:t>
            </a:r>
            <a:r>
              <a:rPr lang="en-US" altLang="zh-CN" sz="2400" i="1">
                <a:solidFill>
                  <a:srgbClr val="FFFFFF"/>
                </a:solidFill>
                <a:latin typeface="Times New Roman" panose="02020603050405020304" pitchFamily="18" charset="0"/>
              </a:rPr>
              <a:t>Q</a:t>
            </a:r>
            <a:r>
              <a:rPr lang="zh-CN" altLang="en-US" sz="2400" b="1">
                <a:solidFill>
                  <a:srgbClr val="FFFFFF"/>
                </a:solidFill>
                <a:latin typeface="Times New Roman" panose="02020603050405020304" pitchFamily="18" charset="0"/>
              </a:rPr>
              <a:t>，半径为</a:t>
            </a:r>
            <a:r>
              <a:rPr lang="en-US" altLang="zh-CN" sz="2400" i="1">
                <a:solidFill>
                  <a:srgbClr val="FFFFFF"/>
                </a:solidFill>
                <a:latin typeface="Times New Roman" panose="02020603050405020304" pitchFamily="18" charset="0"/>
              </a:rPr>
              <a:t>R</a:t>
            </a:r>
            <a:r>
              <a:rPr lang="zh-CN" altLang="en-US" sz="2400" b="1">
                <a:solidFill>
                  <a:srgbClr val="FFFFFF"/>
                </a:solidFill>
                <a:latin typeface="Times New Roman" panose="02020603050405020304" pitchFamily="18" charset="0"/>
              </a:rPr>
              <a:t>的均匀带电球面</a:t>
            </a:r>
            <a:r>
              <a:rPr lang="en-US" altLang="zh-CN" sz="2400" b="1">
                <a:solidFill>
                  <a:srgbClr val="FFFFFF"/>
                </a:solidFill>
                <a:latin typeface="Times New Roman" panose="02020603050405020304" pitchFamily="18" charset="0"/>
              </a:rPr>
              <a:t>.   </a:t>
            </a:r>
            <a:r>
              <a:rPr lang="zh-CN" altLang="en-US" sz="2400" b="1">
                <a:solidFill>
                  <a:srgbClr val="FFFFFF"/>
                </a:solidFill>
                <a:latin typeface="Times New Roman" panose="02020603050405020304" pitchFamily="18" charset="0"/>
              </a:rPr>
              <a:t>试求</a:t>
            </a:r>
          </a:p>
          <a:p>
            <a:pPr eaLnBrk="1" hangingPunct="1">
              <a:lnSpc>
                <a:spcPct val="120000"/>
              </a:lnSpc>
              <a:spcBef>
                <a:spcPct val="0"/>
              </a:spcBef>
              <a:buClrTx/>
              <a:buSzTx/>
              <a:buFontTx/>
              <a:buNone/>
            </a:pPr>
            <a:r>
              <a:rPr lang="zh-CN" altLang="en-US" sz="2400" b="1">
                <a:solidFill>
                  <a:srgbClr val="FFFFFF"/>
                </a:solidFill>
                <a:latin typeface="宋体" panose="02010600030101010101" pitchFamily="2" charset="-122"/>
              </a:rPr>
              <a:t>   （</a:t>
            </a:r>
            <a:r>
              <a:rPr lang="en-US" altLang="zh-CN" sz="2400" b="1">
                <a:solidFill>
                  <a:srgbClr val="FFFFFF"/>
                </a:solidFill>
                <a:latin typeface="Times New Roman" panose="02020603050405020304" pitchFamily="18" charset="0"/>
              </a:rPr>
              <a:t>1</a:t>
            </a:r>
            <a:r>
              <a:rPr lang="zh-CN" altLang="en-US" sz="2400" b="1">
                <a:solidFill>
                  <a:srgbClr val="FFFFFF"/>
                </a:solidFill>
                <a:latin typeface="宋体" panose="02010600030101010101" pitchFamily="2" charset="-122"/>
              </a:rPr>
              <a:t>）</a:t>
            </a:r>
            <a:r>
              <a:rPr lang="zh-CN" altLang="en-US" sz="2400" b="1">
                <a:solidFill>
                  <a:srgbClr val="FFFFFF"/>
                </a:solidFill>
                <a:latin typeface="Times New Roman" panose="02020603050405020304" pitchFamily="18" charset="0"/>
              </a:rPr>
              <a:t>球面外两点间的电势差；</a:t>
            </a:r>
          </a:p>
          <a:p>
            <a:pPr eaLnBrk="1" hangingPunct="1">
              <a:lnSpc>
                <a:spcPct val="120000"/>
              </a:lnSpc>
              <a:spcBef>
                <a:spcPct val="0"/>
              </a:spcBef>
              <a:buClrTx/>
              <a:buSzTx/>
              <a:buFontTx/>
              <a:buNone/>
            </a:pPr>
            <a:r>
              <a:rPr lang="zh-CN" altLang="en-US" sz="2400" b="1">
                <a:solidFill>
                  <a:srgbClr val="FFFFFF"/>
                </a:solidFill>
                <a:latin typeface="宋体" panose="02010600030101010101" pitchFamily="2" charset="-122"/>
              </a:rPr>
              <a:t>   （</a:t>
            </a:r>
            <a:r>
              <a:rPr lang="en-US" altLang="zh-CN" sz="2400" b="1">
                <a:solidFill>
                  <a:srgbClr val="FFFFFF"/>
                </a:solidFill>
                <a:latin typeface="Times New Roman" panose="02020603050405020304" pitchFamily="18" charset="0"/>
              </a:rPr>
              <a:t>2</a:t>
            </a:r>
            <a:r>
              <a:rPr lang="zh-CN" altLang="en-US" sz="2400" b="1">
                <a:solidFill>
                  <a:srgbClr val="FFFFFF"/>
                </a:solidFill>
                <a:latin typeface="宋体" panose="02010600030101010101" pitchFamily="2" charset="-122"/>
              </a:rPr>
              <a:t>）</a:t>
            </a:r>
            <a:r>
              <a:rPr lang="zh-CN" altLang="en-US" sz="2400" b="1">
                <a:solidFill>
                  <a:srgbClr val="FFFFFF"/>
                </a:solidFill>
                <a:latin typeface="Times New Roman" panose="02020603050405020304" pitchFamily="18" charset="0"/>
              </a:rPr>
              <a:t>球面内两点间的电势差；</a:t>
            </a:r>
          </a:p>
          <a:p>
            <a:pPr eaLnBrk="1" hangingPunct="1">
              <a:lnSpc>
                <a:spcPct val="120000"/>
              </a:lnSpc>
              <a:spcBef>
                <a:spcPct val="0"/>
              </a:spcBef>
              <a:buClrTx/>
              <a:buSzTx/>
              <a:buFontTx/>
              <a:buNone/>
            </a:pPr>
            <a:r>
              <a:rPr lang="zh-CN" altLang="en-US" sz="2400" b="1">
                <a:solidFill>
                  <a:srgbClr val="FFFFFF"/>
                </a:solidFill>
                <a:latin typeface="宋体" panose="02010600030101010101" pitchFamily="2" charset="-122"/>
              </a:rPr>
              <a:t>   （</a:t>
            </a:r>
            <a:r>
              <a:rPr lang="en-US" altLang="zh-CN" sz="2400" b="1">
                <a:solidFill>
                  <a:srgbClr val="FFFFFF"/>
                </a:solidFill>
                <a:latin typeface="Times New Roman" panose="02020603050405020304" pitchFamily="18" charset="0"/>
              </a:rPr>
              <a:t>3</a:t>
            </a:r>
            <a:r>
              <a:rPr lang="zh-CN" altLang="en-US" sz="2400" b="1">
                <a:solidFill>
                  <a:srgbClr val="FFFFFF"/>
                </a:solidFill>
                <a:latin typeface="宋体" panose="02010600030101010101" pitchFamily="2" charset="-122"/>
              </a:rPr>
              <a:t>）</a:t>
            </a:r>
            <a:r>
              <a:rPr lang="zh-CN" altLang="en-US" sz="2400" b="1">
                <a:solidFill>
                  <a:srgbClr val="FFFFFF"/>
                </a:solidFill>
                <a:latin typeface="Times New Roman" panose="02020603050405020304" pitchFamily="18" charset="0"/>
              </a:rPr>
              <a:t>球面外任意点的电势；</a:t>
            </a:r>
          </a:p>
          <a:p>
            <a:pPr eaLnBrk="1" hangingPunct="1">
              <a:lnSpc>
                <a:spcPct val="120000"/>
              </a:lnSpc>
              <a:spcBef>
                <a:spcPct val="0"/>
              </a:spcBef>
              <a:buClrTx/>
              <a:buSzTx/>
              <a:buFontTx/>
              <a:buNone/>
            </a:pPr>
            <a:r>
              <a:rPr lang="zh-CN" altLang="en-US" sz="2400" b="1">
                <a:solidFill>
                  <a:srgbClr val="FFFFFF"/>
                </a:solidFill>
                <a:latin typeface="宋体" panose="02010600030101010101" pitchFamily="2" charset="-122"/>
              </a:rPr>
              <a:t>   （</a:t>
            </a:r>
            <a:r>
              <a:rPr lang="en-US" altLang="zh-CN" sz="2400" b="1">
                <a:solidFill>
                  <a:srgbClr val="FFFFFF"/>
                </a:solidFill>
                <a:latin typeface="Times New Roman" panose="02020603050405020304" pitchFamily="18" charset="0"/>
              </a:rPr>
              <a:t>4</a:t>
            </a:r>
            <a:r>
              <a:rPr lang="zh-CN" altLang="en-US" sz="2400" b="1">
                <a:solidFill>
                  <a:srgbClr val="FFFFFF"/>
                </a:solidFill>
                <a:latin typeface="宋体" panose="02010600030101010101" pitchFamily="2" charset="-122"/>
              </a:rPr>
              <a:t>）</a:t>
            </a:r>
            <a:r>
              <a:rPr lang="zh-CN" altLang="en-US" sz="2400" b="1">
                <a:solidFill>
                  <a:srgbClr val="FFFFFF"/>
                </a:solidFill>
                <a:latin typeface="Times New Roman" panose="02020603050405020304" pitchFamily="18" charset="0"/>
              </a:rPr>
              <a:t>球面内任意点的电势</a:t>
            </a:r>
            <a:r>
              <a:rPr lang="en-US" altLang="zh-CN" sz="2400" b="1">
                <a:solidFill>
                  <a:srgbClr val="FFFFFF"/>
                </a:solidFill>
                <a:latin typeface="Times New Roman" panose="02020603050405020304" pitchFamily="18" charset="0"/>
              </a:rPr>
              <a:t>.</a:t>
            </a:r>
          </a:p>
        </p:txBody>
      </p:sp>
      <p:grpSp>
        <p:nvGrpSpPr>
          <p:cNvPr id="215043" name="Group 3">
            <a:extLst>
              <a:ext uri="{FF2B5EF4-FFF2-40B4-BE49-F238E27FC236}">
                <a16:creationId xmlns:a16="http://schemas.microsoft.com/office/drawing/2014/main" id="{8974253E-EEDC-4DFA-99ED-7388AA70CC33}"/>
              </a:ext>
            </a:extLst>
          </p:cNvPr>
          <p:cNvGrpSpPr>
            <a:grpSpLocks/>
          </p:cNvGrpSpPr>
          <p:nvPr/>
        </p:nvGrpSpPr>
        <p:grpSpPr bwMode="auto">
          <a:xfrm>
            <a:off x="4343400" y="3581400"/>
            <a:ext cx="4114800" cy="2627313"/>
            <a:chOff x="0" y="0"/>
            <a:chExt cx="2592" cy="1655"/>
          </a:xfrm>
        </p:grpSpPr>
        <p:sp>
          <p:nvSpPr>
            <p:cNvPr id="215052" name="Rectangle 4">
              <a:extLst>
                <a:ext uri="{FF2B5EF4-FFF2-40B4-BE49-F238E27FC236}">
                  <a16:creationId xmlns:a16="http://schemas.microsoft.com/office/drawing/2014/main" id="{8B7B736F-B613-46AB-BE1F-30618721D427}"/>
                </a:ext>
              </a:extLst>
            </p:cNvPr>
            <p:cNvSpPr>
              <a:spLocks noChangeArrowheads="1"/>
            </p:cNvSpPr>
            <p:nvPr/>
          </p:nvSpPr>
          <p:spPr bwMode="auto">
            <a:xfrm>
              <a:off x="0" y="0"/>
              <a:ext cx="2592" cy="1655"/>
            </a:xfrm>
            <a:prstGeom prst="rect">
              <a:avLst/>
            </a:prstGeom>
            <a:solidFill>
              <a:srgbClr val="FFFFFF"/>
            </a:solidFill>
            <a:ln w="952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215053" name="Oval 5">
              <a:extLst>
                <a:ext uri="{FF2B5EF4-FFF2-40B4-BE49-F238E27FC236}">
                  <a16:creationId xmlns:a16="http://schemas.microsoft.com/office/drawing/2014/main" id="{B9540DFA-35C2-40A5-8F38-0B2CC5D62C83}"/>
                </a:ext>
              </a:extLst>
            </p:cNvPr>
            <p:cNvSpPr>
              <a:spLocks noChangeArrowheads="1"/>
            </p:cNvSpPr>
            <p:nvPr/>
          </p:nvSpPr>
          <p:spPr bwMode="auto">
            <a:xfrm>
              <a:off x="96" y="192"/>
              <a:ext cx="1200" cy="1200"/>
            </a:xfrm>
            <a:prstGeom prst="ellipse">
              <a:avLst/>
            </a:prstGeom>
            <a:gradFill rotWithShape="0">
              <a:gsLst>
                <a:gs pos="0">
                  <a:srgbClr val="FFFFFF"/>
                </a:gs>
                <a:gs pos="100000">
                  <a:srgbClr val="99CCFF"/>
                </a:gs>
              </a:gsLst>
              <a:path path="shape">
                <a:fillToRect l="50000" t="50000" r="50000" b="50000"/>
              </a:path>
            </a:gradFill>
            <a:ln w="28575">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215054" name="Line 6">
              <a:extLst>
                <a:ext uri="{FF2B5EF4-FFF2-40B4-BE49-F238E27FC236}">
                  <a16:creationId xmlns:a16="http://schemas.microsoft.com/office/drawing/2014/main" id="{12BAAC20-B4CB-4DE2-9E78-66C719B6EC82}"/>
                </a:ext>
              </a:extLst>
            </p:cNvPr>
            <p:cNvSpPr>
              <a:spLocks noChangeShapeType="1"/>
            </p:cNvSpPr>
            <p:nvPr/>
          </p:nvSpPr>
          <p:spPr bwMode="auto">
            <a:xfrm flipH="1">
              <a:off x="192" y="816"/>
              <a:ext cx="480" cy="2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15055" name="Object 8">
              <a:extLst>
                <a:ext uri="{FF2B5EF4-FFF2-40B4-BE49-F238E27FC236}">
                  <a16:creationId xmlns:a16="http://schemas.microsoft.com/office/drawing/2014/main" id="{573BB434-A96A-4451-9B62-28972E74EF9C}"/>
                </a:ext>
              </a:extLst>
            </p:cNvPr>
            <p:cNvGraphicFramePr>
              <a:graphicFrameLocks noChangeAspect="1"/>
            </p:cNvGraphicFramePr>
            <p:nvPr/>
          </p:nvGraphicFramePr>
          <p:xfrm>
            <a:off x="288" y="720"/>
            <a:ext cx="181" cy="192"/>
          </p:xfrm>
          <a:graphic>
            <a:graphicData uri="http://schemas.openxmlformats.org/presentationml/2006/ole">
              <mc:AlternateContent xmlns:mc="http://schemas.openxmlformats.org/markup-compatibility/2006">
                <mc:Choice xmlns:v="urn:schemas-microsoft-com:vml" Requires="v">
                  <p:oleObj r:id="rId2" imgW="216464" imgH="229197" progId="Equation.3">
                    <p:embed/>
                  </p:oleObj>
                </mc:Choice>
                <mc:Fallback>
                  <p:oleObj r:id="rId2" imgW="216464" imgH="229197" progId="Equation.3">
                    <p:embed/>
                    <p:pic>
                      <p:nvPicPr>
                        <p:cNvPr id="0"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 y="720"/>
                          <a:ext cx="18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056" name="Oval 8">
              <a:extLst>
                <a:ext uri="{FF2B5EF4-FFF2-40B4-BE49-F238E27FC236}">
                  <a16:creationId xmlns:a16="http://schemas.microsoft.com/office/drawing/2014/main" id="{A0220546-9695-4E07-8418-D985B743CF28}"/>
                </a:ext>
              </a:extLst>
            </p:cNvPr>
            <p:cNvSpPr>
              <a:spLocks noChangeArrowheads="1"/>
            </p:cNvSpPr>
            <p:nvPr/>
          </p:nvSpPr>
          <p:spPr bwMode="auto">
            <a:xfrm>
              <a:off x="1481" y="768"/>
              <a:ext cx="48" cy="48"/>
            </a:xfrm>
            <a:prstGeom prst="ellipse">
              <a:avLst/>
            </a:prstGeom>
            <a:solidFill>
              <a:srgbClr val="000000"/>
            </a:solidFill>
            <a:ln w="9525">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215057" name="Oval 9">
              <a:extLst>
                <a:ext uri="{FF2B5EF4-FFF2-40B4-BE49-F238E27FC236}">
                  <a16:creationId xmlns:a16="http://schemas.microsoft.com/office/drawing/2014/main" id="{8C78768F-8CEE-46AA-B5AD-B3DD3C81A015}"/>
                </a:ext>
              </a:extLst>
            </p:cNvPr>
            <p:cNvSpPr>
              <a:spLocks noChangeArrowheads="1"/>
            </p:cNvSpPr>
            <p:nvPr/>
          </p:nvSpPr>
          <p:spPr bwMode="auto">
            <a:xfrm>
              <a:off x="2103" y="768"/>
              <a:ext cx="48" cy="48"/>
            </a:xfrm>
            <a:prstGeom prst="ellipse">
              <a:avLst/>
            </a:prstGeom>
            <a:solidFill>
              <a:srgbClr val="000000"/>
            </a:solidFill>
            <a:ln w="9525">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graphicFrame>
          <p:nvGraphicFramePr>
            <p:cNvPr id="215058" name="Object 11">
              <a:extLst>
                <a:ext uri="{FF2B5EF4-FFF2-40B4-BE49-F238E27FC236}">
                  <a16:creationId xmlns:a16="http://schemas.microsoft.com/office/drawing/2014/main" id="{8B467786-498F-4B54-8F55-229570B3995E}"/>
                </a:ext>
              </a:extLst>
            </p:cNvPr>
            <p:cNvGraphicFramePr>
              <a:graphicFrameLocks noChangeAspect="1"/>
            </p:cNvGraphicFramePr>
            <p:nvPr/>
          </p:nvGraphicFramePr>
          <p:xfrm>
            <a:off x="1408" y="512"/>
            <a:ext cx="222" cy="240"/>
          </p:xfrm>
          <a:graphic>
            <a:graphicData uri="http://schemas.openxmlformats.org/presentationml/2006/ole">
              <mc:AlternateContent xmlns:mc="http://schemas.openxmlformats.org/markup-compatibility/2006">
                <mc:Choice xmlns:v="urn:schemas-microsoft-com:vml" Requires="v">
                  <p:oleObj r:id="rId4" imgW="152798" imgH="165531" progId="Equation.3">
                    <p:embed/>
                  </p:oleObj>
                </mc:Choice>
                <mc:Fallback>
                  <p:oleObj r:id="rId4" imgW="152798" imgH="165531" progId="Equation.3">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8" y="512"/>
                          <a:ext cx="22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059" name="Object 12">
              <a:extLst>
                <a:ext uri="{FF2B5EF4-FFF2-40B4-BE49-F238E27FC236}">
                  <a16:creationId xmlns:a16="http://schemas.microsoft.com/office/drawing/2014/main" id="{E4869B31-F5FF-47D7-84D6-8493E84D0684}"/>
                </a:ext>
              </a:extLst>
            </p:cNvPr>
            <p:cNvGraphicFramePr>
              <a:graphicFrameLocks noChangeAspect="1"/>
            </p:cNvGraphicFramePr>
            <p:nvPr/>
          </p:nvGraphicFramePr>
          <p:xfrm>
            <a:off x="2055" y="535"/>
            <a:ext cx="201" cy="217"/>
          </p:xfrm>
          <a:graphic>
            <a:graphicData uri="http://schemas.openxmlformats.org/presentationml/2006/ole">
              <mc:AlternateContent xmlns:mc="http://schemas.openxmlformats.org/markup-compatibility/2006">
                <mc:Choice xmlns:v="urn:schemas-microsoft-com:vml" Requires="v">
                  <p:oleObj r:id="rId6" imgW="152798" imgH="165531" progId="Equation.3">
                    <p:embed/>
                  </p:oleObj>
                </mc:Choice>
                <mc:Fallback>
                  <p:oleObj r:id="rId6" imgW="152798" imgH="165531" progId="Equation.3">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5" y="535"/>
                          <a:ext cx="201"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060" name="Line 12">
              <a:extLst>
                <a:ext uri="{FF2B5EF4-FFF2-40B4-BE49-F238E27FC236}">
                  <a16:creationId xmlns:a16="http://schemas.microsoft.com/office/drawing/2014/main" id="{B5B2FC9F-8C81-4ED7-883C-FB071658FB0C}"/>
                </a:ext>
              </a:extLst>
            </p:cNvPr>
            <p:cNvSpPr>
              <a:spLocks noChangeShapeType="1"/>
            </p:cNvSpPr>
            <p:nvPr/>
          </p:nvSpPr>
          <p:spPr bwMode="auto">
            <a:xfrm>
              <a:off x="672" y="800"/>
              <a:ext cx="1776" cy="0"/>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15061" name="Object 14">
              <a:extLst>
                <a:ext uri="{FF2B5EF4-FFF2-40B4-BE49-F238E27FC236}">
                  <a16:creationId xmlns:a16="http://schemas.microsoft.com/office/drawing/2014/main" id="{003F560D-E8C4-45F3-BB82-99BBA0FB9C41}"/>
                </a:ext>
              </a:extLst>
            </p:cNvPr>
            <p:cNvGraphicFramePr>
              <a:graphicFrameLocks noChangeAspect="1"/>
            </p:cNvGraphicFramePr>
            <p:nvPr/>
          </p:nvGraphicFramePr>
          <p:xfrm>
            <a:off x="528" y="560"/>
            <a:ext cx="218" cy="240"/>
          </p:xfrm>
          <a:graphic>
            <a:graphicData uri="http://schemas.openxmlformats.org/presentationml/2006/ole">
              <mc:AlternateContent xmlns:mc="http://schemas.openxmlformats.org/markup-compatibility/2006">
                <mc:Choice xmlns:v="urn:schemas-microsoft-com:vml" Requires="v">
                  <p:oleObj r:id="rId8" imgW="127554" imgH="140309" progId="Equation.3">
                    <p:embed/>
                  </p:oleObj>
                </mc:Choice>
                <mc:Fallback>
                  <p:oleObj r:id="rId8" imgW="127554" imgH="140309" progId="Equation.3">
                    <p:embed/>
                    <p:pic>
                      <p:nvPicPr>
                        <p:cNvPr id="0"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8" y="560"/>
                          <a:ext cx="21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062" name="Oval 14">
              <a:extLst>
                <a:ext uri="{FF2B5EF4-FFF2-40B4-BE49-F238E27FC236}">
                  <a16:creationId xmlns:a16="http://schemas.microsoft.com/office/drawing/2014/main" id="{6425E809-1ACF-446B-B5D2-ECB1B72F58D4}"/>
                </a:ext>
              </a:extLst>
            </p:cNvPr>
            <p:cNvSpPr>
              <a:spLocks noChangeArrowheads="1"/>
            </p:cNvSpPr>
            <p:nvPr/>
          </p:nvSpPr>
          <p:spPr bwMode="auto">
            <a:xfrm>
              <a:off x="656" y="768"/>
              <a:ext cx="48" cy="48"/>
            </a:xfrm>
            <a:prstGeom prst="ellipse">
              <a:avLst/>
            </a:prstGeom>
            <a:solidFill>
              <a:srgbClr val="000000"/>
            </a:solidFill>
            <a:ln w="9525">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graphicFrame>
          <p:nvGraphicFramePr>
            <p:cNvPr id="215063" name="Object 16">
              <a:extLst>
                <a:ext uri="{FF2B5EF4-FFF2-40B4-BE49-F238E27FC236}">
                  <a16:creationId xmlns:a16="http://schemas.microsoft.com/office/drawing/2014/main" id="{69D8A6EA-0F00-4CCB-8BCF-CDD97A024027}"/>
                </a:ext>
              </a:extLst>
            </p:cNvPr>
            <p:cNvGraphicFramePr>
              <a:graphicFrameLocks noChangeAspect="1"/>
            </p:cNvGraphicFramePr>
            <p:nvPr/>
          </p:nvGraphicFramePr>
          <p:xfrm>
            <a:off x="2304" y="848"/>
            <a:ext cx="173" cy="192"/>
          </p:xfrm>
          <a:graphic>
            <a:graphicData uri="http://schemas.openxmlformats.org/presentationml/2006/ole">
              <mc:AlternateContent xmlns:mc="http://schemas.openxmlformats.org/markup-compatibility/2006">
                <mc:Choice xmlns:v="urn:schemas-microsoft-com:vml" Requires="v">
                  <p:oleObj r:id="rId10" imgW="114648" imgH="127387" progId="Equation.3">
                    <p:embed/>
                  </p:oleObj>
                </mc:Choice>
                <mc:Fallback>
                  <p:oleObj r:id="rId10" imgW="114648" imgH="127387" progId="Equation.3">
                    <p:embed/>
                    <p:pic>
                      <p:nvPicPr>
                        <p:cNvPr id="0"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04" y="848"/>
                          <a:ext cx="17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064" name="Line 16">
              <a:extLst>
                <a:ext uri="{FF2B5EF4-FFF2-40B4-BE49-F238E27FC236}">
                  <a16:creationId xmlns:a16="http://schemas.microsoft.com/office/drawing/2014/main" id="{D5F70914-FFD8-45E2-9525-5F82B2D750DB}"/>
                </a:ext>
              </a:extLst>
            </p:cNvPr>
            <p:cNvSpPr>
              <a:spLocks noChangeShapeType="1"/>
            </p:cNvSpPr>
            <p:nvPr/>
          </p:nvSpPr>
          <p:spPr bwMode="auto">
            <a:xfrm>
              <a:off x="1504" y="816"/>
              <a:ext cx="0" cy="3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065" name="Line 17">
              <a:extLst>
                <a:ext uri="{FF2B5EF4-FFF2-40B4-BE49-F238E27FC236}">
                  <a16:creationId xmlns:a16="http://schemas.microsoft.com/office/drawing/2014/main" id="{B67C451A-0827-475A-9D8F-EC4289E1200F}"/>
                </a:ext>
              </a:extLst>
            </p:cNvPr>
            <p:cNvSpPr>
              <a:spLocks noChangeShapeType="1"/>
            </p:cNvSpPr>
            <p:nvPr/>
          </p:nvSpPr>
          <p:spPr bwMode="auto">
            <a:xfrm>
              <a:off x="688" y="1056"/>
              <a:ext cx="816" cy="0"/>
            </a:xfrm>
            <a:prstGeom prst="line">
              <a:avLst/>
            </a:prstGeom>
            <a:noFill/>
            <a:ln w="9525">
              <a:solidFill>
                <a:srgbClr val="000000"/>
              </a:solidFill>
              <a:round/>
              <a:headEnd type="triangle" w="sm" len="lg"/>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15066" name="Object 19">
              <a:extLst>
                <a:ext uri="{FF2B5EF4-FFF2-40B4-BE49-F238E27FC236}">
                  <a16:creationId xmlns:a16="http://schemas.microsoft.com/office/drawing/2014/main" id="{2E75E482-6B24-4079-9FAA-17E9D6613FF4}"/>
                </a:ext>
              </a:extLst>
            </p:cNvPr>
            <p:cNvGraphicFramePr>
              <a:graphicFrameLocks noChangeAspect="1"/>
            </p:cNvGraphicFramePr>
            <p:nvPr/>
          </p:nvGraphicFramePr>
          <p:xfrm>
            <a:off x="960" y="768"/>
            <a:ext cx="220" cy="312"/>
          </p:xfrm>
          <a:graphic>
            <a:graphicData uri="http://schemas.openxmlformats.org/presentationml/2006/ole">
              <mc:AlternateContent xmlns:mc="http://schemas.openxmlformats.org/markup-compatibility/2006">
                <mc:Choice xmlns:v="urn:schemas-microsoft-com:vml" Requires="v">
                  <p:oleObj r:id="rId12" imgW="152665" imgH="216275" progId="Equation.3">
                    <p:embed/>
                  </p:oleObj>
                </mc:Choice>
                <mc:Fallback>
                  <p:oleObj r:id="rId12" imgW="152665" imgH="216275" progId="Equation.3">
                    <p:embed/>
                    <p:pic>
                      <p:nvPicPr>
                        <p:cNvPr id="0" name="Object 1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60" y="768"/>
                          <a:ext cx="22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067" name="Line 19">
              <a:extLst>
                <a:ext uri="{FF2B5EF4-FFF2-40B4-BE49-F238E27FC236}">
                  <a16:creationId xmlns:a16="http://schemas.microsoft.com/office/drawing/2014/main" id="{E94C05DD-2CFF-4807-88BA-7F47BABD7063}"/>
                </a:ext>
              </a:extLst>
            </p:cNvPr>
            <p:cNvSpPr>
              <a:spLocks noChangeShapeType="1"/>
            </p:cNvSpPr>
            <p:nvPr/>
          </p:nvSpPr>
          <p:spPr bwMode="auto">
            <a:xfrm>
              <a:off x="688" y="1488"/>
              <a:ext cx="1440" cy="0"/>
            </a:xfrm>
            <a:prstGeom prst="line">
              <a:avLst/>
            </a:prstGeom>
            <a:noFill/>
            <a:ln w="9525">
              <a:solidFill>
                <a:srgbClr val="000000"/>
              </a:solidFill>
              <a:round/>
              <a:headEnd type="triangle" w="sm" len="lg"/>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15068" name="Object 21">
              <a:extLst>
                <a:ext uri="{FF2B5EF4-FFF2-40B4-BE49-F238E27FC236}">
                  <a16:creationId xmlns:a16="http://schemas.microsoft.com/office/drawing/2014/main" id="{E348F1DA-A13D-4A0B-86A1-96A18FE8C149}"/>
                </a:ext>
              </a:extLst>
            </p:cNvPr>
            <p:cNvGraphicFramePr>
              <a:graphicFrameLocks noChangeAspect="1"/>
            </p:cNvGraphicFramePr>
            <p:nvPr/>
          </p:nvGraphicFramePr>
          <p:xfrm>
            <a:off x="1296" y="1208"/>
            <a:ext cx="203" cy="288"/>
          </p:xfrm>
          <a:graphic>
            <a:graphicData uri="http://schemas.openxmlformats.org/presentationml/2006/ole">
              <mc:AlternateContent xmlns:mc="http://schemas.openxmlformats.org/markup-compatibility/2006">
                <mc:Choice xmlns:v="urn:schemas-microsoft-com:vml" Requires="v">
                  <p:oleObj r:id="rId14" imgW="152665" imgH="216275" progId="Equation.3">
                    <p:embed/>
                  </p:oleObj>
                </mc:Choice>
                <mc:Fallback>
                  <p:oleObj r:id="rId14" imgW="152665" imgH="216275" progId="Equation.3">
                    <p:embed/>
                    <p:pic>
                      <p:nvPicPr>
                        <p:cNvPr id="0" name="Object 2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96" y="1208"/>
                          <a:ext cx="20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069" name="Line 21">
              <a:extLst>
                <a:ext uri="{FF2B5EF4-FFF2-40B4-BE49-F238E27FC236}">
                  <a16:creationId xmlns:a16="http://schemas.microsoft.com/office/drawing/2014/main" id="{334A8916-EFFF-4C6F-9DAF-D8DB717FDE0F}"/>
                </a:ext>
              </a:extLst>
            </p:cNvPr>
            <p:cNvSpPr>
              <a:spLocks noChangeShapeType="1"/>
            </p:cNvSpPr>
            <p:nvPr/>
          </p:nvSpPr>
          <p:spPr bwMode="auto">
            <a:xfrm>
              <a:off x="680" y="816"/>
              <a:ext cx="0" cy="7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70" name="Line 22">
              <a:extLst>
                <a:ext uri="{FF2B5EF4-FFF2-40B4-BE49-F238E27FC236}">
                  <a16:creationId xmlns:a16="http://schemas.microsoft.com/office/drawing/2014/main" id="{A79E9551-A425-450B-9B36-45D74105506E}"/>
                </a:ext>
              </a:extLst>
            </p:cNvPr>
            <p:cNvSpPr>
              <a:spLocks noChangeShapeType="1"/>
            </p:cNvSpPr>
            <p:nvPr/>
          </p:nvSpPr>
          <p:spPr bwMode="auto">
            <a:xfrm>
              <a:off x="2128" y="816"/>
              <a:ext cx="0" cy="7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15044" name="Text Box 2">
            <a:extLst>
              <a:ext uri="{FF2B5EF4-FFF2-40B4-BE49-F238E27FC236}">
                <a16:creationId xmlns:a16="http://schemas.microsoft.com/office/drawing/2014/main" id="{06AA8CDB-6BF1-4669-8781-9CF5B68C9479}"/>
              </a:ext>
            </a:extLst>
          </p:cNvPr>
          <p:cNvSpPr txBox="1">
            <a:spLocks noChangeArrowheads="1"/>
          </p:cNvSpPr>
          <p:nvPr/>
        </p:nvSpPr>
        <p:spPr bwMode="auto">
          <a:xfrm>
            <a:off x="188913" y="3495675"/>
            <a:ext cx="1295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b="1">
                <a:solidFill>
                  <a:srgbClr val="CC0000"/>
                </a:solidFill>
                <a:latin typeface="Times New Roman" panose="02020603050405020304" pitchFamily="18" charset="0"/>
              </a:rPr>
              <a:t>解</a:t>
            </a:r>
          </a:p>
        </p:txBody>
      </p:sp>
      <p:grpSp>
        <p:nvGrpSpPr>
          <p:cNvPr id="6" name="组合 30">
            <a:extLst>
              <a:ext uri="{FF2B5EF4-FFF2-40B4-BE49-F238E27FC236}">
                <a16:creationId xmlns:a16="http://schemas.microsoft.com/office/drawing/2014/main" id="{E779D70F-6111-4F9A-A3DC-D3D4F4A3317B}"/>
              </a:ext>
            </a:extLst>
          </p:cNvPr>
          <p:cNvGrpSpPr>
            <a:grpSpLocks/>
          </p:cNvGrpSpPr>
          <p:nvPr/>
        </p:nvGrpSpPr>
        <p:grpSpPr bwMode="auto">
          <a:xfrm>
            <a:off x="442913" y="4089400"/>
            <a:ext cx="3287712" cy="2008188"/>
            <a:chOff x="442913" y="4089400"/>
            <a:chExt cx="3287712" cy="2008188"/>
          </a:xfrm>
        </p:grpSpPr>
        <p:graphicFrame>
          <p:nvGraphicFramePr>
            <p:cNvPr id="215046" name="Object 25">
              <a:extLst>
                <a:ext uri="{FF2B5EF4-FFF2-40B4-BE49-F238E27FC236}">
                  <a16:creationId xmlns:a16="http://schemas.microsoft.com/office/drawing/2014/main" id="{9FF1E3B3-39BD-4E55-B06F-9D0B81F0A38B}"/>
                </a:ext>
              </a:extLst>
            </p:cNvPr>
            <p:cNvGraphicFramePr>
              <a:graphicFrameLocks/>
            </p:cNvGraphicFramePr>
            <p:nvPr/>
          </p:nvGraphicFramePr>
          <p:xfrm>
            <a:off x="1484313" y="5080000"/>
            <a:ext cx="1079500" cy="1017588"/>
          </p:xfrm>
          <a:graphic>
            <a:graphicData uri="http://schemas.openxmlformats.org/presentationml/2006/ole">
              <mc:AlternateContent xmlns:mc="http://schemas.openxmlformats.org/markup-compatibility/2006">
                <mc:Choice xmlns:v="urn:schemas-microsoft-com:vml" Requires="v">
                  <p:oleObj name="Equation" r:id="rId16" imgW="390551" imgH="333428" progId="Equation.3">
                    <p:embed/>
                  </p:oleObj>
                </mc:Choice>
                <mc:Fallback>
                  <p:oleObj name="Equation" r:id="rId16" imgW="390551" imgH="333428" progId="Equation.3">
                    <p:embed/>
                    <p:pic>
                      <p:nvPicPr>
                        <p:cNvPr id="0" name="Object 25"/>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484313" y="5080000"/>
                          <a:ext cx="1079500" cy="101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047" name="左大括号 26">
              <a:extLst>
                <a:ext uri="{FF2B5EF4-FFF2-40B4-BE49-F238E27FC236}">
                  <a16:creationId xmlns:a16="http://schemas.microsoft.com/office/drawing/2014/main" id="{4C5B1726-5EC3-49E3-BAB4-DEC91B81B2D6}"/>
                </a:ext>
              </a:extLst>
            </p:cNvPr>
            <p:cNvSpPr>
              <a:spLocks/>
            </p:cNvSpPr>
            <p:nvPr/>
          </p:nvSpPr>
          <p:spPr bwMode="auto">
            <a:xfrm>
              <a:off x="1198563" y="4318000"/>
              <a:ext cx="138112" cy="1244600"/>
            </a:xfrm>
            <a:prstGeom prst="leftBrace">
              <a:avLst>
                <a:gd name="adj1" fmla="val 8302"/>
                <a:gd name="adj2" fmla="val 50000"/>
              </a:avLst>
            </a:prstGeom>
            <a:noFill/>
            <a:ln w="19050" algn="ctr">
              <a:solidFill>
                <a:srgbClr val="FFC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zh-CN" sz="1800"/>
            </a:p>
          </p:txBody>
        </p:sp>
        <p:graphicFrame>
          <p:nvGraphicFramePr>
            <p:cNvPr id="215048" name="Object 26">
              <a:extLst>
                <a:ext uri="{FF2B5EF4-FFF2-40B4-BE49-F238E27FC236}">
                  <a16:creationId xmlns:a16="http://schemas.microsoft.com/office/drawing/2014/main" id="{63279EF9-7B25-457E-9C54-A3D7857994E2}"/>
                </a:ext>
              </a:extLst>
            </p:cNvPr>
            <p:cNvGraphicFramePr>
              <a:graphicFrameLocks/>
            </p:cNvGraphicFramePr>
            <p:nvPr/>
          </p:nvGraphicFramePr>
          <p:xfrm>
            <a:off x="1557338" y="4106863"/>
            <a:ext cx="255587" cy="388937"/>
          </p:xfrm>
          <a:graphic>
            <a:graphicData uri="http://schemas.openxmlformats.org/presentationml/2006/ole">
              <mc:AlternateContent xmlns:mc="http://schemas.openxmlformats.org/markup-compatibility/2006">
                <mc:Choice xmlns:v="urn:schemas-microsoft-com:vml" Requires="v">
                  <p:oleObj name="Equation" r:id="rId18" imgW="19043" imgH="66542" progId="Equation.3">
                    <p:embed/>
                  </p:oleObj>
                </mc:Choice>
                <mc:Fallback>
                  <p:oleObj name="Equation" r:id="rId18" imgW="19043" imgH="66542" progId="Equation.3">
                    <p:embed/>
                    <p:pic>
                      <p:nvPicPr>
                        <p:cNvPr id="0" name="Object 26"/>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557338" y="4106863"/>
                          <a:ext cx="255587"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049" name="Object 27">
              <a:extLst>
                <a:ext uri="{FF2B5EF4-FFF2-40B4-BE49-F238E27FC236}">
                  <a16:creationId xmlns:a16="http://schemas.microsoft.com/office/drawing/2014/main" id="{4D1DCFA8-60B0-4A4D-AF23-C749328B0150}"/>
                </a:ext>
              </a:extLst>
            </p:cNvPr>
            <p:cNvGraphicFramePr>
              <a:graphicFrameLocks/>
            </p:cNvGraphicFramePr>
            <p:nvPr/>
          </p:nvGraphicFramePr>
          <p:xfrm>
            <a:off x="2906713" y="4089400"/>
            <a:ext cx="823912" cy="388938"/>
          </p:xfrm>
          <a:graphic>
            <a:graphicData uri="http://schemas.openxmlformats.org/presentationml/2006/ole">
              <mc:AlternateContent xmlns:mc="http://schemas.openxmlformats.org/markup-compatibility/2006">
                <mc:Choice xmlns:v="urn:schemas-microsoft-com:vml" Requires="v">
                  <p:oleObj name="Equation" r:id="rId20" imgW="276296" imgH="66542" progId="Equation.3">
                    <p:embed/>
                  </p:oleObj>
                </mc:Choice>
                <mc:Fallback>
                  <p:oleObj name="Equation" r:id="rId20" imgW="276296" imgH="66542" progId="Equation.3">
                    <p:embed/>
                    <p:pic>
                      <p:nvPicPr>
                        <p:cNvPr id="0" name="Object 27"/>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906713" y="4089400"/>
                          <a:ext cx="823912"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050" name="Object 28">
              <a:extLst>
                <a:ext uri="{FF2B5EF4-FFF2-40B4-BE49-F238E27FC236}">
                  <a16:creationId xmlns:a16="http://schemas.microsoft.com/office/drawing/2014/main" id="{1425C2F1-E427-4ACD-8909-EF891E44FCA1}"/>
                </a:ext>
              </a:extLst>
            </p:cNvPr>
            <p:cNvGraphicFramePr>
              <a:graphicFrameLocks/>
            </p:cNvGraphicFramePr>
            <p:nvPr/>
          </p:nvGraphicFramePr>
          <p:xfrm>
            <a:off x="2889250" y="5299075"/>
            <a:ext cx="823913" cy="388938"/>
          </p:xfrm>
          <a:graphic>
            <a:graphicData uri="http://schemas.openxmlformats.org/presentationml/2006/ole">
              <mc:AlternateContent xmlns:mc="http://schemas.openxmlformats.org/markup-compatibility/2006">
                <mc:Choice xmlns:v="urn:schemas-microsoft-com:vml" Requires="v">
                  <p:oleObj name="Equation" r:id="rId22" imgW="276296" imgH="66542" progId="Equation.3">
                    <p:embed/>
                  </p:oleObj>
                </mc:Choice>
                <mc:Fallback>
                  <p:oleObj name="Equation" r:id="rId22" imgW="276296" imgH="66542" progId="Equation.3">
                    <p:embed/>
                    <p:pic>
                      <p:nvPicPr>
                        <p:cNvPr id="0" name="Object 28"/>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889250" y="5299075"/>
                          <a:ext cx="823913"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051" name="TextBox 32">
              <a:extLst>
                <a:ext uri="{FF2B5EF4-FFF2-40B4-BE49-F238E27FC236}">
                  <a16:creationId xmlns:a16="http://schemas.microsoft.com/office/drawing/2014/main" id="{EEF1242A-EE18-4436-8633-B4680C6E69C0}"/>
                </a:ext>
              </a:extLst>
            </p:cNvPr>
            <p:cNvSpPr txBox="1">
              <a:spLocks noChangeArrowheads="1"/>
            </p:cNvSpPr>
            <p:nvPr/>
          </p:nvSpPr>
          <p:spPr bwMode="auto">
            <a:xfrm>
              <a:off x="442913" y="4708525"/>
              <a:ext cx="7127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400" b="1" i="1">
                  <a:solidFill>
                    <a:srgbClr val="FFC000"/>
                  </a:solidFill>
                  <a:latin typeface="Times New Roman" panose="02020603050405020304" pitchFamily="18" charset="0"/>
                  <a:cs typeface="Times New Roman" panose="02020603050405020304" pitchFamily="18" charset="0"/>
                </a:rPr>
                <a:t>E = </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7">
            <a:extLst>
              <a:ext uri="{FF2B5EF4-FFF2-40B4-BE49-F238E27FC236}">
                <a16:creationId xmlns:a16="http://schemas.microsoft.com/office/drawing/2014/main" id="{EB4E4F73-D91A-42D4-9057-FA35BB5F9BC0}"/>
              </a:ext>
            </a:extLst>
          </p:cNvPr>
          <p:cNvGrpSpPr>
            <a:grpSpLocks/>
          </p:cNvGrpSpPr>
          <p:nvPr/>
        </p:nvGrpSpPr>
        <p:grpSpPr bwMode="auto">
          <a:xfrm>
            <a:off x="4876800" y="3898900"/>
            <a:ext cx="4114800" cy="2627313"/>
            <a:chOff x="2448" y="0"/>
            <a:chExt cx="2592" cy="1655"/>
          </a:xfrm>
        </p:grpSpPr>
        <p:sp>
          <p:nvSpPr>
            <p:cNvPr id="216074" name="Rectangle 41">
              <a:extLst>
                <a:ext uri="{FF2B5EF4-FFF2-40B4-BE49-F238E27FC236}">
                  <a16:creationId xmlns:a16="http://schemas.microsoft.com/office/drawing/2014/main" id="{F0ED749C-28F5-4224-ABBC-F94B646B1A60}"/>
                </a:ext>
              </a:extLst>
            </p:cNvPr>
            <p:cNvSpPr>
              <a:spLocks noChangeArrowheads="1"/>
            </p:cNvSpPr>
            <p:nvPr/>
          </p:nvSpPr>
          <p:spPr bwMode="auto">
            <a:xfrm>
              <a:off x="2448" y="0"/>
              <a:ext cx="2592" cy="1655"/>
            </a:xfrm>
            <a:prstGeom prst="rect">
              <a:avLst/>
            </a:prstGeom>
            <a:solidFill>
              <a:srgbClr val="FFFFFF"/>
            </a:solidFill>
            <a:ln w="952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216075" name="Oval 42">
              <a:extLst>
                <a:ext uri="{FF2B5EF4-FFF2-40B4-BE49-F238E27FC236}">
                  <a16:creationId xmlns:a16="http://schemas.microsoft.com/office/drawing/2014/main" id="{1B24407D-210E-436E-A8B7-ED4CE9E7502A}"/>
                </a:ext>
              </a:extLst>
            </p:cNvPr>
            <p:cNvSpPr>
              <a:spLocks noChangeArrowheads="1"/>
            </p:cNvSpPr>
            <p:nvPr/>
          </p:nvSpPr>
          <p:spPr bwMode="auto">
            <a:xfrm>
              <a:off x="2544" y="192"/>
              <a:ext cx="1200" cy="1200"/>
            </a:xfrm>
            <a:prstGeom prst="ellipse">
              <a:avLst/>
            </a:prstGeom>
            <a:gradFill rotWithShape="0">
              <a:gsLst>
                <a:gs pos="0">
                  <a:srgbClr val="FFFFFF"/>
                </a:gs>
                <a:gs pos="100000">
                  <a:srgbClr val="99CCFF"/>
                </a:gs>
              </a:gsLst>
              <a:path path="shape">
                <a:fillToRect l="50000" t="50000" r="50000" b="50000"/>
              </a:path>
            </a:gradFill>
            <a:ln w="28575">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216076" name="Line 43">
              <a:extLst>
                <a:ext uri="{FF2B5EF4-FFF2-40B4-BE49-F238E27FC236}">
                  <a16:creationId xmlns:a16="http://schemas.microsoft.com/office/drawing/2014/main" id="{F0FC021B-C63D-4E62-AA2E-73F3F9D7DAA2}"/>
                </a:ext>
              </a:extLst>
            </p:cNvPr>
            <p:cNvSpPr>
              <a:spLocks noChangeShapeType="1"/>
            </p:cNvSpPr>
            <p:nvPr/>
          </p:nvSpPr>
          <p:spPr bwMode="auto">
            <a:xfrm flipH="1">
              <a:off x="2640" y="816"/>
              <a:ext cx="480" cy="28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16077" name="Object 45">
              <a:extLst>
                <a:ext uri="{FF2B5EF4-FFF2-40B4-BE49-F238E27FC236}">
                  <a16:creationId xmlns:a16="http://schemas.microsoft.com/office/drawing/2014/main" id="{6F0091A1-33EA-4C86-9568-350247B12B38}"/>
                </a:ext>
              </a:extLst>
            </p:cNvPr>
            <p:cNvGraphicFramePr>
              <a:graphicFrameLocks noChangeAspect="1"/>
            </p:cNvGraphicFramePr>
            <p:nvPr/>
          </p:nvGraphicFramePr>
          <p:xfrm>
            <a:off x="2736" y="720"/>
            <a:ext cx="181" cy="192"/>
          </p:xfrm>
          <a:graphic>
            <a:graphicData uri="http://schemas.openxmlformats.org/presentationml/2006/ole">
              <mc:AlternateContent xmlns:mc="http://schemas.openxmlformats.org/markup-compatibility/2006">
                <mc:Choice xmlns:v="urn:schemas-microsoft-com:vml" Requires="v">
                  <p:oleObj r:id="rId2" imgW="216464" imgH="229197" progId="Equation.3">
                    <p:embed/>
                  </p:oleObj>
                </mc:Choice>
                <mc:Fallback>
                  <p:oleObj r:id="rId2" imgW="216464" imgH="229197" progId="Equation.3">
                    <p:embed/>
                    <p:pic>
                      <p:nvPicPr>
                        <p:cNvPr id="0" name="Object 4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6" y="720"/>
                          <a:ext cx="18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6078" name="Oval 45">
              <a:extLst>
                <a:ext uri="{FF2B5EF4-FFF2-40B4-BE49-F238E27FC236}">
                  <a16:creationId xmlns:a16="http://schemas.microsoft.com/office/drawing/2014/main" id="{93005315-8C80-480B-8511-61E1DED65909}"/>
                </a:ext>
              </a:extLst>
            </p:cNvPr>
            <p:cNvSpPr>
              <a:spLocks noChangeArrowheads="1"/>
            </p:cNvSpPr>
            <p:nvPr/>
          </p:nvSpPr>
          <p:spPr bwMode="auto">
            <a:xfrm>
              <a:off x="3241" y="768"/>
              <a:ext cx="48" cy="48"/>
            </a:xfrm>
            <a:prstGeom prst="ellipse">
              <a:avLst/>
            </a:prstGeom>
            <a:solidFill>
              <a:srgbClr val="000000"/>
            </a:solidFill>
            <a:ln w="9525">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216079" name="Oval 46">
              <a:extLst>
                <a:ext uri="{FF2B5EF4-FFF2-40B4-BE49-F238E27FC236}">
                  <a16:creationId xmlns:a16="http://schemas.microsoft.com/office/drawing/2014/main" id="{B46539A4-BAF0-401F-8298-9C6D2D337251}"/>
                </a:ext>
              </a:extLst>
            </p:cNvPr>
            <p:cNvSpPr>
              <a:spLocks noChangeArrowheads="1"/>
            </p:cNvSpPr>
            <p:nvPr/>
          </p:nvSpPr>
          <p:spPr bwMode="auto">
            <a:xfrm>
              <a:off x="3575" y="768"/>
              <a:ext cx="48" cy="48"/>
            </a:xfrm>
            <a:prstGeom prst="ellipse">
              <a:avLst/>
            </a:prstGeom>
            <a:solidFill>
              <a:srgbClr val="000000"/>
            </a:solidFill>
            <a:ln w="9525">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graphicFrame>
          <p:nvGraphicFramePr>
            <p:cNvPr id="216080" name="Object 48">
              <a:extLst>
                <a:ext uri="{FF2B5EF4-FFF2-40B4-BE49-F238E27FC236}">
                  <a16:creationId xmlns:a16="http://schemas.microsoft.com/office/drawing/2014/main" id="{54569535-0D21-4D3A-ADE8-F7FFEB2E51F4}"/>
                </a:ext>
              </a:extLst>
            </p:cNvPr>
            <p:cNvGraphicFramePr>
              <a:graphicFrameLocks noChangeAspect="1"/>
            </p:cNvGraphicFramePr>
            <p:nvPr/>
          </p:nvGraphicFramePr>
          <p:xfrm>
            <a:off x="3168" y="512"/>
            <a:ext cx="222" cy="240"/>
          </p:xfrm>
          <a:graphic>
            <a:graphicData uri="http://schemas.openxmlformats.org/presentationml/2006/ole">
              <mc:AlternateContent xmlns:mc="http://schemas.openxmlformats.org/markup-compatibility/2006">
                <mc:Choice xmlns:v="urn:schemas-microsoft-com:vml" Requires="v">
                  <p:oleObj r:id="rId4" imgW="152798" imgH="165531" progId="Equation.3">
                    <p:embed/>
                  </p:oleObj>
                </mc:Choice>
                <mc:Fallback>
                  <p:oleObj r:id="rId4" imgW="152798" imgH="165531" progId="Equation.3">
                    <p:embed/>
                    <p:pic>
                      <p:nvPicPr>
                        <p:cNvPr id="0" name="Object 4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8" y="512"/>
                          <a:ext cx="22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6081" name="Object 49">
              <a:extLst>
                <a:ext uri="{FF2B5EF4-FFF2-40B4-BE49-F238E27FC236}">
                  <a16:creationId xmlns:a16="http://schemas.microsoft.com/office/drawing/2014/main" id="{827D134C-25D2-4EE6-A470-8174AD2F1379}"/>
                </a:ext>
              </a:extLst>
            </p:cNvPr>
            <p:cNvGraphicFramePr>
              <a:graphicFrameLocks noChangeAspect="1"/>
            </p:cNvGraphicFramePr>
            <p:nvPr/>
          </p:nvGraphicFramePr>
          <p:xfrm>
            <a:off x="3527" y="535"/>
            <a:ext cx="201" cy="217"/>
          </p:xfrm>
          <a:graphic>
            <a:graphicData uri="http://schemas.openxmlformats.org/presentationml/2006/ole">
              <mc:AlternateContent xmlns:mc="http://schemas.openxmlformats.org/markup-compatibility/2006">
                <mc:Choice xmlns:v="urn:schemas-microsoft-com:vml" Requires="v">
                  <p:oleObj r:id="rId6" imgW="152798" imgH="165531" progId="Equation.3">
                    <p:embed/>
                  </p:oleObj>
                </mc:Choice>
                <mc:Fallback>
                  <p:oleObj r:id="rId6" imgW="152798" imgH="165531" progId="Equation.3">
                    <p:embed/>
                    <p:pic>
                      <p:nvPicPr>
                        <p:cNvPr id="0" name="Object 4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27" y="535"/>
                          <a:ext cx="201"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6082" name="Line 49">
              <a:extLst>
                <a:ext uri="{FF2B5EF4-FFF2-40B4-BE49-F238E27FC236}">
                  <a16:creationId xmlns:a16="http://schemas.microsoft.com/office/drawing/2014/main" id="{E135C19E-1570-4794-B2D8-102BEBD3A7FA}"/>
                </a:ext>
              </a:extLst>
            </p:cNvPr>
            <p:cNvSpPr>
              <a:spLocks noChangeShapeType="1"/>
            </p:cNvSpPr>
            <p:nvPr/>
          </p:nvSpPr>
          <p:spPr bwMode="auto">
            <a:xfrm>
              <a:off x="3120" y="800"/>
              <a:ext cx="1776" cy="0"/>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16083" name="Object 51">
              <a:extLst>
                <a:ext uri="{FF2B5EF4-FFF2-40B4-BE49-F238E27FC236}">
                  <a16:creationId xmlns:a16="http://schemas.microsoft.com/office/drawing/2014/main" id="{11CB6C5B-5253-48DA-8031-58225C826A32}"/>
                </a:ext>
              </a:extLst>
            </p:cNvPr>
            <p:cNvGraphicFramePr>
              <a:graphicFrameLocks noChangeAspect="1"/>
            </p:cNvGraphicFramePr>
            <p:nvPr/>
          </p:nvGraphicFramePr>
          <p:xfrm>
            <a:off x="2976" y="560"/>
            <a:ext cx="218" cy="240"/>
          </p:xfrm>
          <a:graphic>
            <a:graphicData uri="http://schemas.openxmlformats.org/presentationml/2006/ole">
              <mc:AlternateContent xmlns:mc="http://schemas.openxmlformats.org/markup-compatibility/2006">
                <mc:Choice xmlns:v="urn:schemas-microsoft-com:vml" Requires="v">
                  <p:oleObj r:id="rId8" imgW="127554" imgH="140309" progId="Equation.3">
                    <p:embed/>
                  </p:oleObj>
                </mc:Choice>
                <mc:Fallback>
                  <p:oleObj r:id="rId8" imgW="127554" imgH="140309" progId="Equation.3">
                    <p:embed/>
                    <p:pic>
                      <p:nvPicPr>
                        <p:cNvPr id="0" name="Object 5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76" y="560"/>
                          <a:ext cx="21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6084" name="Oval 51">
              <a:extLst>
                <a:ext uri="{FF2B5EF4-FFF2-40B4-BE49-F238E27FC236}">
                  <a16:creationId xmlns:a16="http://schemas.microsoft.com/office/drawing/2014/main" id="{23397CCE-A111-4807-9675-954A87ED1A1E}"/>
                </a:ext>
              </a:extLst>
            </p:cNvPr>
            <p:cNvSpPr>
              <a:spLocks noChangeArrowheads="1"/>
            </p:cNvSpPr>
            <p:nvPr/>
          </p:nvSpPr>
          <p:spPr bwMode="auto">
            <a:xfrm>
              <a:off x="3104" y="768"/>
              <a:ext cx="48" cy="48"/>
            </a:xfrm>
            <a:prstGeom prst="ellipse">
              <a:avLst/>
            </a:prstGeom>
            <a:solidFill>
              <a:srgbClr val="000000"/>
            </a:solidFill>
            <a:ln w="9525">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graphicFrame>
          <p:nvGraphicFramePr>
            <p:cNvPr id="216085" name="Object 53">
              <a:extLst>
                <a:ext uri="{FF2B5EF4-FFF2-40B4-BE49-F238E27FC236}">
                  <a16:creationId xmlns:a16="http://schemas.microsoft.com/office/drawing/2014/main" id="{76CF6465-EB1D-4336-9D8D-D94A0158E5C8}"/>
                </a:ext>
              </a:extLst>
            </p:cNvPr>
            <p:cNvGraphicFramePr>
              <a:graphicFrameLocks noChangeAspect="1"/>
            </p:cNvGraphicFramePr>
            <p:nvPr/>
          </p:nvGraphicFramePr>
          <p:xfrm>
            <a:off x="4752" y="848"/>
            <a:ext cx="173" cy="192"/>
          </p:xfrm>
          <a:graphic>
            <a:graphicData uri="http://schemas.openxmlformats.org/presentationml/2006/ole">
              <mc:AlternateContent xmlns:mc="http://schemas.openxmlformats.org/markup-compatibility/2006">
                <mc:Choice xmlns:v="urn:schemas-microsoft-com:vml" Requires="v">
                  <p:oleObj r:id="rId10" imgW="114648" imgH="127387" progId="Equation.3">
                    <p:embed/>
                  </p:oleObj>
                </mc:Choice>
                <mc:Fallback>
                  <p:oleObj r:id="rId10" imgW="114648" imgH="127387" progId="Equation.3">
                    <p:embed/>
                    <p:pic>
                      <p:nvPicPr>
                        <p:cNvPr id="0" name="Object 5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52" y="848"/>
                          <a:ext cx="17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6086" name="Line 53">
              <a:extLst>
                <a:ext uri="{FF2B5EF4-FFF2-40B4-BE49-F238E27FC236}">
                  <a16:creationId xmlns:a16="http://schemas.microsoft.com/office/drawing/2014/main" id="{8552907A-6348-466E-9143-D02774B65613}"/>
                </a:ext>
              </a:extLst>
            </p:cNvPr>
            <p:cNvSpPr>
              <a:spLocks noChangeShapeType="1"/>
            </p:cNvSpPr>
            <p:nvPr/>
          </p:nvSpPr>
          <p:spPr bwMode="auto">
            <a:xfrm>
              <a:off x="3360" y="800"/>
              <a:ext cx="168" cy="0"/>
            </a:xfrm>
            <a:prstGeom prst="line">
              <a:avLst/>
            </a:prstGeom>
            <a:noFill/>
            <a:ln w="19050">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16087" name="Object 55">
              <a:extLst>
                <a:ext uri="{FF2B5EF4-FFF2-40B4-BE49-F238E27FC236}">
                  <a16:creationId xmlns:a16="http://schemas.microsoft.com/office/drawing/2014/main" id="{BAF06031-ABB9-453F-9FAF-2897809FEDE5}"/>
                </a:ext>
              </a:extLst>
            </p:cNvPr>
            <p:cNvGraphicFramePr>
              <a:graphicFrameLocks noChangeAspect="1"/>
            </p:cNvGraphicFramePr>
            <p:nvPr/>
          </p:nvGraphicFramePr>
          <p:xfrm>
            <a:off x="3264" y="864"/>
            <a:ext cx="288" cy="269"/>
          </p:xfrm>
          <a:graphic>
            <a:graphicData uri="http://schemas.openxmlformats.org/presentationml/2006/ole">
              <mc:AlternateContent xmlns:mc="http://schemas.openxmlformats.org/markup-compatibility/2006">
                <mc:Choice xmlns:v="urn:schemas-microsoft-com:vml" Requires="v">
                  <p:oleObj r:id="rId12" imgW="190831" imgH="178109" progId="Equation.3">
                    <p:embed/>
                  </p:oleObj>
                </mc:Choice>
                <mc:Fallback>
                  <p:oleObj r:id="rId12" imgW="190831" imgH="178109" progId="Equation.3">
                    <p:embed/>
                    <p:pic>
                      <p:nvPicPr>
                        <p:cNvPr id="0" name="Object 5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64" y="864"/>
                          <a:ext cx="288"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79880" name="Object 56">
            <a:extLst>
              <a:ext uri="{FF2B5EF4-FFF2-40B4-BE49-F238E27FC236}">
                <a16:creationId xmlns:a16="http://schemas.microsoft.com/office/drawing/2014/main" id="{91A363ED-A7D2-417B-9F25-61F349D9F67F}"/>
              </a:ext>
            </a:extLst>
          </p:cNvPr>
          <p:cNvGraphicFramePr>
            <a:graphicFrameLocks/>
          </p:cNvGraphicFramePr>
          <p:nvPr/>
        </p:nvGraphicFramePr>
        <p:xfrm>
          <a:off x="1449388" y="1022350"/>
          <a:ext cx="4262437" cy="1138238"/>
        </p:xfrm>
        <a:graphic>
          <a:graphicData uri="http://schemas.openxmlformats.org/presentationml/2006/ole">
            <mc:AlternateContent xmlns:mc="http://schemas.openxmlformats.org/markup-compatibility/2006">
              <mc:Choice xmlns:v="urn:schemas-microsoft-com:vml" Requires="v">
                <p:oleObj name="Equation" r:id="rId14" imgW="1809757" imgH="390618" progId="Equation.3">
                  <p:embed/>
                </p:oleObj>
              </mc:Choice>
              <mc:Fallback>
                <p:oleObj name="Equation" r:id="rId14" imgW="1809757" imgH="390618" progId="Equation.3">
                  <p:embed/>
                  <p:pic>
                    <p:nvPicPr>
                      <p:cNvPr id="0" name="Object 56"/>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49388" y="1022350"/>
                        <a:ext cx="4262437"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7" name="TextBox 56">
            <a:extLst>
              <a:ext uri="{FF2B5EF4-FFF2-40B4-BE49-F238E27FC236}">
                <a16:creationId xmlns:a16="http://schemas.microsoft.com/office/drawing/2014/main" id="{87204021-A8CF-49BD-A744-16E583EFDB77}"/>
              </a:ext>
            </a:extLst>
          </p:cNvPr>
          <p:cNvSpPr txBox="1"/>
          <p:nvPr/>
        </p:nvSpPr>
        <p:spPr>
          <a:xfrm>
            <a:off x="711200" y="581025"/>
            <a:ext cx="971550" cy="461963"/>
          </a:xfrm>
          <a:prstGeom prst="rect">
            <a:avLst/>
          </a:prstGeom>
          <a:noFill/>
        </p:spPr>
        <p:txBody>
          <a:bodyPr wrap="none">
            <a:spAutoFit/>
          </a:bodyPr>
          <a:lstStyle/>
          <a:p>
            <a:pPr>
              <a:defRPr/>
            </a:pPr>
            <a:r>
              <a:rPr lang="zh-CN" altLang="en-US" sz="2400" dirty="0">
                <a:solidFill>
                  <a:srgbClr val="FF0000"/>
                </a:solidFill>
                <a:latin typeface="+mj-lt"/>
              </a:rPr>
              <a:t>（</a:t>
            </a:r>
            <a:r>
              <a:rPr lang="en-US" altLang="zh-CN" sz="2400" dirty="0">
                <a:solidFill>
                  <a:srgbClr val="FF0000"/>
                </a:solidFill>
                <a:latin typeface="+mj-lt"/>
              </a:rPr>
              <a:t>1</a:t>
            </a:r>
            <a:r>
              <a:rPr lang="zh-CN" altLang="en-US" sz="2400" dirty="0">
                <a:solidFill>
                  <a:srgbClr val="FF0000"/>
                </a:solidFill>
                <a:latin typeface="+mj-lt"/>
              </a:rPr>
              <a:t>）</a:t>
            </a:r>
          </a:p>
        </p:txBody>
      </p:sp>
      <p:graphicFrame>
        <p:nvGraphicFramePr>
          <p:cNvPr id="2" name="Object 57">
            <a:extLst>
              <a:ext uri="{FF2B5EF4-FFF2-40B4-BE49-F238E27FC236}">
                <a16:creationId xmlns:a16="http://schemas.microsoft.com/office/drawing/2014/main" id="{46ABA3FA-37EC-48BE-B902-7DB0AA41768F}"/>
              </a:ext>
            </a:extLst>
          </p:cNvPr>
          <p:cNvGraphicFramePr>
            <a:graphicFrameLocks/>
          </p:cNvGraphicFramePr>
          <p:nvPr/>
        </p:nvGraphicFramePr>
        <p:xfrm>
          <a:off x="1647825" y="581025"/>
          <a:ext cx="823913" cy="388938"/>
        </p:xfrm>
        <a:graphic>
          <a:graphicData uri="http://schemas.openxmlformats.org/presentationml/2006/ole">
            <mc:AlternateContent xmlns:mc="http://schemas.openxmlformats.org/markup-compatibility/2006">
              <mc:Choice xmlns:v="urn:schemas-microsoft-com:vml" Requires="v">
                <p:oleObj name="Equation" r:id="rId16" imgW="276296" imgH="66542" progId="Equation.3">
                  <p:embed/>
                </p:oleObj>
              </mc:Choice>
              <mc:Fallback>
                <p:oleObj name="Equation" r:id="rId16" imgW="276296" imgH="66542" progId="Equation.3">
                  <p:embed/>
                  <p:pic>
                    <p:nvPicPr>
                      <p:cNvPr id="0" name="Object 57"/>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647825" y="581025"/>
                        <a:ext cx="823913"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58">
            <a:extLst>
              <a:ext uri="{FF2B5EF4-FFF2-40B4-BE49-F238E27FC236}">
                <a16:creationId xmlns:a16="http://schemas.microsoft.com/office/drawing/2014/main" id="{ED99A928-EE78-4E90-A244-490A1AD28646}"/>
              </a:ext>
            </a:extLst>
          </p:cNvPr>
          <p:cNvGraphicFramePr>
            <a:graphicFrameLocks/>
          </p:cNvGraphicFramePr>
          <p:nvPr/>
        </p:nvGraphicFramePr>
        <p:xfrm>
          <a:off x="2519363" y="2193925"/>
          <a:ext cx="2414587" cy="1138238"/>
        </p:xfrm>
        <a:graphic>
          <a:graphicData uri="http://schemas.openxmlformats.org/presentationml/2006/ole">
            <mc:AlternateContent xmlns:mc="http://schemas.openxmlformats.org/markup-compatibility/2006">
              <mc:Choice xmlns:v="urn:schemas-microsoft-com:vml" Requires="v">
                <p:oleObj name="Equation" r:id="rId18" imgW="981228" imgH="390618" progId="Equation.3">
                  <p:embed/>
                </p:oleObj>
              </mc:Choice>
              <mc:Fallback>
                <p:oleObj name="Equation" r:id="rId18" imgW="981228" imgH="390618" progId="Equation.3">
                  <p:embed/>
                  <p:pic>
                    <p:nvPicPr>
                      <p:cNvPr id="0" name="Object 58"/>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519363" y="2193925"/>
                        <a:ext cx="2414587"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7" name="TextBox 66">
            <a:extLst>
              <a:ext uri="{FF2B5EF4-FFF2-40B4-BE49-F238E27FC236}">
                <a16:creationId xmlns:a16="http://schemas.microsoft.com/office/drawing/2014/main" id="{E987F851-5D93-4ACD-8353-7C0EDD30AA71}"/>
              </a:ext>
            </a:extLst>
          </p:cNvPr>
          <p:cNvSpPr txBox="1"/>
          <p:nvPr/>
        </p:nvSpPr>
        <p:spPr>
          <a:xfrm>
            <a:off x="704850" y="3827463"/>
            <a:ext cx="971550" cy="461962"/>
          </a:xfrm>
          <a:prstGeom prst="rect">
            <a:avLst/>
          </a:prstGeom>
          <a:noFill/>
        </p:spPr>
        <p:txBody>
          <a:bodyPr wrap="none">
            <a:spAutoFit/>
          </a:bodyPr>
          <a:lstStyle/>
          <a:p>
            <a:pPr>
              <a:defRPr/>
            </a:pPr>
            <a:r>
              <a:rPr lang="zh-CN" altLang="en-US" sz="2400" dirty="0">
                <a:solidFill>
                  <a:srgbClr val="FF0000"/>
                </a:solidFill>
                <a:latin typeface="+mj-lt"/>
              </a:rPr>
              <a:t>（</a:t>
            </a:r>
            <a:r>
              <a:rPr lang="en-US" altLang="zh-CN" sz="2400" dirty="0">
                <a:solidFill>
                  <a:srgbClr val="FF0000"/>
                </a:solidFill>
                <a:latin typeface="+mj-lt"/>
              </a:rPr>
              <a:t>2</a:t>
            </a:r>
            <a:r>
              <a:rPr lang="zh-CN" altLang="en-US" sz="2400" dirty="0">
                <a:solidFill>
                  <a:srgbClr val="FF0000"/>
                </a:solidFill>
                <a:latin typeface="+mj-lt"/>
              </a:rPr>
              <a:t>）</a:t>
            </a:r>
          </a:p>
        </p:txBody>
      </p:sp>
      <p:graphicFrame>
        <p:nvGraphicFramePr>
          <p:cNvPr id="5" name="Object 66">
            <a:extLst>
              <a:ext uri="{FF2B5EF4-FFF2-40B4-BE49-F238E27FC236}">
                <a16:creationId xmlns:a16="http://schemas.microsoft.com/office/drawing/2014/main" id="{039BD925-0FEB-41C9-9A57-E68A72357EC2}"/>
              </a:ext>
            </a:extLst>
          </p:cNvPr>
          <p:cNvGraphicFramePr>
            <a:graphicFrameLocks/>
          </p:cNvGraphicFramePr>
          <p:nvPr/>
        </p:nvGraphicFramePr>
        <p:xfrm>
          <a:off x="1601788" y="3808413"/>
          <a:ext cx="823912" cy="388937"/>
        </p:xfrm>
        <a:graphic>
          <a:graphicData uri="http://schemas.openxmlformats.org/presentationml/2006/ole">
            <mc:AlternateContent xmlns:mc="http://schemas.openxmlformats.org/markup-compatibility/2006">
              <mc:Choice xmlns:v="urn:schemas-microsoft-com:vml" Requires="v">
                <p:oleObj name="Equation" r:id="rId20" imgW="276296" imgH="66542" progId="Equation.3">
                  <p:embed/>
                </p:oleObj>
              </mc:Choice>
              <mc:Fallback>
                <p:oleObj name="Equation" r:id="rId20" imgW="276296" imgH="66542" progId="Equation.3">
                  <p:embed/>
                  <p:pic>
                    <p:nvPicPr>
                      <p:cNvPr id="0" name="Object 66"/>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01788" y="3808413"/>
                        <a:ext cx="823912"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67">
            <a:extLst>
              <a:ext uri="{FF2B5EF4-FFF2-40B4-BE49-F238E27FC236}">
                <a16:creationId xmlns:a16="http://schemas.microsoft.com/office/drawing/2014/main" id="{495EB759-6992-4F4D-B024-FECE03A81BB1}"/>
              </a:ext>
            </a:extLst>
          </p:cNvPr>
          <p:cNvGraphicFramePr>
            <a:graphicFrameLocks/>
          </p:cNvGraphicFramePr>
          <p:nvPr/>
        </p:nvGraphicFramePr>
        <p:xfrm>
          <a:off x="1328738" y="4522788"/>
          <a:ext cx="2897187" cy="838200"/>
        </p:xfrm>
        <a:graphic>
          <a:graphicData uri="http://schemas.openxmlformats.org/presentationml/2006/ole">
            <mc:AlternateContent xmlns:mc="http://schemas.openxmlformats.org/markup-compatibility/2006">
              <mc:Choice xmlns:v="urn:schemas-microsoft-com:vml" Requires="v">
                <p:oleObj name="Equation" r:id="rId22" imgW="1200038" imgH="257175" progId="Equation.3">
                  <p:embed/>
                </p:oleObj>
              </mc:Choice>
              <mc:Fallback>
                <p:oleObj name="Equation" r:id="rId22" imgW="1200038" imgH="257175" progId="Equation.3">
                  <p:embed/>
                  <p:pic>
                    <p:nvPicPr>
                      <p:cNvPr id="0" name="Object 67"/>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328738" y="4522788"/>
                        <a:ext cx="289718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7">
                                            <p:txEl>
                                              <p:pRg st="0" end="0"/>
                                            </p:txEl>
                                          </p:spTgt>
                                        </p:tgtEl>
                                        <p:attrNameLst>
                                          <p:attrName>style.visibility</p:attrName>
                                        </p:attrNameLst>
                                      </p:cBhvr>
                                      <p:to>
                                        <p:strVal val="visible"/>
                                      </p:to>
                                    </p:set>
                                    <p:anim calcmode="lin" valueType="num">
                                      <p:cBhvr additive="base">
                                        <p:cTn id="7" dur="500" fill="hold"/>
                                        <p:tgtEl>
                                          <p:spTgt spid="5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nodeType="clickEffect">
                                  <p:stCondLst>
                                    <p:cond delay="0"/>
                                  </p:stCondLst>
                                  <p:childTnLst>
                                    <p:set>
                                      <p:cBhvr>
                                        <p:cTn id="17" dur="1" fill="hold">
                                          <p:stCondLst>
                                            <p:cond delay="0"/>
                                          </p:stCondLst>
                                        </p:cTn>
                                        <p:tgtEl>
                                          <p:spTgt spid="79880"/>
                                        </p:tgtEl>
                                        <p:attrNameLst>
                                          <p:attrName>style.visibility</p:attrName>
                                        </p:attrNameLst>
                                      </p:cBhvr>
                                      <p:to>
                                        <p:strVal val="visible"/>
                                      </p:to>
                                    </p:set>
                                    <p:animEffect transition="in" filter="wipe(left)">
                                      <p:cBhvr>
                                        <p:cTn id="18" dur="500"/>
                                        <p:tgtEl>
                                          <p:spTgt spid="7988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500"/>
                                        <p:tgtEl>
                                          <p:spTgt spid="3"/>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67">
                                            <p:txEl>
                                              <p:pRg st="0" end="0"/>
                                            </p:txEl>
                                          </p:spTgt>
                                        </p:tgtEl>
                                        <p:attrNameLst>
                                          <p:attrName>style.visibility</p:attrName>
                                        </p:attrNameLst>
                                      </p:cBhvr>
                                      <p:to>
                                        <p:strVal val="visible"/>
                                      </p:to>
                                    </p:set>
                                    <p:anim calcmode="lin" valueType="num">
                                      <p:cBhvr additive="base">
                                        <p:cTn id="28" dur="500" fill="hold"/>
                                        <p:tgtEl>
                                          <p:spTgt spid="6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left)">
                                      <p:cBhvr>
                                        <p:cTn id="34" dur="500"/>
                                        <p:tgtEl>
                                          <p:spTgt spid="5"/>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blinds(horizontal)">
                                      <p:cBhvr>
                                        <p:cTn id="39" dur="500"/>
                                        <p:tgtEl>
                                          <p:spTgt spid="4"/>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wipe(left)">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build="allAtOnce"/>
      <p:bldP spid="67" grpId="0" build="allAtOnce"/>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46">
            <a:extLst>
              <a:ext uri="{FF2B5EF4-FFF2-40B4-BE49-F238E27FC236}">
                <a16:creationId xmlns:a16="http://schemas.microsoft.com/office/drawing/2014/main" id="{863259CA-F7CB-4AF5-B863-4C86BE73B294}"/>
              </a:ext>
            </a:extLst>
          </p:cNvPr>
          <p:cNvGrpSpPr>
            <a:grpSpLocks/>
          </p:cNvGrpSpPr>
          <p:nvPr/>
        </p:nvGrpSpPr>
        <p:grpSpPr bwMode="auto">
          <a:xfrm>
            <a:off x="4495800" y="4110038"/>
            <a:ext cx="4114800" cy="2627312"/>
            <a:chOff x="4343400" y="4194175"/>
            <a:chExt cx="4114800" cy="2627313"/>
          </a:xfrm>
        </p:grpSpPr>
        <p:sp>
          <p:nvSpPr>
            <p:cNvPr id="217117" name="Rectangle 11">
              <a:extLst>
                <a:ext uri="{FF2B5EF4-FFF2-40B4-BE49-F238E27FC236}">
                  <a16:creationId xmlns:a16="http://schemas.microsoft.com/office/drawing/2014/main" id="{7C9ABD13-2C6A-4D86-90C7-91FCBEBC4B18}"/>
                </a:ext>
              </a:extLst>
            </p:cNvPr>
            <p:cNvSpPr>
              <a:spLocks noChangeArrowheads="1"/>
            </p:cNvSpPr>
            <p:nvPr/>
          </p:nvSpPr>
          <p:spPr bwMode="auto">
            <a:xfrm>
              <a:off x="4343400" y="4194175"/>
              <a:ext cx="4114800" cy="2627313"/>
            </a:xfrm>
            <a:prstGeom prst="rect">
              <a:avLst/>
            </a:prstGeom>
            <a:solidFill>
              <a:srgbClr val="FFFFFF"/>
            </a:solidFill>
            <a:ln w="952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217118" name="Oval 12">
              <a:extLst>
                <a:ext uri="{FF2B5EF4-FFF2-40B4-BE49-F238E27FC236}">
                  <a16:creationId xmlns:a16="http://schemas.microsoft.com/office/drawing/2014/main" id="{8CE0438D-E4D9-47CE-BCB2-27A2488195AF}"/>
                </a:ext>
              </a:extLst>
            </p:cNvPr>
            <p:cNvSpPr>
              <a:spLocks noChangeArrowheads="1"/>
            </p:cNvSpPr>
            <p:nvPr/>
          </p:nvSpPr>
          <p:spPr bwMode="auto">
            <a:xfrm>
              <a:off x="4495800" y="4498975"/>
              <a:ext cx="1905000" cy="1905000"/>
            </a:xfrm>
            <a:prstGeom prst="ellipse">
              <a:avLst/>
            </a:prstGeom>
            <a:gradFill rotWithShape="0">
              <a:gsLst>
                <a:gs pos="0">
                  <a:srgbClr val="FFFFFF"/>
                </a:gs>
                <a:gs pos="100000">
                  <a:srgbClr val="99CCFF"/>
                </a:gs>
              </a:gsLst>
              <a:path path="shape">
                <a:fillToRect l="50000" t="50000" r="50000" b="50000"/>
              </a:path>
            </a:gradFill>
            <a:ln w="28575">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217119" name="Line 13">
              <a:extLst>
                <a:ext uri="{FF2B5EF4-FFF2-40B4-BE49-F238E27FC236}">
                  <a16:creationId xmlns:a16="http://schemas.microsoft.com/office/drawing/2014/main" id="{E803A928-F74D-46CE-AE27-1A3864ACE198}"/>
                </a:ext>
              </a:extLst>
            </p:cNvPr>
            <p:cNvSpPr>
              <a:spLocks noChangeShapeType="1"/>
            </p:cNvSpPr>
            <p:nvPr/>
          </p:nvSpPr>
          <p:spPr bwMode="auto">
            <a:xfrm flipH="1">
              <a:off x="4648200" y="5489575"/>
              <a:ext cx="762000" cy="4572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17120" name="Object 15">
              <a:extLst>
                <a:ext uri="{FF2B5EF4-FFF2-40B4-BE49-F238E27FC236}">
                  <a16:creationId xmlns:a16="http://schemas.microsoft.com/office/drawing/2014/main" id="{641B317E-9005-498D-A91D-1F32EC23E161}"/>
                </a:ext>
              </a:extLst>
            </p:cNvPr>
            <p:cNvGraphicFramePr>
              <a:graphicFrameLocks noChangeAspect="1"/>
            </p:cNvGraphicFramePr>
            <p:nvPr/>
          </p:nvGraphicFramePr>
          <p:xfrm>
            <a:off x="4800600" y="5337175"/>
            <a:ext cx="287338" cy="304800"/>
          </p:xfrm>
          <a:graphic>
            <a:graphicData uri="http://schemas.openxmlformats.org/presentationml/2006/ole">
              <mc:AlternateContent xmlns:mc="http://schemas.openxmlformats.org/markup-compatibility/2006">
                <mc:Choice xmlns:v="urn:schemas-microsoft-com:vml" Requires="v">
                  <p:oleObj r:id="rId2" imgW="216464" imgH="229197" progId="Equation.3">
                    <p:embed/>
                  </p:oleObj>
                </mc:Choice>
                <mc:Fallback>
                  <p:oleObj r:id="rId2" imgW="216464" imgH="229197" progId="Equation.3">
                    <p:embed/>
                    <p:pic>
                      <p:nvPicPr>
                        <p:cNvPr id="0" name="Object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5337175"/>
                          <a:ext cx="2873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7121" name="Oval 15">
              <a:extLst>
                <a:ext uri="{FF2B5EF4-FFF2-40B4-BE49-F238E27FC236}">
                  <a16:creationId xmlns:a16="http://schemas.microsoft.com/office/drawing/2014/main" id="{C706BE01-4366-485F-9241-D332519B91ED}"/>
                </a:ext>
              </a:extLst>
            </p:cNvPr>
            <p:cNvSpPr>
              <a:spLocks noChangeArrowheads="1"/>
            </p:cNvSpPr>
            <p:nvPr/>
          </p:nvSpPr>
          <p:spPr bwMode="auto">
            <a:xfrm>
              <a:off x="6694488" y="5413375"/>
              <a:ext cx="76200" cy="76200"/>
            </a:xfrm>
            <a:prstGeom prst="ellipse">
              <a:avLst/>
            </a:prstGeom>
            <a:solidFill>
              <a:srgbClr val="000000"/>
            </a:solidFill>
            <a:ln w="9525">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217122" name="Oval 16">
              <a:extLst>
                <a:ext uri="{FF2B5EF4-FFF2-40B4-BE49-F238E27FC236}">
                  <a16:creationId xmlns:a16="http://schemas.microsoft.com/office/drawing/2014/main" id="{C4F50EF0-FC17-47F5-ADAB-A252D6C2EE3E}"/>
                </a:ext>
              </a:extLst>
            </p:cNvPr>
            <p:cNvSpPr>
              <a:spLocks noChangeArrowheads="1"/>
            </p:cNvSpPr>
            <p:nvPr/>
          </p:nvSpPr>
          <p:spPr bwMode="auto">
            <a:xfrm>
              <a:off x="7681913" y="5413375"/>
              <a:ext cx="76200" cy="76200"/>
            </a:xfrm>
            <a:prstGeom prst="ellipse">
              <a:avLst/>
            </a:prstGeom>
            <a:solidFill>
              <a:srgbClr val="000000"/>
            </a:solidFill>
            <a:ln w="9525">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graphicFrame>
          <p:nvGraphicFramePr>
            <p:cNvPr id="217123" name="Object 18">
              <a:extLst>
                <a:ext uri="{FF2B5EF4-FFF2-40B4-BE49-F238E27FC236}">
                  <a16:creationId xmlns:a16="http://schemas.microsoft.com/office/drawing/2014/main" id="{085F445A-05F6-4848-BFF9-49B4C9C42FA4}"/>
                </a:ext>
              </a:extLst>
            </p:cNvPr>
            <p:cNvGraphicFramePr>
              <a:graphicFrameLocks noChangeAspect="1"/>
            </p:cNvGraphicFramePr>
            <p:nvPr/>
          </p:nvGraphicFramePr>
          <p:xfrm>
            <a:off x="6578600" y="5006975"/>
            <a:ext cx="352425" cy="381000"/>
          </p:xfrm>
          <a:graphic>
            <a:graphicData uri="http://schemas.openxmlformats.org/presentationml/2006/ole">
              <mc:AlternateContent xmlns:mc="http://schemas.openxmlformats.org/markup-compatibility/2006">
                <mc:Choice xmlns:v="urn:schemas-microsoft-com:vml" Requires="v">
                  <p:oleObj r:id="rId4" imgW="152798" imgH="165531" progId="Equation.3">
                    <p:embed/>
                  </p:oleObj>
                </mc:Choice>
                <mc:Fallback>
                  <p:oleObj r:id="rId4" imgW="152798" imgH="165531" progId="Equation.3">
                    <p:embed/>
                    <p:pic>
                      <p:nvPicPr>
                        <p:cNvPr id="0" name="Object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8600" y="5006975"/>
                          <a:ext cx="35242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7124" name="Object 19">
              <a:extLst>
                <a:ext uri="{FF2B5EF4-FFF2-40B4-BE49-F238E27FC236}">
                  <a16:creationId xmlns:a16="http://schemas.microsoft.com/office/drawing/2014/main" id="{160BB42F-711E-4A87-A46E-A830BCFF468E}"/>
                </a:ext>
              </a:extLst>
            </p:cNvPr>
            <p:cNvGraphicFramePr>
              <a:graphicFrameLocks noChangeAspect="1"/>
            </p:cNvGraphicFramePr>
            <p:nvPr/>
          </p:nvGraphicFramePr>
          <p:xfrm>
            <a:off x="7605713" y="5043488"/>
            <a:ext cx="319087" cy="344487"/>
          </p:xfrm>
          <a:graphic>
            <a:graphicData uri="http://schemas.openxmlformats.org/presentationml/2006/ole">
              <mc:AlternateContent xmlns:mc="http://schemas.openxmlformats.org/markup-compatibility/2006">
                <mc:Choice xmlns:v="urn:schemas-microsoft-com:vml" Requires="v">
                  <p:oleObj r:id="rId6" imgW="152798" imgH="165531" progId="Equation.3">
                    <p:embed/>
                  </p:oleObj>
                </mc:Choice>
                <mc:Fallback>
                  <p:oleObj r:id="rId6" imgW="152798" imgH="165531" progId="Equation.3">
                    <p:embed/>
                    <p:pic>
                      <p:nvPicPr>
                        <p:cNvPr id="0" name="Object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05713" y="5043488"/>
                          <a:ext cx="319087" cy="34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7125" name="Line 19">
              <a:extLst>
                <a:ext uri="{FF2B5EF4-FFF2-40B4-BE49-F238E27FC236}">
                  <a16:creationId xmlns:a16="http://schemas.microsoft.com/office/drawing/2014/main" id="{EEF5C1D6-0287-4EE7-B7FB-42241D8077A8}"/>
                </a:ext>
              </a:extLst>
            </p:cNvPr>
            <p:cNvSpPr>
              <a:spLocks noChangeShapeType="1"/>
            </p:cNvSpPr>
            <p:nvPr/>
          </p:nvSpPr>
          <p:spPr bwMode="auto">
            <a:xfrm>
              <a:off x="5410200" y="5464175"/>
              <a:ext cx="2819400" cy="0"/>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17126" name="Object 21">
              <a:extLst>
                <a:ext uri="{FF2B5EF4-FFF2-40B4-BE49-F238E27FC236}">
                  <a16:creationId xmlns:a16="http://schemas.microsoft.com/office/drawing/2014/main" id="{CBBCCE59-BCF3-4D22-94DC-2AF7C5EBECA3}"/>
                </a:ext>
              </a:extLst>
            </p:cNvPr>
            <p:cNvGraphicFramePr>
              <a:graphicFrameLocks noChangeAspect="1"/>
            </p:cNvGraphicFramePr>
            <p:nvPr/>
          </p:nvGraphicFramePr>
          <p:xfrm>
            <a:off x="5181600" y="5083175"/>
            <a:ext cx="346075" cy="381000"/>
          </p:xfrm>
          <a:graphic>
            <a:graphicData uri="http://schemas.openxmlformats.org/presentationml/2006/ole">
              <mc:AlternateContent xmlns:mc="http://schemas.openxmlformats.org/markup-compatibility/2006">
                <mc:Choice xmlns:v="urn:schemas-microsoft-com:vml" Requires="v">
                  <p:oleObj r:id="rId8" imgW="127554" imgH="140309" progId="Equation.3">
                    <p:embed/>
                  </p:oleObj>
                </mc:Choice>
                <mc:Fallback>
                  <p:oleObj r:id="rId8" imgW="127554" imgH="140309" progId="Equation.3">
                    <p:embed/>
                    <p:pic>
                      <p:nvPicPr>
                        <p:cNvPr id="0" name="Object 2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81600" y="5083175"/>
                          <a:ext cx="3460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7127" name="Oval 21">
              <a:extLst>
                <a:ext uri="{FF2B5EF4-FFF2-40B4-BE49-F238E27FC236}">
                  <a16:creationId xmlns:a16="http://schemas.microsoft.com/office/drawing/2014/main" id="{9F2322DA-CABC-4EB6-993E-5FE8A3FF664E}"/>
                </a:ext>
              </a:extLst>
            </p:cNvPr>
            <p:cNvSpPr>
              <a:spLocks noChangeArrowheads="1"/>
            </p:cNvSpPr>
            <p:nvPr/>
          </p:nvSpPr>
          <p:spPr bwMode="auto">
            <a:xfrm>
              <a:off x="5384800" y="5413375"/>
              <a:ext cx="76200" cy="76200"/>
            </a:xfrm>
            <a:prstGeom prst="ellipse">
              <a:avLst/>
            </a:prstGeom>
            <a:solidFill>
              <a:srgbClr val="000000"/>
            </a:solidFill>
            <a:ln w="9525">
              <a:solidFill>
                <a:srgbClr val="000000"/>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graphicFrame>
          <p:nvGraphicFramePr>
            <p:cNvPr id="217128" name="Object 23">
              <a:extLst>
                <a:ext uri="{FF2B5EF4-FFF2-40B4-BE49-F238E27FC236}">
                  <a16:creationId xmlns:a16="http://schemas.microsoft.com/office/drawing/2014/main" id="{72078881-3C9D-4C4F-99BF-46C1CE4BE023}"/>
                </a:ext>
              </a:extLst>
            </p:cNvPr>
            <p:cNvGraphicFramePr>
              <a:graphicFrameLocks noChangeAspect="1"/>
            </p:cNvGraphicFramePr>
            <p:nvPr/>
          </p:nvGraphicFramePr>
          <p:xfrm>
            <a:off x="8001000" y="5540375"/>
            <a:ext cx="274638" cy="304800"/>
          </p:xfrm>
          <a:graphic>
            <a:graphicData uri="http://schemas.openxmlformats.org/presentationml/2006/ole">
              <mc:AlternateContent xmlns:mc="http://schemas.openxmlformats.org/markup-compatibility/2006">
                <mc:Choice xmlns:v="urn:schemas-microsoft-com:vml" Requires="v">
                  <p:oleObj r:id="rId10" imgW="114648" imgH="127387" progId="Equation.3">
                    <p:embed/>
                  </p:oleObj>
                </mc:Choice>
                <mc:Fallback>
                  <p:oleObj r:id="rId10" imgW="114648" imgH="127387" progId="Equation.3">
                    <p:embed/>
                    <p:pic>
                      <p:nvPicPr>
                        <p:cNvPr id="0" name="Object 2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01000" y="5540375"/>
                          <a:ext cx="2746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7129" name="Line 23">
              <a:extLst>
                <a:ext uri="{FF2B5EF4-FFF2-40B4-BE49-F238E27FC236}">
                  <a16:creationId xmlns:a16="http://schemas.microsoft.com/office/drawing/2014/main" id="{543384DE-AA45-4B70-9AFC-088CB8DCCECC}"/>
                </a:ext>
              </a:extLst>
            </p:cNvPr>
            <p:cNvSpPr>
              <a:spLocks noChangeShapeType="1"/>
            </p:cNvSpPr>
            <p:nvPr/>
          </p:nvSpPr>
          <p:spPr bwMode="auto">
            <a:xfrm>
              <a:off x="6731000" y="5489575"/>
              <a:ext cx="0" cy="6096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7130" name="Line 24">
              <a:extLst>
                <a:ext uri="{FF2B5EF4-FFF2-40B4-BE49-F238E27FC236}">
                  <a16:creationId xmlns:a16="http://schemas.microsoft.com/office/drawing/2014/main" id="{A6461A02-DFA0-44CD-B141-C93ECE8EF0F3}"/>
                </a:ext>
              </a:extLst>
            </p:cNvPr>
            <p:cNvSpPr>
              <a:spLocks noChangeShapeType="1"/>
            </p:cNvSpPr>
            <p:nvPr/>
          </p:nvSpPr>
          <p:spPr bwMode="auto">
            <a:xfrm>
              <a:off x="5435600" y="5870575"/>
              <a:ext cx="1295400" cy="0"/>
            </a:xfrm>
            <a:prstGeom prst="line">
              <a:avLst/>
            </a:prstGeom>
            <a:noFill/>
            <a:ln w="9525">
              <a:solidFill>
                <a:srgbClr val="000000"/>
              </a:solidFill>
              <a:round/>
              <a:headEnd type="triangle" w="sm" len="lg"/>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17131" name="Object 26">
              <a:extLst>
                <a:ext uri="{FF2B5EF4-FFF2-40B4-BE49-F238E27FC236}">
                  <a16:creationId xmlns:a16="http://schemas.microsoft.com/office/drawing/2014/main" id="{1AE76267-A497-44E8-A684-E3D0E363A836}"/>
                </a:ext>
              </a:extLst>
            </p:cNvPr>
            <p:cNvGraphicFramePr>
              <a:graphicFrameLocks noChangeAspect="1"/>
            </p:cNvGraphicFramePr>
            <p:nvPr/>
          </p:nvGraphicFramePr>
          <p:xfrm>
            <a:off x="5867400" y="5413375"/>
            <a:ext cx="349250" cy="495300"/>
          </p:xfrm>
          <a:graphic>
            <a:graphicData uri="http://schemas.openxmlformats.org/presentationml/2006/ole">
              <mc:AlternateContent xmlns:mc="http://schemas.openxmlformats.org/markup-compatibility/2006">
                <mc:Choice xmlns:v="urn:schemas-microsoft-com:vml" Requires="v">
                  <p:oleObj r:id="rId12" imgW="152665" imgH="216275" progId="Equation.3">
                    <p:embed/>
                  </p:oleObj>
                </mc:Choice>
                <mc:Fallback>
                  <p:oleObj r:id="rId12" imgW="152665" imgH="216275" progId="Equation.3">
                    <p:embed/>
                    <p:pic>
                      <p:nvPicPr>
                        <p:cNvPr id="0" name="Object 2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67400" y="5413375"/>
                          <a:ext cx="34925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7132" name="Line 26">
              <a:extLst>
                <a:ext uri="{FF2B5EF4-FFF2-40B4-BE49-F238E27FC236}">
                  <a16:creationId xmlns:a16="http://schemas.microsoft.com/office/drawing/2014/main" id="{9AE26426-176B-45F2-AA73-82605957C8E7}"/>
                </a:ext>
              </a:extLst>
            </p:cNvPr>
            <p:cNvSpPr>
              <a:spLocks noChangeShapeType="1"/>
            </p:cNvSpPr>
            <p:nvPr/>
          </p:nvSpPr>
          <p:spPr bwMode="auto">
            <a:xfrm>
              <a:off x="5435600" y="6556375"/>
              <a:ext cx="2286000" cy="0"/>
            </a:xfrm>
            <a:prstGeom prst="line">
              <a:avLst/>
            </a:prstGeom>
            <a:noFill/>
            <a:ln w="9525">
              <a:solidFill>
                <a:srgbClr val="000000"/>
              </a:solidFill>
              <a:round/>
              <a:headEnd type="triangle" w="sm" len="lg"/>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17133" name="Object 28">
              <a:extLst>
                <a:ext uri="{FF2B5EF4-FFF2-40B4-BE49-F238E27FC236}">
                  <a16:creationId xmlns:a16="http://schemas.microsoft.com/office/drawing/2014/main" id="{DE5B0C84-1D54-4136-890A-C90916B16AA3}"/>
                </a:ext>
              </a:extLst>
            </p:cNvPr>
            <p:cNvGraphicFramePr>
              <a:graphicFrameLocks noChangeAspect="1"/>
            </p:cNvGraphicFramePr>
            <p:nvPr/>
          </p:nvGraphicFramePr>
          <p:xfrm>
            <a:off x="6400800" y="6111875"/>
            <a:ext cx="322263" cy="457200"/>
          </p:xfrm>
          <a:graphic>
            <a:graphicData uri="http://schemas.openxmlformats.org/presentationml/2006/ole">
              <mc:AlternateContent xmlns:mc="http://schemas.openxmlformats.org/markup-compatibility/2006">
                <mc:Choice xmlns:v="urn:schemas-microsoft-com:vml" Requires="v">
                  <p:oleObj r:id="rId14" imgW="152665" imgH="216275" progId="Equation.3">
                    <p:embed/>
                  </p:oleObj>
                </mc:Choice>
                <mc:Fallback>
                  <p:oleObj r:id="rId14" imgW="152665" imgH="216275" progId="Equation.3">
                    <p:embed/>
                    <p:pic>
                      <p:nvPicPr>
                        <p:cNvPr id="0" name="Object 2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400800" y="6111875"/>
                          <a:ext cx="322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7134" name="Line 28">
              <a:extLst>
                <a:ext uri="{FF2B5EF4-FFF2-40B4-BE49-F238E27FC236}">
                  <a16:creationId xmlns:a16="http://schemas.microsoft.com/office/drawing/2014/main" id="{D5E8A6DC-6A06-4164-98A5-FF0684894DDA}"/>
                </a:ext>
              </a:extLst>
            </p:cNvPr>
            <p:cNvSpPr>
              <a:spLocks noChangeShapeType="1"/>
            </p:cNvSpPr>
            <p:nvPr/>
          </p:nvSpPr>
          <p:spPr bwMode="auto">
            <a:xfrm>
              <a:off x="5422900" y="5489575"/>
              <a:ext cx="0" cy="11430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7135" name="Line 29">
              <a:extLst>
                <a:ext uri="{FF2B5EF4-FFF2-40B4-BE49-F238E27FC236}">
                  <a16:creationId xmlns:a16="http://schemas.microsoft.com/office/drawing/2014/main" id="{016140C1-0048-4C33-9622-64481381229D}"/>
                </a:ext>
              </a:extLst>
            </p:cNvPr>
            <p:cNvSpPr>
              <a:spLocks noChangeShapeType="1"/>
            </p:cNvSpPr>
            <p:nvPr/>
          </p:nvSpPr>
          <p:spPr bwMode="auto">
            <a:xfrm>
              <a:off x="7721600" y="5489575"/>
              <a:ext cx="0" cy="11430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 name="Group 36">
            <a:extLst>
              <a:ext uri="{FF2B5EF4-FFF2-40B4-BE49-F238E27FC236}">
                <a16:creationId xmlns:a16="http://schemas.microsoft.com/office/drawing/2014/main" id="{016A6227-6A71-4B40-8310-CB91A0E5616E}"/>
              </a:ext>
            </a:extLst>
          </p:cNvPr>
          <p:cNvGrpSpPr>
            <a:grpSpLocks/>
          </p:cNvGrpSpPr>
          <p:nvPr/>
        </p:nvGrpSpPr>
        <p:grpSpPr bwMode="auto">
          <a:xfrm>
            <a:off x="685800" y="4124325"/>
            <a:ext cx="3810000" cy="2613025"/>
            <a:chOff x="0" y="0"/>
            <a:chExt cx="2400" cy="1632"/>
          </a:xfrm>
        </p:grpSpPr>
        <p:sp>
          <p:nvSpPr>
            <p:cNvPr id="217105" name="Rectangle 37">
              <a:extLst>
                <a:ext uri="{FF2B5EF4-FFF2-40B4-BE49-F238E27FC236}">
                  <a16:creationId xmlns:a16="http://schemas.microsoft.com/office/drawing/2014/main" id="{6989BBC2-81AC-42B0-B4EB-4F795CECCB2A}"/>
                </a:ext>
              </a:extLst>
            </p:cNvPr>
            <p:cNvSpPr>
              <a:spLocks noChangeArrowheads="1"/>
            </p:cNvSpPr>
            <p:nvPr/>
          </p:nvSpPr>
          <p:spPr bwMode="auto">
            <a:xfrm>
              <a:off x="0" y="0"/>
              <a:ext cx="2400" cy="1632"/>
            </a:xfrm>
            <a:prstGeom prst="rect">
              <a:avLst/>
            </a:prstGeom>
            <a:solidFill>
              <a:srgbClr val="FFFFFF"/>
            </a:solidFill>
            <a:ln w="952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217106" name="Line 38">
              <a:extLst>
                <a:ext uri="{FF2B5EF4-FFF2-40B4-BE49-F238E27FC236}">
                  <a16:creationId xmlns:a16="http://schemas.microsoft.com/office/drawing/2014/main" id="{3AC86A0D-F7AC-4DFE-A96A-870F1FFC16D5}"/>
                </a:ext>
              </a:extLst>
            </p:cNvPr>
            <p:cNvSpPr>
              <a:spLocks noChangeShapeType="1"/>
            </p:cNvSpPr>
            <p:nvPr/>
          </p:nvSpPr>
          <p:spPr bwMode="auto">
            <a:xfrm>
              <a:off x="89" y="1344"/>
              <a:ext cx="2000" cy="0"/>
            </a:xfrm>
            <a:prstGeom prst="line">
              <a:avLst/>
            </a:prstGeom>
            <a:noFill/>
            <a:ln w="12700">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107" name="Line 39">
              <a:extLst>
                <a:ext uri="{FF2B5EF4-FFF2-40B4-BE49-F238E27FC236}">
                  <a16:creationId xmlns:a16="http://schemas.microsoft.com/office/drawing/2014/main" id="{A3A608D2-4C6F-458C-8833-F4359444AA07}"/>
                </a:ext>
              </a:extLst>
            </p:cNvPr>
            <p:cNvSpPr>
              <a:spLocks noChangeShapeType="1"/>
            </p:cNvSpPr>
            <p:nvPr/>
          </p:nvSpPr>
          <p:spPr bwMode="auto">
            <a:xfrm>
              <a:off x="607" y="576"/>
              <a:ext cx="504"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108" name="Line 40">
              <a:extLst>
                <a:ext uri="{FF2B5EF4-FFF2-40B4-BE49-F238E27FC236}">
                  <a16:creationId xmlns:a16="http://schemas.microsoft.com/office/drawing/2014/main" id="{08DC3886-FBF4-4FF4-9604-DD06D19993B8}"/>
                </a:ext>
              </a:extLst>
            </p:cNvPr>
            <p:cNvSpPr>
              <a:spLocks noChangeShapeType="1"/>
            </p:cNvSpPr>
            <p:nvPr/>
          </p:nvSpPr>
          <p:spPr bwMode="auto">
            <a:xfrm>
              <a:off x="1111" y="576"/>
              <a:ext cx="0" cy="768"/>
            </a:xfrm>
            <a:prstGeom prst="line">
              <a:avLst/>
            </a:prstGeom>
            <a:noFill/>
            <a:ln w="28575">
              <a:solidFill>
                <a:srgbClr val="00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17109" name="Object 42">
              <a:extLst>
                <a:ext uri="{FF2B5EF4-FFF2-40B4-BE49-F238E27FC236}">
                  <a16:creationId xmlns:a16="http://schemas.microsoft.com/office/drawing/2014/main" id="{B606C46E-9836-4E86-89AE-4537F9CCAF0D}"/>
                </a:ext>
              </a:extLst>
            </p:cNvPr>
            <p:cNvGraphicFramePr>
              <a:graphicFrameLocks noChangeAspect="1"/>
            </p:cNvGraphicFramePr>
            <p:nvPr/>
          </p:nvGraphicFramePr>
          <p:xfrm>
            <a:off x="32" y="336"/>
            <a:ext cx="501" cy="516"/>
          </p:xfrm>
          <a:graphic>
            <a:graphicData uri="http://schemas.openxmlformats.org/presentationml/2006/ole">
              <mc:AlternateContent xmlns:mc="http://schemas.openxmlformats.org/markup-compatibility/2006">
                <mc:Choice xmlns:v="urn:schemas-microsoft-com:vml" Requires="v">
                  <p:oleObj r:id="rId16" imgW="457796" imgH="432363" progId="Equation.3">
                    <p:embed/>
                  </p:oleObj>
                </mc:Choice>
                <mc:Fallback>
                  <p:oleObj r:id="rId16" imgW="457796" imgH="432363" progId="Equation.3">
                    <p:embed/>
                    <p:pic>
                      <p:nvPicPr>
                        <p:cNvPr id="0" name="Object 4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 y="336"/>
                          <a:ext cx="501" cy="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7110" name="Object 43">
              <a:extLst>
                <a:ext uri="{FF2B5EF4-FFF2-40B4-BE49-F238E27FC236}">
                  <a16:creationId xmlns:a16="http://schemas.microsoft.com/office/drawing/2014/main" id="{485222F5-B3FB-48B3-81DF-B5B351F9241D}"/>
                </a:ext>
              </a:extLst>
            </p:cNvPr>
            <p:cNvGraphicFramePr>
              <a:graphicFrameLocks noChangeAspect="1"/>
            </p:cNvGraphicFramePr>
            <p:nvPr/>
          </p:nvGraphicFramePr>
          <p:xfrm>
            <a:off x="1022" y="1392"/>
            <a:ext cx="168" cy="192"/>
          </p:xfrm>
          <a:graphic>
            <a:graphicData uri="http://schemas.openxmlformats.org/presentationml/2006/ole">
              <mc:AlternateContent xmlns:mc="http://schemas.openxmlformats.org/markup-compatibility/2006">
                <mc:Choice xmlns:v="urn:schemas-microsoft-com:vml" Requires="v">
                  <p:oleObj r:id="rId18" imgW="216464" imgH="229197" progId="Equation.3">
                    <p:embed/>
                  </p:oleObj>
                </mc:Choice>
                <mc:Fallback>
                  <p:oleObj r:id="rId18" imgW="216464" imgH="229197" progId="Equation.3">
                    <p:embed/>
                    <p:pic>
                      <p:nvPicPr>
                        <p:cNvPr id="0" name="Object 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 y="1392"/>
                          <a:ext cx="16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7111" name="Object 44">
              <a:extLst>
                <a:ext uri="{FF2B5EF4-FFF2-40B4-BE49-F238E27FC236}">
                  <a16:creationId xmlns:a16="http://schemas.microsoft.com/office/drawing/2014/main" id="{D2138EDE-79AB-433A-BE43-710B09A7411A}"/>
                </a:ext>
              </a:extLst>
            </p:cNvPr>
            <p:cNvGraphicFramePr>
              <a:graphicFrameLocks noChangeAspect="1"/>
            </p:cNvGraphicFramePr>
            <p:nvPr/>
          </p:nvGraphicFramePr>
          <p:xfrm>
            <a:off x="489" y="1382"/>
            <a:ext cx="209" cy="250"/>
          </p:xfrm>
          <a:graphic>
            <a:graphicData uri="http://schemas.openxmlformats.org/presentationml/2006/ole">
              <mc:AlternateContent xmlns:mc="http://schemas.openxmlformats.org/markup-compatibility/2006">
                <mc:Choice xmlns:v="urn:schemas-microsoft-com:vml" Requires="v">
                  <p:oleObj r:id="rId19" imgW="127276" imgH="140004" progId="Equation.3">
                    <p:embed/>
                  </p:oleObj>
                </mc:Choice>
                <mc:Fallback>
                  <p:oleObj r:id="rId19" imgW="127276" imgH="140004" progId="Equation.3">
                    <p:embed/>
                    <p:pic>
                      <p:nvPicPr>
                        <p:cNvPr id="0" name="Object 4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9" y="1382"/>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7112" name="Object 45">
              <a:extLst>
                <a:ext uri="{FF2B5EF4-FFF2-40B4-BE49-F238E27FC236}">
                  <a16:creationId xmlns:a16="http://schemas.microsoft.com/office/drawing/2014/main" id="{24DE49E2-1FE7-464F-9183-6DC4E04E79A7}"/>
                </a:ext>
              </a:extLst>
            </p:cNvPr>
            <p:cNvGraphicFramePr>
              <a:graphicFrameLocks noChangeAspect="1"/>
            </p:cNvGraphicFramePr>
            <p:nvPr/>
          </p:nvGraphicFramePr>
          <p:xfrm>
            <a:off x="667" y="96"/>
            <a:ext cx="159" cy="192"/>
          </p:xfrm>
          <a:graphic>
            <a:graphicData uri="http://schemas.openxmlformats.org/presentationml/2006/ole">
              <mc:AlternateContent xmlns:mc="http://schemas.openxmlformats.org/markup-compatibility/2006">
                <mc:Choice xmlns:v="urn:schemas-microsoft-com:vml" Requires="v">
                  <p:oleObj r:id="rId21" imgW="216181" imgH="241615" progId="Equation.3">
                    <p:embed/>
                  </p:oleObj>
                </mc:Choice>
                <mc:Fallback>
                  <p:oleObj r:id="rId21" imgW="216181" imgH="241615" progId="Equation.3">
                    <p:embed/>
                    <p:pic>
                      <p:nvPicPr>
                        <p:cNvPr id="0" name="Object 4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67" y="96"/>
                          <a:ext cx="15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7113" name="Object 46">
              <a:extLst>
                <a:ext uri="{FF2B5EF4-FFF2-40B4-BE49-F238E27FC236}">
                  <a16:creationId xmlns:a16="http://schemas.microsoft.com/office/drawing/2014/main" id="{82256FEC-510F-438A-8B53-913F19912D4F}"/>
                </a:ext>
              </a:extLst>
            </p:cNvPr>
            <p:cNvGraphicFramePr>
              <a:graphicFrameLocks noChangeAspect="1"/>
            </p:cNvGraphicFramePr>
            <p:nvPr/>
          </p:nvGraphicFramePr>
          <p:xfrm>
            <a:off x="1511" y="528"/>
            <a:ext cx="502" cy="518"/>
          </p:xfrm>
          <a:graphic>
            <a:graphicData uri="http://schemas.openxmlformats.org/presentationml/2006/ole">
              <mc:AlternateContent xmlns:mc="http://schemas.openxmlformats.org/markup-compatibility/2006">
                <mc:Choice xmlns:v="urn:schemas-microsoft-com:vml" Requires="v">
                  <p:oleObj r:id="rId23" imgW="419646" imgH="432363" progId="Equation.3">
                    <p:embed/>
                  </p:oleObj>
                </mc:Choice>
                <mc:Fallback>
                  <p:oleObj r:id="rId23" imgW="419646" imgH="432363" progId="Equation.3">
                    <p:embed/>
                    <p:pic>
                      <p:nvPicPr>
                        <p:cNvPr id="0" name="Object 4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511" y="528"/>
                          <a:ext cx="50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7114" name="Object 47">
              <a:extLst>
                <a:ext uri="{FF2B5EF4-FFF2-40B4-BE49-F238E27FC236}">
                  <a16:creationId xmlns:a16="http://schemas.microsoft.com/office/drawing/2014/main" id="{C3F2F034-0B32-4DDA-A670-BF42B945A32D}"/>
                </a:ext>
              </a:extLst>
            </p:cNvPr>
            <p:cNvGraphicFramePr>
              <a:graphicFrameLocks noChangeAspect="1"/>
            </p:cNvGraphicFramePr>
            <p:nvPr/>
          </p:nvGraphicFramePr>
          <p:xfrm>
            <a:off x="2044" y="1392"/>
            <a:ext cx="161" cy="192"/>
          </p:xfrm>
          <a:graphic>
            <a:graphicData uri="http://schemas.openxmlformats.org/presentationml/2006/ole">
              <mc:AlternateContent xmlns:mc="http://schemas.openxmlformats.org/markup-compatibility/2006">
                <mc:Choice xmlns:v="urn:schemas-microsoft-com:vml" Requires="v">
                  <p:oleObj r:id="rId25" imgW="114648" imgH="127387" progId="Equation.3">
                    <p:embed/>
                  </p:oleObj>
                </mc:Choice>
                <mc:Fallback>
                  <p:oleObj r:id="rId25" imgW="114648" imgH="127387" progId="Equation.3">
                    <p:embed/>
                    <p:pic>
                      <p:nvPicPr>
                        <p:cNvPr id="0" name="Object 4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44" y="1392"/>
                          <a:ext cx="16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7115" name="Line 47">
              <a:extLst>
                <a:ext uri="{FF2B5EF4-FFF2-40B4-BE49-F238E27FC236}">
                  <a16:creationId xmlns:a16="http://schemas.microsoft.com/office/drawing/2014/main" id="{F6C66A8A-AA94-44AA-8A5F-47A93536B541}"/>
                </a:ext>
              </a:extLst>
            </p:cNvPr>
            <p:cNvSpPr>
              <a:spLocks noChangeShapeType="1"/>
            </p:cNvSpPr>
            <p:nvPr/>
          </p:nvSpPr>
          <p:spPr bwMode="auto">
            <a:xfrm flipV="1">
              <a:off x="600" y="192"/>
              <a:ext cx="0" cy="1152"/>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17116" name="Freeform 48">
              <a:extLst>
                <a:ext uri="{FF2B5EF4-FFF2-40B4-BE49-F238E27FC236}">
                  <a16:creationId xmlns:a16="http://schemas.microsoft.com/office/drawing/2014/main" id="{0085BD8E-418C-4EBD-A799-600361AFD735}"/>
                </a:ext>
              </a:extLst>
            </p:cNvPr>
            <p:cNvSpPr>
              <a:spLocks/>
            </p:cNvSpPr>
            <p:nvPr/>
          </p:nvSpPr>
          <p:spPr bwMode="auto">
            <a:xfrm>
              <a:off x="1111" y="576"/>
              <a:ext cx="933" cy="624"/>
            </a:xfrm>
            <a:custGeom>
              <a:avLst/>
              <a:gdLst>
                <a:gd name="T0" fmla="*/ 0 w 1008"/>
                <a:gd name="T1" fmla="*/ 0 h 720"/>
                <a:gd name="T2" fmla="*/ 53 w 1008"/>
                <a:gd name="T3" fmla="*/ 11 h 720"/>
                <a:gd name="T4" fmla="*/ 124 w 1008"/>
                <a:gd name="T5" fmla="*/ 15 h 720"/>
                <a:gd name="T6" fmla="*/ 0 60000 65536"/>
                <a:gd name="T7" fmla="*/ 0 60000 65536"/>
                <a:gd name="T8" fmla="*/ 0 60000 65536"/>
                <a:gd name="T9" fmla="*/ 0 w 1008"/>
                <a:gd name="T10" fmla="*/ 0 h 720"/>
                <a:gd name="T11" fmla="*/ 1008 w 1008"/>
                <a:gd name="T12" fmla="*/ 720 h 720"/>
              </a:gdLst>
              <a:ahLst/>
              <a:cxnLst>
                <a:cxn ang="T6">
                  <a:pos x="T0" y="T1"/>
                </a:cxn>
                <a:cxn ang="T7">
                  <a:pos x="T2" y="T3"/>
                </a:cxn>
                <a:cxn ang="T8">
                  <a:pos x="T4" y="T5"/>
                </a:cxn>
              </a:cxnLst>
              <a:rect l="T9" t="T10" r="T11" b="T12"/>
              <a:pathLst>
                <a:path w="1008" h="720">
                  <a:moveTo>
                    <a:pt x="0" y="0"/>
                  </a:moveTo>
                  <a:cubicBezTo>
                    <a:pt x="132" y="204"/>
                    <a:pt x="264" y="408"/>
                    <a:pt x="432" y="528"/>
                  </a:cubicBezTo>
                  <a:cubicBezTo>
                    <a:pt x="600" y="648"/>
                    <a:pt x="804" y="684"/>
                    <a:pt x="1008" y="720"/>
                  </a:cubicBezTo>
                </a:path>
              </a:pathLst>
            </a:cu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aphicFrame>
        <p:nvGraphicFramePr>
          <p:cNvPr id="79880" name="Object 51">
            <a:extLst>
              <a:ext uri="{FF2B5EF4-FFF2-40B4-BE49-F238E27FC236}">
                <a16:creationId xmlns:a16="http://schemas.microsoft.com/office/drawing/2014/main" id="{260A6431-68E7-475E-8368-F404DDD2A777}"/>
              </a:ext>
            </a:extLst>
          </p:cNvPr>
          <p:cNvGraphicFramePr>
            <a:graphicFrameLocks/>
          </p:cNvGraphicFramePr>
          <p:nvPr/>
        </p:nvGraphicFramePr>
        <p:xfrm>
          <a:off x="1751013" y="73025"/>
          <a:ext cx="823912" cy="388938"/>
        </p:xfrm>
        <a:graphic>
          <a:graphicData uri="http://schemas.openxmlformats.org/presentationml/2006/ole">
            <mc:AlternateContent xmlns:mc="http://schemas.openxmlformats.org/markup-compatibility/2006">
              <mc:Choice xmlns:v="urn:schemas-microsoft-com:vml" Requires="v">
                <p:oleObj name="Equation" r:id="rId26" imgW="276296" imgH="66542" progId="Equation.3">
                  <p:embed/>
                </p:oleObj>
              </mc:Choice>
              <mc:Fallback>
                <p:oleObj name="Equation" r:id="rId26" imgW="276296" imgH="66542" progId="Equation.3">
                  <p:embed/>
                  <p:pic>
                    <p:nvPicPr>
                      <p:cNvPr id="0" name="Object 51"/>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751013" y="73025"/>
                        <a:ext cx="823912"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3" name="TextBox 52">
            <a:extLst>
              <a:ext uri="{FF2B5EF4-FFF2-40B4-BE49-F238E27FC236}">
                <a16:creationId xmlns:a16="http://schemas.microsoft.com/office/drawing/2014/main" id="{55ACE3FE-CBF2-4AFC-8448-78E0DC807F5B}"/>
              </a:ext>
            </a:extLst>
          </p:cNvPr>
          <p:cNvSpPr txBox="1"/>
          <p:nvPr/>
        </p:nvSpPr>
        <p:spPr>
          <a:xfrm>
            <a:off x="806450" y="80963"/>
            <a:ext cx="946150" cy="457200"/>
          </a:xfrm>
          <a:prstGeom prst="rect">
            <a:avLst/>
          </a:prstGeom>
          <a:noFill/>
        </p:spPr>
        <p:txBody>
          <a:bodyPr wrap="none">
            <a:spAutoFit/>
          </a:bodyPr>
          <a:lstStyle/>
          <a:p>
            <a:pPr>
              <a:defRPr/>
            </a:pPr>
            <a:r>
              <a:rPr lang="zh-CN" altLang="en-US" sz="2400" dirty="0">
                <a:solidFill>
                  <a:srgbClr val="FF0000"/>
                </a:solidFill>
                <a:latin typeface="+mj-lt"/>
              </a:rPr>
              <a:t>（</a:t>
            </a:r>
            <a:r>
              <a:rPr lang="en-US" altLang="zh-CN" sz="2400" dirty="0">
                <a:solidFill>
                  <a:srgbClr val="FF0000"/>
                </a:solidFill>
                <a:latin typeface="+mj-lt"/>
              </a:rPr>
              <a:t>3</a:t>
            </a:r>
            <a:r>
              <a:rPr lang="zh-CN" altLang="en-US" sz="2400" dirty="0">
                <a:solidFill>
                  <a:srgbClr val="FF0000"/>
                </a:solidFill>
                <a:latin typeface="+mj-lt"/>
              </a:rPr>
              <a:t>）</a:t>
            </a:r>
          </a:p>
        </p:txBody>
      </p:sp>
      <p:sp>
        <p:nvSpPr>
          <p:cNvPr id="217094" name="TextBox 53">
            <a:extLst>
              <a:ext uri="{FF2B5EF4-FFF2-40B4-BE49-F238E27FC236}">
                <a16:creationId xmlns:a16="http://schemas.microsoft.com/office/drawing/2014/main" id="{C5430F93-01F9-4E5A-AF68-C28C523C564D}"/>
              </a:ext>
            </a:extLst>
          </p:cNvPr>
          <p:cNvSpPr txBox="1">
            <a:spLocks noChangeArrowheads="1"/>
          </p:cNvSpPr>
          <p:nvPr/>
        </p:nvSpPr>
        <p:spPr bwMode="auto">
          <a:xfrm>
            <a:off x="2806700" y="52388"/>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a:solidFill>
                  <a:srgbClr val="FFFFFF"/>
                </a:solidFill>
              </a:rPr>
              <a:t>令</a:t>
            </a:r>
            <a:endParaRPr lang="zh-CN" altLang="en-US" sz="1800">
              <a:solidFill>
                <a:srgbClr val="000000"/>
              </a:solidFill>
            </a:endParaRPr>
          </a:p>
        </p:txBody>
      </p:sp>
      <p:graphicFrame>
        <p:nvGraphicFramePr>
          <p:cNvPr id="217095" name="Object 52">
            <a:extLst>
              <a:ext uri="{FF2B5EF4-FFF2-40B4-BE49-F238E27FC236}">
                <a16:creationId xmlns:a16="http://schemas.microsoft.com/office/drawing/2014/main" id="{A6F2D6F0-8A95-42AA-8BC7-71CB0929DC4E}"/>
              </a:ext>
            </a:extLst>
          </p:cNvPr>
          <p:cNvGraphicFramePr>
            <a:graphicFrameLocks/>
          </p:cNvGraphicFramePr>
          <p:nvPr/>
        </p:nvGraphicFramePr>
        <p:xfrm>
          <a:off x="3313113" y="0"/>
          <a:ext cx="965200" cy="509588"/>
        </p:xfrm>
        <a:graphic>
          <a:graphicData uri="http://schemas.openxmlformats.org/presentationml/2006/ole">
            <mc:AlternateContent xmlns:mc="http://schemas.openxmlformats.org/markup-compatibility/2006">
              <mc:Choice xmlns:v="urn:schemas-microsoft-com:vml" Requires="v">
                <p:oleObj name="Equation" r:id="rId28" imgW="333424" imgH="123732" progId="Equation.3">
                  <p:embed/>
                </p:oleObj>
              </mc:Choice>
              <mc:Fallback>
                <p:oleObj name="Equation" r:id="rId28" imgW="333424" imgH="123732" progId="Equation.3">
                  <p:embed/>
                  <p:pic>
                    <p:nvPicPr>
                      <p:cNvPr id="0" name="Object 52"/>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313113" y="0"/>
                        <a:ext cx="965200"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7096" name="Object 53">
            <a:extLst>
              <a:ext uri="{FF2B5EF4-FFF2-40B4-BE49-F238E27FC236}">
                <a16:creationId xmlns:a16="http://schemas.microsoft.com/office/drawing/2014/main" id="{1631786A-EB03-4A8F-8DAA-DC0C65966887}"/>
              </a:ext>
            </a:extLst>
          </p:cNvPr>
          <p:cNvGraphicFramePr>
            <a:graphicFrameLocks/>
          </p:cNvGraphicFramePr>
          <p:nvPr/>
        </p:nvGraphicFramePr>
        <p:xfrm>
          <a:off x="4733925" y="22225"/>
          <a:ext cx="965200" cy="509588"/>
        </p:xfrm>
        <a:graphic>
          <a:graphicData uri="http://schemas.openxmlformats.org/presentationml/2006/ole">
            <mc:AlternateContent xmlns:mc="http://schemas.openxmlformats.org/markup-compatibility/2006">
              <mc:Choice xmlns:v="urn:schemas-microsoft-com:vml" Requires="v">
                <p:oleObj name="Equation" r:id="rId30" imgW="333424" imgH="123732" progId="Equation.3">
                  <p:embed/>
                </p:oleObj>
              </mc:Choice>
              <mc:Fallback>
                <p:oleObj name="Equation" r:id="rId30" imgW="333424" imgH="123732" progId="Equation.3">
                  <p:embed/>
                  <p:pic>
                    <p:nvPicPr>
                      <p:cNvPr id="0" name="Object 53"/>
                      <p:cNvPicPr>
                        <a:picLocks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733925" y="22225"/>
                        <a:ext cx="965200"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ct 54">
            <a:extLst>
              <a:ext uri="{FF2B5EF4-FFF2-40B4-BE49-F238E27FC236}">
                <a16:creationId xmlns:a16="http://schemas.microsoft.com/office/drawing/2014/main" id="{9A0B4C15-6647-46A1-9D9C-9421E0C78DE1}"/>
              </a:ext>
            </a:extLst>
          </p:cNvPr>
          <p:cNvGraphicFramePr>
            <a:graphicFrameLocks/>
          </p:cNvGraphicFramePr>
          <p:nvPr/>
        </p:nvGraphicFramePr>
        <p:xfrm>
          <a:off x="1622425" y="630238"/>
          <a:ext cx="3379788" cy="1019175"/>
        </p:xfrm>
        <a:graphic>
          <a:graphicData uri="http://schemas.openxmlformats.org/presentationml/2006/ole">
            <mc:AlternateContent xmlns:mc="http://schemas.openxmlformats.org/markup-compatibility/2006">
              <mc:Choice xmlns:v="urn:schemas-microsoft-com:vml" Requires="v">
                <p:oleObj name="Equation" r:id="rId32" imgW="1419206" imgH="333428" progId="Equation.3">
                  <p:embed/>
                </p:oleObj>
              </mc:Choice>
              <mc:Fallback>
                <p:oleObj name="Equation" r:id="rId32" imgW="1419206" imgH="333428" progId="Equation.3">
                  <p:embed/>
                  <p:pic>
                    <p:nvPicPr>
                      <p:cNvPr id="0" name="Object 54"/>
                      <p:cNvPicPr>
                        <a:picLocks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622425" y="630238"/>
                        <a:ext cx="3379788"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55">
            <a:extLst>
              <a:ext uri="{FF2B5EF4-FFF2-40B4-BE49-F238E27FC236}">
                <a16:creationId xmlns:a16="http://schemas.microsoft.com/office/drawing/2014/main" id="{F25A146F-2DFE-4035-BC88-B87BBC4F0118}"/>
              </a:ext>
            </a:extLst>
          </p:cNvPr>
          <p:cNvGraphicFramePr>
            <a:graphicFrameLocks/>
          </p:cNvGraphicFramePr>
          <p:nvPr/>
        </p:nvGraphicFramePr>
        <p:xfrm>
          <a:off x="2219325" y="1614488"/>
          <a:ext cx="1873250" cy="1019175"/>
        </p:xfrm>
        <a:graphic>
          <a:graphicData uri="http://schemas.openxmlformats.org/presentationml/2006/ole">
            <mc:AlternateContent xmlns:mc="http://schemas.openxmlformats.org/markup-compatibility/2006">
              <mc:Choice xmlns:v="urn:schemas-microsoft-com:vml" Requires="v">
                <p:oleObj name="Equation" r:id="rId34" imgW="743017" imgH="333428" progId="Equation.3">
                  <p:embed/>
                </p:oleObj>
              </mc:Choice>
              <mc:Fallback>
                <p:oleObj name="Equation" r:id="rId34" imgW="743017" imgH="333428" progId="Equation.3">
                  <p:embed/>
                  <p:pic>
                    <p:nvPicPr>
                      <p:cNvPr id="0" name="Object 55"/>
                      <p:cNvPicPr>
                        <a:picLocks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219325" y="1614488"/>
                        <a:ext cx="1873250"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 name="TextBox 60">
            <a:extLst>
              <a:ext uri="{FF2B5EF4-FFF2-40B4-BE49-F238E27FC236}">
                <a16:creationId xmlns:a16="http://schemas.microsoft.com/office/drawing/2014/main" id="{E7A4750C-6101-41F9-A195-461F1E535EEB}"/>
              </a:ext>
            </a:extLst>
          </p:cNvPr>
          <p:cNvSpPr txBox="1"/>
          <p:nvPr/>
        </p:nvSpPr>
        <p:spPr>
          <a:xfrm>
            <a:off x="831850" y="2719388"/>
            <a:ext cx="946150" cy="457200"/>
          </a:xfrm>
          <a:prstGeom prst="rect">
            <a:avLst/>
          </a:prstGeom>
          <a:noFill/>
        </p:spPr>
        <p:txBody>
          <a:bodyPr wrap="none">
            <a:spAutoFit/>
          </a:bodyPr>
          <a:lstStyle/>
          <a:p>
            <a:pPr>
              <a:defRPr/>
            </a:pPr>
            <a:r>
              <a:rPr lang="zh-CN" altLang="en-US" sz="2400" dirty="0">
                <a:solidFill>
                  <a:srgbClr val="FF0000"/>
                </a:solidFill>
                <a:latin typeface="+mj-lt"/>
              </a:rPr>
              <a:t>（</a:t>
            </a:r>
            <a:r>
              <a:rPr lang="en-US" altLang="zh-CN" sz="2400" dirty="0">
                <a:solidFill>
                  <a:srgbClr val="FF0000"/>
                </a:solidFill>
                <a:latin typeface="+mj-lt"/>
              </a:rPr>
              <a:t>4</a:t>
            </a:r>
            <a:r>
              <a:rPr lang="zh-CN" altLang="en-US" sz="2400" dirty="0">
                <a:solidFill>
                  <a:srgbClr val="FF0000"/>
                </a:solidFill>
                <a:latin typeface="+mj-lt"/>
              </a:rPr>
              <a:t>）</a:t>
            </a:r>
          </a:p>
        </p:txBody>
      </p:sp>
      <p:graphicFrame>
        <p:nvGraphicFramePr>
          <p:cNvPr id="6" name="Object 57">
            <a:extLst>
              <a:ext uri="{FF2B5EF4-FFF2-40B4-BE49-F238E27FC236}">
                <a16:creationId xmlns:a16="http://schemas.microsoft.com/office/drawing/2014/main" id="{DB8D3C47-B47D-428F-BC52-37CA554CBE0A}"/>
              </a:ext>
            </a:extLst>
          </p:cNvPr>
          <p:cNvGraphicFramePr>
            <a:graphicFrameLocks/>
          </p:cNvGraphicFramePr>
          <p:nvPr/>
        </p:nvGraphicFramePr>
        <p:xfrm>
          <a:off x="1747838" y="2708275"/>
          <a:ext cx="823912" cy="388938"/>
        </p:xfrm>
        <a:graphic>
          <a:graphicData uri="http://schemas.openxmlformats.org/presentationml/2006/ole">
            <mc:AlternateContent xmlns:mc="http://schemas.openxmlformats.org/markup-compatibility/2006">
              <mc:Choice xmlns:v="urn:schemas-microsoft-com:vml" Requires="v">
                <p:oleObj name="Equation" r:id="rId36" imgW="276296" imgH="66542" progId="Equation.3">
                  <p:embed/>
                </p:oleObj>
              </mc:Choice>
              <mc:Fallback>
                <p:oleObj name="Equation" r:id="rId36" imgW="276296" imgH="66542" progId="Equation.3">
                  <p:embed/>
                  <p:pic>
                    <p:nvPicPr>
                      <p:cNvPr id="0" name="Object 57"/>
                      <p:cNvPicPr>
                        <a:picLocks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747838" y="2708275"/>
                        <a:ext cx="823912"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7101" name="Object 58">
            <a:extLst>
              <a:ext uri="{FF2B5EF4-FFF2-40B4-BE49-F238E27FC236}">
                <a16:creationId xmlns:a16="http://schemas.microsoft.com/office/drawing/2014/main" id="{E4F0F25D-11A4-4100-BEDA-EA61A1B99EED}"/>
              </a:ext>
            </a:extLst>
          </p:cNvPr>
          <p:cNvGraphicFramePr>
            <a:graphicFrameLocks/>
          </p:cNvGraphicFramePr>
          <p:nvPr/>
        </p:nvGraphicFramePr>
        <p:xfrm>
          <a:off x="3824288" y="2643188"/>
          <a:ext cx="965200" cy="509587"/>
        </p:xfrm>
        <a:graphic>
          <a:graphicData uri="http://schemas.openxmlformats.org/presentationml/2006/ole">
            <mc:AlternateContent xmlns:mc="http://schemas.openxmlformats.org/markup-compatibility/2006">
              <mc:Choice xmlns:v="urn:schemas-microsoft-com:vml" Requires="v">
                <p:oleObj name="Equation" r:id="rId38" imgW="333424" imgH="123732" progId="Equation.3">
                  <p:embed/>
                </p:oleObj>
              </mc:Choice>
              <mc:Fallback>
                <p:oleObj name="Equation" r:id="rId38" imgW="333424" imgH="123732" progId="Equation.3">
                  <p:embed/>
                  <p:pic>
                    <p:nvPicPr>
                      <p:cNvPr id="0" name="Object 58"/>
                      <p:cNvPicPr>
                        <a:picLocks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3824288" y="2643188"/>
                        <a:ext cx="965200"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7102" name="Object 59">
            <a:extLst>
              <a:ext uri="{FF2B5EF4-FFF2-40B4-BE49-F238E27FC236}">
                <a16:creationId xmlns:a16="http://schemas.microsoft.com/office/drawing/2014/main" id="{D3E3C482-B646-495B-A3D6-159CFE1E8C8A}"/>
              </a:ext>
            </a:extLst>
          </p:cNvPr>
          <p:cNvGraphicFramePr>
            <a:graphicFrameLocks/>
          </p:cNvGraphicFramePr>
          <p:nvPr/>
        </p:nvGraphicFramePr>
        <p:xfrm>
          <a:off x="5216525" y="2659063"/>
          <a:ext cx="1022350" cy="509587"/>
        </p:xfrm>
        <a:graphic>
          <a:graphicData uri="http://schemas.openxmlformats.org/presentationml/2006/ole">
            <mc:AlternateContent xmlns:mc="http://schemas.openxmlformats.org/markup-compatibility/2006">
              <mc:Choice xmlns:v="urn:schemas-microsoft-com:vml" Requires="v">
                <p:oleObj name="Equation" r:id="rId40" imgW="361808" imgH="123732" progId="Equation.3">
                  <p:embed/>
                </p:oleObj>
              </mc:Choice>
              <mc:Fallback>
                <p:oleObj name="Equation" r:id="rId40" imgW="361808" imgH="123732" progId="Equation.3">
                  <p:embed/>
                  <p:pic>
                    <p:nvPicPr>
                      <p:cNvPr id="0" name="Object 59"/>
                      <p:cNvPicPr>
                        <a:picLocks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5216525" y="2659063"/>
                        <a:ext cx="1022350"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7103" name="TextBox 64">
            <a:extLst>
              <a:ext uri="{FF2B5EF4-FFF2-40B4-BE49-F238E27FC236}">
                <a16:creationId xmlns:a16="http://schemas.microsoft.com/office/drawing/2014/main" id="{E5F8F7A6-B262-4280-A764-9BE6F48BA40C}"/>
              </a:ext>
            </a:extLst>
          </p:cNvPr>
          <p:cNvSpPr txBox="1">
            <a:spLocks noChangeArrowheads="1"/>
          </p:cNvSpPr>
          <p:nvPr/>
        </p:nvSpPr>
        <p:spPr bwMode="auto">
          <a:xfrm>
            <a:off x="3281363" y="2697163"/>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a:solidFill>
                  <a:srgbClr val="FFFFFF"/>
                </a:solidFill>
              </a:rPr>
              <a:t>令</a:t>
            </a:r>
            <a:endParaRPr lang="zh-CN" altLang="en-US" sz="1800">
              <a:solidFill>
                <a:srgbClr val="000000"/>
              </a:solidFill>
            </a:endParaRPr>
          </a:p>
        </p:txBody>
      </p:sp>
      <p:graphicFrame>
        <p:nvGraphicFramePr>
          <p:cNvPr id="9" name="Object 60">
            <a:extLst>
              <a:ext uri="{FF2B5EF4-FFF2-40B4-BE49-F238E27FC236}">
                <a16:creationId xmlns:a16="http://schemas.microsoft.com/office/drawing/2014/main" id="{4E2DEFB3-E0B7-4C10-9BC2-FA9789049F49}"/>
              </a:ext>
            </a:extLst>
          </p:cNvPr>
          <p:cNvGraphicFramePr>
            <a:graphicFrameLocks/>
          </p:cNvGraphicFramePr>
          <p:nvPr/>
        </p:nvGraphicFramePr>
        <p:xfrm>
          <a:off x="1255713" y="3132138"/>
          <a:ext cx="4287837" cy="1019175"/>
        </p:xfrm>
        <a:graphic>
          <a:graphicData uri="http://schemas.openxmlformats.org/presentationml/2006/ole">
            <mc:AlternateContent xmlns:mc="http://schemas.openxmlformats.org/markup-compatibility/2006">
              <mc:Choice xmlns:v="urn:schemas-microsoft-com:vml" Requires="v">
                <p:oleObj name="Equation" r:id="rId42" imgW="1819099" imgH="333428" progId="Equation.3">
                  <p:embed/>
                </p:oleObj>
              </mc:Choice>
              <mc:Fallback>
                <p:oleObj name="Equation" r:id="rId42" imgW="1819099" imgH="333428" progId="Equation.3">
                  <p:embed/>
                  <p:pic>
                    <p:nvPicPr>
                      <p:cNvPr id="0" name="Object 60"/>
                      <p:cNvPicPr>
                        <a:picLocks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255713" y="3132138"/>
                        <a:ext cx="4287837"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3">
                                            <p:txEl>
                                              <p:pRg st="0" end="0"/>
                                            </p:txEl>
                                          </p:spTgt>
                                        </p:tgtEl>
                                        <p:attrNameLst>
                                          <p:attrName>style.visibility</p:attrName>
                                        </p:attrNameLst>
                                      </p:cBhvr>
                                      <p:to>
                                        <p:strVal val="visible"/>
                                      </p:to>
                                    </p:set>
                                    <p:anim calcmode="lin" valueType="num">
                                      <p:cBhvr additive="base">
                                        <p:cTn id="7"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nodeType="clickEffect">
                                  <p:stCondLst>
                                    <p:cond delay="0"/>
                                  </p:stCondLst>
                                  <p:childTnLst>
                                    <p:set>
                                      <p:cBhvr>
                                        <p:cTn id="12" dur="1" fill="hold">
                                          <p:stCondLst>
                                            <p:cond delay="0"/>
                                          </p:stCondLst>
                                        </p:cTn>
                                        <p:tgtEl>
                                          <p:spTgt spid="79880"/>
                                        </p:tgtEl>
                                        <p:attrNameLst>
                                          <p:attrName>style.visibility</p:attrName>
                                        </p:attrNameLst>
                                      </p:cBhvr>
                                      <p:to>
                                        <p:strVal val="visible"/>
                                      </p:to>
                                    </p:set>
                                    <p:animEffect transition="in" filter="wipe(left)">
                                      <p:cBhvr>
                                        <p:cTn id="13" dur="500"/>
                                        <p:tgtEl>
                                          <p:spTgt spid="7988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2000"/>
                                        <p:tgtEl>
                                          <p:spTgt spid="1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left)">
                                      <p:cBhvr>
                                        <p:cTn id="28" dur="500"/>
                                        <p:tgtEl>
                                          <p:spTgt spid="5"/>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61">
                                            <p:txEl>
                                              <p:pRg st="0" end="0"/>
                                            </p:txEl>
                                          </p:spTgt>
                                        </p:tgtEl>
                                        <p:attrNameLst>
                                          <p:attrName>style.visibility</p:attrName>
                                        </p:attrNameLst>
                                      </p:cBhvr>
                                      <p:to>
                                        <p:strVal val="visible"/>
                                      </p:to>
                                    </p:set>
                                    <p:anim calcmode="lin" valueType="num">
                                      <p:cBhvr additive="base">
                                        <p:cTn id="33" dur="50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6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left)">
                                      <p:cBhvr>
                                        <p:cTn id="39" dur="500"/>
                                        <p:tgtEl>
                                          <p:spTgt spid="6"/>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500"/>
                                        <p:tgtEl>
                                          <p:spTgt spid="9"/>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10"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blinds(horizontal)">
                                      <p:cBhvr>
                                        <p:cTn id="4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build="allAtOnce"/>
      <p:bldP spid="61" grpId="0" build="allAtOnce"/>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AutoShape 2"/>
          <p:cNvSpPr>
            <a:spLocks noChangeArrowheads="1"/>
          </p:cNvSpPr>
          <p:nvPr/>
        </p:nvSpPr>
        <p:spPr bwMode="auto">
          <a:xfrm>
            <a:off x="250825" y="1844675"/>
            <a:ext cx="8640763" cy="3455988"/>
          </a:xfrm>
          <a:prstGeom prst="flowChartAlternateProcess">
            <a:avLst/>
          </a:prstGeom>
          <a:solidFill>
            <a:srgbClr val="CC99FF"/>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8915" name="Rectangle 3"/>
          <p:cNvSpPr>
            <a:spLocks noGrp="1" noChangeArrowheads="1"/>
          </p:cNvSpPr>
          <p:nvPr>
            <p:ph type="title"/>
          </p:nvPr>
        </p:nvSpPr>
        <p:spPr>
          <a:xfrm>
            <a:off x="684213" y="404813"/>
            <a:ext cx="7772400" cy="1143000"/>
          </a:xfrm>
        </p:spPr>
        <p:txBody>
          <a:bodyPr/>
          <a:lstStyle/>
          <a:p>
            <a:pPr algn="l" eaLnBrk="1" hangingPunct="1"/>
            <a:r>
              <a:rPr lang="zh-CN" altLang="en-US" sz="4800" b="1"/>
              <a:t>情感、态度、价值观</a:t>
            </a:r>
          </a:p>
        </p:txBody>
      </p:sp>
      <p:sp>
        <p:nvSpPr>
          <p:cNvPr id="38916" name="Rectangle 4"/>
          <p:cNvSpPr>
            <a:spLocks noGrp="1" noChangeArrowheads="1"/>
          </p:cNvSpPr>
          <p:nvPr>
            <p:ph type="body" idx="4294967295"/>
          </p:nvPr>
        </p:nvSpPr>
        <p:spPr>
          <a:xfrm>
            <a:off x="533400" y="2133600"/>
            <a:ext cx="8255000" cy="3189288"/>
          </a:xfrm>
        </p:spPr>
        <p:txBody>
          <a:bodyPr/>
          <a:lstStyle/>
          <a:p>
            <a:pPr marL="0" indent="4763" eaLnBrk="1" hangingPunct="1">
              <a:lnSpc>
                <a:spcPct val="110000"/>
              </a:lnSpc>
            </a:pPr>
            <a:r>
              <a:rPr lang="zh-CN" altLang="en-US" sz="3600" b="1">
                <a:solidFill>
                  <a:srgbClr val="0000FF"/>
                </a:solidFill>
              </a:rPr>
              <a:t>在</a:t>
            </a:r>
            <a:r>
              <a:rPr lang="zh-CN" altLang="en-US" sz="3600" b="1">
                <a:solidFill>
                  <a:srgbClr val="0000FF"/>
                </a:solidFill>
                <a:latin typeface="宋体" panose="02010600030101010101" pitchFamily="2" charset="-122"/>
              </a:rPr>
              <a:t>“</a:t>
            </a:r>
            <a:r>
              <a:rPr lang="zh-CN" altLang="en-US" sz="3600" b="1">
                <a:solidFill>
                  <a:srgbClr val="0000FF"/>
                </a:solidFill>
              </a:rPr>
              <a:t>情感态度价值观</a:t>
            </a:r>
            <a:r>
              <a:rPr lang="zh-CN" altLang="en-US" sz="3600" b="1">
                <a:solidFill>
                  <a:srgbClr val="0000FF"/>
                </a:solidFill>
                <a:latin typeface="宋体" panose="02010600030101010101" pitchFamily="2" charset="-122"/>
              </a:rPr>
              <a:t>”</a:t>
            </a:r>
            <a:r>
              <a:rPr lang="zh-CN" altLang="en-US" sz="3600" b="1">
                <a:solidFill>
                  <a:srgbClr val="0000FF"/>
                </a:solidFill>
              </a:rPr>
              <a:t>方面</a:t>
            </a:r>
          </a:p>
          <a:p>
            <a:pPr marL="0" indent="4763" eaLnBrk="1" hangingPunct="1">
              <a:lnSpc>
                <a:spcPct val="110000"/>
              </a:lnSpc>
              <a:buFontTx/>
              <a:buNone/>
            </a:pPr>
            <a:r>
              <a:rPr lang="zh-CN" altLang="en-US" sz="4000">
                <a:solidFill>
                  <a:srgbClr val="0000FF"/>
                </a:solidFill>
              </a:rPr>
              <a:t>    </a:t>
            </a:r>
            <a:r>
              <a:rPr lang="zh-CN" altLang="en-US" b="1">
                <a:solidFill>
                  <a:srgbClr val="0000FF"/>
                </a:solidFill>
              </a:rPr>
              <a:t>需要培养学习物理的兴趣和激情，感受自然规律的和谐与奇妙，领悟其中的意义，养成科学精神和科学态度。</a:t>
            </a:r>
          </a:p>
        </p:txBody>
      </p:sp>
    </p:spTree>
    <p:extLst>
      <p:ext uri="{BB962C8B-B14F-4D97-AF65-F5344CB8AC3E}">
        <p14:creationId xmlns:p14="http://schemas.microsoft.com/office/powerpoint/2010/main" val="367689902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2">
            <a:extLst>
              <a:ext uri="{FF2B5EF4-FFF2-40B4-BE49-F238E27FC236}">
                <a16:creationId xmlns:a16="http://schemas.microsoft.com/office/drawing/2014/main" id="{737B24D1-6B7B-468C-A4DC-DB7FF20AF5B5}"/>
              </a:ext>
            </a:extLst>
          </p:cNvPr>
          <p:cNvSpPr txBox="1">
            <a:spLocks noChangeArrowheads="1"/>
          </p:cNvSpPr>
          <p:nvPr/>
        </p:nvSpPr>
        <p:spPr bwMode="auto">
          <a:xfrm>
            <a:off x="768350" y="290513"/>
            <a:ext cx="571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a:solidFill>
                  <a:srgbClr val="FFFFFF"/>
                </a:solidFill>
                <a:latin typeface="宋体" panose="02010600030101010101" pitchFamily="2" charset="-122"/>
              </a:rPr>
              <a:t>半径为</a:t>
            </a:r>
            <a:r>
              <a:rPr lang="zh-CN" altLang="zh-CN" sz="2400" b="1" i="1">
                <a:solidFill>
                  <a:srgbClr val="66FFFF"/>
                </a:solidFill>
                <a:latin typeface="Times New Roman" panose="02020603050405020304" pitchFamily="18" charset="0"/>
              </a:rPr>
              <a:t>R</a:t>
            </a:r>
            <a:r>
              <a:rPr lang="zh-CN" altLang="en-US" sz="2400" b="1">
                <a:solidFill>
                  <a:srgbClr val="FFFFFF"/>
                </a:solidFill>
                <a:latin typeface="宋体" panose="02010600030101010101" pitchFamily="2" charset="-122"/>
              </a:rPr>
              <a:t>，带电量为</a:t>
            </a:r>
            <a:r>
              <a:rPr lang="zh-CN" altLang="zh-CN" sz="2400" b="1" i="1">
                <a:solidFill>
                  <a:srgbClr val="66FFFF"/>
                </a:solidFill>
                <a:latin typeface="Times New Roman" panose="02020603050405020304" pitchFamily="18" charset="0"/>
              </a:rPr>
              <a:t>q </a:t>
            </a:r>
            <a:r>
              <a:rPr lang="zh-CN" altLang="en-US" sz="2400" b="1">
                <a:solidFill>
                  <a:srgbClr val="FFFFFF"/>
                </a:solidFill>
                <a:latin typeface="宋体" panose="02010600030101010101" pitchFamily="2" charset="-122"/>
              </a:rPr>
              <a:t>的均匀带电球体</a:t>
            </a:r>
          </a:p>
        </p:txBody>
      </p:sp>
      <p:sp>
        <p:nvSpPr>
          <p:cNvPr id="80899" name="Text Box 3">
            <a:extLst>
              <a:ext uri="{FF2B5EF4-FFF2-40B4-BE49-F238E27FC236}">
                <a16:creationId xmlns:a16="http://schemas.microsoft.com/office/drawing/2014/main" id="{198CAE47-1465-46CF-9C4C-2CC5C8571538}"/>
              </a:ext>
            </a:extLst>
          </p:cNvPr>
          <p:cNvSpPr txBox="1">
            <a:spLocks noChangeArrowheads="1"/>
          </p:cNvSpPr>
          <p:nvPr/>
        </p:nvSpPr>
        <p:spPr bwMode="auto">
          <a:xfrm>
            <a:off x="314325" y="1362075"/>
            <a:ext cx="492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a:solidFill>
                  <a:srgbClr val="FFFF00"/>
                </a:solidFill>
                <a:latin typeface="Times New Roman" panose="02020603050405020304" pitchFamily="18" charset="0"/>
              </a:rPr>
              <a:t>解</a:t>
            </a:r>
          </a:p>
        </p:txBody>
      </p:sp>
      <p:sp>
        <p:nvSpPr>
          <p:cNvPr id="80900" name="Text Box 4">
            <a:extLst>
              <a:ext uri="{FF2B5EF4-FFF2-40B4-BE49-F238E27FC236}">
                <a16:creationId xmlns:a16="http://schemas.microsoft.com/office/drawing/2014/main" id="{0BA73D2B-6D50-441D-82A7-3930BE0FAC04}"/>
              </a:ext>
            </a:extLst>
          </p:cNvPr>
          <p:cNvSpPr txBox="1">
            <a:spLocks noChangeArrowheads="1"/>
          </p:cNvSpPr>
          <p:nvPr/>
        </p:nvSpPr>
        <p:spPr bwMode="auto">
          <a:xfrm>
            <a:off x="762000" y="1357313"/>
            <a:ext cx="358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a:solidFill>
                  <a:srgbClr val="FFFFFF"/>
                </a:solidFill>
                <a:latin typeface="Times New Roman" panose="02020603050405020304" pitchFamily="18" charset="0"/>
                <a:ea typeface="楷体_GB2312" pitchFamily="49" charset="-122"/>
              </a:rPr>
              <a:t>根据高斯定律可得：</a:t>
            </a:r>
          </a:p>
        </p:txBody>
      </p:sp>
      <p:sp>
        <p:nvSpPr>
          <p:cNvPr id="80901" name="Rectangle 5">
            <a:extLst>
              <a:ext uri="{FF2B5EF4-FFF2-40B4-BE49-F238E27FC236}">
                <a16:creationId xmlns:a16="http://schemas.microsoft.com/office/drawing/2014/main" id="{8DC91EAA-9779-4A99-90E4-50392F5CC352}"/>
              </a:ext>
            </a:extLst>
          </p:cNvPr>
          <p:cNvSpPr>
            <a:spLocks noChangeArrowheads="1"/>
          </p:cNvSpPr>
          <p:nvPr/>
        </p:nvSpPr>
        <p:spPr bwMode="auto">
          <a:xfrm>
            <a:off x="314325" y="823913"/>
            <a:ext cx="492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b="1">
                <a:solidFill>
                  <a:srgbClr val="FFFF00"/>
                </a:solidFill>
                <a:latin typeface="Times New Roman" panose="02020603050405020304" pitchFamily="18" charset="0"/>
              </a:rPr>
              <a:t>求</a:t>
            </a:r>
          </a:p>
        </p:txBody>
      </p:sp>
      <p:sp>
        <p:nvSpPr>
          <p:cNvPr id="80902" name="Rectangle 6">
            <a:extLst>
              <a:ext uri="{FF2B5EF4-FFF2-40B4-BE49-F238E27FC236}">
                <a16:creationId xmlns:a16="http://schemas.microsoft.com/office/drawing/2014/main" id="{B0E67F5A-03A1-4152-9E9E-DB8E41862911}"/>
              </a:ext>
            </a:extLst>
          </p:cNvPr>
          <p:cNvSpPr>
            <a:spLocks noChangeArrowheads="1"/>
          </p:cNvSpPr>
          <p:nvPr/>
        </p:nvSpPr>
        <p:spPr bwMode="auto">
          <a:xfrm>
            <a:off x="752475" y="823913"/>
            <a:ext cx="3732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a:solidFill>
                  <a:srgbClr val="FFFFFF"/>
                </a:solidFill>
                <a:latin typeface="Times New Roman" panose="02020603050405020304" pitchFamily="18" charset="0"/>
              </a:rPr>
              <a:t>带电球体的电势分布</a:t>
            </a:r>
          </a:p>
        </p:txBody>
      </p:sp>
      <p:sp>
        <p:nvSpPr>
          <p:cNvPr id="80903" name="Rectangle 7">
            <a:extLst>
              <a:ext uri="{FF2B5EF4-FFF2-40B4-BE49-F238E27FC236}">
                <a16:creationId xmlns:a16="http://schemas.microsoft.com/office/drawing/2014/main" id="{C68CF8B7-CDF2-44C9-B6C6-F8F17E4366FA}"/>
              </a:ext>
            </a:extLst>
          </p:cNvPr>
          <p:cNvSpPr>
            <a:spLocks noChangeArrowheads="1"/>
          </p:cNvSpPr>
          <p:nvPr/>
        </p:nvSpPr>
        <p:spPr bwMode="auto">
          <a:xfrm>
            <a:off x="236538" y="266700"/>
            <a:ext cx="647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b="1">
                <a:solidFill>
                  <a:srgbClr val="FFFF00"/>
                </a:solidFill>
                <a:latin typeface="Times New Roman" panose="02020603050405020304" pitchFamily="18" charset="0"/>
              </a:rPr>
              <a:t>例</a:t>
            </a:r>
            <a:r>
              <a:rPr lang="en-US" altLang="zh-CN" sz="2400" b="1">
                <a:solidFill>
                  <a:srgbClr val="FFFF00"/>
                </a:solidFill>
                <a:latin typeface="Times New Roman" panose="02020603050405020304" pitchFamily="18" charset="0"/>
              </a:rPr>
              <a:t>5</a:t>
            </a:r>
            <a:endParaRPr lang="zh-CN" altLang="zh-CN" sz="2400" b="1">
              <a:solidFill>
                <a:srgbClr val="FFFF00"/>
              </a:solidFill>
              <a:latin typeface="Times New Roman" panose="02020603050405020304" pitchFamily="18" charset="0"/>
            </a:endParaRPr>
          </a:p>
        </p:txBody>
      </p:sp>
      <p:grpSp>
        <p:nvGrpSpPr>
          <p:cNvPr id="2" name="Group 8">
            <a:extLst>
              <a:ext uri="{FF2B5EF4-FFF2-40B4-BE49-F238E27FC236}">
                <a16:creationId xmlns:a16="http://schemas.microsoft.com/office/drawing/2014/main" id="{25EE7C82-5A2D-4A09-9A35-D88376699F5F}"/>
              </a:ext>
            </a:extLst>
          </p:cNvPr>
          <p:cNvGrpSpPr>
            <a:grpSpLocks/>
          </p:cNvGrpSpPr>
          <p:nvPr/>
        </p:nvGrpSpPr>
        <p:grpSpPr bwMode="auto">
          <a:xfrm>
            <a:off x="6096000" y="836613"/>
            <a:ext cx="1524000" cy="1524000"/>
            <a:chOff x="0" y="0"/>
            <a:chExt cx="960" cy="960"/>
          </a:xfrm>
        </p:grpSpPr>
        <p:sp>
          <p:nvSpPr>
            <p:cNvPr id="218158" name="Oval 9">
              <a:extLst>
                <a:ext uri="{FF2B5EF4-FFF2-40B4-BE49-F238E27FC236}">
                  <a16:creationId xmlns:a16="http://schemas.microsoft.com/office/drawing/2014/main" id="{F1E46834-73BE-483B-8494-FF14629B01C3}"/>
                </a:ext>
              </a:extLst>
            </p:cNvPr>
            <p:cNvSpPr>
              <a:spLocks noChangeArrowheads="1"/>
            </p:cNvSpPr>
            <p:nvPr/>
          </p:nvSpPr>
          <p:spPr bwMode="auto">
            <a:xfrm>
              <a:off x="0" y="0"/>
              <a:ext cx="960" cy="960"/>
            </a:xfrm>
            <a:prstGeom prst="ellipse">
              <a:avLst/>
            </a:prstGeom>
            <a:gradFill rotWithShape="0">
              <a:gsLst>
                <a:gs pos="0">
                  <a:srgbClr val="00FFCC"/>
                </a:gs>
                <a:gs pos="100000">
                  <a:srgbClr val="00765E"/>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zh-CN" sz="2400">
                <a:latin typeface="Times New Roman" panose="02020603050405020304" pitchFamily="18" charset="0"/>
              </a:endParaRPr>
            </a:p>
          </p:txBody>
        </p:sp>
        <p:sp>
          <p:nvSpPr>
            <p:cNvPr id="218159" name="Text Box 10">
              <a:extLst>
                <a:ext uri="{FF2B5EF4-FFF2-40B4-BE49-F238E27FC236}">
                  <a16:creationId xmlns:a16="http://schemas.microsoft.com/office/drawing/2014/main" id="{2C417002-408E-42AE-B3AF-FEE5CE1E267A}"/>
                </a:ext>
              </a:extLst>
            </p:cNvPr>
            <p:cNvSpPr txBox="1">
              <a:spLocks noChangeArrowheads="1"/>
            </p:cNvSpPr>
            <p:nvPr/>
          </p:nvSpPr>
          <p:spPr bwMode="auto">
            <a:xfrm>
              <a:off x="140" y="153"/>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zh-CN" sz="2800" b="1">
                  <a:solidFill>
                    <a:srgbClr val="FF3300"/>
                  </a:solidFill>
                  <a:latin typeface="Times New Roman" panose="02020603050405020304" pitchFamily="18" charset="0"/>
                </a:rPr>
                <a:t>+</a:t>
              </a:r>
            </a:p>
          </p:txBody>
        </p:sp>
        <p:sp>
          <p:nvSpPr>
            <p:cNvPr id="218160" name="Rectangle 11">
              <a:extLst>
                <a:ext uri="{FF2B5EF4-FFF2-40B4-BE49-F238E27FC236}">
                  <a16:creationId xmlns:a16="http://schemas.microsoft.com/office/drawing/2014/main" id="{B054A238-F219-4CC4-B940-A8501AA0FFCF}"/>
                </a:ext>
              </a:extLst>
            </p:cNvPr>
            <p:cNvSpPr>
              <a:spLocks noChangeArrowheads="1"/>
            </p:cNvSpPr>
            <p:nvPr/>
          </p:nvSpPr>
          <p:spPr bwMode="auto">
            <a:xfrm>
              <a:off x="384" y="0"/>
              <a:ext cx="2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zh-CN" sz="2800" b="1">
                  <a:solidFill>
                    <a:srgbClr val="FF3300"/>
                  </a:solidFill>
                  <a:latin typeface="Times New Roman" panose="02020603050405020304" pitchFamily="18" charset="0"/>
                </a:rPr>
                <a:t>+</a:t>
              </a:r>
            </a:p>
          </p:txBody>
        </p:sp>
        <p:sp>
          <p:nvSpPr>
            <p:cNvPr id="218161" name="Rectangle 12">
              <a:extLst>
                <a:ext uri="{FF2B5EF4-FFF2-40B4-BE49-F238E27FC236}">
                  <a16:creationId xmlns:a16="http://schemas.microsoft.com/office/drawing/2014/main" id="{BF368884-53DB-45D7-ADBA-CFD8B0C7534A}"/>
                </a:ext>
              </a:extLst>
            </p:cNvPr>
            <p:cNvSpPr>
              <a:spLocks noChangeArrowheads="1"/>
            </p:cNvSpPr>
            <p:nvPr/>
          </p:nvSpPr>
          <p:spPr bwMode="auto">
            <a:xfrm>
              <a:off x="96" y="432"/>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zh-CN" sz="2800" b="1">
                  <a:solidFill>
                    <a:srgbClr val="FF3300"/>
                  </a:solidFill>
                  <a:latin typeface="Times New Roman" panose="02020603050405020304" pitchFamily="18" charset="0"/>
                </a:rPr>
                <a:t>+</a:t>
              </a:r>
            </a:p>
          </p:txBody>
        </p:sp>
        <p:sp>
          <p:nvSpPr>
            <p:cNvPr id="218162" name="Rectangle 13">
              <a:extLst>
                <a:ext uri="{FF2B5EF4-FFF2-40B4-BE49-F238E27FC236}">
                  <a16:creationId xmlns:a16="http://schemas.microsoft.com/office/drawing/2014/main" id="{B011A8EF-B7ED-4806-833A-A1DB2C9E6EC3}"/>
                </a:ext>
              </a:extLst>
            </p:cNvPr>
            <p:cNvSpPr>
              <a:spLocks noChangeArrowheads="1"/>
            </p:cNvSpPr>
            <p:nvPr/>
          </p:nvSpPr>
          <p:spPr bwMode="auto">
            <a:xfrm>
              <a:off x="332" y="576"/>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zh-CN" sz="2800" b="1">
                  <a:solidFill>
                    <a:srgbClr val="FF3300"/>
                  </a:solidFill>
                  <a:latin typeface="Times New Roman" panose="02020603050405020304" pitchFamily="18" charset="0"/>
                </a:rPr>
                <a:t>+</a:t>
              </a:r>
            </a:p>
          </p:txBody>
        </p:sp>
        <p:sp>
          <p:nvSpPr>
            <p:cNvPr id="218163" name="Rectangle 14">
              <a:extLst>
                <a:ext uri="{FF2B5EF4-FFF2-40B4-BE49-F238E27FC236}">
                  <a16:creationId xmlns:a16="http://schemas.microsoft.com/office/drawing/2014/main" id="{3812A9E2-C1BC-4802-9D3C-DD1A6B5BECC3}"/>
                </a:ext>
              </a:extLst>
            </p:cNvPr>
            <p:cNvSpPr>
              <a:spLocks noChangeArrowheads="1"/>
            </p:cNvSpPr>
            <p:nvPr/>
          </p:nvSpPr>
          <p:spPr bwMode="auto">
            <a:xfrm>
              <a:off x="620" y="528"/>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zh-CN" sz="2800" b="1">
                  <a:solidFill>
                    <a:srgbClr val="FF3300"/>
                  </a:solidFill>
                  <a:latin typeface="Times New Roman" panose="02020603050405020304" pitchFamily="18" charset="0"/>
                </a:rPr>
                <a:t>+</a:t>
              </a:r>
            </a:p>
          </p:txBody>
        </p:sp>
        <p:sp>
          <p:nvSpPr>
            <p:cNvPr id="218164" name="Rectangle 15">
              <a:extLst>
                <a:ext uri="{FF2B5EF4-FFF2-40B4-BE49-F238E27FC236}">
                  <a16:creationId xmlns:a16="http://schemas.microsoft.com/office/drawing/2014/main" id="{F408E53B-F30D-48DF-84C5-D932CAC76168}"/>
                </a:ext>
              </a:extLst>
            </p:cNvPr>
            <p:cNvSpPr>
              <a:spLocks noChangeArrowheads="1"/>
            </p:cNvSpPr>
            <p:nvPr/>
          </p:nvSpPr>
          <p:spPr bwMode="auto">
            <a:xfrm>
              <a:off x="624" y="144"/>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zh-CN" sz="2800" b="1">
                  <a:solidFill>
                    <a:srgbClr val="FF3300"/>
                  </a:solidFill>
                  <a:latin typeface="Times New Roman" panose="02020603050405020304" pitchFamily="18" charset="0"/>
                </a:rPr>
                <a:t>+</a:t>
              </a:r>
            </a:p>
          </p:txBody>
        </p:sp>
      </p:grpSp>
      <p:grpSp>
        <p:nvGrpSpPr>
          <p:cNvPr id="3" name="Group 16">
            <a:extLst>
              <a:ext uri="{FF2B5EF4-FFF2-40B4-BE49-F238E27FC236}">
                <a16:creationId xmlns:a16="http://schemas.microsoft.com/office/drawing/2014/main" id="{892270D3-91A2-4FC0-B427-D5CB2CDBD706}"/>
              </a:ext>
            </a:extLst>
          </p:cNvPr>
          <p:cNvGrpSpPr>
            <a:grpSpLocks/>
          </p:cNvGrpSpPr>
          <p:nvPr/>
        </p:nvGrpSpPr>
        <p:grpSpPr bwMode="auto">
          <a:xfrm>
            <a:off x="6858000" y="1370013"/>
            <a:ext cx="1190625" cy="457200"/>
            <a:chOff x="0" y="0"/>
            <a:chExt cx="750" cy="288"/>
          </a:xfrm>
        </p:grpSpPr>
        <p:sp>
          <p:nvSpPr>
            <p:cNvPr id="218156" name="Line 17">
              <a:extLst>
                <a:ext uri="{FF2B5EF4-FFF2-40B4-BE49-F238E27FC236}">
                  <a16:creationId xmlns:a16="http://schemas.microsoft.com/office/drawing/2014/main" id="{C1ABAC38-3D2C-43A2-B55E-AAA7F71C1E10}"/>
                </a:ext>
              </a:extLst>
            </p:cNvPr>
            <p:cNvSpPr>
              <a:spLocks noChangeShapeType="1"/>
            </p:cNvSpPr>
            <p:nvPr/>
          </p:nvSpPr>
          <p:spPr bwMode="auto">
            <a:xfrm>
              <a:off x="0" y="144"/>
              <a:ext cx="480" cy="0"/>
            </a:xfrm>
            <a:prstGeom prst="line">
              <a:avLst/>
            </a:prstGeom>
            <a:noFill/>
            <a:ln w="28575">
              <a:solidFill>
                <a:srgbClr val="FF33CC"/>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18157" name="Text Box 18">
              <a:extLst>
                <a:ext uri="{FF2B5EF4-FFF2-40B4-BE49-F238E27FC236}">
                  <a16:creationId xmlns:a16="http://schemas.microsoft.com/office/drawing/2014/main" id="{3A66F6A7-772F-46EA-B37D-22D201063561}"/>
                </a:ext>
              </a:extLst>
            </p:cNvPr>
            <p:cNvSpPr txBox="1">
              <a:spLocks noChangeArrowheads="1"/>
            </p:cNvSpPr>
            <p:nvPr/>
          </p:nvSpPr>
          <p:spPr bwMode="auto">
            <a:xfrm>
              <a:off x="506" y="0"/>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zh-CN" sz="2400" b="1" i="1">
                  <a:solidFill>
                    <a:srgbClr val="FF66FF"/>
                  </a:solidFill>
                  <a:latin typeface="Times New Roman" panose="02020603050405020304" pitchFamily="18" charset="0"/>
                </a:rPr>
                <a:t>R</a:t>
              </a:r>
            </a:p>
          </p:txBody>
        </p:sp>
      </p:grpSp>
      <p:grpSp>
        <p:nvGrpSpPr>
          <p:cNvPr id="4" name="Group 19">
            <a:extLst>
              <a:ext uri="{FF2B5EF4-FFF2-40B4-BE49-F238E27FC236}">
                <a16:creationId xmlns:a16="http://schemas.microsoft.com/office/drawing/2014/main" id="{914E32B1-CC10-4099-BC27-BA29CCF5B385}"/>
              </a:ext>
            </a:extLst>
          </p:cNvPr>
          <p:cNvGrpSpPr>
            <a:grpSpLocks/>
          </p:cNvGrpSpPr>
          <p:nvPr/>
        </p:nvGrpSpPr>
        <p:grpSpPr bwMode="auto">
          <a:xfrm>
            <a:off x="6858000" y="1598613"/>
            <a:ext cx="1219200" cy="914400"/>
            <a:chOff x="0" y="0"/>
            <a:chExt cx="768" cy="576"/>
          </a:xfrm>
        </p:grpSpPr>
        <p:sp>
          <p:nvSpPr>
            <p:cNvPr id="218154" name="Line 20">
              <a:extLst>
                <a:ext uri="{FF2B5EF4-FFF2-40B4-BE49-F238E27FC236}">
                  <a16:creationId xmlns:a16="http://schemas.microsoft.com/office/drawing/2014/main" id="{C05EE8DD-5CFE-4D28-984E-AB36F1482BDF}"/>
                </a:ext>
              </a:extLst>
            </p:cNvPr>
            <p:cNvSpPr>
              <a:spLocks noChangeShapeType="1"/>
            </p:cNvSpPr>
            <p:nvPr/>
          </p:nvSpPr>
          <p:spPr bwMode="auto">
            <a:xfrm>
              <a:off x="0" y="0"/>
              <a:ext cx="768" cy="480"/>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8155" name="Text Box 21">
              <a:extLst>
                <a:ext uri="{FF2B5EF4-FFF2-40B4-BE49-F238E27FC236}">
                  <a16:creationId xmlns:a16="http://schemas.microsoft.com/office/drawing/2014/main" id="{07D38F7B-E2A7-4DA7-AAB5-EF39C6D4EFA5}"/>
                </a:ext>
              </a:extLst>
            </p:cNvPr>
            <p:cNvSpPr txBox="1">
              <a:spLocks noChangeArrowheads="1"/>
            </p:cNvSpPr>
            <p:nvPr/>
          </p:nvSpPr>
          <p:spPr bwMode="auto">
            <a:xfrm>
              <a:off x="336" y="249"/>
              <a:ext cx="2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zh-CN" sz="2800" b="1" i="1">
                  <a:solidFill>
                    <a:srgbClr val="FFFF00"/>
                  </a:solidFill>
                  <a:latin typeface="Times New Roman" panose="02020603050405020304" pitchFamily="18" charset="0"/>
                </a:rPr>
                <a:t>r</a:t>
              </a:r>
            </a:p>
          </p:txBody>
        </p:sp>
      </p:grpSp>
      <p:grpSp>
        <p:nvGrpSpPr>
          <p:cNvPr id="5" name="Group 22">
            <a:extLst>
              <a:ext uri="{FF2B5EF4-FFF2-40B4-BE49-F238E27FC236}">
                <a16:creationId xmlns:a16="http://schemas.microsoft.com/office/drawing/2014/main" id="{0665A2C6-F142-4F8E-B381-26BD077F6DEA}"/>
              </a:ext>
            </a:extLst>
          </p:cNvPr>
          <p:cNvGrpSpPr>
            <a:grpSpLocks/>
          </p:cNvGrpSpPr>
          <p:nvPr/>
        </p:nvGrpSpPr>
        <p:grpSpPr bwMode="auto">
          <a:xfrm>
            <a:off x="8001000" y="2097088"/>
            <a:ext cx="506413" cy="457200"/>
            <a:chOff x="0" y="0"/>
            <a:chExt cx="319" cy="288"/>
          </a:xfrm>
        </p:grpSpPr>
        <p:sp>
          <p:nvSpPr>
            <p:cNvPr id="218152" name="Oval 23">
              <a:extLst>
                <a:ext uri="{FF2B5EF4-FFF2-40B4-BE49-F238E27FC236}">
                  <a16:creationId xmlns:a16="http://schemas.microsoft.com/office/drawing/2014/main" id="{8EA33798-9312-4967-AA2A-A4EF4519FF02}"/>
                </a:ext>
              </a:extLst>
            </p:cNvPr>
            <p:cNvSpPr>
              <a:spLocks noChangeArrowheads="1"/>
            </p:cNvSpPr>
            <p:nvPr/>
          </p:nvSpPr>
          <p:spPr bwMode="auto">
            <a:xfrm>
              <a:off x="0" y="118"/>
              <a:ext cx="59" cy="74"/>
            </a:xfrm>
            <a:prstGeom prst="ellipse">
              <a:avLst/>
            </a:prstGeom>
            <a:solidFill>
              <a:srgbClr val="66FFFF"/>
            </a:solidFill>
            <a:ln w="9525">
              <a:solidFill>
                <a:srgbClr val="66FFFF"/>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218153" name="Text Box 24">
              <a:extLst>
                <a:ext uri="{FF2B5EF4-FFF2-40B4-BE49-F238E27FC236}">
                  <a16:creationId xmlns:a16="http://schemas.microsoft.com/office/drawing/2014/main" id="{A244668F-7DAC-4A71-9B23-96BE438F6648}"/>
                </a:ext>
              </a:extLst>
            </p:cNvPr>
            <p:cNvSpPr txBox="1">
              <a:spLocks noChangeArrowheads="1"/>
            </p:cNvSpPr>
            <p:nvPr/>
          </p:nvSpPr>
          <p:spPr bwMode="auto">
            <a:xfrm>
              <a:off x="86" y="0"/>
              <a:ext cx="2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zh-CN" sz="2400" b="1" i="1">
                  <a:solidFill>
                    <a:srgbClr val="66FFFF"/>
                  </a:solidFill>
                  <a:latin typeface="Times New Roman" panose="02020603050405020304" pitchFamily="18" charset="0"/>
                </a:rPr>
                <a:t>P</a:t>
              </a:r>
            </a:p>
          </p:txBody>
        </p:sp>
      </p:grpSp>
      <p:graphicFrame>
        <p:nvGraphicFramePr>
          <p:cNvPr id="80921" name="Object 25">
            <a:extLst>
              <a:ext uri="{FF2B5EF4-FFF2-40B4-BE49-F238E27FC236}">
                <a16:creationId xmlns:a16="http://schemas.microsoft.com/office/drawing/2014/main" id="{B8CA69E7-8AD4-4C3B-A1AB-E06B06E3748C}"/>
              </a:ext>
            </a:extLst>
          </p:cNvPr>
          <p:cNvGraphicFramePr>
            <a:graphicFrameLocks noChangeAspect="1"/>
          </p:cNvGraphicFramePr>
          <p:nvPr/>
        </p:nvGraphicFramePr>
        <p:xfrm>
          <a:off x="1303338" y="2032000"/>
          <a:ext cx="798512" cy="292100"/>
        </p:xfrm>
        <a:graphic>
          <a:graphicData uri="http://schemas.openxmlformats.org/presentationml/2006/ole">
            <mc:AlternateContent xmlns:mc="http://schemas.openxmlformats.org/markup-compatibility/2006">
              <mc:Choice xmlns:v="urn:schemas-microsoft-com:vml" Requires="v">
                <p:oleObj r:id="rId2" imgW="1457291" imgH="438097" progId="Equation.3">
                  <p:embed/>
                </p:oleObj>
              </mc:Choice>
              <mc:Fallback>
                <p:oleObj r:id="rId2" imgW="1457291" imgH="438097" progId="Equation.3">
                  <p:embed/>
                  <p:pic>
                    <p:nvPicPr>
                      <p:cNvPr id="0" name="Object 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3338" y="2032000"/>
                        <a:ext cx="798512"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0922" name="Object 26">
            <a:extLst>
              <a:ext uri="{FF2B5EF4-FFF2-40B4-BE49-F238E27FC236}">
                <a16:creationId xmlns:a16="http://schemas.microsoft.com/office/drawing/2014/main" id="{42276118-D036-49EA-AA74-6B032BFC7252}"/>
              </a:ext>
            </a:extLst>
          </p:cNvPr>
          <p:cNvGraphicFramePr>
            <a:graphicFrameLocks/>
          </p:cNvGraphicFramePr>
          <p:nvPr/>
        </p:nvGraphicFramePr>
        <p:xfrm>
          <a:off x="2838450" y="1738313"/>
          <a:ext cx="1789113" cy="914400"/>
        </p:xfrm>
        <a:graphic>
          <a:graphicData uri="http://schemas.openxmlformats.org/presentationml/2006/ole">
            <mc:AlternateContent xmlns:mc="http://schemas.openxmlformats.org/markup-compatibility/2006">
              <mc:Choice xmlns:v="urn:schemas-microsoft-com:vml" Requires="v">
                <p:oleObj r:id="rId4" imgW="3438431" imgH="1685845" progId="Equation.3">
                  <p:embed/>
                </p:oleObj>
              </mc:Choice>
              <mc:Fallback>
                <p:oleObj r:id="rId4" imgW="3438431" imgH="1685845" progId="Equation.3">
                  <p:embed/>
                  <p:pic>
                    <p:nvPicPr>
                      <p:cNvPr id="0" name="Object 2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8450" y="1738313"/>
                        <a:ext cx="1789113"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0923" name="Object 27">
            <a:extLst>
              <a:ext uri="{FF2B5EF4-FFF2-40B4-BE49-F238E27FC236}">
                <a16:creationId xmlns:a16="http://schemas.microsoft.com/office/drawing/2014/main" id="{300A7331-51BB-4AA8-B9AC-8C7804A117D3}"/>
              </a:ext>
            </a:extLst>
          </p:cNvPr>
          <p:cNvGraphicFramePr>
            <a:graphicFrameLocks noChangeAspect="1"/>
          </p:cNvGraphicFramePr>
          <p:nvPr/>
        </p:nvGraphicFramePr>
        <p:xfrm>
          <a:off x="1331913" y="2870200"/>
          <a:ext cx="798512" cy="292100"/>
        </p:xfrm>
        <a:graphic>
          <a:graphicData uri="http://schemas.openxmlformats.org/presentationml/2006/ole">
            <mc:AlternateContent xmlns:mc="http://schemas.openxmlformats.org/markup-compatibility/2006">
              <mc:Choice xmlns:v="urn:schemas-microsoft-com:vml" Requires="v">
                <p:oleObj r:id="rId6" imgW="1457291" imgH="438097" progId="Equation.3">
                  <p:embed/>
                </p:oleObj>
              </mc:Choice>
              <mc:Fallback>
                <p:oleObj r:id="rId6" imgW="1457291" imgH="438097" progId="Equation.3">
                  <p:embed/>
                  <p:pic>
                    <p:nvPicPr>
                      <p:cNvPr id="0" name="Object 2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1913" y="2870200"/>
                        <a:ext cx="798512"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0924" name="Object 28">
            <a:extLst>
              <a:ext uri="{FF2B5EF4-FFF2-40B4-BE49-F238E27FC236}">
                <a16:creationId xmlns:a16="http://schemas.microsoft.com/office/drawing/2014/main" id="{58563969-EAEE-4146-B394-80B1C0C7BF58}"/>
              </a:ext>
            </a:extLst>
          </p:cNvPr>
          <p:cNvGraphicFramePr>
            <a:graphicFrameLocks/>
          </p:cNvGraphicFramePr>
          <p:nvPr/>
        </p:nvGraphicFramePr>
        <p:xfrm>
          <a:off x="2819400" y="2652713"/>
          <a:ext cx="1778000" cy="914400"/>
        </p:xfrm>
        <a:graphic>
          <a:graphicData uri="http://schemas.openxmlformats.org/presentationml/2006/ole">
            <mc:AlternateContent xmlns:mc="http://schemas.openxmlformats.org/markup-compatibility/2006">
              <mc:Choice xmlns:v="urn:schemas-microsoft-com:vml" Requires="v">
                <p:oleObj r:id="rId8" imgW="3410047" imgH="1685845" progId="Equation.3">
                  <p:embed/>
                </p:oleObj>
              </mc:Choice>
              <mc:Fallback>
                <p:oleObj r:id="rId8" imgW="3410047" imgH="1685845" progId="Equation.3">
                  <p:embed/>
                  <p:pic>
                    <p:nvPicPr>
                      <p:cNvPr id="0" name="Object 2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19400" y="2652713"/>
                        <a:ext cx="1778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0925" name="AutoShape 29">
            <a:extLst>
              <a:ext uri="{FF2B5EF4-FFF2-40B4-BE49-F238E27FC236}">
                <a16:creationId xmlns:a16="http://schemas.microsoft.com/office/drawing/2014/main" id="{6B5D7762-D9D0-4055-B058-8EA1947F2FBF}"/>
              </a:ext>
            </a:extLst>
          </p:cNvPr>
          <p:cNvSpPr>
            <a:spLocks/>
          </p:cNvSpPr>
          <p:nvPr/>
        </p:nvSpPr>
        <p:spPr bwMode="auto">
          <a:xfrm>
            <a:off x="985838" y="2185988"/>
            <a:ext cx="152400" cy="914400"/>
          </a:xfrm>
          <a:prstGeom prst="leftBrace">
            <a:avLst>
              <a:gd name="adj1" fmla="val 50000"/>
              <a:gd name="adj2" fmla="val 50000"/>
            </a:avLst>
          </a:prstGeom>
          <a:noFill/>
          <a:ln w="28575">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80926" name="Text Box 30">
            <a:extLst>
              <a:ext uri="{FF2B5EF4-FFF2-40B4-BE49-F238E27FC236}">
                <a16:creationId xmlns:a16="http://schemas.microsoft.com/office/drawing/2014/main" id="{D014F982-EAC1-48C6-A3E1-A1B0D5A0194A}"/>
              </a:ext>
            </a:extLst>
          </p:cNvPr>
          <p:cNvSpPr txBox="1">
            <a:spLocks noChangeArrowheads="1"/>
          </p:cNvSpPr>
          <p:nvPr/>
        </p:nvSpPr>
        <p:spPr bwMode="auto">
          <a:xfrm>
            <a:off x="785813" y="3716338"/>
            <a:ext cx="25860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a:solidFill>
                  <a:srgbClr val="FFFFFF"/>
                </a:solidFill>
                <a:latin typeface="Times New Roman" panose="02020603050405020304" pitchFamily="18" charset="0"/>
                <a:ea typeface="楷体_GB2312" pitchFamily="49" charset="-122"/>
              </a:rPr>
              <a:t>对球外一点</a:t>
            </a:r>
            <a:r>
              <a:rPr lang="zh-CN" altLang="zh-CN" sz="2400" b="1" i="1">
                <a:solidFill>
                  <a:srgbClr val="66FFFF"/>
                </a:solidFill>
                <a:latin typeface="Times New Roman" panose="02020603050405020304" pitchFamily="18" charset="0"/>
                <a:ea typeface="楷体_GB2312" pitchFamily="49" charset="-122"/>
              </a:rPr>
              <a:t>P</a:t>
            </a:r>
            <a:r>
              <a:rPr lang="zh-CN" altLang="en-US" sz="2400" b="1">
                <a:solidFill>
                  <a:srgbClr val="FFFFFF"/>
                </a:solidFill>
                <a:latin typeface="Times New Roman" panose="02020603050405020304" pitchFamily="18" charset="0"/>
                <a:ea typeface="楷体_GB2312" pitchFamily="49" charset="-122"/>
              </a:rPr>
              <a:t>：</a:t>
            </a:r>
          </a:p>
        </p:txBody>
      </p:sp>
      <p:sp>
        <p:nvSpPr>
          <p:cNvPr id="80927" name="Text Box 31">
            <a:extLst>
              <a:ext uri="{FF2B5EF4-FFF2-40B4-BE49-F238E27FC236}">
                <a16:creationId xmlns:a16="http://schemas.microsoft.com/office/drawing/2014/main" id="{F3E9C9B4-D5F4-4ED6-94B7-E54B67347214}"/>
              </a:ext>
            </a:extLst>
          </p:cNvPr>
          <p:cNvSpPr txBox="1">
            <a:spLocks noChangeArrowheads="1"/>
          </p:cNvSpPr>
          <p:nvPr/>
        </p:nvSpPr>
        <p:spPr bwMode="auto">
          <a:xfrm>
            <a:off x="768350" y="4702175"/>
            <a:ext cx="2309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a:solidFill>
                  <a:srgbClr val="FFFFFF"/>
                </a:solidFill>
                <a:latin typeface="Times New Roman" panose="02020603050405020304" pitchFamily="18" charset="0"/>
                <a:ea typeface="楷体_GB2312" pitchFamily="49" charset="-122"/>
              </a:rPr>
              <a:t>对球内一点</a:t>
            </a:r>
            <a:r>
              <a:rPr lang="zh-CN" altLang="zh-CN" sz="2400" b="1" i="1">
                <a:solidFill>
                  <a:srgbClr val="66FFFF"/>
                </a:solidFill>
                <a:latin typeface="Times New Roman" panose="02020603050405020304" pitchFamily="18" charset="0"/>
                <a:ea typeface="楷体_GB2312" pitchFamily="49" charset="-122"/>
              </a:rPr>
              <a:t>P</a:t>
            </a:r>
            <a:r>
              <a:rPr lang="zh-CN" altLang="zh-CN" sz="2400" b="1" baseline="-25000">
                <a:solidFill>
                  <a:srgbClr val="66FFFF"/>
                </a:solidFill>
                <a:latin typeface="Times New Roman" panose="02020603050405020304" pitchFamily="18" charset="0"/>
                <a:ea typeface="楷体_GB2312" pitchFamily="49" charset="-122"/>
              </a:rPr>
              <a:t>1</a:t>
            </a:r>
            <a:r>
              <a:rPr lang="zh-CN" altLang="en-US" sz="2400" b="1">
                <a:solidFill>
                  <a:srgbClr val="FFFFFF"/>
                </a:solidFill>
                <a:latin typeface="Times New Roman" panose="02020603050405020304" pitchFamily="18" charset="0"/>
                <a:ea typeface="楷体_GB2312" pitchFamily="49" charset="-122"/>
              </a:rPr>
              <a:t>：</a:t>
            </a:r>
          </a:p>
        </p:txBody>
      </p:sp>
      <p:graphicFrame>
        <p:nvGraphicFramePr>
          <p:cNvPr id="80928" name="Object 32">
            <a:extLst>
              <a:ext uri="{FF2B5EF4-FFF2-40B4-BE49-F238E27FC236}">
                <a16:creationId xmlns:a16="http://schemas.microsoft.com/office/drawing/2014/main" id="{515C536D-9B98-4724-882D-699ACEFD9B30}"/>
              </a:ext>
            </a:extLst>
          </p:cNvPr>
          <p:cNvGraphicFramePr>
            <a:graphicFrameLocks/>
          </p:cNvGraphicFramePr>
          <p:nvPr/>
        </p:nvGraphicFramePr>
        <p:xfrm>
          <a:off x="3024188" y="4608513"/>
          <a:ext cx="1789112" cy="635000"/>
        </p:xfrm>
        <a:graphic>
          <a:graphicData uri="http://schemas.openxmlformats.org/presentationml/2006/ole">
            <mc:AlternateContent xmlns:mc="http://schemas.openxmlformats.org/markup-compatibility/2006">
              <mc:Choice xmlns:v="urn:schemas-microsoft-com:vml" Requires="v">
                <p:oleObj r:id="rId10" imgW="3438431" imgH="1124017" progId="Equation.3">
                  <p:embed/>
                </p:oleObj>
              </mc:Choice>
              <mc:Fallback>
                <p:oleObj r:id="rId10" imgW="3438431" imgH="1124017" progId="Equation.3">
                  <p:embed/>
                  <p:pic>
                    <p:nvPicPr>
                      <p:cNvPr id="0" name="Object 32"/>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24188" y="4608513"/>
                        <a:ext cx="1789112"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0929" name="Object 33">
            <a:extLst>
              <a:ext uri="{FF2B5EF4-FFF2-40B4-BE49-F238E27FC236}">
                <a16:creationId xmlns:a16="http://schemas.microsoft.com/office/drawing/2014/main" id="{C5CC1C55-CE7F-4F28-9B8C-1D597B2CF963}"/>
              </a:ext>
            </a:extLst>
          </p:cNvPr>
          <p:cNvGraphicFramePr>
            <a:graphicFrameLocks/>
          </p:cNvGraphicFramePr>
          <p:nvPr/>
        </p:nvGraphicFramePr>
        <p:xfrm>
          <a:off x="827088" y="5541963"/>
          <a:ext cx="2667000" cy="688975"/>
        </p:xfrm>
        <a:graphic>
          <a:graphicData uri="http://schemas.openxmlformats.org/presentationml/2006/ole">
            <mc:AlternateContent xmlns:mc="http://schemas.openxmlformats.org/markup-compatibility/2006">
              <mc:Choice xmlns:v="urn:schemas-microsoft-com:vml" Requires="v">
                <p:oleObj r:id="rId12" imgW="5191061" imgH="1228685" progId="Equation.3">
                  <p:embed/>
                </p:oleObj>
              </mc:Choice>
              <mc:Fallback>
                <p:oleObj r:id="rId12" imgW="5191061" imgH="1228685" progId="Equation.3">
                  <p:embed/>
                  <p:pic>
                    <p:nvPicPr>
                      <p:cNvPr id="0" name="Object 33"/>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7088" y="5541963"/>
                        <a:ext cx="2667000"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0930" name="Object 34">
            <a:extLst>
              <a:ext uri="{FF2B5EF4-FFF2-40B4-BE49-F238E27FC236}">
                <a16:creationId xmlns:a16="http://schemas.microsoft.com/office/drawing/2014/main" id="{4F41D0A2-D7C8-4F55-AEA7-BFEE28C04FA3}"/>
              </a:ext>
            </a:extLst>
          </p:cNvPr>
          <p:cNvGraphicFramePr>
            <a:graphicFrameLocks/>
          </p:cNvGraphicFramePr>
          <p:nvPr/>
        </p:nvGraphicFramePr>
        <p:xfrm>
          <a:off x="3525838" y="5467350"/>
          <a:ext cx="2832100" cy="914400"/>
        </p:xfrm>
        <a:graphic>
          <a:graphicData uri="http://schemas.openxmlformats.org/presentationml/2006/ole">
            <mc:AlternateContent xmlns:mc="http://schemas.openxmlformats.org/markup-compatibility/2006">
              <mc:Choice xmlns:v="urn:schemas-microsoft-com:vml" Requires="v">
                <p:oleObj r:id="rId14" imgW="5515143" imgH="1685845" progId="Equation.3">
                  <p:embed/>
                </p:oleObj>
              </mc:Choice>
              <mc:Fallback>
                <p:oleObj r:id="rId14" imgW="5515143" imgH="1685845" progId="Equation.3">
                  <p:embed/>
                  <p:pic>
                    <p:nvPicPr>
                      <p:cNvPr id="0" name="Object 34"/>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25838" y="5467350"/>
                        <a:ext cx="28321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0931" name="Object 35">
            <a:extLst>
              <a:ext uri="{FF2B5EF4-FFF2-40B4-BE49-F238E27FC236}">
                <a16:creationId xmlns:a16="http://schemas.microsoft.com/office/drawing/2014/main" id="{FAF23632-E208-4445-8542-705D4E58086B}"/>
              </a:ext>
            </a:extLst>
          </p:cNvPr>
          <p:cNvGraphicFramePr>
            <a:graphicFrameLocks/>
          </p:cNvGraphicFramePr>
          <p:nvPr/>
        </p:nvGraphicFramePr>
        <p:xfrm>
          <a:off x="3008313" y="3659188"/>
          <a:ext cx="1816100" cy="598487"/>
        </p:xfrm>
        <a:graphic>
          <a:graphicData uri="http://schemas.openxmlformats.org/presentationml/2006/ole">
            <mc:AlternateContent xmlns:mc="http://schemas.openxmlformats.org/markup-compatibility/2006">
              <mc:Choice xmlns:v="urn:schemas-microsoft-com:vml" Requires="v">
                <p:oleObj r:id="rId16" imgW="3486217" imgH="1047763" progId="Equation.3">
                  <p:embed/>
                </p:oleObj>
              </mc:Choice>
              <mc:Fallback>
                <p:oleObj r:id="rId16" imgW="3486217" imgH="1047763" progId="Equation.3">
                  <p:embed/>
                  <p:pic>
                    <p:nvPicPr>
                      <p:cNvPr id="0" name="Object 35"/>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08313" y="3659188"/>
                        <a:ext cx="1816100"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0932" name="Object 36">
            <a:extLst>
              <a:ext uri="{FF2B5EF4-FFF2-40B4-BE49-F238E27FC236}">
                <a16:creationId xmlns:a16="http://schemas.microsoft.com/office/drawing/2014/main" id="{02705357-07E4-4F8E-8084-8237FF99C506}"/>
              </a:ext>
            </a:extLst>
          </p:cNvPr>
          <p:cNvGraphicFramePr>
            <a:graphicFrameLocks/>
          </p:cNvGraphicFramePr>
          <p:nvPr/>
        </p:nvGraphicFramePr>
        <p:xfrm>
          <a:off x="4932363" y="3500438"/>
          <a:ext cx="1687512" cy="914400"/>
        </p:xfrm>
        <a:graphic>
          <a:graphicData uri="http://schemas.openxmlformats.org/presentationml/2006/ole">
            <mc:AlternateContent xmlns:mc="http://schemas.openxmlformats.org/markup-compatibility/2006">
              <mc:Choice xmlns:v="urn:schemas-microsoft-com:vml" Requires="v">
                <p:oleObj r:id="rId18" imgW="3228964" imgH="1685845" progId="Equation.3">
                  <p:embed/>
                </p:oleObj>
              </mc:Choice>
              <mc:Fallback>
                <p:oleObj r:id="rId18" imgW="3228964" imgH="1685845" progId="Equation.3">
                  <p:embed/>
                  <p:pic>
                    <p:nvPicPr>
                      <p:cNvPr id="0" name="Object 36"/>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932363" y="3500438"/>
                        <a:ext cx="168751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0933" name="Object 37">
            <a:extLst>
              <a:ext uri="{FF2B5EF4-FFF2-40B4-BE49-F238E27FC236}">
                <a16:creationId xmlns:a16="http://schemas.microsoft.com/office/drawing/2014/main" id="{F8280209-FC0F-453A-A9C3-E6AC6E19A590}"/>
              </a:ext>
            </a:extLst>
          </p:cNvPr>
          <p:cNvGraphicFramePr>
            <a:graphicFrameLocks/>
          </p:cNvGraphicFramePr>
          <p:nvPr/>
        </p:nvGraphicFramePr>
        <p:xfrm>
          <a:off x="6659563" y="3500438"/>
          <a:ext cx="1169987" cy="914400"/>
        </p:xfrm>
        <a:graphic>
          <a:graphicData uri="http://schemas.openxmlformats.org/presentationml/2006/ole">
            <mc:AlternateContent xmlns:mc="http://schemas.openxmlformats.org/markup-compatibility/2006">
              <mc:Choice xmlns:v="urn:schemas-microsoft-com:vml" Requires="v">
                <p:oleObj r:id="rId20" imgW="2190608" imgH="1685845" progId="Equation.3">
                  <p:embed/>
                </p:oleObj>
              </mc:Choice>
              <mc:Fallback>
                <p:oleObj r:id="rId20" imgW="2190608" imgH="1685845" progId="Equation.3">
                  <p:embed/>
                  <p:pic>
                    <p:nvPicPr>
                      <p:cNvPr id="0" name="Object 37"/>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659563" y="3500438"/>
                        <a:ext cx="116998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6" name="Group 38">
            <a:extLst>
              <a:ext uri="{FF2B5EF4-FFF2-40B4-BE49-F238E27FC236}">
                <a16:creationId xmlns:a16="http://schemas.microsoft.com/office/drawing/2014/main" id="{F2861CF8-DCB7-4F91-B367-59140B1BC329}"/>
              </a:ext>
            </a:extLst>
          </p:cNvPr>
          <p:cNvGrpSpPr>
            <a:grpSpLocks/>
          </p:cNvGrpSpPr>
          <p:nvPr/>
        </p:nvGrpSpPr>
        <p:grpSpPr bwMode="auto">
          <a:xfrm>
            <a:off x="6505575" y="4778375"/>
            <a:ext cx="1952625" cy="1524000"/>
            <a:chOff x="0" y="0"/>
            <a:chExt cx="1230" cy="960"/>
          </a:xfrm>
        </p:grpSpPr>
        <p:grpSp>
          <p:nvGrpSpPr>
            <p:cNvPr id="218142" name="Group 39">
              <a:extLst>
                <a:ext uri="{FF2B5EF4-FFF2-40B4-BE49-F238E27FC236}">
                  <a16:creationId xmlns:a16="http://schemas.microsoft.com/office/drawing/2014/main" id="{EC6DAB9D-9611-4C78-ABA7-C1732BF1D647}"/>
                </a:ext>
              </a:extLst>
            </p:cNvPr>
            <p:cNvGrpSpPr>
              <a:grpSpLocks/>
            </p:cNvGrpSpPr>
            <p:nvPr/>
          </p:nvGrpSpPr>
          <p:grpSpPr bwMode="auto">
            <a:xfrm>
              <a:off x="0" y="0"/>
              <a:ext cx="960" cy="960"/>
              <a:chOff x="0" y="0"/>
              <a:chExt cx="960" cy="960"/>
            </a:xfrm>
          </p:grpSpPr>
          <p:sp>
            <p:nvSpPr>
              <p:cNvPr id="218145" name="Oval 40">
                <a:extLst>
                  <a:ext uri="{FF2B5EF4-FFF2-40B4-BE49-F238E27FC236}">
                    <a16:creationId xmlns:a16="http://schemas.microsoft.com/office/drawing/2014/main" id="{6D5060C2-5452-4496-8767-63F58E7F0532}"/>
                  </a:ext>
                </a:extLst>
              </p:cNvPr>
              <p:cNvSpPr>
                <a:spLocks noChangeArrowheads="1"/>
              </p:cNvSpPr>
              <p:nvPr/>
            </p:nvSpPr>
            <p:spPr bwMode="auto">
              <a:xfrm>
                <a:off x="0" y="0"/>
                <a:ext cx="960" cy="960"/>
              </a:xfrm>
              <a:prstGeom prst="ellipse">
                <a:avLst/>
              </a:prstGeom>
              <a:gradFill rotWithShape="0">
                <a:gsLst>
                  <a:gs pos="0">
                    <a:srgbClr val="00FFCC"/>
                  </a:gs>
                  <a:gs pos="100000">
                    <a:srgbClr val="00765E"/>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zh-CN" sz="2400">
                  <a:latin typeface="Times New Roman" panose="02020603050405020304" pitchFamily="18" charset="0"/>
                </a:endParaRPr>
              </a:p>
            </p:txBody>
          </p:sp>
          <p:sp>
            <p:nvSpPr>
              <p:cNvPr id="218146" name="Text Box 41">
                <a:extLst>
                  <a:ext uri="{FF2B5EF4-FFF2-40B4-BE49-F238E27FC236}">
                    <a16:creationId xmlns:a16="http://schemas.microsoft.com/office/drawing/2014/main" id="{1E2AC135-FC04-4F7E-BBAD-0A2CE70D28D9}"/>
                  </a:ext>
                </a:extLst>
              </p:cNvPr>
              <p:cNvSpPr txBox="1">
                <a:spLocks noChangeArrowheads="1"/>
              </p:cNvSpPr>
              <p:nvPr/>
            </p:nvSpPr>
            <p:spPr bwMode="auto">
              <a:xfrm>
                <a:off x="140" y="153"/>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zh-CN" sz="2800" b="1">
                    <a:solidFill>
                      <a:srgbClr val="FF3300"/>
                    </a:solidFill>
                    <a:latin typeface="Times New Roman" panose="02020603050405020304" pitchFamily="18" charset="0"/>
                  </a:rPr>
                  <a:t>+</a:t>
                </a:r>
              </a:p>
            </p:txBody>
          </p:sp>
          <p:sp>
            <p:nvSpPr>
              <p:cNvPr id="218147" name="Rectangle 42">
                <a:extLst>
                  <a:ext uri="{FF2B5EF4-FFF2-40B4-BE49-F238E27FC236}">
                    <a16:creationId xmlns:a16="http://schemas.microsoft.com/office/drawing/2014/main" id="{094A0608-2F5B-476F-9C0E-61F12A1DC1D9}"/>
                  </a:ext>
                </a:extLst>
              </p:cNvPr>
              <p:cNvSpPr>
                <a:spLocks noChangeArrowheads="1"/>
              </p:cNvSpPr>
              <p:nvPr/>
            </p:nvSpPr>
            <p:spPr bwMode="auto">
              <a:xfrm>
                <a:off x="384" y="0"/>
                <a:ext cx="2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zh-CN" sz="2800" b="1">
                    <a:solidFill>
                      <a:srgbClr val="FF3300"/>
                    </a:solidFill>
                    <a:latin typeface="Times New Roman" panose="02020603050405020304" pitchFamily="18" charset="0"/>
                  </a:rPr>
                  <a:t>+</a:t>
                </a:r>
              </a:p>
            </p:txBody>
          </p:sp>
          <p:sp>
            <p:nvSpPr>
              <p:cNvPr id="218148" name="Rectangle 43">
                <a:extLst>
                  <a:ext uri="{FF2B5EF4-FFF2-40B4-BE49-F238E27FC236}">
                    <a16:creationId xmlns:a16="http://schemas.microsoft.com/office/drawing/2014/main" id="{ACE5D4C7-8E9D-4E22-8BDC-BF6B3ED079B8}"/>
                  </a:ext>
                </a:extLst>
              </p:cNvPr>
              <p:cNvSpPr>
                <a:spLocks noChangeArrowheads="1"/>
              </p:cNvSpPr>
              <p:nvPr/>
            </p:nvSpPr>
            <p:spPr bwMode="auto">
              <a:xfrm>
                <a:off x="96" y="432"/>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zh-CN" sz="2800" b="1">
                    <a:solidFill>
                      <a:srgbClr val="FF3300"/>
                    </a:solidFill>
                    <a:latin typeface="Times New Roman" panose="02020603050405020304" pitchFamily="18" charset="0"/>
                  </a:rPr>
                  <a:t>+</a:t>
                </a:r>
              </a:p>
            </p:txBody>
          </p:sp>
          <p:sp>
            <p:nvSpPr>
              <p:cNvPr id="218149" name="Rectangle 44">
                <a:extLst>
                  <a:ext uri="{FF2B5EF4-FFF2-40B4-BE49-F238E27FC236}">
                    <a16:creationId xmlns:a16="http://schemas.microsoft.com/office/drawing/2014/main" id="{601D2116-8D57-4400-A50E-7DC81F4C53DE}"/>
                  </a:ext>
                </a:extLst>
              </p:cNvPr>
              <p:cNvSpPr>
                <a:spLocks noChangeArrowheads="1"/>
              </p:cNvSpPr>
              <p:nvPr/>
            </p:nvSpPr>
            <p:spPr bwMode="auto">
              <a:xfrm>
                <a:off x="332" y="576"/>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zh-CN" sz="2800" b="1">
                    <a:solidFill>
                      <a:srgbClr val="FF3300"/>
                    </a:solidFill>
                    <a:latin typeface="Times New Roman" panose="02020603050405020304" pitchFamily="18" charset="0"/>
                  </a:rPr>
                  <a:t>+</a:t>
                </a:r>
              </a:p>
            </p:txBody>
          </p:sp>
          <p:sp>
            <p:nvSpPr>
              <p:cNvPr id="218150" name="Rectangle 45">
                <a:extLst>
                  <a:ext uri="{FF2B5EF4-FFF2-40B4-BE49-F238E27FC236}">
                    <a16:creationId xmlns:a16="http://schemas.microsoft.com/office/drawing/2014/main" id="{BF7419AD-D634-4195-9229-7561709649FD}"/>
                  </a:ext>
                </a:extLst>
              </p:cNvPr>
              <p:cNvSpPr>
                <a:spLocks noChangeArrowheads="1"/>
              </p:cNvSpPr>
              <p:nvPr/>
            </p:nvSpPr>
            <p:spPr bwMode="auto">
              <a:xfrm>
                <a:off x="620" y="528"/>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zh-CN" sz="2800" b="1">
                    <a:solidFill>
                      <a:srgbClr val="FF3300"/>
                    </a:solidFill>
                    <a:latin typeface="Times New Roman" panose="02020603050405020304" pitchFamily="18" charset="0"/>
                  </a:rPr>
                  <a:t>+</a:t>
                </a:r>
              </a:p>
            </p:txBody>
          </p:sp>
          <p:sp>
            <p:nvSpPr>
              <p:cNvPr id="218151" name="Rectangle 46">
                <a:extLst>
                  <a:ext uri="{FF2B5EF4-FFF2-40B4-BE49-F238E27FC236}">
                    <a16:creationId xmlns:a16="http://schemas.microsoft.com/office/drawing/2014/main" id="{1DC3F4F1-226C-43FB-AC47-DD0F06077C79}"/>
                  </a:ext>
                </a:extLst>
              </p:cNvPr>
              <p:cNvSpPr>
                <a:spLocks noChangeArrowheads="1"/>
              </p:cNvSpPr>
              <p:nvPr/>
            </p:nvSpPr>
            <p:spPr bwMode="auto">
              <a:xfrm>
                <a:off x="624" y="144"/>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zh-CN" sz="2800" b="1">
                    <a:solidFill>
                      <a:srgbClr val="FF3300"/>
                    </a:solidFill>
                    <a:latin typeface="Times New Roman" panose="02020603050405020304" pitchFamily="18" charset="0"/>
                  </a:rPr>
                  <a:t>+</a:t>
                </a:r>
              </a:p>
            </p:txBody>
          </p:sp>
        </p:grpSp>
        <p:sp>
          <p:nvSpPr>
            <p:cNvPr id="218143" name="Line 47">
              <a:extLst>
                <a:ext uri="{FF2B5EF4-FFF2-40B4-BE49-F238E27FC236}">
                  <a16:creationId xmlns:a16="http://schemas.microsoft.com/office/drawing/2014/main" id="{73550BAE-CB05-4587-A726-268AC1B9D6CC}"/>
                </a:ext>
              </a:extLst>
            </p:cNvPr>
            <p:cNvSpPr>
              <a:spLocks noChangeShapeType="1"/>
            </p:cNvSpPr>
            <p:nvPr/>
          </p:nvSpPr>
          <p:spPr bwMode="auto">
            <a:xfrm>
              <a:off x="480" y="480"/>
              <a:ext cx="480" cy="0"/>
            </a:xfrm>
            <a:prstGeom prst="line">
              <a:avLst/>
            </a:prstGeom>
            <a:noFill/>
            <a:ln w="28575">
              <a:solidFill>
                <a:srgbClr val="FF33CC"/>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18144" name="Text Box 48">
              <a:extLst>
                <a:ext uri="{FF2B5EF4-FFF2-40B4-BE49-F238E27FC236}">
                  <a16:creationId xmlns:a16="http://schemas.microsoft.com/office/drawing/2014/main" id="{92A66DFA-F96A-4569-8111-24D87D82389A}"/>
                </a:ext>
              </a:extLst>
            </p:cNvPr>
            <p:cNvSpPr txBox="1">
              <a:spLocks noChangeArrowheads="1"/>
            </p:cNvSpPr>
            <p:nvPr/>
          </p:nvSpPr>
          <p:spPr bwMode="auto">
            <a:xfrm>
              <a:off x="986" y="336"/>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zh-CN" sz="2400" b="1" i="1">
                  <a:solidFill>
                    <a:srgbClr val="FF66FF"/>
                  </a:solidFill>
                  <a:latin typeface="Times New Roman" panose="02020603050405020304" pitchFamily="18" charset="0"/>
                </a:rPr>
                <a:t>R</a:t>
              </a:r>
            </a:p>
          </p:txBody>
        </p:sp>
      </p:grpSp>
      <p:sp>
        <p:nvSpPr>
          <p:cNvPr id="80945" name="Line 49">
            <a:extLst>
              <a:ext uri="{FF2B5EF4-FFF2-40B4-BE49-F238E27FC236}">
                <a16:creationId xmlns:a16="http://schemas.microsoft.com/office/drawing/2014/main" id="{E0677E6A-A7D7-41B3-A566-B662DE9A998C}"/>
              </a:ext>
            </a:extLst>
          </p:cNvPr>
          <p:cNvSpPr>
            <a:spLocks noChangeShapeType="1"/>
          </p:cNvSpPr>
          <p:nvPr/>
        </p:nvSpPr>
        <p:spPr bwMode="auto">
          <a:xfrm flipV="1">
            <a:off x="7267575" y="5159375"/>
            <a:ext cx="152400" cy="381000"/>
          </a:xfrm>
          <a:prstGeom prst="line">
            <a:avLst/>
          </a:prstGeom>
          <a:noFill/>
          <a:ln w="38100">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 name="Group 50">
            <a:extLst>
              <a:ext uri="{FF2B5EF4-FFF2-40B4-BE49-F238E27FC236}">
                <a16:creationId xmlns:a16="http://schemas.microsoft.com/office/drawing/2014/main" id="{6703B1EC-4ABD-4E9F-97C8-7AA3BAC3AEA4}"/>
              </a:ext>
            </a:extLst>
          </p:cNvPr>
          <p:cNvGrpSpPr>
            <a:grpSpLocks/>
          </p:cNvGrpSpPr>
          <p:nvPr/>
        </p:nvGrpSpPr>
        <p:grpSpPr bwMode="auto">
          <a:xfrm>
            <a:off x="7343775" y="4854575"/>
            <a:ext cx="554038" cy="457200"/>
            <a:chOff x="0" y="0"/>
            <a:chExt cx="349" cy="288"/>
          </a:xfrm>
        </p:grpSpPr>
        <p:sp>
          <p:nvSpPr>
            <p:cNvPr id="218140" name="Oval 51">
              <a:extLst>
                <a:ext uri="{FF2B5EF4-FFF2-40B4-BE49-F238E27FC236}">
                  <a16:creationId xmlns:a16="http://schemas.microsoft.com/office/drawing/2014/main" id="{4D3CDE31-6F86-4C41-BB41-82A59D594AEB}"/>
                </a:ext>
              </a:extLst>
            </p:cNvPr>
            <p:cNvSpPr>
              <a:spLocks noChangeArrowheads="1"/>
            </p:cNvSpPr>
            <p:nvPr/>
          </p:nvSpPr>
          <p:spPr bwMode="auto">
            <a:xfrm>
              <a:off x="0" y="170"/>
              <a:ext cx="75" cy="74"/>
            </a:xfrm>
            <a:prstGeom prst="ellipse">
              <a:avLst/>
            </a:prstGeom>
            <a:solidFill>
              <a:srgbClr val="CC0066"/>
            </a:solidFill>
            <a:ln w="9525">
              <a:solidFill>
                <a:srgbClr val="CC0066"/>
              </a:solidFill>
              <a:round/>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218141" name="Text Box 52">
              <a:extLst>
                <a:ext uri="{FF2B5EF4-FFF2-40B4-BE49-F238E27FC236}">
                  <a16:creationId xmlns:a16="http://schemas.microsoft.com/office/drawing/2014/main" id="{CA95BEAB-3FE9-48AC-944B-FF70AA207EC0}"/>
                </a:ext>
              </a:extLst>
            </p:cNvPr>
            <p:cNvSpPr txBox="1">
              <a:spLocks noChangeArrowheads="1"/>
            </p:cNvSpPr>
            <p:nvPr/>
          </p:nvSpPr>
          <p:spPr bwMode="auto">
            <a:xfrm>
              <a:off x="52" y="0"/>
              <a:ext cx="2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zh-CN" sz="2400" b="1" i="1">
                  <a:solidFill>
                    <a:srgbClr val="FFFF00"/>
                  </a:solidFill>
                  <a:latin typeface="Times New Roman" panose="02020603050405020304" pitchFamily="18" charset="0"/>
                </a:rPr>
                <a:t>P</a:t>
              </a:r>
              <a:r>
                <a:rPr lang="zh-CN" altLang="zh-CN" sz="2400" b="1" baseline="-25000">
                  <a:solidFill>
                    <a:srgbClr val="FFFF00"/>
                  </a:solidFill>
                  <a:latin typeface="Times New Roman" panose="02020603050405020304" pitchFamily="18" charset="0"/>
                </a:rPr>
                <a:t>1</a:t>
              </a:r>
              <a:endParaRPr lang="zh-CN" altLang="zh-CN" sz="2400" b="1">
                <a:solidFill>
                  <a:srgbClr val="FFFF00"/>
                </a:solidFill>
                <a:latin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090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80898"/>
                                        </p:tgtEl>
                                        <p:attrNameLst>
                                          <p:attrName>style.visibility</p:attrName>
                                        </p:attrNameLst>
                                      </p:cBhvr>
                                      <p:to>
                                        <p:strVal val="visible"/>
                                      </p:to>
                                    </p:set>
                                    <p:animEffect transition="in" filter="wipe(left)">
                                      <p:cBhvr>
                                        <p:cTn id="11" dur="500"/>
                                        <p:tgtEl>
                                          <p:spTgt spid="8089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 presetClass="entr" presetSubtype="32"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ox(out)">
                                      <p:cBhvr>
                                        <p:cTn id="16" dur="5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500"/>
                                        <p:tgtEl>
                                          <p:spTgt spid="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80901"/>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80902"/>
                                        </p:tgtEl>
                                        <p:attrNameLst>
                                          <p:attrName>style.visibility</p:attrName>
                                        </p:attrNameLst>
                                      </p:cBhvr>
                                      <p:to>
                                        <p:strVal val="visible"/>
                                      </p:to>
                                    </p:set>
                                    <p:animEffect transition="in" filter="wipe(left)">
                                      <p:cBhvr>
                                        <p:cTn id="30" dur="500"/>
                                        <p:tgtEl>
                                          <p:spTgt spid="8090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8089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80900"/>
                                        </p:tgtEl>
                                        <p:attrNameLst>
                                          <p:attrName>style.visibility</p:attrName>
                                        </p:attrNameLst>
                                      </p:cBhvr>
                                      <p:to>
                                        <p:strVal val="visible"/>
                                      </p:to>
                                    </p:set>
                                    <p:animEffect transition="in" filter="wipe(left)">
                                      <p:cBhvr>
                                        <p:cTn id="39" dur="500"/>
                                        <p:tgtEl>
                                          <p:spTgt spid="80900"/>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80925"/>
                                        </p:tgtEl>
                                        <p:attrNameLst>
                                          <p:attrName>style.visibility</p:attrName>
                                        </p:attrNameLst>
                                      </p:cBhvr>
                                      <p:to>
                                        <p:strVal val="visible"/>
                                      </p:to>
                                    </p:set>
                                    <p:animEffect transition="in" filter="wipe(up)">
                                      <p:cBhvr>
                                        <p:cTn id="44" dur="500"/>
                                        <p:tgtEl>
                                          <p:spTgt spid="80925"/>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80921"/>
                                        </p:tgtEl>
                                        <p:attrNameLst>
                                          <p:attrName>style.visibility</p:attrName>
                                        </p:attrNameLst>
                                      </p:cBhvr>
                                      <p:to>
                                        <p:strVal val="visible"/>
                                      </p:to>
                                    </p:set>
                                    <p:animEffect transition="in" filter="wipe(left)">
                                      <p:cBhvr>
                                        <p:cTn id="49" dur="500"/>
                                        <p:tgtEl>
                                          <p:spTgt spid="80921"/>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nodeType="clickEffect">
                                  <p:stCondLst>
                                    <p:cond delay="0"/>
                                  </p:stCondLst>
                                  <p:childTnLst>
                                    <p:set>
                                      <p:cBhvr>
                                        <p:cTn id="53" dur="1" fill="hold">
                                          <p:stCondLst>
                                            <p:cond delay="0"/>
                                          </p:stCondLst>
                                        </p:cTn>
                                        <p:tgtEl>
                                          <p:spTgt spid="80922"/>
                                        </p:tgtEl>
                                        <p:attrNameLst>
                                          <p:attrName>style.visibility</p:attrName>
                                        </p:attrNameLst>
                                      </p:cBhvr>
                                      <p:to>
                                        <p:strVal val="visible"/>
                                      </p:to>
                                    </p:set>
                                    <p:animEffect transition="in" filter="wipe(left)">
                                      <p:cBhvr>
                                        <p:cTn id="54" dur="500"/>
                                        <p:tgtEl>
                                          <p:spTgt spid="80922"/>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80923"/>
                                        </p:tgtEl>
                                        <p:attrNameLst>
                                          <p:attrName>style.visibility</p:attrName>
                                        </p:attrNameLst>
                                      </p:cBhvr>
                                      <p:to>
                                        <p:strVal val="visible"/>
                                      </p:to>
                                    </p:set>
                                    <p:animEffect transition="in" filter="wipe(left)">
                                      <p:cBhvr>
                                        <p:cTn id="59" dur="500"/>
                                        <p:tgtEl>
                                          <p:spTgt spid="80923"/>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80924"/>
                                        </p:tgtEl>
                                        <p:attrNameLst>
                                          <p:attrName>style.visibility</p:attrName>
                                        </p:attrNameLst>
                                      </p:cBhvr>
                                      <p:to>
                                        <p:strVal val="visible"/>
                                      </p:to>
                                    </p:set>
                                    <p:animEffect transition="in" filter="wipe(left)">
                                      <p:cBhvr>
                                        <p:cTn id="64" dur="500"/>
                                        <p:tgtEl>
                                          <p:spTgt spid="80924"/>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80926"/>
                                        </p:tgtEl>
                                        <p:attrNameLst>
                                          <p:attrName>style.visibility</p:attrName>
                                        </p:attrNameLst>
                                      </p:cBhvr>
                                      <p:to>
                                        <p:strVal val="visible"/>
                                      </p:to>
                                    </p:set>
                                    <p:animEffect transition="in" filter="wipe(left)">
                                      <p:cBhvr>
                                        <p:cTn id="69" dur="500"/>
                                        <p:tgtEl>
                                          <p:spTgt spid="80926"/>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1" fill="hold" nodeType="clickEffect">
                                  <p:stCondLst>
                                    <p:cond delay="0"/>
                                  </p:stCondLst>
                                  <p:childTnLst>
                                    <p:set>
                                      <p:cBhvr>
                                        <p:cTn id="73" dur="1" fill="hold">
                                          <p:stCondLst>
                                            <p:cond delay="0"/>
                                          </p:stCondLst>
                                        </p:cTn>
                                        <p:tgtEl>
                                          <p:spTgt spid="4"/>
                                        </p:tgtEl>
                                        <p:attrNameLst>
                                          <p:attrName>style.visibility</p:attrName>
                                        </p:attrNameLst>
                                      </p:cBhvr>
                                      <p:to>
                                        <p:strVal val="visible"/>
                                      </p:to>
                                    </p:set>
                                    <p:animEffect transition="in" filter="wipe(up)">
                                      <p:cBhvr>
                                        <p:cTn id="74" dur="500"/>
                                        <p:tgtEl>
                                          <p:spTgt spid="4"/>
                                        </p:tgtEl>
                                      </p:cBhvr>
                                    </p:animEffect>
                                  </p:childTnLst>
                                </p:cTn>
                              </p:par>
                            </p:childTnLst>
                          </p:cTn>
                        </p:par>
                        <p:par>
                          <p:cTn id="75" fill="hold" nodeType="afterGroup">
                            <p:stCondLst>
                              <p:cond delay="500"/>
                            </p:stCondLst>
                            <p:childTnLst>
                              <p:par>
                                <p:cTn id="76" presetID="1" presetClass="entr" presetSubtype="0" fill="hold" nodeType="afterEffect">
                                  <p:stCondLst>
                                    <p:cond delay="0"/>
                                  </p:stCondLst>
                                  <p:childTnLst>
                                    <p:set>
                                      <p:cBhvr>
                                        <p:cTn id="77" dur="1" fill="hold">
                                          <p:stCondLst>
                                            <p:cond delay="499"/>
                                          </p:stCondLst>
                                        </p:cTn>
                                        <p:tgtEl>
                                          <p:spTgt spid="5"/>
                                        </p:tgtEl>
                                        <p:attrNameLst>
                                          <p:attrName>style.visibility</p:attrName>
                                        </p:attrNameLst>
                                      </p:cBhvr>
                                      <p:to>
                                        <p:strVal val="visible"/>
                                      </p:to>
                                    </p:se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nodeType="clickEffect">
                                  <p:stCondLst>
                                    <p:cond delay="0"/>
                                  </p:stCondLst>
                                  <p:childTnLst>
                                    <p:set>
                                      <p:cBhvr>
                                        <p:cTn id="81" dur="1" fill="hold">
                                          <p:stCondLst>
                                            <p:cond delay="0"/>
                                          </p:stCondLst>
                                        </p:cTn>
                                        <p:tgtEl>
                                          <p:spTgt spid="80931"/>
                                        </p:tgtEl>
                                        <p:attrNameLst>
                                          <p:attrName>style.visibility</p:attrName>
                                        </p:attrNameLst>
                                      </p:cBhvr>
                                      <p:to>
                                        <p:strVal val="visible"/>
                                      </p:to>
                                    </p:set>
                                    <p:animEffect transition="in" filter="wipe(left)">
                                      <p:cBhvr>
                                        <p:cTn id="82" dur="500"/>
                                        <p:tgtEl>
                                          <p:spTgt spid="80931"/>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nodeType="clickEffect">
                                  <p:stCondLst>
                                    <p:cond delay="0"/>
                                  </p:stCondLst>
                                  <p:childTnLst>
                                    <p:set>
                                      <p:cBhvr>
                                        <p:cTn id="86" dur="1" fill="hold">
                                          <p:stCondLst>
                                            <p:cond delay="0"/>
                                          </p:stCondLst>
                                        </p:cTn>
                                        <p:tgtEl>
                                          <p:spTgt spid="80932"/>
                                        </p:tgtEl>
                                        <p:attrNameLst>
                                          <p:attrName>style.visibility</p:attrName>
                                        </p:attrNameLst>
                                      </p:cBhvr>
                                      <p:to>
                                        <p:strVal val="visible"/>
                                      </p:to>
                                    </p:set>
                                    <p:animEffect transition="in" filter="wipe(left)">
                                      <p:cBhvr>
                                        <p:cTn id="87" dur="500"/>
                                        <p:tgtEl>
                                          <p:spTgt spid="80932"/>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nodeType="clickEffect">
                                  <p:stCondLst>
                                    <p:cond delay="0"/>
                                  </p:stCondLst>
                                  <p:childTnLst>
                                    <p:set>
                                      <p:cBhvr>
                                        <p:cTn id="91" dur="1" fill="hold">
                                          <p:stCondLst>
                                            <p:cond delay="0"/>
                                          </p:stCondLst>
                                        </p:cTn>
                                        <p:tgtEl>
                                          <p:spTgt spid="80933"/>
                                        </p:tgtEl>
                                        <p:attrNameLst>
                                          <p:attrName>style.visibility</p:attrName>
                                        </p:attrNameLst>
                                      </p:cBhvr>
                                      <p:to>
                                        <p:strVal val="visible"/>
                                      </p:to>
                                    </p:set>
                                    <p:animEffect transition="in" filter="wipe(left)">
                                      <p:cBhvr>
                                        <p:cTn id="92" dur="500"/>
                                        <p:tgtEl>
                                          <p:spTgt spid="80933"/>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80927"/>
                                        </p:tgtEl>
                                        <p:attrNameLst>
                                          <p:attrName>style.visibility</p:attrName>
                                        </p:attrNameLst>
                                      </p:cBhvr>
                                      <p:to>
                                        <p:strVal val="visible"/>
                                      </p:to>
                                    </p:set>
                                    <p:animEffect transition="in" filter="wipe(left)">
                                      <p:cBhvr>
                                        <p:cTn id="97" dur="500"/>
                                        <p:tgtEl>
                                          <p:spTgt spid="80927"/>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4" presetClass="entr" presetSubtype="32" fill="hold" nodeType="click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box(out)">
                                      <p:cBhvr>
                                        <p:cTn id="102" dur="500"/>
                                        <p:tgtEl>
                                          <p:spTgt spid="6"/>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4" fill="hold" nodeType="clickEffect">
                                  <p:stCondLst>
                                    <p:cond delay="0"/>
                                  </p:stCondLst>
                                  <p:childTnLst>
                                    <p:set>
                                      <p:cBhvr>
                                        <p:cTn id="106" dur="1" fill="hold">
                                          <p:stCondLst>
                                            <p:cond delay="0"/>
                                          </p:stCondLst>
                                        </p:cTn>
                                        <p:tgtEl>
                                          <p:spTgt spid="80945"/>
                                        </p:tgtEl>
                                        <p:attrNameLst>
                                          <p:attrName>style.visibility</p:attrName>
                                        </p:attrNameLst>
                                      </p:cBhvr>
                                      <p:to>
                                        <p:strVal val="visible"/>
                                      </p:to>
                                    </p:set>
                                    <p:animEffect transition="in" filter="wipe(down)">
                                      <p:cBhvr>
                                        <p:cTn id="107" dur="500"/>
                                        <p:tgtEl>
                                          <p:spTgt spid="80945"/>
                                        </p:tgtEl>
                                      </p:cBhvr>
                                    </p:animEffect>
                                  </p:childTnLst>
                                </p:cTn>
                              </p:par>
                            </p:childTnLst>
                          </p:cTn>
                        </p:par>
                        <p:par>
                          <p:cTn id="108" fill="hold" nodeType="afterGroup">
                            <p:stCondLst>
                              <p:cond delay="500"/>
                            </p:stCondLst>
                            <p:childTnLst>
                              <p:par>
                                <p:cTn id="109" presetID="1" presetClass="entr" presetSubtype="0" fill="hold" nodeType="afterEffect">
                                  <p:stCondLst>
                                    <p:cond delay="0"/>
                                  </p:stCondLst>
                                  <p:childTnLst>
                                    <p:set>
                                      <p:cBhvr>
                                        <p:cTn id="110" dur="1" fill="hold">
                                          <p:stCondLst>
                                            <p:cond delay="499"/>
                                          </p:stCondLst>
                                        </p:cTn>
                                        <p:tgtEl>
                                          <p:spTgt spid="8"/>
                                        </p:tgtEl>
                                        <p:attrNameLst>
                                          <p:attrName>style.visibility</p:attrName>
                                        </p:attrNameLst>
                                      </p:cBhvr>
                                      <p:to>
                                        <p:strVal val="visible"/>
                                      </p:to>
                                    </p:se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2" presetClass="entr" presetSubtype="8" fill="hold" nodeType="clickEffect">
                                  <p:stCondLst>
                                    <p:cond delay="0"/>
                                  </p:stCondLst>
                                  <p:childTnLst>
                                    <p:set>
                                      <p:cBhvr>
                                        <p:cTn id="114" dur="1" fill="hold">
                                          <p:stCondLst>
                                            <p:cond delay="0"/>
                                          </p:stCondLst>
                                        </p:cTn>
                                        <p:tgtEl>
                                          <p:spTgt spid="80928"/>
                                        </p:tgtEl>
                                        <p:attrNameLst>
                                          <p:attrName>style.visibility</p:attrName>
                                        </p:attrNameLst>
                                      </p:cBhvr>
                                      <p:to>
                                        <p:strVal val="visible"/>
                                      </p:to>
                                    </p:set>
                                    <p:animEffect transition="in" filter="wipe(left)">
                                      <p:cBhvr>
                                        <p:cTn id="115" dur="500"/>
                                        <p:tgtEl>
                                          <p:spTgt spid="80928"/>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22" presetClass="entr" presetSubtype="8" fill="hold" nodeType="clickEffect">
                                  <p:stCondLst>
                                    <p:cond delay="0"/>
                                  </p:stCondLst>
                                  <p:childTnLst>
                                    <p:set>
                                      <p:cBhvr>
                                        <p:cTn id="119" dur="1" fill="hold">
                                          <p:stCondLst>
                                            <p:cond delay="0"/>
                                          </p:stCondLst>
                                        </p:cTn>
                                        <p:tgtEl>
                                          <p:spTgt spid="80929"/>
                                        </p:tgtEl>
                                        <p:attrNameLst>
                                          <p:attrName>style.visibility</p:attrName>
                                        </p:attrNameLst>
                                      </p:cBhvr>
                                      <p:to>
                                        <p:strVal val="visible"/>
                                      </p:to>
                                    </p:set>
                                    <p:animEffect transition="in" filter="wipe(left)">
                                      <p:cBhvr>
                                        <p:cTn id="120" dur="500"/>
                                        <p:tgtEl>
                                          <p:spTgt spid="80929"/>
                                        </p:tgtEl>
                                      </p:cBhvr>
                                    </p:animEffec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2" presetClass="entr" presetSubtype="8" fill="hold" nodeType="clickEffect">
                                  <p:stCondLst>
                                    <p:cond delay="0"/>
                                  </p:stCondLst>
                                  <p:childTnLst>
                                    <p:set>
                                      <p:cBhvr>
                                        <p:cTn id="124" dur="1" fill="hold">
                                          <p:stCondLst>
                                            <p:cond delay="0"/>
                                          </p:stCondLst>
                                        </p:cTn>
                                        <p:tgtEl>
                                          <p:spTgt spid="80930"/>
                                        </p:tgtEl>
                                        <p:attrNameLst>
                                          <p:attrName>style.visibility</p:attrName>
                                        </p:attrNameLst>
                                      </p:cBhvr>
                                      <p:to>
                                        <p:strVal val="visible"/>
                                      </p:to>
                                    </p:set>
                                    <p:animEffect transition="in" filter="wipe(left)">
                                      <p:cBhvr>
                                        <p:cTn id="125" dur="500"/>
                                        <p:tgtEl>
                                          <p:spTgt spid="809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8" grpId="0" autoUpdateAnimBg="0"/>
      <p:bldP spid="80899" grpId="0" autoUpdateAnimBg="0"/>
      <p:bldP spid="80900" grpId="0" autoUpdateAnimBg="0"/>
      <p:bldP spid="80901" grpId="0" autoUpdateAnimBg="0"/>
      <p:bldP spid="80902" grpId="0" autoUpdateAnimBg="0"/>
      <p:bldP spid="80903" grpId="0" autoUpdateAnimBg="0"/>
      <p:bldP spid="80925" grpId="0" animBg="1"/>
      <p:bldP spid="80926" grpId="0" autoUpdateAnimBg="0"/>
      <p:bldP spid="80927" grpId="0" autoUpdateAnimBg="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 Box 2">
            <a:extLst>
              <a:ext uri="{FF2B5EF4-FFF2-40B4-BE49-F238E27FC236}">
                <a16:creationId xmlns:a16="http://schemas.microsoft.com/office/drawing/2014/main" id="{A84C20C6-216D-4360-9AE8-B688D4F9C733}"/>
              </a:ext>
            </a:extLst>
          </p:cNvPr>
          <p:cNvSpPr txBox="1">
            <a:spLocks noChangeArrowheads="1"/>
          </p:cNvSpPr>
          <p:nvPr/>
        </p:nvSpPr>
        <p:spPr bwMode="auto">
          <a:xfrm>
            <a:off x="838200" y="352425"/>
            <a:ext cx="75453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400" b="1">
                <a:solidFill>
                  <a:srgbClr val="FFFFFF"/>
                </a:solidFill>
                <a:latin typeface="Times New Roman" panose="02020603050405020304" pitchFamily="18" charset="0"/>
              </a:rPr>
              <a:t> </a:t>
            </a:r>
            <a:r>
              <a:rPr lang="zh-CN" altLang="en-US" sz="2400" b="1">
                <a:solidFill>
                  <a:srgbClr val="FFFFFF"/>
                </a:solidFill>
                <a:latin typeface="Times New Roman" panose="02020603050405020304" pitchFamily="18" charset="0"/>
              </a:rPr>
              <a:t>求电荷线密度为</a:t>
            </a:r>
            <a:r>
              <a:rPr lang="zh-CN" altLang="en-US" sz="2400" b="1">
                <a:solidFill>
                  <a:srgbClr val="FFFF00"/>
                </a:solidFill>
                <a:latin typeface="Times New Roman" panose="02020603050405020304" pitchFamily="18" charset="0"/>
                <a:sym typeface="Symbol" panose="05050102010706020507" pitchFamily="18" charset="2"/>
              </a:rPr>
              <a:t></a:t>
            </a:r>
            <a:r>
              <a:rPr lang="zh-CN" altLang="en-US" sz="2400" b="1">
                <a:solidFill>
                  <a:srgbClr val="FFFFFF"/>
                </a:solidFill>
                <a:latin typeface="Times New Roman" panose="02020603050405020304" pitchFamily="18" charset="0"/>
              </a:rPr>
              <a:t>的无限长带电直线空间中的电势分布</a:t>
            </a:r>
          </a:p>
        </p:txBody>
      </p:sp>
      <p:sp>
        <p:nvSpPr>
          <p:cNvPr id="81923" name="Rectangle 3">
            <a:extLst>
              <a:ext uri="{FF2B5EF4-FFF2-40B4-BE49-F238E27FC236}">
                <a16:creationId xmlns:a16="http://schemas.microsoft.com/office/drawing/2014/main" id="{DCA86DF0-27A4-4DA8-8403-6DFBA59CAFE8}"/>
              </a:ext>
            </a:extLst>
          </p:cNvPr>
          <p:cNvSpPr>
            <a:spLocks noChangeArrowheads="1"/>
          </p:cNvSpPr>
          <p:nvPr/>
        </p:nvSpPr>
        <p:spPr bwMode="auto">
          <a:xfrm>
            <a:off x="293688" y="90805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400" b="1">
                <a:solidFill>
                  <a:srgbClr val="FFFF00"/>
                </a:solidFill>
                <a:latin typeface="Times New Roman" panose="02020603050405020304" pitchFamily="18" charset="0"/>
              </a:rPr>
              <a:t>解</a:t>
            </a:r>
          </a:p>
        </p:txBody>
      </p:sp>
      <p:sp>
        <p:nvSpPr>
          <p:cNvPr id="81924" name="Text Box 4">
            <a:extLst>
              <a:ext uri="{FF2B5EF4-FFF2-40B4-BE49-F238E27FC236}">
                <a16:creationId xmlns:a16="http://schemas.microsoft.com/office/drawing/2014/main" id="{1133C236-9B12-4737-AF8D-C4D6EDD587E9}"/>
              </a:ext>
            </a:extLst>
          </p:cNvPr>
          <p:cNvSpPr txBox="1">
            <a:spLocks noChangeArrowheads="1"/>
          </p:cNvSpPr>
          <p:nvPr/>
        </p:nvSpPr>
        <p:spPr bwMode="auto">
          <a:xfrm>
            <a:off x="801688" y="906463"/>
            <a:ext cx="29416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400" b="1">
                <a:solidFill>
                  <a:srgbClr val="FFFFFF"/>
                </a:solidFill>
                <a:latin typeface="宋体" panose="02010600030101010101" pitchFamily="2" charset="-122"/>
              </a:rPr>
              <a:t>取无穷远为势能零点</a:t>
            </a:r>
          </a:p>
        </p:txBody>
      </p:sp>
      <p:sp>
        <p:nvSpPr>
          <p:cNvPr id="81925" name="Rectangle 5">
            <a:extLst>
              <a:ext uri="{FF2B5EF4-FFF2-40B4-BE49-F238E27FC236}">
                <a16:creationId xmlns:a16="http://schemas.microsoft.com/office/drawing/2014/main" id="{3C46B718-14E0-4760-8397-48E18FFAB35E}"/>
              </a:ext>
            </a:extLst>
          </p:cNvPr>
          <p:cNvSpPr>
            <a:spLocks noChangeArrowheads="1"/>
          </p:cNvSpPr>
          <p:nvPr/>
        </p:nvSpPr>
        <p:spPr bwMode="auto">
          <a:xfrm>
            <a:off x="293688" y="333375"/>
            <a:ext cx="6492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400" b="1">
                <a:solidFill>
                  <a:srgbClr val="FFFF00"/>
                </a:solidFill>
                <a:latin typeface="宋体" panose="02010600030101010101" pitchFamily="2" charset="-122"/>
              </a:rPr>
              <a:t>例</a:t>
            </a:r>
            <a:r>
              <a:rPr lang="en-US" altLang="zh-CN" sz="2400" b="1">
                <a:solidFill>
                  <a:srgbClr val="FFFF00"/>
                </a:solidFill>
                <a:latin typeface="宋体" panose="02010600030101010101" pitchFamily="2" charset="-122"/>
              </a:rPr>
              <a:t>6</a:t>
            </a:r>
            <a:endParaRPr lang="zh-CN" altLang="zh-CN" sz="2400" b="1">
              <a:solidFill>
                <a:srgbClr val="FFFF00"/>
              </a:solidFill>
              <a:latin typeface="宋体" panose="02010600030101010101" pitchFamily="2" charset="-122"/>
            </a:endParaRPr>
          </a:p>
        </p:txBody>
      </p:sp>
      <p:graphicFrame>
        <p:nvGraphicFramePr>
          <p:cNvPr id="81926" name="Object 6">
            <a:extLst>
              <a:ext uri="{FF2B5EF4-FFF2-40B4-BE49-F238E27FC236}">
                <a16:creationId xmlns:a16="http://schemas.microsoft.com/office/drawing/2014/main" id="{B525A1B3-F314-4F36-BF33-07C0723D7A61}"/>
              </a:ext>
            </a:extLst>
          </p:cNvPr>
          <p:cNvGraphicFramePr>
            <a:graphicFrameLocks/>
          </p:cNvGraphicFramePr>
          <p:nvPr/>
        </p:nvGraphicFramePr>
        <p:xfrm>
          <a:off x="1111250" y="1482725"/>
          <a:ext cx="1373188" cy="850900"/>
        </p:xfrm>
        <a:graphic>
          <a:graphicData uri="http://schemas.openxmlformats.org/presentationml/2006/ole">
            <mc:AlternateContent xmlns:mc="http://schemas.openxmlformats.org/markup-compatibility/2006">
              <mc:Choice xmlns:v="urn:schemas-microsoft-com:vml" Requires="v">
                <p:oleObj r:id="rId2" imgW="2600201" imgH="1552402" progId="Equation.3">
                  <p:embed/>
                </p:oleObj>
              </mc:Choice>
              <mc:Fallback>
                <p:oleObj r:id="rId2" imgW="2600201" imgH="1552402" progId="Equation.3">
                  <p:embed/>
                  <p:pic>
                    <p:nvPicPr>
                      <p:cNvPr id="0" name="Object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250" y="1482725"/>
                        <a:ext cx="1373188" cy="85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927" name="Object 7">
            <a:extLst>
              <a:ext uri="{FF2B5EF4-FFF2-40B4-BE49-F238E27FC236}">
                <a16:creationId xmlns:a16="http://schemas.microsoft.com/office/drawing/2014/main" id="{0BFDADB7-A803-4D1E-8CF9-E72DA277ECE4}"/>
              </a:ext>
            </a:extLst>
          </p:cNvPr>
          <p:cNvGraphicFramePr>
            <a:graphicFrameLocks/>
          </p:cNvGraphicFramePr>
          <p:nvPr/>
        </p:nvGraphicFramePr>
        <p:xfrm>
          <a:off x="3360738" y="1704975"/>
          <a:ext cx="328612" cy="393700"/>
        </p:xfrm>
        <a:graphic>
          <a:graphicData uri="http://schemas.openxmlformats.org/presentationml/2006/ole">
            <mc:AlternateContent xmlns:mc="http://schemas.openxmlformats.org/markup-compatibility/2006">
              <mc:Choice xmlns:v="urn:schemas-microsoft-com:vml" Requires="v">
                <p:oleObj r:id="rId4" imgW="514507" imgH="638082" progId="Equation.3">
                  <p:embed/>
                </p:oleObj>
              </mc:Choice>
              <mc:Fallback>
                <p:oleObj r:id="rId4" imgW="514507" imgH="638082" progId="Equation.3">
                  <p:embed/>
                  <p:pic>
                    <p:nvPicPr>
                      <p:cNvPr id="0" name="Object 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0738" y="1704975"/>
                        <a:ext cx="3286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928" name="Object 8">
            <a:extLst>
              <a:ext uri="{FF2B5EF4-FFF2-40B4-BE49-F238E27FC236}">
                <a16:creationId xmlns:a16="http://schemas.microsoft.com/office/drawing/2014/main" id="{AF6DD79C-3240-4EB3-AA1D-7489651704D8}"/>
              </a:ext>
            </a:extLst>
          </p:cNvPr>
          <p:cNvGraphicFramePr>
            <a:graphicFrameLocks/>
          </p:cNvGraphicFramePr>
          <p:nvPr/>
        </p:nvGraphicFramePr>
        <p:xfrm>
          <a:off x="3757613" y="1481138"/>
          <a:ext cx="1674812" cy="914400"/>
        </p:xfrm>
        <a:graphic>
          <a:graphicData uri="http://schemas.openxmlformats.org/presentationml/2006/ole">
            <mc:AlternateContent xmlns:mc="http://schemas.openxmlformats.org/markup-compatibility/2006">
              <mc:Choice xmlns:v="urn:schemas-microsoft-com:vml" Requires="v">
                <p:oleObj r:id="rId6" imgW="3209921" imgH="1685845" progId="Equation.3">
                  <p:embed/>
                </p:oleObj>
              </mc:Choice>
              <mc:Fallback>
                <p:oleObj r:id="rId6" imgW="3209921" imgH="1685845" progId="Equation.3">
                  <p:embed/>
                  <p:pic>
                    <p:nvPicPr>
                      <p:cNvPr id="0" name="Object 8"/>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57613" y="1481138"/>
                        <a:ext cx="16748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929" name="Object 9">
            <a:extLst>
              <a:ext uri="{FF2B5EF4-FFF2-40B4-BE49-F238E27FC236}">
                <a16:creationId xmlns:a16="http://schemas.microsoft.com/office/drawing/2014/main" id="{16999A81-0F33-46EF-B36A-6B0EAC1DCB6B}"/>
              </a:ext>
            </a:extLst>
          </p:cNvPr>
          <p:cNvGraphicFramePr>
            <a:graphicFrameLocks/>
          </p:cNvGraphicFramePr>
          <p:nvPr/>
        </p:nvGraphicFramePr>
        <p:xfrm>
          <a:off x="5521325" y="1466850"/>
          <a:ext cx="2532063" cy="850900"/>
        </p:xfrm>
        <a:graphic>
          <a:graphicData uri="http://schemas.openxmlformats.org/presentationml/2006/ole">
            <mc:AlternateContent xmlns:mc="http://schemas.openxmlformats.org/markup-compatibility/2006">
              <mc:Choice xmlns:v="urn:schemas-microsoft-com:vml" Requires="v">
                <p:oleObj r:id="rId8" imgW="4933808" imgH="1552402" progId="Equation.3">
                  <p:embed/>
                </p:oleObj>
              </mc:Choice>
              <mc:Fallback>
                <p:oleObj r:id="rId8" imgW="4933808" imgH="1552402" progId="Equation.3">
                  <p:embed/>
                  <p:pic>
                    <p:nvPicPr>
                      <p:cNvPr id="0" name="Object 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21325" y="1466850"/>
                        <a:ext cx="2532063"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30" name="Text Box 10">
            <a:extLst>
              <a:ext uri="{FF2B5EF4-FFF2-40B4-BE49-F238E27FC236}">
                <a16:creationId xmlns:a16="http://schemas.microsoft.com/office/drawing/2014/main" id="{577C5191-4EC4-4365-A71F-E2D70EF8CE7D}"/>
              </a:ext>
            </a:extLst>
          </p:cNvPr>
          <p:cNvSpPr txBox="1">
            <a:spLocks noChangeArrowheads="1"/>
          </p:cNvSpPr>
          <p:nvPr/>
        </p:nvSpPr>
        <p:spPr bwMode="auto">
          <a:xfrm>
            <a:off x="760413" y="2532063"/>
            <a:ext cx="4981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762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400" b="1">
                <a:solidFill>
                  <a:srgbClr val="FFFFFF"/>
                </a:solidFill>
                <a:latin typeface="Times New Roman" panose="02020603050405020304" pitchFamily="18" charset="0"/>
                <a:ea typeface="楷体_GB2312" pitchFamily="49" charset="-122"/>
              </a:rPr>
              <a:t>取</a:t>
            </a:r>
            <a:r>
              <a:rPr lang="zh-CN" altLang="zh-CN" sz="2400" b="1" i="1">
                <a:solidFill>
                  <a:srgbClr val="FFFFFF"/>
                </a:solidFill>
                <a:latin typeface="Times New Roman" panose="02020603050405020304" pitchFamily="18" charset="0"/>
                <a:ea typeface="楷体_GB2312" pitchFamily="49" charset="-122"/>
              </a:rPr>
              <a:t>a</a:t>
            </a:r>
            <a:r>
              <a:rPr lang="zh-CN" altLang="en-US" sz="2400" b="1">
                <a:solidFill>
                  <a:srgbClr val="FFFFFF"/>
                </a:solidFill>
                <a:latin typeface="Times New Roman" panose="02020603050405020304" pitchFamily="18" charset="0"/>
                <a:ea typeface="楷体_GB2312" pitchFamily="49" charset="-122"/>
              </a:rPr>
              <a:t>点为电势零点</a:t>
            </a:r>
            <a:r>
              <a:rPr lang="zh-CN" altLang="zh-CN" sz="2400" b="1">
                <a:solidFill>
                  <a:srgbClr val="FFFFFF"/>
                </a:solidFill>
                <a:latin typeface="Times New Roman" panose="02020603050405020304" pitchFamily="18" charset="0"/>
                <a:ea typeface="楷体_GB2312" pitchFamily="49" charset="-122"/>
              </a:rPr>
              <a:t>,</a:t>
            </a:r>
            <a:r>
              <a:rPr lang="zh-CN" altLang="zh-CN" sz="2400" b="1" i="1">
                <a:solidFill>
                  <a:srgbClr val="FFFFFF"/>
                </a:solidFill>
                <a:latin typeface="Times New Roman" panose="02020603050405020304" pitchFamily="18" charset="0"/>
                <a:ea typeface="楷体_GB2312" pitchFamily="49" charset="-122"/>
              </a:rPr>
              <a:t>a</a:t>
            </a:r>
            <a:r>
              <a:rPr lang="zh-CN" altLang="en-US" sz="2400" b="1">
                <a:solidFill>
                  <a:srgbClr val="FFFFFF"/>
                </a:solidFill>
                <a:latin typeface="Times New Roman" panose="02020603050405020304" pitchFamily="18" charset="0"/>
                <a:ea typeface="楷体_GB2312" pitchFamily="49" charset="-122"/>
              </a:rPr>
              <a:t>点距离直线为</a:t>
            </a:r>
            <a:r>
              <a:rPr lang="zh-CN" altLang="zh-CN" sz="2400" b="1" i="1">
                <a:solidFill>
                  <a:srgbClr val="FFFFFF"/>
                </a:solidFill>
                <a:latin typeface="Times New Roman" panose="02020603050405020304" pitchFamily="18" charset="0"/>
                <a:ea typeface="楷体_GB2312" pitchFamily="49" charset="-122"/>
              </a:rPr>
              <a:t>x</a:t>
            </a:r>
            <a:r>
              <a:rPr lang="zh-CN" altLang="zh-CN" sz="2400" b="1" i="1" baseline="-10000">
                <a:solidFill>
                  <a:srgbClr val="FFFFFF"/>
                </a:solidFill>
                <a:latin typeface="Times New Roman" panose="02020603050405020304" pitchFamily="18" charset="0"/>
                <a:ea typeface="楷体_GB2312" pitchFamily="49" charset="-122"/>
              </a:rPr>
              <a:t>a</a:t>
            </a:r>
            <a:endParaRPr lang="zh-CN" altLang="zh-CN" sz="2400" b="1">
              <a:solidFill>
                <a:srgbClr val="FFFFFF"/>
              </a:solidFill>
              <a:latin typeface="Times New Roman" panose="02020603050405020304" pitchFamily="18" charset="0"/>
              <a:ea typeface="楷体_GB2312" pitchFamily="49" charset="-122"/>
            </a:endParaRPr>
          </a:p>
        </p:txBody>
      </p:sp>
      <p:graphicFrame>
        <p:nvGraphicFramePr>
          <p:cNvPr id="81931" name="Object 11">
            <a:extLst>
              <a:ext uri="{FF2B5EF4-FFF2-40B4-BE49-F238E27FC236}">
                <a16:creationId xmlns:a16="http://schemas.microsoft.com/office/drawing/2014/main" id="{671FCE63-5F25-43A4-BE41-A7695C6FBFD8}"/>
              </a:ext>
            </a:extLst>
          </p:cNvPr>
          <p:cNvGraphicFramePr>
            <a:graphicFrameLocks/>
          </p:cNvGraphicFramePr>
          <p:nvPr/>
        </p:nvGraphicFramePr>
        <p:xfrm>
          <a:off x="1209675" y="3127375"/>
          <a:ext cx="1649413" cy="928688"/>
        </p:xfrm>
        <a:graphic>
          <a:graphicData uri="http://schemas.openxmlformats.org/presentationml/2006/ole">
            <mc:AlternateContent xmlns:mc="http://schemas.openxmlformats.org/markup-compatibility/2006">
              <mc:Choice xmlns:v="urn:schemas-microsoft-com:vml" Requires="v">
                <p:oleObj r:id="rId10" imgW="3152794" imgH="1704908" progId="Equation.3">
                  <p:embed/>
                </p:oleObj>
              </mc:Choice>
              <mc:Fallback>
                <p:oleObj r:id="rId10" imgW="3152794" imgH="1704908" progId="Equation.3">
                  <p:embed/>
                  <p:pic>
                    <p:nvPicPr>
                      <p:cNvPr id="0" name="Object 11"/>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09675" y="3127375"/>
                        <a:ext cx="1649413"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932" name="Object 12">
            <a:extLst>
              <a:ext uri="{FF2B5EF4-FFF2-40B4-BE49-F238E27FC236}">
                <a16:creationId xmlns:a16="http://schemas.microsoft.com/office/drawing/2014/main" id="{1B05C971-9CB0-49E3-94A4-65BAA501AC0A}"/>
              </a:ext>
            </a:extLst>
          </p:cNvPr>
          <p:cNvGraphicFramePr>
            <a:graphicFrameLocks/>
          </p:cNvGraphicFramePr>
          <p:nvPr/>
        </p:nvGraphicFramePr>
        <p:xfrm>
          <a:off x="2941638" y="3087688"/>
          <a:ext cx="1674812" cy="923925"/>
        </p:xfrm>
        <a:graphic>
          <a:graphicData uri="http://schemas.openxmlformats.org/presentationml/2006/ole">
            <mc:AlternateContent xmlns:mc="http://schemas.openxmlformats.org/markup-compatibility/2006">
              <mc:Choice xmlns:v="urn:schemas-microsoft-com:vml" Requires="v">
                <p:oleObj r:id="rId12" imgW="3209921" imgH="1704908" progId="Equation.3">
                  <p:embed/>
                </p:oleObj>
              </mc:Choice>
              <mc:Fallback>
                <p:oleObj r:id="rId12" imgW="3209921" imgH="1704908" progId="Equation.3">
                  <p:embed/>
                  <p:pic>
                    <p:nvPicPr>
                      <p:cNvPr id="0" name="Object 12"/>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41638" y="3087688"/>
                        <a:ext cx="1674812"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933" name="Object 13">
            <a:extLst>
              <a:ext uri="{FF2B5EF4-FFF2-40B4-BE49-F238E27FC236}">
                <a16:creationId xmlns:a16="http://schemas.microsoft.com/office/drawing/2014/main" id="{A4E142D5-C356-43C9-B543-BA8CF7D246B0}"/>
              </a:ext>
            </a:extLst>
          </p:cNvPr>
          <p:cNvGraphicFramePr>
            <a:graphicFrameLocks/>
          </p:cNvGraphicFramePr>
          <p:nvPr/>
        </p:nvGraphicFramePr>
        <p:xfrm>
          <a:off x="1619250" y="4113213"/>
          <a:ext cx="2570163" cy="850900"/>
        </p:xfrm>
        <a:graphic>
          <a:graphicData uri="http://schemas.openxmlformats.org/presentationml/2006/ole">
            <mc:AlternateContent xmlns:mc="http://schemas.openxmlformats.org/markup-compatibility/2006">
              <mc:Choice xmlns:v="urn:schemas-microsoft-com:vml" Requires="v">
                <p:oleObj r:id="rId14" imgW="4981594" imgH="1552402" progId="Equation.3">
                  <p:embed/>
                </p:oleObj>
              </mc:Choice>
              <mc:Fallback>
                <p:oleObj r:id="rId14" imgW="4981594" imgH="1552402" progId="Equation.3">
                  <p:embed/>
                  <p:pic>
                    <p:nvPicPr>
                      <p:cNvPr id="0" name="Object 13"/>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19250" y="4113213"/>
                        <a:ext cx="2570163"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1934" name="Object 14">
            <a:extLst>
              <a:ext uri="{FF2B5EF4-FFF2-40B4-BE49-F238E27FC236}">
                <a16:creationId xmlns:a16="http://schemas.microsoft.com/office/drawing/2014/main" id="{3D9958FF-D4EF-4420-B853-8284F353687D}"/>
              </a:ext>
            </a:extLst>
          </p:cNvPr>
          <p:cNvGraphicFramePr>
            <a:graphicFrameLocks/>
          </p:cNvGraphicFramePr>
          <p:nvPr/>
        </p:nvGraphicFramePr>
        <p:xfrm>
          <a:off x="1096963" y="5172075"/>
          <a:ext cx="2179637" cy="433388"/>
        </p:xfrm>
        <a:graphic>
          <a:graphicData uri="http://schemas.openxmlformats.org/presentationml/2006/ole">
            <mc:AlternateContent xmlns:mc="http://schemas.openxmlformats.org/markup-compatibility/2006">
              <mc:Choice xmlns:v="urn:schemas-microsoft-com:vml" Requires="v">
                <p:oleObj r:id="rId16" imgW="4219534" imgH="714335" progId="Equation.3">
                  <p:embed/>
                </p:oleObj>
              </mc:Choice>
              <mc:Fallback>
                <p:oleObj r:id="rId16" imgW="4219534" imgH="714335" progId="Equation.3">
                  <p:embed/>
                  <p:pic>
                    <p:nvPicPr>
                      <p:cNvPr id="0" name="Object 14"/>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96963" y="5172075"/>
                        <a:ext cx="2179637"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35" name="Text Box 15">
            <a:extLst>
              <a:ext uri="{FF2B5EF4-FFF2-40B4-BE49-F238E27FC236}">
                <a16:creationId xmlns:a16="http://schemas.microsoft.com/office/drawing/2014/main" id="{75872C6B-6176-4F1B-B006-3C52A31B37B3}"/>
              </a:ext>
            </a:extLst>
          </p:cNvPr>
          <p:cNvSpPr txBox="1">
            <a:spLocks noChangeArrowheads="1"/>
          </p:cNvSpPr>
          <p:nvPr/>
        </p:nvSpPr>
        <p:spPr bwMode="auto">
          <a:xfrm>
            <a:off x="3327400" y="5159375"/>
            <a:ext cx="43418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zh-CN" sz="2000" b="1">
                <a:solidFill>
                  <a:srgbClr val="FF9900"/>
                </a:solidFill>
                <a:latin typeface="Times New Roman" panose="02020603050405020304" pitchFamily="18" charset="0"/>
                <a:ea typeface="楷体_GB2312" pitchFamily="49" charset="-122"/>
              </a:rPr>
              <a:t>(</a:t>
            </a:r>
            <a:r>
              <a:rPr lang="zh-CN" altLang="en-US" sz="2000" b="1">
                <a:solidFill>
                  <a:srgbClr val="FF9900"/>
                </a:solidFill>
                <a:latin typeface="Times New Roman" panose="02020603050405020304" pitchFamily="18" charset="0"/>
                <a:ea typeface="楷体_GB2312" pitchFamily="49" charset="-122"/>
              </a:rPr>
              <a:t>场中任意一点</a:t>
            </a:r>
            <a:r>
              <a:rPr lang="zh-CN" altLang="zh-CN" sz="2000" b="1" i="1">
                <a:solidFill>
                  <a:srgbClr val="00FFFF"/>
                </a:solidFill>
                <a:latin typeface="Times New Roman" panose="02020603050405020304" pitchFamily="18" charset="0"/>
                <a:ea typeface="楷体_GB2312" pitchFamily="49" charset="-122"/>
              </a:rPr>
              <a:t>P</a:t>
            </a:r>
            <a:r>
              <a:rPr lang="zh-CN" altLang="en-US" sz="2000" b="1">
                <a:solidFill>
                  <a:srgbClr val="FF9900"/>
                </a:solidFill>
                <a:latin typeface="Times New Roman" panose="02020603050405020304" pitchFamily="18" charset="0"/>
                <a:ea typeface="楷体_GB2312" pitchFamily="49" charset="-122"/>
              </a:rPr>
              <a:t>的电势表达式最简捷</a:t>
            </a:r>
            <a:r>
              <a:rPr lang="zh-CN" altLang="zh-CN" sz="2000" b="1">
                <a:solidFill>
                  <a:srgbClr val="FF9900"/>
                </a:solidFill>
                <a:latin typeface="Times New Roman" panose="02020603050405020304" pitchFamily="18" charset="0"/>
                <a:ea typeface="楷体_GB2312" pitchFamily="49" charset="-122"/>
              </a:rPr>
              <a:t>)</a:t>
            </a:r>
          </a:p>
        </p:txBody>
      </p:sp>
      <p:graphicFrame>
        <p:nvGraphicFramePr>
          <p:cNvPr id="81936" name="Object 16">
            <a:extLst>
              <a:ext uri="{FF2B5EF4-FFF2-40B4-BE49-F238E27FC236}">
                <a16:creationId xmlns:a16="http://schemas.microsoft.com/office/drawing/2014/main" id="{7F392643-FE94-455F-AB8A-6B4187A91710}"/>
              </a:ext>
            </a:extLst>
          </p:cNvPr>
          <p:cNvGraphicFramePr>
            <a:graphicFrameLocks/>
          </p:cNvGraphicFramePr>
          <p:nvPr/>
        </p:nvGraphicFramePr>
        <p:xfrm>
          <a:off x="2128838" y="5641975"/>
          <a:ext cx="1993900" cy="850900"/>
        </p:xfrm>
        <a:graphic>
          <a:graphicData uri="http://schemas.openxmlformats.org/presentationml/2006/ole">
            <mc:AlternateContent xmlns:mc="http://schemas.openxmlformats.org/markup-compatibility/2006">
              <mc:Choice xmlns:v="urn:schemas-microsoft-com:vml" Requires="v">
                <p:oleObj r:id="rId18" imgW="3838684" imgH="1552402" progId="Equation.3">
                  <p:embed/>
                </p:oleObj>
              </mc:Choice>
              <mc:Fallback>
                <p:oleObj r:id="rId18" imgW="3838684" imgH="1552402" progId="Equation.3">
                  <p:embed/>
                  <p:pic>
                    <p:nvPicPr>
                      <p:cNvPr id="0" name="Object 16"/>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128838" y="5641975"/>
                        <a:ext cx="1993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37" name="AutoShape 17">
            <a:extLst>
              <a:ext uri="{FF2B5EF4-FFF2-40B4-BE49-F238E27FC236}">
                <a16:creationId xmlns:a16="http://schemas.microsoft.com/office/drawing/2014/main" id="{80FD0244-CE60-4424-B5F0-C6C554EC279E}"/>
              </a:ext>
            </a:extLst>
          </p:cNvPr>
          <p:cNvSpPr>
            <a:spLocks noChangeArrowheads="1"/>
          </p:cNvSpPr>
          <p:nvPr/>
        </p:nvSpPr>
        <p:spPr bwMode="auto">
          <a:xfrm>
            <a:off x="2670175" y="1765300"/>
            <a:ext cx="533400" cy="228600"/>
          </a:xfrm>
          <a:prstGeom prst="rightArrow">
            <a:avLst>
              <a:gd name="adj1" fmla="val 50000"/>
              <a:gd name="adj2" fmla="val 58333"/>
            </a:avLst>
          </a:prstGeom>
          <a:solidFill>
            <a:srgbClr val="FF9900"/>
          </a:solidFill>
          <a:ln w="12700">
            <a:solidFill>
              <a:srgbClr val="FF99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grpSp>
        <p:nvGrpSpPr>
          <p:cNvPr id="2" name="Group 18">
            <a:extLst>
              <a:ext uri="{FF2B5EF4-FFF2-40B4-BE49-F238E27FC236}">
                <a16:creationId xmlns:a16="http://schemas.microsoft.com/office/drawing/2014/main" id="{4BA28861-BCA5-460C-8A06-941D479B4FB5}"/>
              </a:ext>
            </a:extLst>
          </p:cNvPr>
          <p:cNvGrpSpPr>
            <a:grpSpLocks/>
          </p:cNvGrpSpPr>
          <p:nvPr/>
        </p:nvGrpSpPr>
        <p:grpSpPr bwMode="auto">
          <a:xfrm>
            <a:off x="5943600" y="2817813"/>
            <a:ext cx="2743200" cy="2819400"/>
            <a:chOff x="0" y="0"/>
            <a:chExt cx="1728" cy="1776"/>
          </a:xfrm>
        </p:grpSpPr>
        <p:grpSp>
          <p:nvGrpSpPr>
            <p:cNvPr id="219163" name="Group 19">
              <a:extLst>
                <a:ext uri="{FF2B5EF4-FFF2-40B4-BE49-F238E27FC236}">
                  <a16:creationId xmlns:a16="http://schemas.microsoft.com/office/drawing/2014/main" id="{FB1645AE-63DF-490D-89E1-D5A9F660C74E}"/>
                </a:ext>
              </a:extLst>
            </p:cNvPr>
            <p:cNvGrpSpPr>
              <a:grpSpLocks/>
            </p:cNvGrpSpPr>
            <p:nvPr/>
          </p:nvGrpSpPr>
          <p:grpSpPr bwMode="auto">
            <a:xfrm>
              <a:off x="1536" y="0"/>
              <a:ext cx="0" cy="1776"/>
              <a:chOff x="0" y="0"/>
              <a:chExt cx="0" cy="1776"/>
            </a:xfrm>
          </p:grpSpPr>
          <p:sp>
            <p:nvSpPr>
              <p:cNvPr id="219171" name="Line 20">
                <a:extLst>
                  <a:ext uri="{FF2B5EF4-FFF2-40B4-BE49-F238E27FC236}">
                    <a16:creationId xmlns:a16="http://schemas.microsoft.com/office/drawing/2014/main" id="{4A5EC238-D058-4021-917A-B7172CDC0292}"/>
                  </a:ext>
                </a:extLst>
              </p:cNvPr>
              <p:cNvSpPr>
                <a:spLocks noChangeShapeType="1"/>
              </p:cNvSpPr>
              <p:nvPr/>
            </p:nvSpPr>
            <p:spPr bwMode="auto">
              <a:xfrm>
                <a:off x="0" y="432"/>
                <a:ext cx="0" cy="864"/>
              </a:xfrm>
              <a:prstGeom prst="line">
                <a:avLst/>
              </a:prstGeom>
              <a:noFill/>
              <a:ln w="38100">
                <a:solidFill>
                  <a:srgbClr val="66FF33"/>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9172" name="Line 21">
                <a:extLst>
                  <a:ext uri="{FF2B5EF4-FFF2-40B4-BE49-F238E27FC236}">
                    <a16:creationId xmlns:a16="http://schemas.microsoft.com/office/drawing/2014/main" id="{67B986E1-DE53-4243-A84A-FBE6E3FCF988}"/>
                  </a:ext>
                </a:extLst>
              </p:cNvPr>
              <p:cNvSpPr>
                <a:spLocks noChangeShapeType="1"/>
              </p:cNvSpPr>
              <p:nvPr/>
            </p:nvSpPr>
            <p:spPr bwMode="auto">
              <a:xfrm>
                <a:off x="0" y="1296"/>
                <a:ext cx="0" cy="480"/>
              </a:xfrm>
              <a:prstGeom prst="line">
                <a:avLst/>
              </a:prstGeom>
              <a:noFill/>
              <a:ln w="38100">
                <a:solidFill>
                  <a:srgbClr val="66FF33"/>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9173" name="Line 22">
                <a:extLst>
                  <a:ext uri="{FF2B5EF4-FFF2-40B4-BE49-F238E27FC236}">
                    <a16:creationId xmlns:a16="http://schemas.microsoft.com/office/drawing/2014/main" id="{A9448189-766C-45E4-9580-8F846CC69E83}"/>
                  </a:ext>
                </a:extLst>
              </p:cNvPr>
              <p:cNvSpPr>
                <a:spLocks noChangeShapeType="1"/>
              </p:cNvSpPr>
              <p:nvPr/>
            </p:nvSpPr>
            <p:spPr bwMode="auto">
              <a:xfrm>
                <a:off x="0" y="0"/>
                <a:ext cx="0" cy="432"/>
              </a:xfrm>
              <a:prstGeom prst="line">
                <a:avLst/>
              </a:prstGeom>
              <a:noFill/>
              <a:ln w="38100">
                <a:solidFill>
                  <a:srgbClr val="66FF33"/>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9164" name="Group 23">
              <a:extLst>
                <a:ext uri="{FF2B5EF4-FFF2-40B4-BE49-F238E27FC236}">
                  <a16:creationId xmlns:a16="http://schemas.microsoft.com/office/drawing/2014/main" id="{E3F650A9-C9CB-419C-B722-35214BA8D40C}"/>
                </a:ext>
              </a:extLst>
            </p:cNvPr>
            <p:cNvGrpSpPr>
              <a:grpSpLocks/>
            </p:cNvGrpSpPr>
            <p:nvPr/>
          </p:nvGrpSpPr>
          <p:grpSpPr bwMode="auto">
            <a:xfrm>
              <a:off x="0" y="384"/>
              <a:ext cx="1728" cy="384"/>
              <a:chOff x="0" y="0"/>
              <a:chExt cx="1728" cy="384"/>
            </a:xfrm>
          </p:grpSpPr>
          <p:sp>
            <p:nvSpPr>
              <p:cNvPr id="219168" name="Line 24">
                <a:extLst>
                  <a:ext uri="{FF2B5EF4-FFF2-40B4-BE49-F238E27FC236}">
                    <a16:creationId xmlns:a16="http://schemas.microsoft.com/office/drawing/2014/main" id="{6124D1B6-E6E7-456A-BC01-1F26C6469A97}"/>
                  </a:ext>
                </a:extLst>
              </p:cNvPr>
              <p:cNvSpPr>
                <a:spLocks noChangeShapeType="1"/>
              </p:cNvSpPr>
              <p:nvPr/>
            </p:nvSpPr>
            <p:spPr bwMode="auto">
              <a:xfrm flipH="1">
                <a:off x="48" y="384"/>
                <a:ext cx="1680" cy="0"/>
              </a:xfrm>
              <a:prstGeom prst="line">
                <a:avLst/>
              </a:prstGeom>
              <a:noFill/>
              <a:ln w="12700">
                <a:solidFill>
                  <a:srgbClr val="FFFF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9169" name="Text Box 25">
                <a:extLst>
                  <a:ext uri="{FF2B5EF4-FFF2-40B4-BE49-F238E27FC236}">
                    <a16:creationId xmlns:a16="http://schemas.microsoft.com/office/drawing/2014/main" id="{04875B7F-0E73-4934-A4EE-38E1D245B964}"/>
                  </a:ext>
                </a:extLst>
              </p:cNvPr>
              <p:cNvSpPr txBox="1">
                <a:spLocks noChangeArrowheads="1"/>
              </p:cNvSpPr>
              <p:nvPr/>
            </p:nvSpPr>
            <p:spPr bwMode="auto">
              <a:xfrm>
                <a:off x="0" y="0"/>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zh-CN" sz="2400" b="1" i="1">
                    <a:solidFill>
                      <a:srgbClr val="FFFFFF"/>
                    </a:solidFill>
                    <a:latin typeface="Times New Roman" panose="02020603050405020304" pitchFamily="18" charset="0"/>
                  </a:rPr>
                  <a:t>X</a:t>
                </a:r>
                <a:endParaRPr lang="zh-CN" altLang="zh-CN" sz="2400" b="1">
                  <a:solidFill>
                    <a:srgbClr val="FFFF00"/>
                  </a:solidFill>
                  <a:latin typeface="Times New Roman" panose="02020603050405020304" pitchFamily="18" charset="0"/>
                </a:endParaRPr>
              </a:p>
            </p:txBody>
          </p:sp>
          <p:sp>
            <p:nvSpPr>
              <p:cNvPr id="219170" name="Text Box 26">
                <a:extLst>
                  <a:ext uri="{FF2B5EF4-FFF2-40B4-BE49-F238E27FC236}">
                    <a16:creationId xmlns:a16="http://schemas.microsoft.com/office/drawing/2014/main" id="{0FA1CE2A-2F98-4CF1-BC18-CC57C3D8B547}"/>
                  </a:ext>
                </a:extLst>
              </p:cNvPr>
              <p:cNvSpPr txBox="1">
                <a:spLocks noChangeArrowheads="1"/>
              </p:cNvSpPr>
              <p:nvPr/>
            </p:nvSpPr>
            <p:spPr bwMode="auto">
              <a:xfrm>
                <a:off x="1296" y="9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zh-CN" sz="2400" b="1" i="1">
                    <a:solidFill>
                      <a:srgbClr val="FFFFFF"/>
                    </a:solidFill>
                    <a:latin typeface="Times New Roman" panose="02020603050405020304" pitchFamily="18" charset="0"/>
                  </a:rPr>
                  <a:t>O</a:t>
                </a:r>
                <a:endParaRPr lang="zh-CN" altLang="zh-CN" sz="2400" b="1">
                  <a:solidFill>
                    <a:srgbClr val="FFFF00"/>
                  </a:solidFill>
                  <a:latin typeface="Times New Roman" panose="02020603050405020304" pitchFamily="18" charset="0"/>
                </a:endParaRPr>
              </a:p>
            </p:txBody>
          </p:sp>
        </p:grpSp>
        <p:grpSp>
          <p:nvGrpSpPr>
            <p:cNvPr id="219165" name="Group 27">
              <a:extLst>
                <a:ext uri="{FF2B5EF4-FFF2-40B4-BE49-F238E27FC236}">
                  <a16:creationId xmlns:a16="http://schemas.microsoft.com/office/drawing/2014/main" id="{8027B2E1-14F0-41B4-A651-6FE1E252EC65}"/>
                </a:ext>
              </a:extLst>
            </p:cNvPr>
            <p:cNvGrpSpPr>
              <a:grpSpLocks/>
            </p:cNvGrpSpPr>
            <p:nvPr/>
          </p:nvGrpSpPr>
          <p:grpSpPr bwMode="auto">
            <a:xfrm>
              <a:off x="816" y="384"/>
              <a:ext cx="238" cy="501"/>
              <a:chOff x="0" y="0"/>
              <a:chExt cx="238" cy="501"/>
            </a:xfrm>
          </p:grpSpPr>
          <p:sp>
            <p:nvSpPr>
              <p:cNvPr id="219166" name="Rectangle 28">
                <a:extLst>
                  <a:ext uri="{FF2B5EF4-FFF2-40B4-BE49-F238E27FC236}">
                    <a16:creationId xmlns:a16="http://schemas.microsoft.com/office/drawing/2014/main" id="{96B6E321-ACB0-46C2-B595-77504182764A}"/>
                  </a:ext>
                </a:extLst>
              </p:cNvPr>
              <p:cNvSpPr>
                <a:spLocks noChangeArrowheads="1"/>
              </p:cNvSpPr>
              <p:nvPr/>
            </p:nvSpPr>
            <p:spPr bwMode="auto">
              <a:xfrm>
                <a:off x="48" y="251"/>
                <a:ext cx="19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zh-CN" sz="2000" b="1">
                    <a:solidFill>
                      <a:srgbClr val="FFFF00"/>
                    </a:solidFill>
                    <a:latin typeface="Times New Roman" panose="02020603050405020304" pitchFamily="18" charset="0"/>
                    <a:sym typeface="Symbol" panose="05050102010706020507" pitchFamily="18" charset="2"/>
                  </a:rPr>
                  <a:t></a:t>
                </a:r>
                <a:endParaRPr lang="zh-CN" altLang="zh-CN" sz="2200" b="1">
                  <a:solidFill>
                    <a:srgbClr val="FFFFFF"/>
                  </a:solidFill>
                  <a:latin typeface="Times New Roman" panose="02020603050405020304" pitchFamily="18" charset="0"/>
                  <a:sym typeface="Symbol" panose="05050102010706020507" pitchFamily="18" charset="2"/>
                </a:endParaRPr>
              </a:p>
            </p:txBody>
          </p:sp>
          <p:sp>
            <p:nvSpPr>
              <p:cNvPr id="219167" name="Text Box 29">
                <a:extLst>
                  <a:ext uri="{FF2B5EF4-FFF2-40B4-BE49-F238E27FC236}">
                    <a16:creationId xmlns:a16="http://schemas.microsoft.com/office/drawing/2014/main" id="{7589034E-1DCE-4B21-AAF5-D9B03A75003C}"/>
                  </a:ext>
                </a:extLst>
              </p:cNvPr>
              <p:cNvSpPr txBox="1">
                <a:spLocks noChangeArrowheads="1"/>
              </p:cNvSpPr>
              <p:nvPr/>
            </p:nvSpPr>
            <p:spPr bwMode="auto">
              <a:xfrm>
                <a:off x="0" y="0"/>
                <a:ext cx="2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zh-CN" sz="2400" b="1" i="1">
                    <a:solidFill>
                      <a:srgbClr val="FFFF00"/>
                    </a:solidFill>
                    <a:latin typeface="Times New Roman" panose="02020603050405020304" pitchFamily="18" charset="0"/>
                  </a:rPr>
                  <a:t>P</a:t>
                </a:r>
                <a:endParaRPr lang="zh-CN" altLang="zh-CN" sz="2400" b="1">
                  <a:solidFill>
                    <a:srgbClr val="FFFF00"/>
                  </a:solidFill>
                  <a:latin typeface="Times New Roman" panose="02020603050405020304" pitchFamily="18" charset="0"/>
                </a:endParaRPr>
              </a:p>
            </p:txBody>
          </p:sp>
        </p:grpSp>
      </p:grpSp>
      <p:sp>
        <p:nvSpPr>
          <p:cNvPr id="81950" name="AutoShape 30">
            <a:extLst>
              <a:ext uri="{FF2B5EF4-FFF2-40B4-BE49-F238E27FC236}">
                <a16:creationId xmlns:a16="http://schemas.microsoft.com/office/drawing/2014/main" id="{8AD107B2-B3AB-4A7F-A2C5-4F40FDCCE903}"/>
              </a:ext>
            </a:extLst>
          </p:cNvPr>
          <p:cNvSpPr>
            <a:spLocks noChangeArrowheads="1"/>
          </p:cNvSpPr>
          <p:nvPr/>
        </p:nvSpPr>
        <p:spPr bwMode="auto">
          <a:xfrm>
            <a:off x="4948238" y="5891213"/>
            <a:ext cx="2241550" cy="409575"/>
          </a:xfrm>
          <a:prstGeom prst="wedgeRectCallout">
            <a:avLst>
              <a:gd name="adj1" fmla="val -81093"/>
              <a:gd name="adj2" fmla="val -3486"/>
            </a:avLst>
          </a:prstGeom>
          <a:noFill/>
          <a:ln w="12700">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defTabSz="762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000" b="1">
                <a:solidFill>
                  <a:srgbClr val="FF9900"/>
                </a:solidFill>
                <a:latin typeface="Times New Roman" panose="02020603050405020304" pitchFamily="18" charset="0"/>
                <a:ea typeface="楷体_GB2312" pitchFamily="49" charset="-122"/>
              </a:rPr>
              <a:t>离带电直线的距离</a:t>
            </a:r>
          </a:p>
        </p:txBody>
      </p:sp>
      <p:sp>
        <p:nvSpPr>
          <p:cNvPr id="81951" name="Text Box 31">
            <a:extLst>
              <a:ext uri="{FF2B5EF4-FFF2-40B4-BE49-F238E27FC236}">
                <a16:creationId xmlns:a16="http://schemas.microsoft.com/office/drawing/2014/main" id="{70CDF28C-3DEB-45CB-BED5-C3CFFD8A17FE}"/>
              </a:ext>
            </a:extLst>
          </p:cNvPr>
          <p:cNvSpPr txBox="1">
            <a:spLocks noChangeArrowheads="1"/>
          </p:cNvSpPr>
          <p:nvPr/>
        </p:nvSpPr>
        <p:spPr bwMode="auto">
          <a:xfrm>
            <a:off x="7239000" y="4119563"/>
            <a:ext cx="482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zh-CN" sz="2800" b="1" i="1">
                <a:solidFill>
                  <a:srgbClr val="FFFFFF"/>
                </a:solidFill>
                <a:latin typeface="Times New Roman" panose="02020603050405020304" pitchFamily="18" charset="0"/>
              </a:rPr>
              <a:t>x</a:t>
            </a:r>
            <a:r>
              <a:rPr lang="zh-CN" altLang="zh-CN" sz="2800" b="1" i="1" baseline="-10000">
                <a:solidFill>
                  <a:srgbClr val="FFFFFF"/>
                </a:solidFill>
                <a:latin typeface="Times New Roman" panose="02020603050405020304" pitchFamily="18" charset="0"/>
              </a:rPr>
              <a:t>p</a:t>
            </a:r>
            <a:endParaRPr lang="zh-CN" altLang="zh-CN" sz="2400" b="1">
              <a:solidFill>
                <a:srgbClr val="FFFF00"/>
              </a:solidFill>
              <a:latin typeface="Times New Roman" panose="02020603050405020304" pitchFamily="18" charset="0"/>
            </a:endParaRPr>
          </a:p>
        </p:txBody>
      </p:sp>
      <p:grpSp>
        <p:nvGrpSpPr>
          <p:cNvPr id="6" name="Group 32">
            <a:extLst>
              <a:ext uri="{FF2B5EF4-FFF2-40B4-BE49-F238E27FC236}">
                <a16:creationId xmlns:a16="http://schemas.microsoft.com/office/drawing/2014/main" id="{55B5EF75-B7CC-40DC-B710-8E171C6010BE}"/>
              </a:ext>
            </a:extLst>
          </p:cNvPr>
          <p:cNvGrpSpPr>
            <a:grpSpLocks/>
          </p:cNvGrpSpPr>
          <p:nvPr/>
        </p:nvGrpSpPr>
        <p:grpSpPr bwMode="auto">
          <a:xfrm>
            <a:off x="6577013" y="3375025"/>
            <a:ext cx="438150" cy="1243013"/>
            <a:chOff x="0" y="0"/>
            <a:chExt cx="276" cy="783"/>
          </a:xfrm>
        </p:grpSpPr>
        <p:grpSp>
          <p:nvGrpSpPr>
            <p:cNvPr id="219159" name="Group 33">
              <a:extLst>
                <a:ext uri="{FF2B5EF4-FFF2-40B4-BE49-F238E27FC236}">
                  <a16:creationId xmlns:a16="http://schemas.microsoft.com/office/drawing/2014/main" id="{0BDFD889-EBC9-4F0A-A8D1-D188FBEF7919}"/>
                </a:ext>
              </a:extLst>
            </p:cNvPr>
            <p:cNvGrpSpPr>
              <a:grpSpLocks/>
            </p:cNvGrpSpPr>
            <p:nvPr/>
          </p:nvGrpSpPr>
          <p:grpSpPr bwMode="auto">
            <a:xfrm>
              <a:off x="33" y="0"/>
              <a:ext cx="212" cy="527"/>
              <a:chOff x="0" y="0"/>
              <a:chExt cx="212" cy="527"/>
            </a:xfrm>
          </p:grpSpPr>
          <p:sp>
            <p:nvSpPr>
              <p:cNvPr id="219161" name="Rectangle 34">
                <a:extLst>
                  <a:ext uri="{FF2B5EF4-FFF2-40B4-BE49-F238E27FC236}">
                    <a16:creationId xmlns:a16="http://schemas.microsoft.com/office/drawing/2014/main" id="{73B2A551-9DC4-4D07-9690-7F86098C9B5B}"/>
                  </a:ext>
                </a:extLst>
              </p:cNvPr>
              <p:cNvSpPr>
                <a:spLocks noChangeArrowheads="1"/>
              </p:cNvSpPr>
              <p:nvPr/>
            </p:nvSpPr>
            <p:spPr bwMode="auto">
              <a:xfrm>
                <a:off x="0" y="277"/>
                <a:ext cx="19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zh-CN" sz="2000" b="1">
                    <a:solidFill>
                      <a:srgbClr val="FFFF00"/>
                    </a:solidFill>
                    <a:latin typeface="Times New Roman" panose="02020603050405020304" pitchFamily="18" charset="0"/>
                    <a:sym typeface="Symbol" panose="05050102010706020507" pitchFamily="18" charset="2"/>
                  </a:rPr>
                  <a:t></a:t>
                </a:r>
                <a:endParaRPr lang="zh-CN" altLang="zh-CN" sz="2200" b="1">
                  <a:solidFill>
                    <a:srgbClr val="FFFFFF"/>
                  </a:solidFill>
                  <a:latin typeface="Times New Roman" panose="02020603050405020304" pitchFamily="18" charset="0"/>
                  <a:sym typeface="Symbol" panose="05050102010706020507" pitchFamily="18" charset="2"/>
                </a:endParaRPr>
              </a:p>
            </p:txBody>
          </p:sp>
          <p:sp>
            <p:nvSpPr>
              <p:cNvPr id="219162" name="Text Box 35">
                <a:extLst>
                  <a:ext uri="{FF2B5EF4-FFF2-40B4-BE49-F238E27FC236}">
                    <a16:creationId xmlns:a16="http://schemas.microsoft.com/office/drawing/2014/main" id="{D5240840-05A6-4648-9BD7-BB50F124224C}"/>
                  </a:ext>
                </a:extLst>
              </p:cNvPr>
              <p:cNvSpPr txBox="1">
                <a:spLocks noChangeArrowheads="1"/>
              </p:cNvSpPr>
              <p:nvPr/>
            </p:nvSpPr>
            <p:spPr bwMode="auto">
              <a:xfrm>
                <a:off x="0" y="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zh-CN" sz="2400" b="1" i="1">
                    <a:solidFill>
                      <a:srgbClr val="FFFF00"/>
                    </a:solidFill>
                    <a:latin typeface="Times New Roman" panose="02020603050405020304" pitchFamily="18" charset="0"/>
                  </a:rPr>
                  <a:t>a</a:t>
                </a:r>
                <a:endParaRPr lang="zh-CN" altLang="zh-CN" sz="2400" b="1">
                  <a:solidFill>
                    <a:srgbClr val="FFFF00"/>
                  </a:solidFill>
                  <a:latin typeface="Times New Roman" panose="02020603050405020304" pitchFamily="18" charset="0"/>
                </a:endParaRPr>
              </a:p>
            </p:txBody>
          </p:sp>
        </p:grpSp>
        <p:sp>
          <p:nvSpPr>
            <p:cNvPr id="219160" name="Rectangle 36">
              <a:extLst>
                <a:ext uri="{FF2B5EF4-FFF2-40B4-BE49-F238E27FC236}">
                  <a16:creationId xmlns:a16="http://schemas.microsoft.com/office/drawing/2014/main" id="{8052DCD7-6DCC-4DB4-BA02-EEC313AD1228}"/>
                </a:ext>
              </a:extLst>
            </p:cNvPr>
            <p:cNvSpPr>
              <a:spLocks noChangeArrowheads="1"/>
            </p:cNvSpPr>
            <p:nvPr/>
          </p:nvSpPr>
          <p:spPr bwMode="auto">
            <a:xfrm>
              <a:off x="0" y="495"/>
              <a:ext cx="2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zh-CN" sz="2400" b="1" i="1">
                  <a:solidFill>
                    <a:srgbClr val="FFFF00"/>
                  </a:solidFill>
                  <a:latin typeface="Times New Roman" panose="02020603050405020304" pitchFamily="18" charset="0"/>
                </a:rPr>
                <a:t>x</a:t>
              </a:r>
              <a:r>
                <a:rPr lang="zh-CN" altLang="zh-CN" sz="2400" b="1" i="1" baseline="-10000">
                  <a:solidFill>
                    <a:srgbClr val="FFFF00"/>
                  </a:solidFill>
                  <a:latin typeface="Times New Roman" panose="02020603050405020304" pitchFamily="18" charset="0"/>
                </a:rPr>
                <a:t>a</a:t>
              </a:r>
            </a:p>
          </p:txBody>
        </p:sp>
      </p:grpSp>
      <p:sp>
        <p:nvSpPr>
          <p:cNvPr id="81957" name="Text Box 37">
            <a:extLst>
              <a:ext uri="{FF2B5EF4-FFF2-40B4-BE49-F238E27FC236}">
                <a16:creationId xmlns:a16="http://schemas.microsoft.com/office/drawing/2014/main" id="{217CED65-60B0-401C-98A2-9EB2CFFD1120}"/>
              </a:ext>
            </a:extLst>
          </p:cNvPr>
          <p:cNvSpPr txBox="1">
            <a:spLocks noChangeArrowheads="1"/>
          </p:cNvSpPr>
          <p:nvPr/>
        </p:nvSpPr>
        <p:spPr bwMode="auto">
          <a:xfrm>
            <a:off x="590550" y="5099050"/>
            <a:ext cx="4905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400" b="1">
                <a:solidFill>
                  <a:srgbClr val="FFFFFF"/>
                </a:solidFill>
                <a:latin typeface="Times New Roman" panose="02020603050405020304" pitchFamily="18" charset="0"/>
                <a:ea typeface="楷体_GB2312" pitchFamily="49" charset="-122"/>
              </a:rPr>
              <a:t>取</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192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81922"/>
                                        </p:tgtEl>
                                        <p:attrNameLst>
                                          <p:attrName>style.visibility</p:attrName>
                                        </p:attrNameLst>
                                      </p:cBhvr>
                                      <p:to>
                                        <p:strVal val="visible"/>
                                      </p:to>
                                    </p:set>
                                    <p:animEffect transition="in" filter="wipe(left)">
                                      <p:cBhvr>
                                        <p:cTn id="11" dur="500"/>
                                        <p:tgtEl>
                                          <p:spTgt spid="8192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81923"/>
                                        </p:tgtEl>
                                        <p:attrNameLst>
                                          <p:attrName>style.visibility</p:attrName>
                                        </p:attrNameLst>
                                      </p:cBhvr>
                                      <p:to>
                                        <p:strVal val="visible"/>
                                      </p:to>
                                    </p:set>
                                    <p:animEffect transition="in" filter="wipe(left)">
                                      <p:cBhvr>
                                        <p:cTn id="16" dur="500"/>
                                        <p:tgtEl>
                                          <p:spTgt spid="8192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81924"/>
                                        </p:tgtEl>
                                        <p:attrNameLst>
                                          <p:attrName>style.visibility</p:attrName>
                                        </p:attrNameLst>
                                      </p:cBhvr>
                                      <p:to>
                                        <p:strVal val="visible"/>
                                      </p:to>
                                    </p:set>
                                    <p:animEffect transition="in" filter="wipe(left)">
                                      <p:cBhvr>
                                        <p:cTn id="21" dur="500"/>
                                        <p:tgtEl>
                                          <p:spTgt spid="8192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4" presetClass="entr" presetSubtype="32"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box(out)">
                                      <p:cBhvr>
                                        <p:cTn id="26" dur="500"/>
                                        <p:tgtEl>
                                          <p:spTgt spid="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81951"/>
                                        </p:tgtEl>
                                        <p:attrNameLst>
                                          <p:attrName>style.visibility</p:attrName>
                                        </p:attrNameLst>
                                      </p:cBhvr>
                                      <p:to>
                                        <p:strVal val="visible"/>
                                      </p:to>
                                    </p:set>
                                    <p:animEffect transition="in" filter="wipe(left)">
                                      <p:cBhvr>
                                        <p:cTn id="31" dur="500"/>
                                        <p:tgtEl>
                                          <p:spTgt spid="81951"/>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81926"/>
                                        </p:tgtEl>
                                        <p:attrNameLst>
                                          <p:attrName>style.visibility</p:attrName>
                                        </p:attrNameLst>
                                      </p:cBhvr>
                                      <p:to>
                                        <p:strVal val="visible"/>
                                      </p:to>
                                    </p:set>
                                    <p:animEffect transition="in" filter="wipe(left)">
                                      <p:cBhvr>
                                        <p:cTn id="36" dur="500"/>
                                        <p:tgtEl>
                                          <p:spTgt spid="81926"/>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81937"/>
                                        </p:tgtEl>
                                        <p:attrNameLst>
                                          <p:attrName>style.visibility</p:attrName>
                                        </p:attrNameLst>
                                      </p:cBhvr>
                                      <p:to>
                                        <p:strVal val="visible"/>
                                      </p:to>
                                    </p:set>
                                    <p:animEffect transition="in" filter="wipe(left)">
                                      <p:cBhvr>
                                        <p:cTn id="41" dur="500"/>
                                        <p:tgtEl>
                                          <p:spTgt spid="81937"/>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81927"/>
                                        </p:tgtEl>
                                        <p:attrNameLst>
                                          <p:attrName>style.visibility</p:attrName>
                                        </p:attrNameLst>
                                      </p:cBhvr>
                                      <p:to>
                                        <p:strVal val="visible"/>
                                      </p:to>
                                    </p:set>
                                    <p:animEffect transition="in" filter="wipe(left)">
                                      <p:cBhvr>
                                        <p:cTn id="46" dur="500"/>
                                        <p:tgtEl>
                                          <p:spTgt spid="81927"/>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81928"/>
                                        </p:tgtEl>
                                        <p:attrNameLst>
                                          <p:attrName>style.visibility</p:attrName>
                                        </p:attrNameLst>
                                      </p:cBhvr>
                                      <p:to>
                                        <p:strVal val="visible"/>
                                      </p:to>
                                    </p:set>
                                    <p:animEffect transition="in" filter="wipe(left)">
                                      <p:cBhvr>
                                        <p:cTn id="51" dur="500"/>
                                        <p:tgtEl>
                                          <p:spTgt spid="81928"/>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nodeType="clickEffect">
                                  <p:stCondLst>
                                    <p:cond delay="0"/>
                                  </p:stCondLst>
                                  <p:childTnLst>
                                    <p:set>
                                      <p:cBhvr>
                                        <p:cTn id="55" dur="1" fill="hold">
                                          <p:stCondLst>
                                            <p:cond delay="0"/>
                                          </p:stCondLst>
                                        </p:cTn>
                                        <p:tgtEl>
                                          <p:spTgt spid="81929"/>
                                        </p:tgtEl>
                                        <p:attrNameLst>
                                          <p:attrName>style.visibility</p:attrName>
                                        </p:attrNameLst>
                                      </p:cBhvr>
                                      <p:to>
                                        <p:strVal val="visible"/>
                                      </p:to>
                                    </p:set>
                                    <p:animEffect transition="in" filter="wipe(left)">
                                      <p:cBhvr>
                                        <p:cTn id="56" dur="500"/>
                                        <p:tgtEl>
                                          <p:spTgt spid="81929"/>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81930"/>
                                        </p:tgtEl>
                                        <p:attrNameLst>
                                          <p:attrName>style.visibility</p:attrName>
                                        </p:attrNameLst>
                                      </p:cBhvr>
                                      <p:to>
                                        <p:strVal val="visible"/>
                                      </p:to>
                                    </p:set>
                                    <p:animEffect transition="in" filter="wipe(left)">
                                      <p:cBhvr>
                                        <p:cTn id="61" dur="500"/>
                                        <p:tgtEl>
                                          <p:spTgt spid="81930"/>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1" fill="hold" nodeType="clickEffect">
                                  <p:stCondLst>
                                    <p:cond delay="0"/>
                                  </p:stCondLst>
                                  <p:childTnLst>
                                    <p:set>
                                      <p:cBhvr>
                                        <p:cTn id="65" dur="1" fill="hold">
                                          <p:stCondLst>
                                            <p:cond delay="0"/>
                                          </p:stCondLst>
                                        </p:cTn>
                                        <p:tgtEl>
                                          <p:spTgt spid="6"/>
                                        </p:tgtEl>
                                        <p:attrNameLst>
                                          <p:attrName>style.visibility</p:attrName>
                                        </p:attrNameLst>
                                      </p:cBhvr>
                                      <p:to>
                                        <p:strVal val="visible"/>
                                      </p:to>
                                    </p:set>
                                    <p:animEffect transition="in" filter="wipe(up)">
                                      <p:cBhvr>
                                        <p:cTn id="66" dur="500"/>
                                        <p:tgtEl>
                                          <p:spTgt spid="6"/>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nodeType="clickEffect">
                                  <p:stCondLst>
                                    <p:cond delay="0"/>
                                  </p:stCondLst>
                                  <p:childTnLst>
                                    <p:set>
                                      <p:cBhvr>
                                        <p:cTn id="70" dur="1" fill="hold">
                                          <p:stCondLst>
                                            <p:cond delay="0"/>
                                          </p:stCondLst>
                                        </p:cTn>
                                        <p:tgtEl>
                                          <p:spTgt spid="81931"/>
                                        </p:tgtEl>
                                        <p:attrNameLst>
                                          <p:attrName>style.visibility</p:attrName>
                                        </p:attrNameLst>
                                      </p:cBhvr>
                                      <p:to>
                                        <p:strVal val="visible"/>
                                      </p:to>
                                    </p:set>
                                    <p:animEffect transition="in" filter="wipe(left)">
                                      <p:cBhvr>
                                        <p:cTn id="71" dur="500"/>
                                        <p:tgtEl>
                                          <p:spTgt spid="81931"/>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nodeType="clickEffect">
                                  <p:stCondLst>
                                    <p:cond delay="0"/>
                                  </p:stCondLst>
                                  <p:childTnLst>
                                    <p:set>
                                      <p:cBhvr>
                                        <p:cTn id="75" dur="1" fill="hold">
                                          <p:stCondLst>
                                            <p:cond delay="0"/>
                                          </p:stCondLst>
                                        </p:cTn>
                                        <p:tgtEl>
                                          <p:spTgt spid="81932"/>
                                        </p:tgtEl>
                                        <p:attrNameLst>
                                          <p:attrName>style.visibility</p:attrName>
                                        </p:attrNameLst>
                                      </p:cBhvr>
                                      <p:to>
                                        <p:strVal val="visible"/>
                                      </p:to>
                                    </p:set>
                                    <p:animEffect transition="in" filter="wipe(left)">
                                      <p:cBhvr>
                                        <p:cTn id="76" dur="500"/>
                                        <p:tgtEl>
                                          <p:spTgt spid="81932"/>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8" fill="hold" nodeType="clickEffect">
                                  <p:stCondLst>
                                    <p:cond delay="0"/>
                                  </p:stCondLst>
                                  <p:childTnLst>
                                    <p:set>
                                      <p:cBhvr>
                                        <p:cTn id="80" dur="1" fill="hold">
                                          <p:stCondLst>
                                            <p:cond delay="0"/>
                                          </p:stCondLst>
                                        </p:cTn>
                                        <p:tgtEl>
                                          <p:spTgt spid="81933"/>
                                        </p:tgtEl>
                                        <p:attrNameLst>
                                          <p:attrName>style.visibility</p:attrName>
                                        </p:attrNameLst>
                                      </p:cBhvr>
                                      <p:to>
                                        <p:strVal val="visible"/>
                                      </p:to>
                                    </p:set>
                                    <p:animEffect transition="in" filter="wipe(left)">
                                      <p:cBhvr>
                                        <p:cTn id="81" dur="500"/>
                                        <p:tgtEl>
                                          <p:spTgt spid="81933"/>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81957"/>
                                        </p:tgtEl>
                                        <p:attrNameLst>
                                          <p:attrName>style.visibility</p:attrName>
                                        </p:attrNameLst>
                                      </p:cBhvr>
                                      <p:to>
                                        <p:strVal val="visible"/>
                                      </p:to>
                                    </p:set>
                                    <p:animEffect transition="in" filter="wipe(left)">
                                      <p:cBhvr>
                                        <p:cTn id="86" dur="500"/>
                                        <p:tgtEl>
                                          <p:spTgt spid="81957"/>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8" fill="hold" nodeType="clickEffect">
                                  <p:stCondLst>
                                    <p:cond delay="0"/>
                                  </p:stCondLst>
                                  <p:childTnLst>
                                    <p:set>
                                      <p:cBhvr>
                                        <p:cTn id="90" dur="1" fill="hold">
                                          <p:stCondLst>
                                            <p:cond delay="0"/>
                                          </p:stCondLst>
                                        </p:cTn>
                                        <p:tgtEl>
                                          <p:spTgt spid="81934"/>
                                        </p:tgtEl>
                                        <p:attrNameLst>
                                          <p:attrName>style.visibility</p:attrName>
                                        </p:attrNameLst>
                                      </p:cBhvr>
                                      <p:to>
                                        <p:strVal val="visible"/>
                                      </p:to>
                                    </p:set>
                                    <p:animEffect transition="in" filter="wipe(left)">
                                      <p:cBhvr>
                                        <p:cTn id="91" dur="500"/>
                                        <p:tgtEl>
                                          <p:spTgt spid="81934"/>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81935"/>
                                        </p:tgtEl>
                                        <p:attrNameLst>
                                          <p:attrName>style.visibility</p:attrName>
                                        </p:attrNameLst>
                                      </p:cBhvr>
                                      <p:to>
                                        <p:strVal val="visible"/>
                                      </p:to>
                                    </p:set>
                                    <p:animEffect transition="in" filter="wipe(left)">
                                      <p:cBhvr>
                                        <p:cTn id="96" dur="500"/>
                                        <p:tgtEl>
                                          <p:spTgt spid="81935"/>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22" presetClass="entr" presetSubtype="8" fill="hold" nodeType="clickEffect">
                                  <p:stCondLst>
                                    <p:cond delay="0"/>
                                  </p:stCondLst>
                                  <p:childTnLst>
                                    <p:set>
                                      <p:cBhvr>
                                        <p:cTn id="100" dur="1" fill="hold">
                                          <p:stCondLst>
                                            <p:cond delay="0"/>
                                          </p:stCondLst>
                                        </p:cTn>
                                        <p:tgtEl>
                                          <p:spTgt spid="81936"/>
                                        </p:tgtEl>
                                        <p:attrNameLst>
                                          <p:attrName>style.visibility</p:attrName>
                                        </p:attrNameLst>
                                      </p:cBhvr>
                                      <p:to>
                                        <p:strVal val="visible"/>
                                      </p:to>
                                    </p:set>
                                    <p:animEffect transition="in" filter="wipe(left)">
                                      <p:cBhvr>
                                        <p:cTn id="101" dur="500"/>
                                        <p:tgtEl>
                                          <p:spTgt spid="81936"/>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81950"/>
                                        </p:tgtEl>
                                        <p:attrNameLst>
                                          <p:attrName>style.visibility</p:attrName>
                                        </p:attrNameLst>
                                      </p:cBhvr>
                                      <p:to>
                                        <p:strVal val="visible"/>
                                      </p:to>
                                    </p:set>
                                    <p:animEffect transition="in" filter="wipe(left)">
                                      <p:cBhvr>
                                        <p:cTn id="106" dur="500"/>
                                        <p:tgtEl>
                                          <p:spTgt spid="819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2" grpId="0" autoUpdateAnimBg="0"/>
      <p:bldP spid="81923" grpId="0" autoUpdateAnimBg="0"/>
      <p:bldP spid="81924" grpId="0" autoUpdateAnimBg="0"/>
      <p:bldP spid="81925" grpId="0" autoUpdateAnimBg="0"/>
      <p:bldP spid="81930" grpId="0" autoUpdateAnimBg="0"/>
      <p:bldP spid="81935" grpId="0" autoUpdateAnimBg="0"/>
      <p:bldP spid="81937" grpId="0" animBg="1"/>
      <p:bldP spid="81950" grpId="0" animBg="1" autoUpdateAnimBg="0"/>
      <p:bldP spid="81951" grpId="0" autoUpdateAnimBg="0"/>
      <p:bldP spid="81957" grpId="0" autoUpdateAnimBg="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Text Box 2">
            <a:extLst>
              <a:ext uri="{FF2B5EF4-FFF2-40B4-BE49-F238E27FC236}">
                <a16:creationId xmlns:a16="http://schemas.microsoft.com/office/drawing/2014/main" id="{55A6EB3D-B2E6-47CC-9842-63A7794F2832}"/>
              </a:ext>
            </a:extLst>
          </p:cNvPr>
          <p:cNvSpPr txBox="1">
            <a:spLocks noChangeArrowheads="1"/>
          </p:cNvSpPr>
          <p:nvPr/>
        </p:nvSpPr>
        <p:spPr bwMode="auto">
          <a:xfrm>
            <a:off x="357188" y="1657350"/>
            <a:ext cx="8610600"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zh-CN" altLang="en-US" sz="2800">
                <a:solidFill>
                  <a:srgbClr val="FFFFFF"/>
                </a:solidFill>
                <a:latin typeface="Times New Roman" panose="02020603050405020304" pitchFamily="18" charset="0"/>
                <a:ea typeface="华文中宋" panose="02010600040101010101" pitchFamily="2" charset="-122"/>
              </a:rPr>
              <a:t>空间</a:t>
            </a:r>
            <a:r>
              <a:rPr kumimoji="1" lang="zh-CN" altLang="en-US" sz="2800">
                <a:solidFill>
                  <a:srgbClr val="FFFF00"/>
                </a:solidFill>
                <a:latin typeface="Times New Roman" panose="02020603050405020304" pitchFamily="18" charset="0"/>
                <a:ea typeface="华文中宋" panose="02010600040101010101" pitchFamily="2" charset="-122"/>
              </a:rPr>
              <a:t>电势相等的点</a:t>
            </a:r>
            <a:r>
              <a:rPr kumimoji="1" lang="zh-CN" altLang="en-US" sz="2800">
                <a:solidFill>
                  <a:srgbClr val="FFFFFF"/>
                </a:solidFill>
                <a:latin typeface="Times New Roman" panose="02020603050405020304" pitchFamily="18" charset="0"/>
                <a:ea typeface="华文中宋" panose="02010600040101010101" pitchFamily="2" charset="-122"/>
              </a:rPr>
              <a:t>连接起来所形成的面称为</a:t>
            </a:r>
            <a:r>
              <a:rPr kumimoji="1" lang="zh-CN" altLang="en-US" sz="2800">
                <a:solidFill>
                  <a:srgbClr val="FFFF00"/>
                </a:solidFill>
                <a:latin typeface="Times New Roman" panose="02020603050405020304" pitchFamily="18" charset="0"/>
                <a:ea typeface="华文中宋" panose="02010600040101010101" pitchFamily="2" charset="-122"/>
              </a:rPr>
              <a:t>等势面</a:t>
            </a:r>
            <a:r>
              <a:rPr kumimoji="1" lang="zh-CN" altLang="en-US" sz="2800">
                <a:solidFill>
                  <a:srgbClr val="FFFFFF"/>
                </a:solidFill>
                <a:latin typeface="Times New Roman" panose="02020603050405020304" pitchFamily="18" charset="0"/>
                <a:ea typeface="华文中宋" panose="02010600040101010101" pitchFamily="2" charset="-122"/>
              </a:rPr>
              <a:t>。</a:t>
            </a:r>
          </a:p>
          <a:p>
            <a:pPr>
              <a:spcBef>
                <a:spcPct val="50000"/>
              </a:spcBef>
              <a:buClrTx/>
              <a:buSzTx/>
              <a:buFontTx/>
              <a:buNone/>
            </a:pPr>
            <a:r>
              <a:rPr kumimoji="1" lang="zh-CN" altLang="en-US" sz="2800" b="1">
                <a:solidFill>
                  <a:srgbClr val="FFFF00"/>
                </a:solidFill>
                <a:latin typeface="Times New Roman" panose="02020603050405020304" pitchFamily="18" charset="0"/>
                <a:ea typeface="华文中宋" panose="02010600040101010101" pitchFamily="2" charset="-122"/>
              </a:rPr>
              <a:t>规定</a:t>
            </a:r>
            <a:r>
              <a:rPr kumimoji="1" lang="zh-CN" altLang="en-US" sz="2800">
                <a:solidFill>
                  <a:srgbClr val="FFFFFF"/>
                </a:solidFill>
                <a:latin typeface="Times New Roman" panose="02020603050405020304" pitchFamily="18" charset="0"/>
                <a:ea typeface="华文中宋" panose="02010600040101010101" pitchFamily="2" charset="-122"/>
              </a:rPr>
              <a:t>任意两相邻等势面间的电势差相等。</a:t>
            </a:r>
            <a:endParaRPr kumimoji="1" lang="zh-CN" altLang="en-US" sz="2800">
              <a:solidFill>
                <a:srgbClr val="000000"/>
              </a:solidFill>
              <a:latin typeface="Times New Roman" panose="02020603050405020304" pitchFamily="18" charset="0"/>
              <a:ea typeface="华文中宋" panose="02010600040101010101" pitchFamily="2" charset="-122"/>
            </a:endParaRPr>
          </a:p>
        </p:txBody>
      </p:sp>
      <p:sp>
        <p:nvSpPr>
          <p:cNvPr id="21512" name="Rectangle 3">
            <a:extLst>
              <a:ext uri="{FF2B5EF4-FFF2-40B4-BE49-F238E27FC236}">
                <a16:creationId xmlns:a16="http://schemas.microsoft.com/office/drawing/2014/main" id="{4855EEED-0BD4-4214-A4A3-6B816D14C9C5}"/>
              </a:ext>
            </a:extLst>
          </p:cNvPr>
          <p:cNvSpPr>
            <a:spLocks noChangeArrowheads="1"/>
          </p:cNvSpPr>
          <p:nvPr/>
        </p:nvSpPr>
        <p:spPr bwMode="auto">
          <a:xfrm>
            <a:off x="0" y="1020763"/>
            <a:ext cx="7391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zh-CN" altLang="en-US" sz="2800">
                <a:solidFill>
                  <a:srgbClr val="FFFF00"/>
                </a:solidFill>
                <a:latin typeface="Times New Roman" panose="02020603050405020304" pitchFamily="18" charset="0"/>
                <a:ea typeface="华文中宋" panose="02010600040101010101" pitchFamily="2" charset="-122"/>
              </a:rPr>
              <a:t>一、等势面</a:t>
            </a:r>
            <a:r>
              <a:rPr kumimoji="1" lang="zh-CN" altLang="en-US" sz="2800">
                <a:solidFill>
                  <a:srgbClr val="FFFFFF"/>
                </a:solidFill>
                <a:latin typeface="Times New Roman" panose="02020603050405020304" pitchFamily="18" charset="0"/>
                <a:ea typeface="华文中宋" panose="02010600040101010101" pitchFamily="2" charset="-122"/>
              </a:rPr>
              <a:t>（电势图示法）</a:t>
            </a:r>
          </a:p>
        </p:txBody>
      </p:sp>
      <p:sp>
        <p:nvSpPr>
          <p:cNvPr id="217092" name="Text Box 4">
            <a:extLst>
              <a:ext uri="{FF2B5EF4-FFF2-40B4-BE49-F238E27FC236}">
                <a16:creationId xmlns:a16="http://schemas.microsoft.com/office/drawing/2014/main" id="{C6026260-612E-4395-BDBA-9122110D4D4F}"/>
              </a:ext>
            </a:extLst>
          </p:cNvPr>
          <p:cNvSpPr txBox="1">
            <a:spLocks noChangeArrowheads="1"/>
          </p:cNvSpPr>
          <p:nvPr/>
        </p:nvSpPr>
        <p:spPr bwMode="auto">
          <a:xfrm>
            <a:off x="304800" y="2862263"/>
            <a:ext cx="86248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800" b="1">
                <a:solidFill>
                  <a:srgbClr val="FF0000"/>
                </a:solidFill>
                <a:latin typeface="Times New Roman" panose="02020603050405020304" pitchFamily="18" charset="0"/>
                <a:ea typeface="华文中宋" panose="02010600040101010101" pitchFamily="2" charset="-122"/>
              </a:rPr>
              <a:t>1. </a:t>
            </a:r>
            <a:r>
              <a:rPr kumimoji="1" lang="zh-CN" altLang="en-US" sz="2800">
                <a:solidFill>
                  <a:srgbClr val="FFFFFF"/>
                </a:solidFill>
                <a:latin typeface="Times New Roman" panose="02020603050405020304" pitchFamily="18" charset="0"/>
                <a:ea typeface="华文中宋" panose="02010600040101010101" pitchFamily="2" charset="-122"/>
              </a:rPr>
              <a:t>在静电场中，电荷沿等势面移动时，电场力做功</a:t>
            </a:r>
          </a:p>
        </p:txBody>
      </p:sp>
      <p:grpSp>
        <p:nvGrpSpPr>
          <p:cNvPr id="220165" name="组合 13">
            <a:extLst>
              <a:ext uri="{FF2B5EF4-FFF2-40B4-BE49-F238E27FC236}">
                <a16:creationId xmlns:a16="http://schemas.microsoft.com/office/drawing/2014/main" id="{8AE87CA6-C15D-482F-BE82-0BC1841E4024}"/>
              </a:ext>
            </a:extLst>
          </p:cNvPr>
          <p:cNvGrpSpPr>
            <a:grpSpLocks/>
          </p:cNvGrpSpPr>
          <p:nvPr/>
        </p:nvGrpSpPr>
        <p:grpSpPr bwMode="auto">
          <a:xfrm>
            <a:off x="157163" y="168275"/>
            <a:ext cx="8890000" cy="744538"/>
            <a:chOff x="157163" y="168277"/>
            <a:chExt cx="8890000" cy="744536"/>
          </a:xfrm>
        </p:grpSpPr>
        <p:sp>
          <p:nvSpPr>
            <p:cNvPr id="220173" name="Text Box 2">
              <a:extLst>
                <a:ext uri="{FF2B5EF4-FFF2-40B4-BE49-F238E27FC236}">
                  <a16:creationId xmlns:a16="http://schemas.microsoft.com/office/drawing/2014/main" id="{D0D6518C-71B5-4E64-8E02-50083FA273CA}"/>
                </a:ext>
              </a:extLst>
            </p:cNvPr>
            <p:cNvSpPr txBox="1">
              <a:spLocks noChangeArrowheads="1"/>
            </p:cNvSpPr>
            <p:nvPr/>
          </p:nvSpPr>
          <p:spPr bwMode="auto">
            <a:xfrm>
              <a:off x="157163" y="168277"/>
              <a:ext cx="8890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762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3600" b="1">
                  <a:solidFill>
                    <a:srgbClr val="FFFF00"/>
                  </a:solidFill>
                  <a:latin typeface="Times New Roman" panose="02020603050405020304" pitchFamily="18" charset="0"/>
                </a:rPr>
                <a:t>5</a:t>
              </a:r>
              <a:r>
                <a:rPr lang="zh-CN" altLang="zh-CN" sz="3600" b="1">
                  <a:solidFill>
                    <a:srgbClr val="FFFF00"/>
                  </a:solidFill>
                  <a:latin typeface="Times New Roman" panose="02020603050405020304" pitchFamily="18" charset="0"/>
                </a:rPr>
                <a:t>.4.</a:t>
              </a:r>
              <a:r>
                <a:rPr lang="en-US" altLang="zh-CN" sz="3600" b="1">
                  <a:solidFill>
                    <a:srgbClr val="FFFF00"/>
                  </a:solidFill>
                  <a:latin typeface="Times New Roman" panose="02020603050405020304" pitchFamily="18" charset="0"/>
                </a:rPr>
                <a:t>4 </a:t>
              </a:r>
              <a:r>
                <a:rPr lang="zh-CN" altLang="zh-CN" sz="3600" b="1">
                  <a:solidFill>
                    <a:srgbClr val="FFFF00"/>
                  </a:solidFill>
                  <a:latin typeface="Times New Roman" panose="02020603050405020304" pitchFamily="18" charset="0"/>
                </a:rPr>
                <a:t> </a:t>
              </a:r>
              <a:r>
                <a:rPr lang="zh-CN" altLang="en-US" sz="3600" b="1">
                  <a:solidFill>
                    <a:srgbClr val="FFFF00"/>
                  </a:solidFill>
                  <a:latin typeface="Times New Roman" panose="02020603050405020304" pitchFamily="18" charset="0"/>
                </a:rPr>
                <a:t>等势面    </a:t>
              </a:r>
              <a:r>
                <a:rPr lang="zh-CN" altLang="en-US" sz="3600" b="1" baseline="30000">
                  <a:solidFill>
                    <a:srgbClr val="FFFF00"/>
                  </a:solidFill>
                  <a:latin typeface="黑体" panose="02010609060101010101" pitchFamily="49" charset="-122"/>
                  <a:ea typeface="黑体" panose="02010609060101010101" pitchFamily="49" charset="-122"/>
                </a:rPr>
                <a:t>*</a:t>
              </a:r>
              <a:r>
                <a:rPr lang="zh-CN" altLang="en-US" sz="3600" b="1">
                  <a:solidFill>
                    <a:srgbClr val="FFFF00"/>
                  </a:solidFill>
                  <a:latin typeface="宋体" panose="02010600030101010101" pitchFamily="2" charset="-122"/>
                </a:rPr>
                <a:t>电势梯度</a:t>
              </a:r>
            </a:p>
          </p:txBody>
        </p:sp>
        <p:sp>
          <p:nvSpPr>
            <p:cNvPr id="220174" name="Line 6">
              <a:extLst>
                <a:ext uri="{FF2B5EF4-FFF2-40B4-BE49-F238E27FC236}">
                  <a16:creationId xmlns:a16="http://schemas.microsoft.com/office/drawing/2014/main" id="{196CF4A8-051B-4310-8952-39C0CF7E7DB1}"/>
                </a:ext>
              </a:extLst>
            </p:cNvPr>
            <p:cNvSpPr>
              <a:spLocks noChangeShapeType="1"/>
            </p:cNvSpPr>
            <p:nvPr/>
          </p:nvSpPr>
          <p:spPr bwMode="auto">
            <a:xfrm>
              <a:off x="288925" y="912813"/>
              <a:ext cx="8458200" cy="0"/>
            </a:xfrm>
            <a:prstGeom prst="line">
              <a:avLst/>
            </a:prstGeom>
            <a:noFill/>
            <a:ln w="57150" cmpd="thickThin">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80931" name="Object 35">
            <a:extLst>
              <a:ext uri="{FF2B5EF4-FFF2-40B4-BE49-F238E27FC236}">
                <a16:creationId xmlns:a16="http://schemas.microsoft.com/office/drawing/2014/main" id="{7C896424-1AC6-4C5A-A4C4-E29BE8A0159C}"/>
              </a:ext>
            </a:extLst>
          </p:cNvPr>
          <p:cNvGraphicFramePr>
            <a:graphicFrameLocks/>
          </p:cNvGraphicFramePr>
          <p:nvPr/>
        </p:nvGraphicFramePr>
        <p:xfrm>
          <a:off x="2147888" y="3381375"/>
          <a:ext cx="3754437" cy="668338"/>
        </p:xfrm>
        <a:graphic>
          <a:graphicData uri="http://schemas.openxmlformats.org/presentationml/2006/ole">
            <mc:AlternateContent xmlns:mc="http://schemas.openxmlformats.org/markup-compatibility/2006">
              <mc:Choice xmlns:v="urn:schemas-microsoft-com:vml" Requires="v">
                <p:oleObj name="Equation" r:id="rId2" imgW="2000183" imgH="238112" progId="Equation.3">
                  <p:embed/>
                </p:oleObj>
              </mc:Choice>
              <mc:Fallback>
                <p:oleObj name="Equation" r:id="rId2" imgW="2000183" imgH="238112" progId="Equation.3">
                  <p:embed/>
                  <p:pic>
                    <p:nvPicPr>
                      <p:cNvPr id="0" name="Object 3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7888" y="3381375"/>
                        <a:ext cx="3754437"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7" name="组合 14">
            <a:extLst>
              <a:ext uri="{FF2B5EF4-FFF2-40B4-BE49-F238E27FC236}">
                <a16:creationId xmlns:a16="http://schemas.microsoft.com/office/drawing/2014/main" id="{E9674134-F105-44EF-B354-C572685125C9}"/>
              </a:ext>
            </a:extLst>
          </p:cNvPr>
          <p:cNvGrpSpPr>
            <a:grpSpLocks/>
          </p:cNvGrpSpPr>
          <p:nvPr/>
        </p:nvGrpSpPr>
        <p:grpSpPr bwMode="auto">
          <a:xfrm>
            <a:off x="357188" y="4032250"/>
            <a:ext cx="8534400" cy="946150"/>
            <a:chOff x="357188" y="4032250"/>
            <a:chExt cx="8534400" cy="946150"/>
          </a:xfrm>
        </p:grpSpPr>
        <p:sp>
          <p:nvSpPr>
            <p:cNvPr id="220171" name="Text Box 11">
              <a:extLst>
                <a:ext uri="{FF2B5EF4-FFF2-40B4-BE49-F238E27FC236}">
                  <a16:creationId xmlns:a16="http://schemas.microsoft.com/office/drawing/2014/main" id="{6D81C5E0-A7D8-4C06-BB04-99179FE40440}"/>
                </a:ext>
              </a:extLst>
            </p:cNvPr>
            <p:cNvSpPr txBox="1">
              <a:spLocks noChangeArrowheads="1"/>
            </p:cNvSpPr>
            <p:nvPr/>
          </p:nvSpPr>
          <p:spPr bwMode="auto">
            <a:xfrm>
              <a:off x="357188" y="4032250"/>
              <a:ext cx="8534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800" b="1">
                  <a:solidFill>
                    <a:srgbClr val="FF0000"/>
                  </a:solidFill>
                  <a:latin typeface="Times New Roman" panose="02020603050405020304" pitchFamily="18" charset="0"/>
                  <a:ea typeface="华文中宋" panose="02010600040101010101" pitchFamily="2" charset="-122"/>
                </a:rPr>
                <a:t>2. </a:t>
              </a:r>
              <a:r>
                <a:rPr kumimoji="1" lang="zh-CN" altLang="en-US" sz="2800">
                  <a:solidFill>
                    <a:srgbClr val="FFFFFF"/>
                  </a:solidFill>
                  <a:latin typeface="Times New Roman" panose="02020603050405020304" pitchFamily="18" charset="0"/>
                  <a:ea typeface="华文中宋" panose="02010600040101010101" pitchFamily="2" charset="-122"/>
                </a:rPr>
                <a:t>在静电场中，电场强度</a:t>
              </a:r>
              <a:r>
                <a:rPr kumimoji="1" lang="zh-CN" altLang="en-US" sz="2800" i="1">
                  <a:solidFill>
                    <a:srgbClr val="FFFFFF"/>
                  </a:solidFill>
                  <a:latin typeface="Times New Roman" panose="02020603050405020304" pitchFamily="18" charset="0"/>
                  <a:ea typeface="华文中宋" panose="02010600040101010101" pitchFamily="2" charset="-122"/>
                </a:rPr>
                <a:t>   </a:t>
              </a:r>
              <a:r>
                <a:rPr kumimoji="1" lang="zh-CN" altLang="en-US" sz="2800">
                  <a:solidFill>
                    <a:srgbClr val="FFFFFF"/>
                  </a:solidFill>
                  <a:latin typeface="Times New Roman" panose="02020603050405020304" pitchFamily="18" charset="0"/>
                  <a:ea typeface="华文中宋" panose="02010600040101010101" pitchFamily="2" charset="-122"/>
                </a:rPr>
                <a:t>总是与等势面垂直的，即电场线是和等势面</a:t>
              </a:r>
              <a:r>
                <a:rPr kumimoji="1" lang="zh-CN" altLang="en-US" sz="2800">
                  <a:solidFill>
                    <a:srgbClr val="FFFF00"/>
                  </a:solidFill>
                  <a:latin typeface="Times New Roman" panose="02020603050405020304" pitchFamily="18" charset="0"/>
                  <a:ea typeface="华文中宋" panose="02010600040101010101" pitchFamily="2" charset="-122"/>
                </a:rPr>
                <a:t>正交</a:t>
              </a:r>
              <a:r>
                <a:rPr kumimoji="1" lang="zh-CN" altLang="en-US" sz="2800">
                  <a:solidFill>
                    <a:srgbClr val="FFFFFF"/>
                  </a:solidFill>
                  <a:latin typeface="Times New Roman" panose="02020603050405020304" pitchFamily="18" charset="0"/>
                  <a:ea typeface="华文中宋" panose="02010600040101010101" pitchFamily="2" charset="-122"/>
                </a:rPr>
                <a:t>的曲线簇。</a:t>
              </a:r>
              <a:endParaRPr lang="zh-CN" altLang="en-US" sz="2800">
                <a:solidFill>
                  <a:srgbClr val="FFFFFF"/>
                </a:solidFill>
                <a:latin typeface="Times New Roman" panose="02020603050405020304" pitchFamily="18" charset="0"/>
                <a:ea typeface="华文中宋" panose="02010600040101010101" pitchFamily="2" charset="-122"/>
              </a:endParaRPr>
            </a:p>
          </p:txBody>
        </p:sp>
        <p:graphicFrame>
          <p:nvGraphicFramePr>
            <p:cNvPr id="220172" name="Object 8">
              <a:extLst>
                <a:ext uri="{FF2B5EF4-FFF2-40B4-BE49-F238E27FC236}">
                  <a16:creationId xmlns:a16="http://schemas.microsoft.com/office/drawing/2014/main" id="{2A3D854C-541A-4FCC-B58F-456545581DD0}"/>
                </a:ext>
              </a:extLst>
            </p:cNvPr>
            <p:cNvGraphicFramePr>
              <a:graphicFrameLocks/>
            </p:cNvGraphicFramePr>
            <p:nvPr/>
          </p:nvGraphicFramePr>
          <p:xfrm>
            <a:off x="4352925" y="4049713"/>
            <a:ext cx="249238" cy="436562"/>
          </p:xfrm>
          <a:graphic>
            <a:graphicData uri="http://schemas.openxmlformats.org/presentationml/2006/ole">
              <mc:AlternateContent xmlns:mc="http://schemas.openxmlformats.org/markup-compatibility/2006">
                <mc:Choice xmlns:v="urn:schemas-microsoft-com:vml" Requires="v">
                  <p:oleObj name="Equation" r:id="rId4" imgW="47786" imgH="123732" progId="Equation.3">
                    <p:embed/>
                  </p:oleObj>
                </mc:Choice>
                <mc:Fallback>
                  <p:oleObj name="Equation" r:id="rId4" imgW="47786" imgH="123732" progId="Equation.3">
                    <p:embed/>
                    <p:pic>
                      <p:nvPicPr>
                        <p:cNvPr id="0" name="Object 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2925" y="4049713"/>
                          <a:ext cx="249238"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4" name="Object 9">
            <a:extLst>
              <a:ext uri="{FF2B5EF4-FFF2-40B4-BE49-F238E27FC236}">
                <a16:creationId xmlns:a16="http://schemas.microsoft.com/office/drawing/2014/main" id="{66376DAA-23A6-4672-AE45-39741BBC5802}"/>
              </a:ext>
            </a:extLst>
          </p:cNvPr>
          <p:cNvGraphicFramePr>
            <a:graphicFrameLocks/>
          </p:cNvGraphicFramePr>
          <p:nvPr/>
        </p:nvGraphicFramePr>
        <p:xfrm>
          <a:off x="2057400" y="5099050"/>
          <a:ext cx="2184400" cy="668338"/>
        </p:xfrm>
        <a:graphic>
          <a:graphicData uri="http://schemas.openxmlformats.org/presentationml/2006/ole">
            <mc:AlternateContent xmlns:mc="http://schemas.openxmlformats.org/markup-compatibility/2006">
              <mc:Choice xmlns:v="urn:schemas-microsoft-com:vml" Requires="v">
                <p:oleObj name="Equation" r:id="rId6" imgW="1123868" imgH="238112" progId="Equation.3">
                  <p:embed/>
                </p:oleObj>
              </mc:Choice>
              <mc:Fallback>
                <p:oleObj name="Equation" r:id="rId6" imgW="1123868" imgH="238112" progId="Equation.3">
                  <p:embed/>
                  <p:pic>
                    <p:nvPicPr>
                      <p:cNvPr id="0" name="Object 9"/>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7400" y="5099050"/>
                        <a:ext cx="2184400"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10">
            <a:extLst>
              <a:ext uri="{FF2B5EF4-FFF2-40B4-BE49-F238E27FC236}">
                <a16:creationId xmlns:a16="http://schemas.microsoft.com/office/drawing/2014/main" id="{68F0A8D2-C284-498D-B943-3A1E5D32C6D0}"/>
              </a:ext>
            </a:extLst>
          </p:cNvPr>
          <p:cNvGraphicFramePr>
            <a:graphicFrameLocks/>
          </p:cNvGraphicFramePr>
          <p:nvPr/>
        </p:nvGraphicFramePr>
        <p:xfrm>
          <a:off x="1901825" y="5910263"/>
          <a:ext cx="2547938" cy="514350"/>
        </p:xfrm>
        <a:graphic>
          <a:graphicData uri="http://schemas.openxmlformats.org/presentationml/2006/ole">
            <mc:AlternateContent xmlns:mc="http://schemas.openxmlformats.org/markup-compatibility/2006">
              <mc:Choice xmlns:v="urn:schemas-microsoft-com:vml" Requires="v">
                <p:oleObj name="Equation" r:id="rId8" imgW="1323994" imgH="161858" progId="Equation.3">
                  <p:embed/>
                </p:oleObj>
              </mc:Choice>
              <mc:Fallback>
                <p:oleObj name="Equation" r:id="rId8" imgW="1323994" imgH="161858" progId="Equation.3">
                  <p:embed/>
                  <p:pic>
                    <p:nvPicPr>
                      <p:cNvPr id="0" name="Object 10"/>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1825" y="5910263"/>
                        <a:ext cx="25479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11">
            <a:extLst>
              <a:ext uri="{FF2B5EF4-FFF2-40B4-BE49-F238E27FC236}">
                <a16:creationId xmlns:a16="http://schemas.microsoft.com/office/drawing/2014/main" id="{50F212F2-48A2-461C-ADAD-FC4C2D40E8D6}"/>
              </a:ext>
            </a:extLst>
          </p:cNvPr>
          <p:cNvGraphicFramePr>
            <a:graphicFrameLocks/>
          </p:cNvGraphicFramePr>
          <p:nvPr/>
        </p:nvGraphicFramePr>
        <p:xfrm>
          <a:off x="4987925" y="5881688"/>
          <a:ext cx="1273175" cy="514350"/>
        </p:xfrm>
        <a:graphic>
          <a:graphicData uri="http://schemas.openxmlformats.org/presentationml/2006/ole">
            <mc:AlternateContent xmlns:mc="http://schemas.openxmlformats.org/markup-compatibility/2006">
              <mc:Choice xmlns:v="urn:schemas-microsoft-com:vml" Requires="v">
                <p:oleObj name="Equation" r:id="rId10" imgW="619061" imgH="161858" progId="Equation.3">
                  <p:embed/>
                </p:oleObj>
              </mc:Choice>
              <mc:Fallback>
                <p:oleObj name="Equation" r:id="rId10" imgW="619061" imgH="161858" progId="Equation.3">
                  <p:embed/>
                  <p:pic>
                    <p:nvPicPr>
                      <p:cNvPr id="0" name="Object 11"/>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87925" y="5881688"/>
                        <a:ext cx="12731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512">
                                            <p:txEl>
                                              <p:pRg st="0" end="0"/>
                                            </p:txEl>
                                          </p:spTgt>
                                        </p:tgtEl>
                                        <p:attrNameLst>
                                          <p:attrName>style.visibility</p:attrName>
                                        </p:attrNameLst>
                                      </p:cBhvr>
                                      <p:to>
                                        <p:strVal val="visible"/>
                                      </p:to>
                                    </p:set>
                                    <p:anim calcmode="lin" valueType="num">
                                      <p:cBhvr additive="base">
                                        <p:cTn id="7" dur="500" fill="hold"/>
                                        <p:tgtEl>
                                          <p:spTgt spid="215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5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5" fill="hold" grpId="0" nodeType="clickEffect">
                                  <p:stCondLst>
                                    <p:cond delay="0"/>
                                  </p:stCondLst>
                                  <p:childTnLst>
                                    <p:set>
                                      <p:cBhvr>
                                        <p:cTn id="12" dur="1" fill="hold">
                                          <p:stCondLst>
                                            <p:cond delay="0"/>
                                          </p:stCondLst>
                                        </p:cTn>
                                        <p:tgtEl>
                                          <p:spTgt spid="217090"/>
                                        </p:tgtEl>
                                        <p:attrNameLst>
                                          <p:attrName>style.visibility</p:attrName>
                                        </p:attrNameLst>
                                      </p:cBhvr>
                                      <p:to>
                                        <p:strVal val="visible"/>
                                      </p:to>
                                    </p:set>
                                    <p:animEffect transition="in" filter="blinds(vertical)">
                                      <p:cBhvr>
                                        <p:cTn id="13" dur="500"/>
                                        <p:tgtEl>
                                          <p:spTgt spid="21709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17092"/>
                                        </p:tgtEl>
                                        <p:attrNameLst>
                                          <p:attrName>style.visibility</p:attrName>
                                        </p:attrNameLst>
                                      </p:cBhvr>
                                      <p:to>
                                        <p:strVal val="visible"/>
                                      </p:to>
                                    </p:set>
                                    <p:animEffect transition="in" filter="blinds(horizontal)">
                                      <p:cBhvr>
                                        <p:cTn id="18" dur="500"/>
                                        <p:tgtEl>
                                          <p:spTgt spid="21709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80931"/>
                                        </p:tgtEl>
                                        <p:attrNameLst>
                                          <p:attrName>style.visibility</p:attrName>
                                        </p:attrNameLst>
                                      </p:cBhvr>
                                      <p:to>
                                        <p:strVal val="visible"/>
                                      </p:to>
                                    </p:set>
                                    <p:animEffect transition="in" filter="wipe(left)">
                                      <p:cBhvr>
                                        <p:cTn id="23" dur="500"/>
                                        <p:tgtEl>
                                          <p:spTgt spid="8093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2000"/>
                                        <p:tgtEl>
                                          <p:spTgt spid="7"/>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left)">
                                      <p:cBhvr>
                                        <p:cTn id="33" dur="500"/>
                                        <p:tgtEl>
                                          <p:spTgt spid="4"/>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ipe(left)">
                                      <p:cBhvr>
                                        <p:cTn id="38" dur="500"/>
                                        <p:tgtEl>
                                          <p:spTgt spid="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left)">
                                      <p:cBhvr>
                                        <p:cTn id="4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090" grpId="0" autoUpdateAnimBg="0"/>
      <p:bldP spid="21512" grpId="0" build="allAtOnce"/>
      <p:bldP spid="217092" grpId="0" autoUpdateAnimBg="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1186" name="Group 4">
            <a:extLst>
              <a:ext uri="{FF2B5EF4-FFF2-40B4-BE49-F238E27FC236}">
                <a16:creationId xmlns:a16="http://schemas.microsoft.com/office/drawing/2014/main" id="{1DEB4F4E-7CEB-4C95-84C2-95BF69CB4D74}"/>
              </a:ext>
            </a:extLst>
          </p:cNvPr>
          <p:cNvGrpSpPr>
            <a:grpSpLocks/>
          </p:cNvGrpSpPr>
          <p:nvPr/>
        </p:nvGrpSpPr>
        <p:grpSpPr bwMode="auto">
          <a:xfrm>
            <a:off x="1066800" y="1954213"/>
            <a:ext cx="4800600" cy="3962400"/>
            <a:chOff x="576" y="1248"/>
            <a:chExt cx="3024" cy="2496"/>
          </a:xfrm>
        </p:grpSpPr>
        <p:grpSp>
          <p:nvGrpSpPr>
            <p:cNvPr id="221209" name="Group 5">
              <a:extLst>
                <a:ext uri="{FF2B5EF4-FFF2-40B4-BE49-F238E27FC236}">
                  <a16:creationId xmlns:a16="http://schemas.microsoft.com/office/drawing/2014/main" id="{E1960512-3ADD-478E-A250-BAC6267F35F0}"/>
                </a:ext>
              </a:extLst>
            </p:cNvPr>
            <p:cNvGrpSpPr>
              <a:grpSpLocks/>
            </p:cNvGrpSpPr>
            <p:nvPr/>
          </p:nvGrpSpPr>
          <p:grpSpPr bwMode="auto">
            <a:xfrm>
              <a:off x="1104" y="2511"/>
              <a:ext cx="576" cy="48"/>
              <a:chOff x="1495" y="3126"/>
              <a:chExt cx="528" cy="67"/>
            </a:xfrm>
          </p:grpSpPr>
          <p:sp>
            <p:nvSpPr>
              <p:cNvPr id="221274" name="Line 6">
                <a:extLst>
                  <a:ext uri="{FF2B5EF4-FFF2-40B4-BE49-F238E27FC236}">
                    <a16:creationId xmlns:a16="http://schemas.microsoft.com/office/drawing/2014/main" id="{ED7139EB-EF01-42D5-A00E-E5652989A2B0}"/>
                  </a:ext>
                </a:extLst>
              </p:cNvPr>
              <p:cNvSpPr>
                <a:spLocks noChangeShapeType="1"/>
              </p:cNvSpPr>
              <p:nvPr/>
            </p:nvSpPr>
            <p:spPr bwMode="auto">
              <a:xfrm flipH="1">
                <a:off x="1495" y="3159"/>
                <a:ext cx="462" cy="1"/>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1275" name="Freeform 7">
                <a:extLst>
                  <a:ext uri="{FF2B5EF4-FFF2-40B4-BE49-F238E27FC236}">
                    <a16:creationId xmlns:a16="http://schemas.microsoft.com/office/drawing/2014/main" id="{1CEF056F-511C-4119-A9A7-2AAD86079665}"/>
                  </a:ext>
                </a:extLst>
              </p:cNvPr>
              <p:cNvSpPr>
                <a:spLocks/>
              </p:cNvSpPr>
              <p:nvPr/>
            </p:nvSpPr>
            <p:spPr bwMode="auto">
              <a:xfrm>
                <a:off x="1924" y="3126"/>
                <a:ext cx="99" cy="67"/>
              </a:xfrm>
              <a:custGeom>
                <a:avLst/>
                <a:gdLst>
                  <a:gd name="T0" fmla="*/ 0 w 99"/>
                  <a:gd name="T1" fmla="*/ 67 h 67"/>
                  <a:gd name="T2" fmla="*/ 99 w 99"/>
                  <a:gd name="T3" fmla="*/ 33 h 67"/>
                  <a:gd name="T4" fmla="*/ 0 w 99"/>
                  <a:gd name="T5" fmla="*/ 0 h 67"/>
                  <a:gd name="T6" fmla="*/ 31 w 99"/>
                  <a:gd name="T7" fmla="*/ 33 h 67"/>
                  <a:gd name="T8" fmla="*/ 0 w 99"/>
                  <a:gd name="T9" fmla="*/ 67 h 67"/>
                  <a:gd name="T10" fmla="*/ 0 60000 65536"/>
                  <a:gd name="T11" fmla="*/ 0 60000 65536"/>
                  <a:gd name="T12" fmla="*/ 0 60000 65536"/>
                  <a:gd name="T13" fmla="*/ 0 60000 65536"/>
                  <a:gd name="T14" fmla="*/ 0 60000 65536"/>
                  <a:gd name="T15" fmla="*/ 0 w 99"/>
                  <a:gd name="T16" fmla="*/ 0 h 67"/>
                  <a:gd name="T17" fmla="*/ 99 w 99"/>
                  <a:gd name="T18" fmla="*/ 67 h 67"/>
                </a:gdLst>
                <a:ahLst/>
                <a:cxnLst>
                  <a:cxn ang="T10">
                    <a:pos x="T0" y="T1"/>
                  </a:cxn>
                  <a:cxn ang="T11">
                    <a:pos x="T2" y="T3"/>
                  </a:cxn>
                  <a:cxn ang="T12">
                    <a:pos x="T4" y="T5"/>
                  </a:cxn>
                  <a:cxn ang="T13">
                    <a:pos x="T6" y="T7"/>
                  </a:cxn>
                  <a:cxn ang="T14">
                    <a:pos x="T8" y="T9"/>
                  </a:cxn>
                </a:cxnLst>
                <a:rect l="T15" t="T16" r="T17" b="T18"/>
                <a:pathLst>
                  <a:path w="99" h="67">
                    <a:moveTo>
                      <a:pt x="0" y="67"/>
                    </a:moveTo>
                    <a:lnTo>
                      <a:pt x="99" y="33"/>
                    </a:lnTo>
                    <a:lnTo>
                      <a:pt x="0" y="0"/>
                    </a:lnTo>
                    <a:lnTo>
                      <a:pt x="31" y="33"/>
                    </a:lnTo>
                    <a:lnTo>
                      <a:pt x="0" y="67"/>
                    </a:lnTo>
                    <a:close/>
                  </a:path>
                </a:pathLst>
              </a:custGeom>
              <a:solidFill>
                <a:srgbClr val="0033CC"/>
              </a:solidFill>
              <a:ln w="28575">
                <a:solidFill>
                  <a:srgbClr val="0000FF"/>
                </a:solidFill>
                <a:round/>
                <a:headEnd/>
                <a:tailEnd/>
              </a:ln>
            </p:spPr>
            <p:txBody>
              <a:bodyPr/>
              <a:lstStyle/>
              <a:p>
                <a:endParaRPr lang="zh-CN" altLang="en-US"/>
              </a:p>
            </p:txBody>
          </p:sp>
        </p:grpSp>
        <p:grpSp>
          <p:nvGrpSpPr>
            <p:cNvPr id="221210" name="Group 8">
              <a:extLst>
                <a:ext uri="{FF2B5EF4-FFF2-40B4-BE49-F238E27FC236}">
                  <a16:creationId xmlns:a16="http://schemas.microsoft.com/office/drawing/2014/main" id="{70BDE286-0F07-4800-9550-DA3FA18DDF23}"/>
                </a:ext>
              </a:extLst>
            </p:cNvPr>
            <p:cNvGrpSpPr>
              <a:grpSpLocks/>
            </p:cNvGrpSpPr>
            <p:nvPr/>
          </p:nvGrpSpPr>
          <p:grpSpPr bwMode="auto">
            <a:xfrm>
              <a:off x="1152" y="2064"/>
              <a:ext cx="528" cy="240"/>
              <a:chOff x="1543" y="2727"/>
              <a:chExt cx="480" cy="192"/>
            </a:xfrm>
          </p:grpSpPr>
          <p:sp>
            <p:nvSpPr>
              <p:cNvPr id="221272" name="Line 9">
                <a:extLst>
                  <a:ext uri="{FF2B5EF4-FFF2-40B4-BE49-F238E27FC236}">
                    <a16:creationId xmlns:a16="http://schemas.microsoft.com/office/drawing/2014/main" id="{574273DB-E497-49AF-BCB6-DCC47B1A6477}"/>
                  </a:ext>
                </a:extLst>
              </p:cNvPr>
              <p:cNvSpPr>
                <a:spLocks noChangeShapeType="1"/>
              </p:cNvSpPr>
              <p:nvPr/>
            </p:nvSpPr>
            <p:spPr bwMode="auto">
              <a:xfrm flipH="1" flipV="1">
                <a:off x="1543" y="2727"/>
                <a:ext cx="419" cy="167"/>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1273" name="Freeform 10">
                <a:extLst>
                  <a:ext uri="{FF2B5EF4-FFF2-40B4-BE49-F238E27FC236}">
                    <a16:creationId xmlns:a16="http://schemas.microsoft.com/office/drawing/2014/main" id="{51AD4538-F533-4D4B-A102-2C01092423BB}"/>
                  </a:ext>
                </a:extLst>
              </p:cNvPr>
              <p:cNvSpPr>
                <a:spLocks/>
              </p:cNvSpPr>
              <p:nvPr/>
            </p:nvSpPr>
            <p:spPr bwMode="auto">
              <a:xfrm>
                <a:off x="1918" y="2852"/>
                <a:ext cx="105" cy="67"/>
              </a:xfrm>
              <a:custGeom>
                <a:avLst/>
                <a:gdLst>
                  <a:gd name="T0" fmla="*/ 0 w 105"/>
                  <a:gd name="T1" fmla="*/ 62 h 67"/>
                  <a:gd name="T2" fmla="*/ 105 w 105"/>
                  <a:gd name="T3" fmla="*/ 67 h 67"/>
                  <a:gd name="T4" fmla="*/ 25 w 105"/>
                  <a:gd name="T5" fmla="*/ 0 h 67"/>
                  <a:gd name="T6" fmla="*/ 42 w 105"/>
                  <a:gd name="T7" fmla="*/ 42 h 67"/>
                  <a:gd name="T8" fmla="*/ 0 w 105"/>
                  <a:gd name="T9" fmla="*/ 62 h 67"/>
                  <a:gd name="T10" fmla="*/ 0 60000 65536"/>
                  <a:gd name="T11" fmla="*/ 0 60000 65536"/>
                  <a:gd name="T12" fmla="*/ 0 60000 65536"/>
                  <a:gd name="T13" fmla="*/ 0 60000 65536"/>
                  <a:gd name="T14" fmla="*/ 0 60000 65536"/>
                  <a:gd name="T15" fmla="*/ 0 w 105"/>
                  <a:gd name="T16" fmla="*/ 0 h 67"/>
                  <a:gd name="T17" fmla="*/ 105 w 105"/>
                  <a:gd name="T18" fmla="*/ 67 h 67"/>
                </a:gdLst>
                <a:ahLst/>
                <a:cxnLst>
                  <a:cxn ang="T10">
                    <a:pos x="T0" y="T1"/>
                  </a:cxn>
                  <a:cxn ang="T11">
                    <a:pos x="T2" y="T3"/>
                  </a:cxn>
                  <a:cxn ang="T12">
                    <a:pos x="T4" y="T5"/>
                  </a:cxn>
                  <a:cxn ang="T13">
                    <a:pos x="T6" y="T7"/>
                  </a:cxn>
                  <a:cxn ang="T14">
                    <a:pos x="T8" y="T9"/>
                  </a:cxn>
                </a:cxnLst>
                <a:rect l="T15" t="T16" r="T17" b="T18"/>
                <a:pathLst>
                  <a:path w="105" h="67">
                    <a:moveTo>
                      <a:pt x="0" y="62"/>
                    </a:moveTo>
                    <a:lnTo>
                      <a:pt x="105" y="67"/>
                    </a:lnTo>
                    <a:lnTo>
                      <a:pt x="25" y="0"/>
                    </a:lnTo>
                    <a:lnTo>
                      <a:pt x="42" y="42"/>
                    </a:lnTo>
                    <a:lnTo>
                      <a:pt x="0" y="62"/>
                    </a:lnTo>
                    <a:close/>
                  </a:path>
                </a:pathLst>
              </a:custGeom>
              <a:solidFill>
                <a:srgbClr val="0033CC"/>
              </a:solidFill>
              <a:ln w="28575">
                <a:solidFill>
                  <a:srgbClr val="0000FF"/>
                </a:solidFill>
                <a:round/>
                <a:headEnd/>
                <a:tailEnd/>
              </a:ln>
            </p:spPr>
            <p:txBody>
              <a:bodyPr/>
              <a:lstStyle/>
              <a:p>
                <a:endParaRPr lang="zh-CN" altLang="en-US"/>
              </a:p>
            </p:txBody>
          </p:sp>
        </p:grpSp>
        <p:grpSp>
          <p:nvGrpSpPr>
            <p:cNvPr id="221211" name="Group 11">
              <a:extLst>
                <a:ext uri="{FF2B5EF4-FFF2-40B4-BE49-F238E27FC236}">
                  <a16:creationId xmlns:a16="http://schemas.microsoft.com/office/drawing/2014/main" id="{266AD5BF-4D19-4F2F-97EE-8F5F60E6AED5}"/>
                </a:ext>
              </a:extLst>
            </p:cNvPr>
            <p:cNvGrpSpPr>
              <a:grpSpLocks/>
            </p:cNvGrpSpPr>
            <p:nvPr/>
          </p:nvGrpSpPr>
          <p:grpSpPr bwMode="auto">
            <a:xfrm>
              <a:off x="1424" y="1671"/>
              <a:ext cx="400" cy="393"/>
              <a:chOff x="1767" y="2286"/>
              <a:chExt cx="400" cy="393"/>
            </a:xfrm>
          </p:grpSpPr>
          <p:sp>
            <p:nvSpPr>
              <p:cNvPr id="221270" name="Line 12">
                <a:extLst>
                  <a:ext uri="{FF2B5EF4-FFF2-40B4-BE49-F238E27FC236}">
                    <a16:creationId xmlns:a16="http://schemas.microsoft.com/office/drawing/2014/main" id="{120A1A23-2EA0-43C8-AFAC-D023839FC746}"/>
                  </a:ext>
                </a:extLst>
              </p:cNvPr>
              <p:cNvSpPr>
                <a:spLocks noChangeShapeType="1"/>
              </p:cNvSpPr>
              <p:nvPr/>
            </p:nvSpPr>
            <p:spPr bwMode="auto">
              <a:xfrm flipH="1" flipV="1">
                <a:off x="1767" y="2286"/>
                <a:ext cx="353" cy="347"/>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1271" name="Freeform 13">
                <a:extLst>
                  <a:ext uri="{FF2B5EF4-FFF2-40B4-BE49-F238E27FC236}">
                    <a16:creationId xmlns:a16="http://schemas.microsoft.com/office/drawing/2014/main" id="{41CC0FCC-45FC-456E-84E2-2800C99C0AF3}"/>
                  </a:ext>
                </a:extLst>
              </p:cNvPr>
              <p:cNvSpPr>
                <a:spLocks/>
              </p:cNvSpPr>
              <p:nvPr/>
            </p:nvSpPr>
            <p:spPr bwMode="auto">
              <a:xfrm>
                <a:off x="2072" y="2586"/>
                <a:ext cx="95" cy="93"/>
              </a:xfrm>
              <a:custGeom>
                <a:avLst/>
                <a:gdLst>
                  <a:gd name="T0" fmla="*/ 0 w 95"/>
                  <a:gd name="T1" fmla="*/ 48 h 93"/>
                  <a:gd name="T2" fmla="*/ 95 w 95"/>
                  <a:gd name="T3" fmla="*/ 93 h 93"/>
                  <a:gd name="T4" fmla="*/ 47 w 95"/>
                  <a:gd name="T5" fmla="*/ 0 h 93"/>
                  <a:gd name="T6" fmla="*/ 46 w 95"/>
                  <a:gd name="T7" fmla="*/ 45 h 93"/>
                  <a:gd name="T8" fmla="*/ 0 w 95"/>
                  <a:gd name="T9" fmla="*/ 48 h 93"/>
                  <a:gd name="T10" fmla="*/ 0 60000 65536"/>
                  <a:gd name="T11" fmla="*/ 0 60000 65536"/>
                  <a:gd name="T12" fmla="*/ 0 60000 65536"/>
                  <a:gd name="T13" fmla="*/ 0 60000 65536"/>
                  <a:gd name="T14" fmla="*/ 0 60000 65536"/>
                  <a:gd name="T15" fmla="*/ 0 w 95"/>
                  <a:gd name="T16" fmla="*/ 0 h 93"/>
                  <a:gd name="T17" fmla="*/ 95 w 95"/>
                  <a:gd name="T18" fmla="*/ 93 h 93"/>
                </a:gdLst>
                <a:ahLst/>
                <a:cxnLst>
                  <a:cxn ang="T10">
                    <a:pos x="T0" y="T1"/>
                  </a:cxn>
                  <a:cxn ang="T11">
                    <a:pos x="T2" y="T3"/>
                  </a:cxn>
                  <a:cxn ang="T12">
                    <a:pos x="T4" y="T5"/>
                  </a:cxn>
                  <a:cxn ang="T13">
                    <a:pos x="T6" y="T7"/>
                  </a:cxn>
                  <a:cxn ang="T14">
                    <a:pos x="T8" y="T9"/>
                  </a:cxn>
                </a:cxnLst>
                <a:rect l="T15" t="T16" r="T17" b="T18"/>
                <a:pathLst>
                  <a:path w="95" h="93">
                    <a:moveTo>
                      <a:pt x="0" y="48"/>
                    </a:moveTo>
                    <a:lnTo>
                      <a:pt x="95" y="93"/>
                    </a:lnTo>
                    <a:lnTo>
                      <a:pt x="47" y="0"/>
                    </a:lnTo>
                    <a:lnTo>
                      <a:pt x="46" y="45"/>
                    </a:lnTo>
                    <a:lnTo>
                      <a:pt x="0" y="48"/>
                    </a:lnTo>
                    <a:close/>
                  </a:path>
                </a:pathLst>
              </a:custGeom>
              <a:solidFill>
                <a:srgbClr val="0033CC"/>
              </a:solidFill>
              <a:ln w="28575">
                <a:solidFill>
                  <a:srgbClr val="0000FF"/>
                </a:solidFill>
                <a:round/>
                <a:headEnd/>
                <a:tailEnd/>
              </a:ln>
            </p:spPr>
            <p:txBody>
              <a:bodyPr/>
              <a:lstStyle/>
              <a:p>
                <a:endParaRPr lang="zh-CN" altLang="en-US"/>
              </a:p>
            </p:txBody>
          </p:sp>
        </p:grpSp>
        <p:grpSp>
          <p:nvGrpSpPr>
            <p:cNvPr id="221212" name="Group 14">
              <a:extLst>
                <a:ext uri="{FF2B5EF4-FFF2-40B4-BE49-F238E27FC236}">
                  <a16:creationId xmlns:a16="http://schemas.microsoft.com/office/drawing/2014/main" id="{3CD98C30-7630-49C4-AFDD-B9117C1F505F}"/>
                </a:ext>
              </a:extLst>
            </p:cNvPr>
            <p:cNvGrpSpPr>
              <a:grpSpLocks/>
            </p:cNvGrpSpPr>
            <p:nvPr/>
          </p:nvGrpSpPr>
          <p:grpSpPr bwMode="auto">
            <a:xfrm>
              <a:off x="1824" y="3120"/>
              <a:ext cx="240" cy="528"/>
              <a:chOff x="2197" y="3735"/>
              <a:chExt cx="210" cy="470"/>
            </a:xfrm>
          </p:grpSpPr>
          <p:sp>
            <p:nvSpPr>
              <p:cNvPr id="221268" name="Line 15">
                <a:extLst>
                  <a:ext uri="{FF2B5EF4-FFF2-40B4-BE49-F238E27FC236}">
                    <a16:creationId xmlns:a16="http://schemas.microsoft.com/office/drawing/2014/main" id="{A032EA8E-44CF-45AC-8E31-5531C2E7CC5E}"/>
                  </a:ext>
                </a:extLst>
              </p:cNvPr>
              <p:cNvSpPr>
                <a:spLocks noChangeShapeType="1"/>
              </p:cNvSpPr>
              <p:nvPr/>
            </p:nvSpPr>
            <p:spPr bwMode="auto">
              <a:xfrm flipH="1">
                <a:off x="2197" y="3795"/>
                <a:ext cx="182" cy="41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1269" name="Freeform 16">
                <a:extLst>
                  <a:ext uri="{FF2B5EF4-FFF2-40B4-BE49-F238E27FC236}">
                    <a16:creationId xmlns:a16="http://schemas.microsoft.com/office/drawing/2014/main" id="{313C5086-2766-483D-919C-074DF0D9459A}"/>
                  </a:ext>
                </a:extLst>
              </p:cNvPr>
              <p:cNvSpPr>
                <a:spLocks/>
              </p:cNvSpPr>
              <p:nvPr/>
            </p:nvSpPr>
            <p:spPr bwMode="auto">
              <a:xfrm>
                <a:off x="2336" y="3735"/>
                <a:ext cx="71" cy="104"/>
              </a:xfrm>
              <a:custGeom>
                <a:avLst/>
                <a:gdLst>
                  <a:gd name="T0" fmla="*/ 61 w 71"/>
                  <a:gd name="T1" fmla="*/ 104 h 104"/>
                  <a:gd name="T2" fmla="*/ 71 w 71"/>
                  <a:gd name="T3" fmla="*/ 0 h 104"/>
                  <a:gd name="T4" fmla="*/ 0 w 71"/>
                  <a:gd name="T5" fmla="*/ 77 h 104"/>
                  <a:gd name="T6" fmla="*/ 43 w 71"/>
                  <a:gd name="T7" fmla="*/ 62 h 104"/>
                  <a:gd name="T8" fmla="*/ 61 w 71"/>
                  <a:gd name="T9" fmla="*/ 104 h 104"/>
                  <a:gd name="T10" fmla="*/ 0 60000 65536"/>
                  <a:gd name="T11" fmla="*/ 0 60000 65536"/>
                  <a:gd name="T12" fmla="*/ 0 60000 65536"/>
                  <a:gd name="T13" fmla="*/ 0 60000 65536"/>
                  <a:gd name="T14" fmla="*/ 0 60000 65536"/>
                  <a:gd name="T15" fmla="*/ 0 w 71"/>
                  <a:gd name="T16" fmla="*/ 0 h 104"/>
                  <a:gd name="T17" fmla="*/ 71 w 71"/>
                  <a:gd name="T18" fmla="*/ 104 h 104"/>
                </a:gdLst>
                <a:ahLst/>
                <a:cxnLst>
                  <a:cxn ang="T10">
                    <a:pos x="T0" y="T1"/>
                  </a:cxn>
                  <a:cxn ang="T11">
                    <a:pos x="T2" y="T3"/>
                  </a:cxn>
                  <a:cxn ang="T12">
                    <a:pos x="T4" y="T5"/>
                  </a:cxn>
                  <a:cxn ang="T13">
                    <a:pos x="T6" y="T7"/>
                  </a:cxn>
                  <a:cxn ang="T14">
                    <a:pos x="T8" y="T9"/>
                  </a:cxn>
                </a:cxnLst>
                <a:rect l="T15" t="T16" r="T17" b="T18"/>
                <a:pathLst>
                  <a:path w="71" h="104">
                    <a:moveTo>
                      <a:pt x="61" y="104"/>
                    </a:moveTo>
                    <a:lnTo>
                      <a:pt x="71" y="0"/>
                    </a:lnTo>
                    <a:lnTo>
                      <a:pt x="0" y="77"/>
                    </a:lnTo>
                    <a:lnTo>
                      <a:pt x="43" y="62"/>
                    </a:lnTo>
                    <a:lnTo>
                      <a:pt x="61" y="104"/>
                    </a:lnTo>
                    <a:close/>
                  </a:path>
                </a:pathLst>
              </a:custGeom>
              <a:solidFill>
                <a:srgbClr val="0033CC"/>
              </a:solidFill>
              <a:ln w="28575">
                <a:solidFill>
                  <a:srgbClr val="0000FF"/>
                </a:solidFill>
                <a:round/>
                <a:headEnd/>
                <a:tailEnd/>
              </a:ln>
            </p:spPr>
            <p:txBody>
              <a:bodyPr/>
              <a:lstStyle/>
              <a:p>
                <a:endParaRPr lang="zh-CN" altLang="en-US"/>
              </a:p>
            </p:txBody>
          </p:sp>
        </p:grpSp>
        <p:grpSp>
          <p:nvGrpSpPr>
            <p:cNvPr id="221213" name="Group 17">
              <a:extLst>
                <a:ext uri="{FF2B5EF4-FFF2-40B4-BE49-F238E27FC236}">
                  <a16:creationId xmlns:a16="http://schemas.microsoft.com/office/drawing/2014/main" id="{29D4C660-0139-4737-910F-3F540CB700A1}"/>
                </a:ext>
              </a:extLst>
            </p:cNvPr>
            <p:cNvGrpSpPr>
              <a:grpSpLocks/>
            </p:cNvGrpSpPr>
            <p:nvPr/>
          </p:nvGrpSpPr>
          <p:grpSpPr bwMode="auto">
            <a:xfrm>
              <a:off x="1152" y="2780"/>
              <a:ext cx="576" cy="196"/>
              <a:chOff x="1546" y="3395"/>
              <a:chExt cx="525" cy="158"/>
            </a:xfrm>
          </p:grpSpPr>
          <p:sp>
            <p:nvSpPr>
              <p:cNvPr id="221266" name="Line 18">
                <a:extLst>
                  <a:ext uri="{FF2B5EF4-FFF2-40B4-BE49-F238E27FC236}">
                    <a16:creationId xmlns:a16="http://schemas.microsoft.com/office/drawing/2014/main" id="{E47713C8-50BE-4116-8A81-1464CB66FED9}"/>
                  </a:ext>
                </a:extLst>
              </p:cNvPr>
              <p:cNvSpPr>
                <a:spLocks noChangeShapeType="1"/>
              </p:cNvSpPr>
              <p:nvPr/>
            </p:nvSpPr>
            <p:spPr bwMode="auto">
              <a:xfrm flipH="1">
                <a:off x="1546" y="3418"/>
                <a:ext cx="462" cy="135"/>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1267" name="Freeform 19">
                <a:extLst>
                  <a:ext uri="{FF2B5EF4-FFF2-40B4-BE49-F238E27FC236}">
                    <a16:creationId xmlns:a16="http://schemas.microsoft.com/office/drawing/2014/main" id="{C1758D9B-29D2-41B2-9AF6-3E661B1A1303}"/>
                  </a:ext>
                </a:extLst>
              </p:cNvPr>
              <p:cNvSpPr>
                <a:spLocks/>
              </p:cNvSpPr>
              <p:nvPr/>
            </p:nvSpPr>
            <p:spPr bwMode="auto">
              <a:xfrm>
                <a:off x="1967" y="3395"/>
                <a:ext cx="104" cy="64"/>
              </a:xfrm>
              <a:custGeom>
                <a:avLst/>
                <a:gdLst>
                  <a:gd name="T0" fmla="*/ 19 w 104"/>
                  <a:gd name="T1" fmla="*/ 64 h 64"/>
                  <a:gd name="T2" fmla="*/ 104 w 104"/>
                  <a:gd name="T3" fmla="*/ 4 h 64"/>
                  <a:gd name="T4" fmla="*/ 0 w 104"/>
                  <a:gd name="T5" fmla="*/ 0 h 64"/>
                  <a:gd name="T6" fmla="*/ 39 w 104"/>
                  <a:gd name="T7" fmla="*/ 23 h 64"/>
                  <a:gd name="T8" fmla="*/ 19 w 104"/>
                  <a:gd name="T9" fmla="*/ 64 h 64"/>
                  <a:gd name="T10" fmla="*/ 0 60000 65536"/>
                  <a:gd name="T11" fmla="*/ 0 60000 65536"/>
                  <a:gd name="T12" fmla="*/ 0 60000 65536"/>
                  <a:gd name="T13" fmla="*/ 0 60000 65536"/>
                  <a:gd name="T14" fmla="*/ 0 60000 65536"/>
                  <a:gd name="T15" fmla="*/ 0 w 104"/>
                  <a:gd name="T16" fmla="*/ 0 h 64"/>
                  <a:gd name="T17" fmla="*/ 104 w 104"/>
                  <a:gd name="T18" fmla="*/ 64 h 64"/>
                </a:gdLst>
                <a:ahLst/>
                <a:cxnLst>
                  <a:cxn ang="T10">
                    <a:pos x="T0" y="T1"/>
                  </a:cxn>
                  <a:cxn ang="T11">
                    <a:pos x="T2" y="T3"/>
                  </a:cxn>
                  <a:cxn ang="T12">
                    <a:pos x="T4" y="T5"/>
                  </a:cxn>
                  <a:cxn ang="T13">
                    <a:pos x="T6" y="T7"/>
                  </a:cxn>
                  <a:cxn ang="T14">
                    <a:pos x="T8" y="T9"/>
                  </a:cxn>
                </a:cxnLst>
                <a:rect l="T15" t="T16" r="T17" b="T18"/>
                <a:pathLst>
                  <a:path w="104" h="64">
                    <a:moveTo>
                      <a:pt x="19" y="64"/>
                    </a:moveTo>
                    <a:lnTo>
                      <a:pt x="104" y="4"/>
                    </a:lnTo>
                    <a:lnTo>
                      <a:pt x="0" y="0"/>
                    </a:lnTo>
                    <a:lnTo>
                      <a:pt x="39" y="23"/>
                    </a:lnTo>
                    <a:lnTo>
                      <a:pt x="19" y="64"/>
                    </a:lnTo>
                    <a:close/>
                  </a:path>
                </a:pathLst>
              </a:custGeom>
              <a:solidFill>
                <a:srgbClr val="0033CC"/>
              </a:solidFill>
              <a:ln w="28575">
                <a:solidFill>
                  <a:srgbClr val="0000FF"/>
                </a:solidFill>
                <a:round/>
                <a:headEnd/>
                <a:tailEnd/>
              </a:ln>
            </p:spPr>
            <p:txBody>
              <a:bodyPr/>
              <a:lstStyle/>
              <a:p>
                <a:endParaRPr lang="zh-CN" altLang="en-US"/>
              </a:p>
            </p:txBody>
          </p:sp>
        </p:grpSp>
        <p:grpSp>
          <p:nvGrpSpPr>
            <p:cNvPr id="221214" name="Group 20">
              <a:extLst>
                <a:ext uri="{FF2B5EF4-FFF2-40B4-BE49-F238E27FC236}">
                  <a16:creationId xmlns:a16="http://schemas.microsoft.com/office/drawing/2014/main" id="{454473AC-9391-48CC-9225-E3B54098499C}"/>
                </a:ext>
              </a:extLst>
            </p:cNvPr>
            <p:cNvGrpSpPr>
              <a:grpSpLocks/>
            </p:cNvGrpSpPr>
            <p:nvPr/>
          </p:nvGrpSpPr>
          <p:grpSpPr bwMode="auto">
            <a:xfrm>
              <a:off x="1392" y="2976"/>
              <a:ext cx="432" cy="432"/>
              <a:chOff x="1815" y="3591"/>
              <a:chExt cx="352" cy="346"/>
            </a:xfrm>
          </p:grpSpPr>
          <p:sp>
            <p:nvSpPr>
              <p:cNvPr id="221264" name="Line 21">
                <a:extLst>
                  <a:ext uri="{FF2B5EF4-FFF2-40B4-BE49-F238E27FC236}">
                    <a16:creationId xmlns:a16="http://schemas.microsoft.com/office/drawing/2014/main" id="{87DC6C6C-EE3B-49FA-9CCD-EC85769BFBA7}"/>
                  </a:ext>
                </a:extLst>
              </p:cNvPr>
              <p:cNvSpPr>
                <a:spLocks noChangeShapeType="1"/>
              </p:cNvSpPr>
              <p:nvPr/>
            </p:nvSpPr>
            <p:spPr bwMode="auto">
              <a:xfrm flipV="1">
                <a:off x="1815" y="3637"/>
                <a:ext cx="306" cy="30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1265" name="Freeform 22">
                <a:extLst>
                  <a:ext uri="{FF2B5EF4-FFF2-40B4-BE49-F238E27FC236}">
                    <a16:creationId xmlns:a16="http://schemas.microsoft.com/office/drawing/2014/main" id="{FA6DF943-8939-4F4A-B886-84D1E11BE6E5}"/>
                  </a:ext>
                </a:extLst>
              </p:cNvPr>
              <p:cNvSpPr>
                <a:spLocks/>
              </p:cNvSpPr>
              <p:nvPr/>
            </p:nvSpPr>
            <p:spPr bwMode="auto">
              <a:xfrm>
                <a:off x="2074" y="3591"/>
                <a:ext cx="93" cy="94"/>
              </a:xfrm>
              <a:custGeom>
                <a:avLst/>
                <a:gdLst>
                  <a:gd name="T0" fmla="*/ 47 w 93"/>
                  <a:gd name="T1" fmla="*/ 94 h 94"/>
                  <a:gd name="T2" fmla="*/ 93 w 93"/>
                  <a:gd name="T3" fmla="*/ 0 h 94"/>
                  <a:gd name="T4" fmla="*/ 0 w 93"/>
                  <a:gd name="T5" fmla="*/ 47 h 94"/>
                  <a:gd name="T6" fmla="*/ 45 w 93"/>
                  <a:gd name="T7" fmla="*/ 48 h 94"/>
                  <a:gd name="T8" fmla="*/ 47 w 93"/>
                  <a:gd name="T9" fmla="*/ 94 h 94"/>
                  <a:gd name="T10" fmla="*/ 0 60000 65536"/>
                  <a:gd name="T11" fmla="*/ 0 60000 65536"/>
                  <a:gd name="T12" fmla="*/ 0 60000 65536"/>
                  <a:gd name="T13" fmla="*/ 0 60000 65536"/>
                  <a:gd name="T14" fmla="*/ 0 60000 65536"/>
                  <a:gd name="T15" fmla="*/ 0 w 93"/>
                  <a:gd name="T16" fmla="*/ 0 h 94"/>
                  <a:gd name="T17" fmla="*/ 93 w 93"/>
                  <a:gd name="T18" fmla="*/ 94 h 94"/>
                </a:gdLst>
                <a:ahLst/>
                <a:cxnLst>
                  <a:cxn ang="T10">
                    <a:pos x="T0" y="T1"/>
                  </a:cxn>
                  <a:cxn ang="T11">
                    <a:pos x="T2" y="T3"/>
                  </a:cxn>
                  <a:cxn ang="T12">
                    <a:pos x="T4" y="T5"/>
                  </a:cxn>
                  <a:cxn ang="T13">
                    <a:pos x="T6" y="T7"/>
                  </a:cxn>
                  <a:cxn ang="T14">
                    <a:pos x="T8" y="T9"/>
                  </a:cxn>
                </a:cxnLst>
                <a:rect l="T15" t="T16" r="T17" b="T18"/>
                <a:pathLst>
                  <a:path w="93" h="94">
                    <a:moveTo>
                      <a:pt x="47" y="94"/>
                    </a:moveTo>
                    <a:lnTo>
                      <a:pt x="93" y="0"/>
                    </a:lnTo>
                    <a:lnTo>
                      <a:pt x="0" y="47"/>
                    </a:lnTo>
                    <a:lnTo>
                      <a:pt x="45" y="48"/>
                    </a:lnTo>
                    <a:lnTo>
                      <a:pt x="47" y="94"/>
                    </a:lnTo>
                    <a:close/>
                  </a:path>
                </a:pathLst>
              </a:custGeom>
              <a:solidFill>
                <a:srgbClr val="0033CC"/>
              </a:solidFill>
              <a:ln w="28575">
                <a:solidFill>
                  <a:srgbClr val="0000FF"/>
                </a:solidFill>
                <a:round/>
                <a:headEnd/>
                <a:tailEnd/>
              </a:ln>
            </p:spPr>
            <p:txBody>
              <a:bodyPr/>
              <a:lstStyle/>
              <a:p>
                <a:endParaRPr lang="zh-CN" altLang="en-US"/>
              </a:p>
            </p:txBody>
          </p:sp>
        </p:grpSp>
        <p:grpSp>
          <p:nvGrpSpPr>
            <p:cNvPr id="221215" name="Group 23">
              <a:extLst>
                <a:ext uri="{FF2B5EF4-FFF2-40B4-BE49-F238E27FC236}">
                  <a16:creationId xmlns:a16="http://schemas.microsoft.com/office/drawing/2014/main" id="{A69431BB-A619-4709-B9A1-C1773EEA26EC}"/>
                </a:ext>
              </a:extLst>
            </p:cNvPr>
            <p:cNvGrpSpPr>
              <a:grpSpLocks/>
            </p:cNvGrpSpPr>
            <p:nvPr/>
          </p:nvGrpSpPr>
          <p:grpSpPr bwMode="auto">
            <a:xfrm>
              <a:off x="2256" y="3168"/>
              <a:ext cx="82" cy="576"/>
              <a:chOff x="2614" y="3783"/>
              <a:chExt cx="67" cy="529"/>
            </a:xfrm>
          </p:grpSpPr>
          <p:sp>
            <p:nvSpPr>
              <p:cNvPr id="221262" name="Line 24">
                <a:extLst>
                  <a:ext uri="{FF2B5EF4-FFF2-40B4-BE49-F238E27FC236}">
                    <a16:creationId xmlns:a16="http://schemas.microsoft.com/office/drawing/2014/main" id="{D4AF5CA5-41E8-4484-863B-AB72E9849E31}"/>
                  </a:ext>
                </a:extLst>
              </p:cNvPr>
              <p:cNvSpPr>
                <a:spLocks noChangeShapeType="1"/>
              </p:cNvSpPr>
              <p:nvPr/>
            </p:nvSpPr>
            <p:spPr bwMode="auto">
              <a:xfrm flipV="1">
                <a:off x="2647" y="3849"/>
                <a:ext cx="1" cy="463"/>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1263" name="Freeform 25">
                <a:extLst>
                  <a:ext uri="{FF2B5EF4-FFF2-40B4-BE49-F238E27FC236}">
                    <a16:creationId xmlns:a16="http://schemas.microsoft.com/office/drawing/2014/main" id="{30FAEB0A-50ED-494B-86AF-1D1FC4A3E568}"/>
                  </a:ext>
                </a:extLst>
              </p:cNvPr>
              <p:cNvSpPr>
                <a:spLocks/>
              </p:cNvSpPr>
              <p:nvPr/>
            </p:nvSpPr>
            <p:spPr bwMode="auto">
              <a:xfrm>
                <a:off x="2614" y="3783"/>
                <a:ext cx="67" cy="99"/>
              </a:xfrm>
              <a:custGeom>
                <a:avLst/>
                <a:gdLst>
                  <a:gd name="T0" fmla="*/ 67 w 67"/>
                  <a:gd name="T1" fmla="*/ 99 h 99"/>
                  <a:gd name="T2" fmla="*/ 33 w 67"/>
                  <a:gd name="T3" fmla="*/ 0 h 99"/>
                  <a:gd name="T4" fmla="*/ 0 w 67"/>
                  <a:gd name="T5" fmla="*/ 99 h 99"/>
                  <a:gd name="T6" fmla="*/ 33 w 67"/>
                  <a:gd name="T7" fmla="*/ 68 h 99"/>
                  <a:gd name="T8" fmla="*/ 67 w 67"/>
                  <a:gd name="T9" fmla="*/ 99 h 99"/>
                  <a:gd name="T10" fmla="*/ 0 60000 65536"/>
                  <a:gd name="T11" fmla="*/ 0 60000 65536"/>
                  <a:gd name="T12" fmla="*/ 0 60000 65536"/>
                  <a:gd name="T13" fmla="*/ 0 60000 65536"/>
                  <a:gd name="T14" fmla="*/ 0 60000 65536"/>
                  <a:gd name="T15" fmla="*/ 0 w 67"/>
                  <a:gd name="T16" fmla="*/ 0 h 99"/>
                  <a:gd name="T17" fmla="*/ 67 w 67"/>
                  <a:gd name="T18" fmla="*/ 99 h 99"/>
                </a:gdLst>
                <a:ahLst/>
                <a:cxnLst>
                  <a:cxn ang="T10">
                    <a:pos x="T0" y="T1"/>
                  </a:cxn>
                  <a:cxn ang="T11">
                    <a:pos x="T2" y="T3"/>
                  </a:cxn>
                  <a:cxn ang="T12">
                    <a:pos x="T4" y="T5"/>
                  </a:cxn>
                  <a:cxn ang="T13">
                    <a:pos x="T6" y="T7"/>
                  </a:cxn>
                  <a:cxn ang="T14">
                    <a:pos x="T8" y="T9"/>
                  </a:cxn>
                </a:cxnLst>
                <a:rect l="T15" t="T16" r="T17" b="T18"/>
                <a:pathLst>
                  <a:path w="67" h="99">
                    <a:moveTo>
                      <a:pt x="67" y="99"/>
                    </a:moveTo>
                    <a:lnTo>
                      <a:pt x="33" y="0"/>
                    </a:lnTo>
                    <a:lnTo>
                      <a:pt x="0" y="99"/>
                    </a:lnTo>
                    <a:lnTo>
                      <a:pt x="33" y="68"/>
                    </a:lnTo>
                    <a:lnTo>
                      <a:pt x="67" y="99"/>
                    </a:lnTo>
                    <a:close/>
                  </a:path>
                </a:pathLst>
              </a:custGeom>
              <a:solidFill>
                <a:srgbClr val="0033CC"/>
              </a:solidFill>
              <a:ln w="28575">
                <a:solidFill>
                  <a:srgbClr val="0000FF"/>
                </a:solidFill>
                <a:round/>
                <a:headEnd/>
                <a:tailEnd/>
              </a:ln>
            </p:spPr>
            <p:txBody>
              <a:bodyPr/>
              <a:lstStyle/>
              <a:p>
                <a:endParaRPr lang="zh-CN" altLang="en-US"/>
              </a:p>
            </p:txBody>
          </p:sp>
        </p:grpSp>
        <p:grpSp>
          <p:nvGrpSpPr>
            <p:cNvPr id="221216" name="Group 26">
              <a:extLst>
                <a:ext uri="{FF2B5EF4-FFF2-40B4-BE49-F238E27FC236}">
                  <a16:creationId xmlns:a16="http://schemas.microsoft.com/office/drawing/2014/main" id="{56310A00-0F0D-4C02-AF07-CAF5949176AA}"/>
                </a:ext>
              </a:extLst>
            </p:cNvPr>
            <p:cNvGrpSpPr>
              <a:grpSpLocks/>
            </p:cNvGrpSpPr>
            <p:nvPr/>
          </p:nvGrpSpPr>
          <p:grpSpPr bwMode="auto">
            <a:xfrm>
              <a:off x="1807" y="1354"/>
              <a:ext cx="209" cy="518"/>
              <a:chOff x="2150" y="1969"/>
              <a:chExt cx="209" cy="518"/>
            </a:xfrm>
          </p:grpSpPr>
          <p:sp>
            <p:nvSpPr>
              <p:cNvPr id="221260" name="Line 27">
                <a:extLst>
                  <a:ext uri="{FF2B5EF4-FFF2-40B4-BE49-F238E27FC236}">
                    <a16:creationId xmlns:a16="http://schemas.microsoft.com/office/drawing/2014/main" id="{2905ED9B-334B-4A47-89A0-229107B8AC74}"/>
                  </a:ext>
                </a:extLst>
              </p:cNvPr>
              <p:cNvSpPr>
                <a:spLocks noChangeShapeType="1"/>
              </p:cNvSpPr>
              <p:nvPr/>
            </p:nvSpPr>
            <p:spPr bwMode="auto">
              <a:xfrm flipH="1" flipV="1">
                <a:off x="2150" y="1969"/>
                <a:ext cx="184" cy="457"/>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1261" name="Freeform 28">
                <a:extLst>
                  <a:ext uri="{FF2B5EF4-FFF2-40B4-BE49-F238E27FC236}">
                    <a16:creationId xmlns:a16="http://schemas.microsoft.com/office/drawing/2014/main" id="{F00293FA-C807-4CC8-8DB6-444BC8001EC9}"/>
                  </a:ext>
                </a:extLst>
              </p:cNvPr>
              <p:cNvSpPr>
                <a:spLocks/>
              </p:cNvSpPr>
              <p:nvPr/>
            </p:nvSpPr>
            <p:spPr bwMode="auto">
              <a:xfrm>
                <a:off x="2291" y="2383"/>
                <a:ext cx="68" cy="104"/>
              </a:xfrm>
              <a:custGeom>
                <a:avLst/>
                <a:gdLst>
                  <a:gd name="T0" fmla="*/ 0 w 68"/>
                  <a:gd name="T1" fmla="*/ 25 h 104"/>
                  <a:gd name="T2" fmla="*/ 68 w 68"/>
                  <a:gd name="T3" fmla="*/ 104 h 104"/>
                  <a:gd name="T4" fmla="*/ 62 w 68"/>
                  <a:gd name="T5" fmla="*/ 0 h 104"/>
                  <a:gd name="T6" fmla="*/ 43 w 68"/>
                  <a:gd name="T7" fmla="*/ 41 h 104"/>
                  <a:gd name="T8" fmla="*/ 0 w 68"/>
                  <a:gd name="T9" fmla="*/ 25 h 104"/>
                  <a:gd name="T10" fmla="*/ 0 60000 65536"/>
                  <a:gd name="T11" fmla="*/ 0 60000 65536"/>
                  <a:gd name="T12" fmla="*/ 0 60000 65536"/>
                  <a:gd name="T13" fmla="*/ 0 60000 65536"/>
                  <a:gd name="T14" fmla="*/ 0 60000 65536"/>
                  <a:gd name="T15" fmla="*/ 0 w 68"/>
                  <a:gd name="T16" fmla="*/ 0 h 104"/>
                  <a:gd name="T17" fmla="*/ 68 w 68"/>
                  <a:gd name="T18" fmla="*/ 104 h 104"/>
                </a:gdLst>
                <a:ahLst/>
                <a:cxnLst>
                  <a:cxn ang="T10">
                    <a:pos x="T0" y="T1"/>
                  </a:cxn>
                  <a:cxn ang="T11">
                    <a:pos x="T2" y="T3"/>
                  </a:cxn>
                  <a:cxn ang="T12">
                    <a:pos x="T4" y="T5"/>
                  </a:cxn>
                  <a:cxn ang="T13">
                    <a:pos x="T6" y="T7"/>
                  </a:cxn>
                  <a:cxn ang="T14">
                    <a:pos x="T8" y="T9"/>
                  </a:cxn>
                </a:cxnLst>
                <a:rect l="T15" t="T16" r="T17" b="T18"/>
                <a:pathLst>
                  <a:path w="68" h="104">
                    <a:moveTo>
                      <a:pt x="0" y="25"/>
                    </a:moveTo>
                    <a:lnTo>
                      <a:pt x="68" y="104"/>
                    </a:lnTo>
                    <a:lnTo>
                      <a:pt x="62" y="0"/>
                    </a:lnTo>
                    <a:lnTo>
                      <a:pt x="43" y="41"/>
                    </a:lnTo>
                    <a:lnTo>
                      <a:pt x="0" y="25"/>
                    </a:lnTo>
                    <a:close/>
                  </a:path>
                </a:pathLst>
              </a:custGeom>
              <a:solidFill>
                <a:srgbClr val="0033CC"/>
              </a:solidFill>
              <a:ln w="28575">
                <a:solidFill>
                  <a:srgbClr val="0000FF"/>
                </a:solidFill>
                <a:round/>
                <a:headEnd/>
                <a:tailEnd/>
              </a:ln>
            </p:spPr>
            <p:txBody>
              <a:bodyPr/>
              <a:lstStyle/>
              <a:p>
                <a:endParaRPr lang="zh-CN" altLang="en-US"/>
              </a:p>
            </p:txBody>
          </p:sp>
        </p:grpSp>
        <p:sp>
          <p:nvSpPr>
            <p:cNvPr id="221217" name="Oval 29">
              <a:extLst>
                <a:ext uri="{FF2B5EF4-FFF2-40B4-BE49-F238E27FC236}">
                  <a16:creationId xmlns:a16="http://schemas.microsoft.com/office/drawing/2014/main" id="{F9E6EDC2-B125-4A6F-98CB-005593E67D04}"/>
                </a:ext>
              </a:extLst>
            </p:cNvPr>
            <p:cNvSpPr>
              <a:spLocks noChangeArrowheads="1"/>
            </p:cNvSpPr>
            <p:nvPr/>
          </p:nvSpPr>
          <p:spPr bwMode="auto">
            <a:xfrm>
              <a:off x="2212" y="2404"/>
              <a:ext cx="234" cy="234"/>
            </a:xfrm>
            <a:prstGeom prst="ellipse">
              <a:avLst/>
            </a:prstGeom>
            <a:solidFill>
              <a:srgbClr val="99CCFF"/>
            </a:solidFill>
            <a:ln w="28575">
              <a:solidFill>
                <a:srgbClr val="0000FF"/>
              </a:solidFill>
              <a:round/>
              <a:headEnd/>
              <a:tailEnd/>
            </a:ln>
          </p:spPr>
          <p:txBody>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2800">
                <a:latin typeface="Times New Roman" panose="02020603050405020304" pitchFamily="18" charset="0"/>
                <a:ea typeface="华文中宋" panose="02010600040101010101" pitchFamily="2" charset="-122"/>
              </a:endParaRPr>
            </a:p>
          </p:txBody>
        </p:sp>
        <p:grpSp>
          <p:nvGrpSpPr>
            <p:cNvPr id="221218" name="Group 30">
              <a:extLst>
                <a:ext uri="{FF2B5EF4-FFF2-40B4-BE49-F238E27FC236}">
                  <a16:creationId xmlns:a16="http://schemas.microsoft.com/office/drawing/2014/main" id="{CBF67E8A-5E58-4CB6-A913-160832711450}"/>
                </a:ext>
              </a:extLst>
            </p:cNvPr>
            <p:cNvGrpSpPr>
              <a:grpSpLocks/>
            </p:cNvGrpSpPr>
            <p:nvPr/>
          </p:nvGrpSpPr>
          <p:grpSpPr bwMode="auto">
            <a:xfrm>
              <a:off x="3072" y="2510"/>
              <a:ext cx="528" cy="67"/>
              <a:chOff x="3415" y="3125"/>
              <a:chExt cx="528" cy="67"/>
            </a:xfrm>
          </p:grpSpPr>
          <p:sp>
            <p:nvSpPr>
              <p:cNvPr id="221258" name="Line 31">
                <a:extLst>
                  <a:ext uri="{FF2B5EF4-FFF2-40B4-BE49-F238E27FC236}">
                    <a16:creationId xmlns:a16="http://schemas.microsoft.com/office/drawing/2014/main" id="{0B600A44-F811-4011-A063-6CB7F2BABA67}"/>
                  </a:ext>
                </a:extLst>
              </p:cNvPr>
              <p:cNvSpPr>
                <a:spLocks noChangeShapeType="1"/>
              </p:cNvSpPr>
              <p:nvPr/>
            </p:nvSpPr>
            <p:spPr bwMode="auto">
              <a:xfrm>
                <a:off x="3481" y="3159"/>
                <a:ext cx="462" cy="1"/>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1259" name="Freeform 32">
                <a:extLst>
                  <a:ext uri="{FF2B5EF4-FFF2-40B4-BE49-F238E27FC236}">
                    <a16:creationId xmlns:a16="http://schemas.microsoft.com/office/drawing/2014/main" id="{F0B1EA81-C42A-4FEF-9717-5ED4F09851DE}"/>
                  </a:ext>
                </a:extLst>
              </p:cNvPr>
              <p:cNvSpPr>
                <a:spLocks/>
              </p:cNvSpPr>
              <p:nvPr/>
            </p:nvSpPr>
            <p:spPr bwMode="auto">
              <a:xfrm>
                <a:off x="3415" y="3125"/>
                <a:ext cx="99" cy="67"/>
              </a:xfrm>
              <a:custGeom>
                <a:avLst/>
                <a:gdLst>
                  <a:gd name="T0" fmla="*/ 99 w 99"/>
                  <a:gd name="T1" fmla="*/ 0 h 67"/>
                  <a:gd name="T2" fmla="*/ 0 w 99"/>
                  <a:gd name="T3" fmla="*/ 34 h 67"/>
                  <a:gd name="T4" fmla="*/ 99 w 99"/>
                  <a:gd name="T5" fmla="*/ 67 h 67"/>
                  <a:gd name="T6" fmla="*/ 68 w 99"/>
                  <a:gd name="T7" fmla="*/ 34 h 67"/>
                  <a:gd name="T8" fmla="*/ 99 w 99"/>
                  <a:gd name="T9" fmla="*/ 0 h 67"/>
                  <a:gd name="T10" fmla="*/ 0 60000 65536"/>
                  <a:gd name="T11" fmla="*/ 0 60000 65536"/>
                  <a:gd name="T12" fmla="*/ 0 60000 65536"/>
                  <a:gd name="T13" fmla="*/ 0 60000 65536"/>
                  <a:gd name="T14" fmla="*/ 0 60000 65536"/>
                  <a:gd name="T15" fmla="*/ 0 w 99"/>
                  <a:gd name="T16" fmla="*/ 0 h 67"/>
                  <a:gd name="T17" fmla="*/ 99 w 99"/>
                  <a:gd name="T18" fmla="*/ 67 h 67"/>
                </a:gdLst>
                <a:ahLst/>
                <a:cxnLst>
                  <a:cxn ang="T10">
                    <a:pos x="T0" y="T1"/>
                  </a:cxn>
                  <a:cxn ang="T11">
                    <a:pos x="T2" y="T3"/>
                  </a:cxn>
                  <a:cxn ang="T12">
                    <a:pos x="T4" y="T5"/>
                  </a:cxn>
                  <a:cxn ang="T13">
                    <a:pos x="T6" y="T7"/>
                  </a:cxn>
                  <a:cxn ang="T14">
                    <a:pos x="T8" y="T9"/>
                  </a:cxn>
                </a:cxnLst>
                <a:rect l="T15" t="T16" r="T17" b="T18"/>
                <a:pathLst>
                  <a:path w="99" h="67">
                    <a:moveTo>
                      <a:pt x="99" y="0"/>
                    </a:moveTo>
                    <a:lnTo>
                      <a:pt x="0" y="34"/>
                    </a:lnTo>
                    <a:lnTo>
                      <a:pt x="99" y="67"/>
                    </a:lnTo>
                    <a:lnTo>
                      <a:pt x="68" y="34"/>
                    </a:lnTo>
                    <a:lnTo>
                      <a:pt x="99" y="0"/>
                    </a:lnTo>
                    <a:close/>
                  </a:path>
                </a:pathLst>
              </a:custGeom>
              <a:solidFill>
                <a:srgbClr val="0033CC"/>
              </a:solidFill>
              <a:ln w="28575">
                <a:solidFill>
                  <a:srgbClr val="0000FF"/>
                </a:solidFill>
                <a:round/>
                <a:headEnd/>
                <a:tailEnd/>
              </a:ln>
            </p:spPr>
            <p:txBody>
              <a:bodyPr/>
              <a:lstStyle/>
              <a:p>
                <a:endParaRPr lang="zh-CN" altLang="en-US"/>
              </a:p>
            </p:txBody>
          </p:sp>
        </p:grpSp>
        <p:grpSp>
          <p:nvGrpSpPr>
            <p:cNvPr id="221219" name="Group 33">
              <a:extLst>
                <a:ext uri="{FF2B5EF4-FFF2-40B4-BE49-F238E27FC236}">
                  <a16:creationId xmlns:a16="http://schemas.microsoft.com/office/drawing/2014/main" id="{D1E8A6AC-AAC2-4BB9-ABB5-EEA568F29173}"/>
                </a:ext>
              </a:extLst>
            </p:cNvPr>
            <p:cNvGrpSpPr>
              <a:grpSpLocks/>
            </p:cNvGrpSpPr>
            <p:nvPr/>
          </p:nvGrpSpPr>
          <p:grpSpPr bwMode="auto">
            <a:xfrm>
              <a:off x="2784" y="3024"/>
              <a:ext cx="432" cy="384"/>
              <a:chOff x="3127" y="3639"/>
              <a:chExt cx="384" cy="336"/>
            </a:xfrm>
          </p:grpSpPr>
          <p:sp>
            <p:nvSpPr>
              <p:cNvPr id="221256" name="Line 34">
                <a:extLst>
                  <a:ext uri="{FF2B5EF4-FFF2-40B4-BE49-F238E27FC236}">
                    <a16:creationId xmlns:a16="http://schemas.microsoft.com/office/drawing/2014/main" id="{ECEE8E39-F008-402A-8E26-6F5AF9EEA912}"/>
                  </a:ext>
                </a:extLst>
              </p:cNvPr>
              <p:cNvSpPr>
                <a:spLocks noChangeShapeType="1"/>
              </p:cNvSpPr>
              <p:nvPr/>
            </p:nvSpPr>
            <p:spPr bwMode="auto">
              <a:xfrm>
                <a:off x="3176" y="3682"/>
                <a:ext cx="335" cy="293"/>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1257" name="Freeform 35">
                <a:extLst>
                  <a:ext uri="{FF2B5EF4-FFF2-40B4-BE49-F238E27FC236}">
                    <a16:creationId xmlns:a16="http://schemas.microsoft.com/office/drawing/2014/main" id="{249AED44-E889-4B83-A16E-315CFCA4D754}"/>
                  </a:ext>
                </a:extLst>
              </p:cNvPr>
              <p:cNvSpPr>
                <a:spLocks/>
              </p:cNvSpPr>
              <p:nvPr/>
            </p:nvSpPr>
            <p:spPr bwMode="auto">
              <a:xfrm>
                <a:off x="3127" y="3639"/>
                <a:ext cx="97" cy="90"/>
              </a:xfrm>
              <a:custGeom>
                <a:avLst/>
                <a:gdLst>
                  <a:gd name="T0" fmla="*/ 97 w 97"/>
                  <a:gd name="T1" fmla="*/ 40 h 90"/>
                  <a:gd name="T2" fmla="*/ 0 w 97"/>
                  <a:gd name="T3" fmla="*/ 0 h 90"/>
                  <a:gd name="T4" fmla="*/ 52 w 97"/>
                  <a:gd name="T5" fmla="*/ 90 h 90"/>
                  <a:gd name="T6" fmla="*/ 51 w 97"/>
                  <a:gd name="T7" fmla="*/ 45 h 90"/>
                  <a:gd name="T8" fmla="*/ 97 w 97"/>
                  <a:gd name="T9" fmla="*/ 40 h 90"/>
                  <a:gd name="T10" fmla="*/ 0 60000 65536"/>
                  <a:gd name="T11" fmla="*/ 0 60000 65536"/>
                  <a:gd name="T12" fmla="*/ 0 60000 65536"/>
                  <a:gd name="T13" fmla="*/ 0 60000 65536"/>
                  <a:gd name="T14" fmla="*/ 0 60000 65536"/>
                  <a:gd name="T15" fmla="*/ 0 w 97"/>
                  <a:gd name="T16" fmla="*/ 0 h 90"/>
                  <a:gd name="T17" fmla="*/ 97 w 97"/>
                  <a:gd name="T18" fmla="*/ 90 h 90"/>
                </a:gdLst>
                <a:ahLst/>
                <a:cxnLst>
                  <a:cxn ang="T10">
                    <a:pos x="T0" y="T1"/>
                  </a:cxn>
                  <a:cxn ang="T11">
                    <a:pos x="T2" y="T3"/>
                  </a:cxn>
                  <a:cxn ang="T12">
                    <a:pos x="T4" y="T5"/>
                  </a:cxn>
                  <a:cxn ang="T13">
                    <a:pos x="T6" y="T7"/>
                  </a:cxn>
                  <a:cxn ang="T14">
                    <a:pos x="T8" y="T9"/>
                  </a:cxn>
                </a:cxnLst>
                <a:rect l="T15" t="T16" r="T17" b="T18"/>
                <a:pathLst>
                  <a:path w="97" h="90">
                    <a:moveTo>
                      <a:pt x="97" y="40"/>
                    </a:moveTo>
                    <a:lnTo>
                      <a:pt x="0" y="0"/>
                    </a:lnTo>
                    <a:lnTo>
                      <a:pt x="52" y="90"/>
                    </a:lnTo>
                    <a:lnTo>
                      <a:pt x="51" y="45"/>
                    </a:lnTo>
                    <a:lnTo>
                      <a:pt x="97" y="40"/>
                    </a:lnTo>
                    <a:close/>
                  </a:path>
                </a:pathLst>
              </a:custGeom>
              <a:solidFill>
                <a:srgbClr val="0033CC"/>
              </a:solidFill>
              <a:ln w="28575">
                <a:solidFill>
                  <a:srgbClr val="0000FF"/>
                </a:solidFill>
                <a:round/>
                <a:headEnd/>
                <a:tailEnd/>
              </a:ln>
            </p:spPr>
            <p:txBody>
              <a:bodyPr/>
              <a:lstStyle/>
              <a:p>
                <a:endParaRPr lang="zh-CN" altLang="en-US"/>
              </a:p>
            </p:txBody>
          </p:sp>
        </p:grpSp>
        <p:grpSp>
          <p:nvGrpSpPr>
            <p:cNvPr id="221220" name="Group 36">
              <a:extLst>
                <a:ext uri="{FF2B5EF4-FFF2-40B4-BE49-F238E27FC236}">
                  <a16:creationId xmlns:a16="http://schemas.microsoft.com/office/drawing/2014/main" id="{B768A4B4-D60C-4826-AC66-3C7E2CA2CFE6}"/>
                </a:ext>
              </a:extLst>
            </p:cNvPr>
            <p:cNvGrpSpPr>
              <a:grpSpLocks/>
            </p:cNvGrpSpPr>
            <p:nvPr/>
          </p:nvGrpSpPr>
          <p:grpSpPr bwMode="auto">
            <a:xfrm>
              <a:off x="2270" y="1248"/>
              <a:ext cx="52" cy="528"/>
              <a:chOff x="2613" y="1815"/>
              <a:chExt cx="67" cy="576"/>
            </a:xfrm>
          </p:grpSpPr>
          <p:sp>
            <p:nvSpPr>
              <p:cNvPr id="221254" name="Line 37">
                <a:extLst>
                  <a:ext uri="{FF2B5EF4-FFF2-40B4-BE49-F238E27FC236}">
                    <a16:creationId xmlns:a16="http://schemas.microsoft.com/office/drawing/2014/main" id="{F923A1CD-5EBB-49F9-8A2D-6C5626B678B0}"/>
                  </a:ext>
                </a:extLst>
              </p:cNvPr>
              <p:cNvSpPr>
                <a:spLocks noChangeShapeType="1"/>
              </p:cNvSpPr>
              <p:nvPr/>
            </p:nvSpPr>
            <p:spPr bwMode="auto">
              <a:xfrm flipV="1">
                <a:off x="2647" y="1815"/>
                <a:ext cx="1" cy="51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1255" name="Freeform 38">
                <a:extLst>
                  <a:ext uri="{FF2B5EF4-FFF2-40B4-BE49-F238E27FC236}">
                    <a16:creationId xmlns:a16="http://schemas.microsoft.com/office/drawing/2014/main" id="{51B58416-36E8-495D-9F36-90A711E00DA4}"/>
                  </a:ext>
                </a:extLst>
              </p:cNvPr>
              <p:cNvSpPr>
                <a:spLocks/>
              </p:cNvSpPr>
              <p:nvPr/>
            </p:nvSpPr>
            <p:spPr bwMode="auto">
              <a:xfrm>
                <a:off x="2613" y="2292"/>
                <a:ext cx="67" cy="99"/>
              </a:xfrm>
              <a:custGeom>
                <a:avLst/>
                <a:gdLst>
                  <a:gd name="T0" fmla="*/ 0 w 67"/>
                  <a:gd name="T1" fmla="*/ 0 h 99"/>
                  <a:gd name="T2" fmla="*/ 34 w 67"/>
                  <a:gd name="T3" fmla="*/ 99 h 99"/>
                  <a:gd name="T4" fmla="*/ 67 w 67"/>
                  <a:gd name="T5" fmla="*/ 0 h 99"/>
                  <a:gd name="T6" fmla="*/ 34 w 67"/>
                  <a:gd name="T7" fmla="*/ 31 h 99"/>
                  <a:gd name="T8" fmla="*/ 0 w 67"/>
                  <a:gd name="T9" fmla="*/ 0 h 99"/>
                  <a:gd name="T10" fmla="*/ 0 60000 65536"/>
                  <a:gd name="T11" fmla="*/ 0 60000 65536"/>
                  <a:gd name="T12" fmla="*/ 0 60000 65536"/>
                  <a:gd name="T13" fmla="*/ 0 60000 65536"/>
                  <a:gd name="T14" fmla="*/ 0 60000 65536"/>
                  <a:gd name="T15" fmla="*/ 0 w 67"/>
                  <a:gd name="T16" fmla="*/ 0 h 99"/>
                  <a:gd name="T17" fmla="*/ 67 w 67"/>
                  <a:gd name="T18" fmla="*/ 99 h 99"/>
                </a:gdLst>
                <a:ahLst/>
                <a:cxnLst>
                  <a:cxn ang="T10">
                    <a:pos x="T0" y="T1"/>
                  </a:cxn>
                  <a:cxn ang="T11">
                    <a:pos x="T2" y="T3"/>
                  </a:cxn>
                  <a:cxn ang="T12">
                    <a:pos x="T4" y="T5"/>
                  </a:cxn>
                  <a:cxn ang="T13">
                    <a:pos x="T6" y="T7"/>
                  </a:cxn>
                  <a:cxn ang="T14">
                    <a:pos x="T8" y="T9"/>
                  </a:cxn>
                </a:cxnLst>
                <a:rect l="T15" t="T16" r="T17" b="T18"/>
                <a:pathLst>
                  <a:path w="67" h="99">
                    <a:moveTo>
                      <a:pt x="0" y="0"/>
                    </a:moveTo>
                    <a:lnTo>
                      <a:pt x="34" y="99"/>
                    </a:lnTo>
                    <a:lnTo>
                      <a:pt x="67" y="0"/>
                    </a:lnTo>
                    <a:lnTo>
                      <a:pt x="34" y="31"/>
                    </a:lnTo>
                    <a:lnTo>
                      <a:pt x="0" y="0"/>
                    </a:lnTo>
                    <a:close/>
                  </a:path>
                </a:pathLst>
              </a:custGeom>
              <a:solidFill>
                <a:srgbClr val="0033CC"/>
              </a:solidFill>
              <a:ln w="28575">
                <a:solidFill>
                  <a:srgbClr val="0000FF"/>
                </a:solidFill>
                <a:round/>
                <a:headEnd/>
                <a:tailEnd/>
              </a:ln>
            </p:spPr>
            <p:txBody>
              <a:bodyPr/>
              <a:lstStyle/>
              <a:p>
                <a:endParaRPr lang="zh-CN" altLang="en-US"/>
              </a:p>
            </p:txBody>
          </p:sp>
        </p:grpSp>
        <p:grpSp>
          <p:nvGrpSpPr>
            <p:cNvPr id="221221" name="Group 39">
              <a:extLst>
                <a:ext uri="{FF2B5EF4-FFF2-40B4-BE49-F238E27FC236}">
                  <a16:creationId xmlns:a16="http://schemas.microsoft.com/office/drawing/2014/main" id="{428AABD3-FD39-476E-9E36-FFAF3D78A3A2}"/>
                </a:ext>
              </a:extLst>
            </p:cNvPr>
            <p:cNvGrpSpPr>
              <a:grpSpLocks/>
            </p:cNvGrpSpPr>
            <p:nvPr/>
          </p:nvGrpSpPr>
          <p:grpSpPr bwMode="auto">
            <a:xfrm>
              <a:off x="2880" y="1632"/>
              <a:ext cx="432" cy="384"/>
              <a:chOff x="3223" y="2247"/>
              <a:chExt cx="432" cy="384"/>
            </a:xfrm>
          </p:grpSpPr>
          <p:sp>
            <p:nvSpPr>
              <p:cNvPr id="221252" name="Line 40">
                <a:extLst>
                  <a:ext uri="{FF2B5EF4-FFF2-40B4-BE49-F238E27FC236}">
                    <a16:creationId xmlns:a16="http://schemas.microsoft.com/office/drawing/2014/main" id="{EECC419B-A840-490A-B39B-DB0DDDE79ACA}"/>
                  </a:ext>
                </a:extLst>
              </p:cNvPr>
              <p:cNvSpPr>
                <a:spLocks noChangeShapeType="1"/>
              </p:cNvSpPr>
              <p:nvPr/>
            </p:nvSpPr>
            <p:spPr bwMode="auto">
              <a:xfrm flipV="1">
                <a:off x="3272" y="2247"/>
                <a:ext cx="383" cy="341"/>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1253" name="Freeform 41">
                <a:extLst>
                  <a:ext uri="{FF2B5EF4-FFF2-40B4-BE49-F238E27FC236}">
                    <a16:creationId xmlns:a16="http://schemas.microsoft.com/office/drawing/2014/main" id="{B9B0C4F8-DCB9-4612-8BC1-AD917CB66C8E}"/>
                  </a:ext>
                </a:extLst>
              </p:cNvPr>
              <p:cNvSpPr>
                <a:spLocks/>
              </p:cNvSpPr>
              <p:nvPr/>
            </p:nvSpPr>
            <p:spPr bwMode="auto">
              <a:xfrm>
                <a:off x="3223" y="2540"/>
                <a:ext cx="96" cy="91"/>
              </a:xfrm>
              <a:custGeom>
                <a:avLst/>
                <a:gdLst>
                  <a:gd name="T0" fmla="*/ 52 w 96"/>
                  <a:gd name="T1" fmla="*/ 0 h 91"/>
                  <a:gd name="T2" fmla="*/ 0 w 96"/>
                  <a:gd name="T3" fmla="*/ 91 h 91"/>
                  <a:gd name="T4" fmla="*/ 96 w 96"/>
                  <a:gd name="T5" fmla="*/ 50 h 91"/>
                  <a:gd name="T6" fmla="*/ 51 w 96"/>
                  <a:gd name="T7" fmla="*/ 46 h 91"/>
                  <a:gd name="T8" fmla="*/ 52 w 96"/>
                  <a:gd name="T9" fmla="*/ 0 h 91"/>
                  <a:gd name="T10" fmla="*/ 0 60000 65536"/>
                  <a:gd name="T11" fmla="*/ 0 60000 65536"/>
                  <a:gd name="T12" fmla="*/ 0 60000 65536"/>
                  <a:gd name="T13" fmla="*/ 0 60000 65536"/>
                  <a:gd name="T14" fmla="*/ 0 60000 65536"/>
                  <a:gd name="T15" fmla="*/ 0 w 96"/>
                  <a:gd name="T16" fmla="*/ 0 h 91"/>
                  <a:gd name="T17" fmla="*/ 96 w 96"/>
                  <a:gd name="T18" fmla="*/ 91 h 91"/>
                </a:gdLst>
                <a:ahLst/>
                <a:cxnLst>
                  <a:cxn ang="T10">
                    <a:pos x="T0" y="T1"/>
                  </a:cxn>
                  <a:cxn ang="T11">
                    <a:pos x="T2" y="T3"/>
                  </a:cxn>
                  <a:cxn ang="T12">
                    <a:pos x="T4" y="T5"/>
                  </a:cxn>
                  <a:cxn ang="T13">
                    <a:pos x="T6" y="T7"/>
                  </a:cxn>
                  <a:cxn ang="T14">
                    <a:pos x="T8" y="T9"/>
                  </a:cxn>
                </a:cxnLst>
                <a:rect l="T15" t="T16" r="T17" b="T18"/>
                <a:pathLst>
                  <a:path w="96" h="91">
                    <a:moveTo>
                      <a:pt x="52" y="0"/>
                    </a:moveTo>
                    <a:lnTo>
                      <a:pt x="0" y="91"/>
                    </a:lnTo>
                    <a:lnTo>
                      <a:pt x="96" y="50"/>
                    </a:lnTo>
                    <a:lnTo>
                      <a:pt x="51" y="46"/>
                    </a:lnTo>
                    <a:lnTo>
                      <a:pt x="52" y="0"/>
                    </a:lnTo>
                    <a:close/>
                  </a:path>
                </a:pathLst>
              </a:custGeom>
              <a:solidFill>
                <a:srgbClr val="0033CC"/>
              </a:solidFill>
              <a:ln w="28575">
                <a:solidFill>
                  <a:srgbClr val="0000FF"/>
                </a:solidFill>
                <a:round/>
                <a:headEnd/>
                <a:tailEnd/>
              </a:ln>
            </p:spPr>
            <p:txBody>
              <a:bodyPr/>
              <a:lstStyle/>
              <a:p>
                <a:endParaRPr lang="zh-CN" altLang="en-US"/>
              </a:p>
            </p:txBody>
          </p:sp>
        </p:grpSp>
        <p:grpSp>
          <p:nvGrpSpPr>
            <p:cNvPr id="221222" name="Group 42">
              <a:extLst>
                <a:ext uri="{FF2B5EF4-FFF2-40B4-BE49-F238E27FC236}">
                  <a16:creationId xmlns:a16="http://schemas.microsoft.com/office/drawing/2014/main" id="{3A761C7F-2C33-42CF-9114-41C5F6B12109}"/>
                </a:ext>
              </a:extLst>
            </p:cNvPr>
            <p:cNvGrpSpPr>
              <a:grpSpLocks/>
            </p:cNvGrpSpPr>
            <p:nvPr/>
          </p:nvGrpSpPr>
          <p:grpSpPr bwMode="auto">
            <a:xfrm>
              <a:off x="3024" y="2112"/>
              <a:ext cx="528" cy="192"/>
              <a:chOff x="3367" y="2727"/>
              <a:chExt cx="528" cy="192"/>
            </a:xfrm>
          </p:grpSpPr>
          <p:sp>
            <p:nvSpPr>
              <p:cNvPr id="221250" name="Line 43">
                <a:extLst>
                  <a:ext uri="{FF2B5EF4-FFF2-40B4-BE49-F238E27FC236}">
                    <a16:creationId xmlns:a16="http://schemas.microsoft.com/office/drawing/2014/main" id="{D4CF59BF-347C-4AA9-94BD-3F0BB33E4EC8}"/>
                  </a:ext>
                </a:extLst>
              </p:cNvPr>
              <p:cNvSpPr>
                <a:spLocks noChangeShapeType="1"/>
              </p:cNvSpPr>
              <p:nvPr/>
            </p:nvSpPr>
            <p:spPr bwMode="auto">
              <a:xfrm flipV="1">
                <a:off x="3429" y="2727"/>
                <a:ext cx="466" cy="169"/>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1251" name="Freeform 44">
                <a:extLst>
                  <a:ext uri="{FF2B5EF4-FFF2-40B4-BE49-F238E27FC236}">
                    <a16:creationId xmlns:a16="http://schemas.microsoft.com/office/drawing/2014/main" id="{B170EB82-FCE3-4DA8-A9DF-7311C89694E3}"/>
                  </a:ext>
                </a:extLst>
              </p:cNvPr>
              <p:cNvSpPr>
                <a:spLocks/>
              </p:cNvSpPr>
              <p:nvPr/>
            </p:nvSpPr>
            <p:spPr bwMode="auto">
              <a:xfrm>
                <a:off x="3367" y="2854"/>
                <a:ext cx="104" cy="65"/>
              </a:xfrm>
              <a:custGeom>
                <a:avLst/>
                <a:gdLst>
                  <a:gd name="T0" fmla="*/ 82 w 104"/>
                  <a:gd name="T1" fmla="*/ 0 h 65"/>
                  <a:gd name="T2" fmla="*/ 0 w 104"/>
                  <a:gd name="T3" fmla="*/ 65 h 65"/>
                  <a:gd name="T4" fmla="*/ 104 w 104"/>
                  <a:gd name="T5" fmla="*/ 63 h 65"/>
                  <a:gd name="T6" fmla="*/ 64 w 104"/>
                  <a:gd name="T7" fmla="*/ 42 h 65"/>
                  <a:gd name="T8" fmla="*/ 82 w 104"/>
                  <a:gd name="T9" fmla="*/ 0 h 65"/>
                  <a:gd name="T10" fmla="*/ 0 60000 65536"/>
                  <a:gd name="T11" fmla="*/ 0 60000 65536"/>
                  <a:gd name="T12" fmla="*/ 0 60000 65536"/>
                  <a:gd name="T13" fmla="*/ 0 60000 65536"/>
                  <a:gd name="T14" fmla="*/ 0 60000 65536"/>
                  <a:gd name="T15" fmla="*/ 0 w 104"/>
                  <a:gd name="T16" fmla="*/ 0 h 65"/>
                  <a:gd name="T17" fmla="*/ 104 w 104"/>
                  <a:gd name="T18" fmla="*/ 65 h 65"/>
                </a:gdLst>
                <a:ahLst/>
                <a:cxnLst>
                  <a:cxn ang="T10">
                    <a:pos x="T0" y="T1"/>
                  </a:cxn>
                  <a:cxn ang="T11">
                    <a:pos x="T2" y="T3"/>
                  </a:cxn>
                  <a:cxn ang="T12">
                    <a:pos x="T4" y="T5"/>
                  </a:cxn>
                  <a:cxn ang="T13">
                    <a:pos x="T6" y="T7"/>
                  </a:cxn>
                  <a:cxn ang="T14">
                    <a:pos x="T8" y="T9"/>
                  </a:cxn>
                </a:cxnLst>
                <a:rect l="T15" t="T16" r="T17" b="T18"/>
                <a:pathLst>
                  <a:path w="104" h="65">
                    <a:moveTo>
                      <a:pt x="82" y="0"/>
                    </a:moveTo>
                    <a:lnTo>
                      <a:pt x="0" y="65"/>
                    </a:lnTo>
                    <a:lnTo>
                      <a:pt x="104" y="63"/>
                    </a:lnTo>
                    <a:lnTo>
                      <a:pt x="64" y="42"/>
                    </a:lnTo>
                    <a:lnTo>
                      <a:pt x="82" y="0"/>
                    </a:lnTo>
                    <a:close/>
                  </a:path>
                </a:pathLst>
              </a:custGeom>
              <a:solidFill>
                <a:srgbClr val="0033CC"/>
              </a:solidFill>
              <a:ln w="28575">
                <a:solidFill>
                  <a:srgbClr val="0000FF"/>
                </a:solidFill>
                <a:round/>
                <a:headEnd/>
                <a:tailEnd/>
              </a:ln>
            </p:spPr>
            <p:txBody>
              <a:bodyPr/>
              <a:lstStyle/>
              <a:p>
                <a:endParaRPr lang="zh-CN" altLang="en-US"/>
              </a:p>
            </p:txBody>
          </p:sp>
        </p:grpSp>
        <p:grpSp>
          <p:nvGrpSpPr>
            <p:cNvPr id="221223" name="Group 45">
              <a:extLst>
                <a:ext uri="{FF2B5EF4-FFF2-40B4-BE49-F238E27FC236}">
                  <a16:creationId xmlns:a16="http://schemas.microsoft.com/office/drawing/2014/main" id="{BDF5651E-44ED-4DC8-BE66-43C8CF8A4DC2}"/>
                </a:ext>
              </a:extLst>
            </p:cNvPr>
            <p:cNvGrpSpPr>
              <a:grpSpLocks/>
            </p:cNvGrpSpPr>
            <p:nvPr/>
          </p:nvGrpSpPr>
          <p:grpSpPr bwMode="auto">
            <a:xfrm>
              <a:off x="2544" y="3120"/>
              <a:ext cx="192" cy="576"/>
              <a:chOff x="2887" y="3735"/>
              <a:chExt cx="192" cy="528"/>
            </a:xfrm>
          </p:grpSpPr>
          <p:sp>
            <p:nvSpPr>
              <p:cNvPr id="221248" name="Line 46">
                <a:extLst>
                  <a:ext uri="{FF2B5EF4-FFF2-40B4-BE49-F238E27FC236}">
                    <a16:creationId xmlns:a16="http://schemas.microsoft.com/office/drawing/2014/main" id="{AE056B95-0A17-413A-BF95-9AD92F16664E}"/>
                  </a:ext>
                </a:extLst>
              </p:cNvPr>
              <p:cNvSpPr>
                <a:spLocks noChangeShapeType="1"/>
              </p:cNvSpPr>
              <p:nvPr/>
            </p:nvSpPr>
            <p:spPr bwMode="auto">
              <a:xfrm>
                <a:off x="2910" y="3797"/>
                <a:ext cx="169" cy="466"/>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1249" name="Freeform 47">
                <a:extLst>
                  <a:ext uri="{FF2B5EF4-FFF2-40B4-BE49-F238E27FC236}">
                    <a16:creationId xmlns:a16="http://schemas.microsoft.com/office/drawing/2014/main" id="{6AD045E6-97A6-46FB-835F-570D2F57EDA3}"/>
                  </a:ext>
                </a:extLst>
              </p:cNvPr>
              <p:cNvSpPr>
                <a:spLocks/>
              </p:cNvSpPr>
              <p:nvPr/>
            </p:nvSpPr>
            <p:spPr bwMode="auto">
              <a:xfrm>
                <a:off x="2887" y="3735"/>
                <a:ext cx="65" cy="104"/>
              </a:xfrm>
              <a:custGeom>
                <a:avLst/>
                <a:gdLst>
                  <a:gd name="T0" fmla="*/ 65 w 65"/>
                  <a:gd name="T1" fmla="*/ 82 h 104"/>
                  <a:gd name="T2" fmla="*/ 0 w 65"/>
                  <a:gd name="T3" fmla="*/ 0 h 104"/>
                  <a:gd name="T4" fmla="*/ 2 w 65"/>
                  <a:gd name="T5" fmla="*/ 104 h 104"/>
                  <a:gd name="T6" fmla="*/ 23 w 65"/>
                  <a:gd name="T7" fmla="*/ 64 h 104"/>
                  <a:gd name="T8" fmla="*/ 65 w 65"/>
                  <a:gd name="T9" fmla="*/ 82 h 104"/>
                  <a:gd name="T10" fmla="*/ 0 60000 65536"/>
                  <a:gd name="T11" fmla="*/ 0 60000 65536"/>
                  <a:gd name="T12" fmla="*/ 0 60000 65536"/>
                  <a:gd name="T13" fmla="*/ 0 60000 65536"/>
                  <a:gd name="T14" fmla="*/ 0 60000 65536"/>
                  <a:gd name="T15" fmla="*/ 0 w 65"/>
                  <a:gd name="T16" fmla="*/ 0 h 104"/>
                  <a:gd name="T17" fmla="*/ 65 w 65"/>
                  <a:gd name="T18" fmla="*/ 104 h 104"/>
                </a:gdLst>
                <a:ahLst/>
                <a:cxnLst>
                  <a:cxn ang="T10">
                    <a:pos x="T0" y="T1"/>
                  </a:cxn>
                  <a:cxn ang="T11">
                    <a:pos x="T2" y="T3"/>
                  </a:cxn>
                  <a:cxn ang="T12">
                    <a:pos x="T4" y="T5"/>
                  </a:cxn>
                  <a:cxn ang="T13">
                    <a:pos x="T6" y="T7"/>
                  </a:cxn>
                  <a:cxn ang="T14">
                    <a:pos x="T8" y="T9"/>
                  </a:cxn>
                </a:cxnLst>
                <a:rect l="T15" t="T16" r="T17" b="T18"/>
                <a:pathLst>
                  <a:path w="65" h="104">
                    <a:moveTo>
                      <a:pt x="65" y="82"/>
                    </a:moveTo>
                    <a:lnTo>
                      <a:pt x="0" y="0"/>
                    </a:lnTo>
                    <a:lnTo>
                      <a:pt x="2" y="104"/>
                    </a:lnTo>
                    <a:lnTo>
                      <a:pt x="23" y="64"/>
                    </a:lnTo>
                    <a:lnTo>
                      <a:pt x="65" y="82"/>
                    </a:lnTo>
                    <a:close/>
                  </a:path>
                </a:pathLst>
              </a:custGeom>
              <a:solidFill>
                <a:srgbClr val="0033CC"/>
              </a:solidFill>
              <a:ln w="28575">
                <a:solidFill>
                  <a:srgbClr val="0000FF"/>
                </a:solidFill>
                <a:round/>
                <a:headEnd/>
                <a:tailEnd/>
              </a:ln>
            </p:spPr>
            <p:txBody>
              <a:bodyPr/>
              <a:lstStyle/>
              <a:p>
                <a:endParaRPr lang="zh-CN" altLang="en-US"/>
              </a:p>
            </p:txBody>
          </p:sp>
        </p:grpSp>
        <p:grpSp>
          <p:nvGrpSpPr>
            <p:cNvPr id="221224" name="Group 48">
              <a:extLst>
                <a:ext uri="{FF2B5EF4-FFF2-40B4-BE49-F238E27FC236}">
                  <a16:creationId xmlns:a16="http://schemas.microsoft.com/office/drawing/2014/main" id="{9CBEC4C1-922B-4E8E-8692-2226C898831C}"/>
                </a:ext>
              </a:extLst>
            </p:cNvPr>
            <p:cNvGrpSpPr>
              <a:grpSpLocks/>
            </p:cNvGrpSpPr>
            <p:nvPr/>
          </p:nvGrpSpPr>
          <p:grpSpPr bwMode="auto">
            <a:xfrm>
              <a:off x="2976" y="2832"/>
              <a:ext cx="480" cy="192"/>
              <a:chOff x="3319" y="3447"/>
              <a:chExt cx="480" cy="192"/>
            </a:xfrm>
          </p:grpSpPr>
          <p:sp>
            <p:nvSpPr>
              <p:cNvPr id="221246" name="Line 49">
                <a:extLst>
                  <a:ext uri="{FF2B5EF4-FFF2-40B4-BE49-F238E27FC236}">
                    <a16:creationId xmlns:a16="http://schemas.microsoft.com/office/drawing/2014/main" id="{862E4619-34FD-4492-91A7-64BC3A64C0E4}"/>
                  </a:ext>
                </a:extLst>
              </p:cNvPr>
              <p:cNvSpPr>
                <a:spLocks noChangeShapeType="1"/>
              </p:cNvSpPr>
              <p:nvPr/>
            </p:nvSpPr>
            <p:spPr bwMode="auto">
              <a:xfrm>
                <a:off x="3380" y="3472"/>
                <a:ext cx="419" cy="167"/>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1247" name="Freeform 50">
                <a:extLst>
                  <a:ext uri="{FF2B5EF4-FFF2-40B4-BE49-F238E27FC236}">
                    <a16:creationId xmlns:a16="http://schemas.microsoft.com/office/drawing/2014/main" id="{2CCDCD80-5248-41F2-9417-1D2DC33D2B5A}"/>
                  </a:ext>
                </a:extLst>
              </p:cNvPr>
              <p:cNvSpPr>
                <a:spLocks/>
              </p:cNvSpPr>
              <p:nvPr/>
            </p:nvSpPr>
            <p:spPr bwMode="auto">
              <a:xfrm>
                <a:off x="3319" y="3447"/>
                <a:ext cx="105" cy="67"/>
              </a:xfrm>
              <a:custGeom>
                <a:avLst/>
                <a:gdLst>
                  <a:gd name="T0" fmla="*/ 105 w 105"/>
                  <a:gd name="T1" fmla="*/ 5 h 67"/>
                  <a:gd name="T2" fmla="*/ 0 w 105"/>
                  <a:gd name="T3" fmla="*/ 0 h 67"/>
                  <a:gd name="T4" fmla="*/ 80 w 105"/>
                  <a:gd name="T5" fmla="*/ 67 h 67"/>
                  <a:gd name="T6" fmla="*/ 63 w 105"/>
                  <a:gd name="T7" fmla="*/ 25 h 67"/>
                  <a:gd name="T8" fmla="*/ 105 w 105"/>
                  <a:gd name="T9" fmla="*/ 5 h 67"/>
                  <a:gd name="T10" fmla="*/ 0 60000 65536"/>
                  <a:gd name="T11" fmla="*/ 0 60000 65536"/>
                  <a:gd name="T12" fmla="*/ 0 60000 65536"/>
                  <a:gd name="T13" fmla="*/ 0 60000 65536"/>
                  <a:gd name="T14" fmla="*/ 0 60000 65536"/>
                  <a:gd name="T15" fmla="*/ 0 w 105"/>
                  <a:gd name="T16" fmla="*/ 0 h 67"/>
                  <a:gd name="T17" fmla="*/ 105 w 105"/>
                  <a:gd name="T18" fmla="*/ 67 h 67"/>
                </a:gdLst>
                <a:ahLst/>
                <a:cxnLst>
                  <a:cxn ang="T10">
                    <a:pos x="T0" y="T1"/>
                  </a:cxn>
                  <a:cxn ang="T11">
                    <a:pos x="T2" y="T3"/>
                  </a:cxn>
                  <a:cxn ang="T12">
                    <a:pos x="T4" y="T5"/>
                  </a:cxn>
                  <a:cxn ang="T13">
                    <a:pos x="T6" y="T7"/>
                  </a:cxn>
                  <a:cxn ang="T14">
                    <a:pos x="T8" y="T9"/>
                  </a:cxn>
                </a:cxnLst>
                <a:rect l="T15" t="T16" r="T17" b="T18"/>
                <a:pathLst>
                  <a:path w="105" h="67">
                    <a:moveTo>
                      <a:pt x="105" y="5"/>
                    </a:moveTo>
                    <a:lnTo>
                      <a:pt x="0" y="0"/>
                    </a:lnTo>
                    <a:lnTo>
                      <a:pt x="80" y="67"/>
                    </a:lnTo>
                    <a:lnTo>
                      <a:pt x="63" y="25"/>
                    </a:lnTo>
                    <a:lnTo>
                      <a:pt x="105" y="5"/>
                    </a:lnTo>
                    <a:close/>
                  </a:path>
                </a:pathLst>
              </a:custGeom>
              <a:solidFill>
                <a:srgbClr val="0033CC"/>
              </a:solidFill>
              <a:ln w="28575">
                <a:solidFill>
                  <a:srgbClr val="0000FF"/>
                </a:solidFill>
                <a:round/>
                <a:headEnd/>
                <a:tailEnd/>
              </a:ln>
            </p:spPr>
            <p:txBody>
              <a:bodyPr/>
              <a:lstStyle/>
              <a:p>
                <a:endParaRPr lang="zh-CN" altLang="en-US"/>
              </a:p>
            </p:txBody>
          </p:sp>
        </p:grpSp>
        <p:sp>
          <p:nvSpPr>
            <p:cNvPr id="221225" name="Rectangle 51">
              <a:extLst>
                <a:ext uri="{FF2B5EF4-FFF2-40B4-BE49-F238E27FC236}">
                  <a16:creationId xmlns:a16="http://schemas.microsoft.com/office/drawing/2014/main" id="{61A1381A-BEAB-43BC-B590-C872CDF5F55C}"/>
                </a:ext>
              </a:extLst>
            </p:cNvPr>
            <p:cNvSpPr>
              <a:spLocks noChangeArrowheads="1"/>
            </p:cNvSpPr>
            <p:nvPr/>
          </p:nvSpPr>
          <p:spPr bwMode="auto">
            <a:xfrm>
              <a:off x="2256" y="2511"/>
              <a:ext cx="145" cy="33"/>
            </a:xfrm>
            <a:prstGeom prst="rect">
              <a:avLst/>
            </a:prstGeom>
            <a:solidFill>
              <a:srgbClr val="0033CC"/>
            </a:solidFill>
            <a:ln w="28575">
              <a:solidFill>
                <a:srgbClr val="0000FF"/>
              </a:solidFill>
              <a:miter lim="800000"/>
              <a:headEnd/>
              <a:tailEnd/>
            </a:ln>
          </p:spPr>
          <p:txBody>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2800">
                <a:latin typeface="Times New Roman" panose="02020603050405020304" pitchFamily="18" charset="0"/>
                <a:ea typeface="华文中宋" panose="02010600040101010101" pitchFamily="2" charset="-122"/>
              </a:endParaRPr>
            </a:p>
          </p:txBody>
        </p:sp>
        <p:grpSp>
          <p:nvGrpSpPr>
            <p:cNvPr id="221226" name="Group 52">
              <a:extLst>
                <a:ext uri="{FF2B5EF4-FFF2-40B4-BE49-F238E27FC236}">
                  <a16:creationId xmlns:a16="http://schemas.microsoft.com/office/drawing/2014/main" id="{E965A5B4-349F-4AC8-B612-04B628673185}"/>
                </a:ext>
              </a:extLst>
            </p:cNvPr>
            <p:cNvGrpSpPr>
              <a:grpSpLocks/>
            </p:cNvGrpSpPr>
            <p:nvPr/>
          </p:nvGrpSpPr>
          <p:grpSpPr bwMode="auto">
            <a:xfrm>
              <a:off x="2655" y="1370"/>
              <a:ext cx="240" cy="480"/>
              <a:chOff x="2998" y="1985"/>
              <a:chExt cx="240" cy="480"/>
            </a:xfrm>
          </p:grpSpPr>
          <p:sp>
            <p:nvSpPr>
              <p:cNvPr id="221244" name="Line 53">
                <a:extLst>
                  <a:ext uri="{FF2B5EF4-FFF2-40B4-BE49-F238E27FC236}">
                    <a16:creationId xmlns:a16="http://schemas.microsoft.com/office/drawing/2014/main" id="{B6057B89-74BE-4922-AA39-56D799326141}"/>
                  </a:ext>
                </a:extLst>
              </p:cNvPr>
              <p:cNvSpPr>
                <a:spLocks noChangeShapeType="1"/>
              </p:cNvSpPr>
              <p:nvPr/>
            </p:nvSpPr>
            <p:spPr bwMode="auto">
              <a:xfrm flipV="1">
                <a:off x="3028" y="1985"/>
                <a:ext cx="210" cy="421"/>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1245" name="Freeform 54">
                <a:extLst>
                  <a:ext uri="{FF2B5EF4-FFF2-40B4-BE49-F238E27FC236}">
                    <a16:creationId xmlns:a16="http://schemas.microsoft.com/office/drawing/2014/main" id="{DEC5406F-F0DA-4BA6-897C-33F6756393DE}"/>
                  </a:ext>
                </a:extLst>
              </p:cNvPr>
              <p:cNvSpPr>
                <a:spLocks/>
              </p:cNvSpPr>
              <p:nvPr/>
            </p:nvSpPr>
            <p:spPr bwMode="auto">
              <a:xfrm>
                <a:off x="2998" y="2361"/>
                <a:ext cx="73" cy="104"/>
              </a:xfrm>
              <a:custGeom>
                <a:avLst/>
                <a:gdLst>
                  <a:gd name="T0" fmla="*/ 13 w 73"/>
                  <a:gd name="T1" fmla="*/ 0 h 104"/>
                  <a:gd name="T2" fmla="*/ 0 w 73"/>
                  <a:gd name="T3" fmla="*/ 104 h 104"/>
                  <a:gd name="T4" fmla="*/ 73 w 73"/>
                  <a:gd name="T5" fmla="*/ 30 h 104"/>
                  <a:gd name="T6" fmla="*/ 30 w 73"/>
                  <a:gd name="T7" fmla="*/ 43 h 104"/>
                  <a:gd name="T8" fmla="*/ 13 w 73"/>
                  <a:gd name="T9" fmla="*/ 0 h 104"/>
                  <a:gd name="T10" fmla="*/ 0 60000 65536"/>
                  <a:gd name="T11" fmla="*/ 0 60000 65536"/>
                  <a:gd name="T12" fmla="*/ 0 60000 65536"/>
                  <a:gd name="T13" fmla="*/ 0 60000 65536"/>
                  <a:gd name="T14" fmla="*/ 0 60000 65536"/>
                  <a:gd name="T15" fmla="*/ 0 w 73"/>
                  <a:gd name="T16" fmla="*/ 0 h 104"/>
                  <a:gd name="T17" fmla="*/ 73 w 73"/>
                  <a:gd name="T18" fmla="*/ 104 h 104"/>
                </a:gdLst>
                <a:ahLst/>
                <a:cxnLst>
                  <a:cxn ang="T10">
                    <a:pos x="T0" y="T1"/>
                  </a:cxn>
                  <a:cxn ang="T11">
                    <a:pos x="T2" y="T3"/>
                  </a:cxn>
                  <a:cxn ang="T12">
                    <a:pos x="T4" y="T5"/>
                  </a:cxn>
                  <a:cxn ang="T13">
                    <a:pos x="T6" y="T7"/>
                  </a:cxn>
                  <a:cxn ang="T14">
                    <a:pos x="T8" y="T9"/>
                  </a:cxn>
                </a:cxnLst>
                <a:rect l="T15" t="T16" r="T17" b="T18"/>
                <a:pathLst>
                  <a:path w="73" h="104">
                    <a:moveTo>
                      <a:pt x="13" y="0"/>
                    </a:moveTo>
                    <a:lnTo>
                      <a:pt x="0" y="104"/>
                    </a:lnTo>
                    <a:lnTo>
                      <a:pt x="73" y="30"/>
                    </a:lnTo>
                    <a:lnTo>
                      <a:pt x="30" y="43"/>
                    </a:lnTo>
                    <a:lnTo>
                      <a:pt x="13" y="0"/>
                    </a:lnTo>
                    <a:close/>
                  </a:path>
                </a:pathLst>
              </a:custGeom>
              <a:solidFill>
                <a:srgbClr val="0033CC"/>
              </a:solidFill>
              <a:ln w="28575">
                <a:solidFill>
                  <a:srgbClr val="0000FF"/>
                </a:solidFill>
                <a:round/>
                <a:headEnd/>
                <a:tailEnd/>
              </a:ln>
            </p:spPr>
            <p:txBody>
              <a:bodyPr/>
              <a:lstStyle/>
              <a:p>
                <a:endParaRPr lang="zh-CN" altLang="en-US"/>
              </a:p>
            </p:txBody>
          </p:sp>
        </p:grpSp>
        <p:sp>
          <p:nvSpPr>
            <p:cNvPr id="221227" name="Line 55">
              <a:extLst>
                <a:ext uri="{FF2B5EF4-FFF2-40B4-BE49-F238E27FC236}">
                  <a16:creationId xmlns:a16="http://schemas.microsoft.com/office/drawing/2014/main" id="{5844EB43-AFF4-48BB-85A4-44A969732338}"/>
                </a:ext>
              </a:extLst>
            </p:cNvPr>
            <p:cNvSpPr>
              <a:spLocks noChangeShapeType="1"/>
            </p:cNvSpPr>
            <p:nvPr/>
          </p:nvSpPr>
          <p:spPr bwMode="auto">
            <a:xfrm>
              <a:off x="2448" y="2544"/>
              <a:ext cx="624" cy="1"/>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1228" name="Line 56">
              <a:extLst>
                <a:ext uri="{FF2B5EF4-FFF2-40B4-BE49-F238E27FC236}">
                  <a16:creationId xmlns:a16="http://schemas.microsoft.com/office/drawing/2014/main" id="{B61D8C53-BE34-48E1-9CC2-BD16E697BDD8}"/>
                </a:ext>
              </a:extLst>
            </p:cNvPr>
            <p:cNvSpPr>
              <a:spLocks noChangeShapeType="1"/>
            </p:cNvSpPr>
            <p:nvPr/>
          </p:nvSpPr>
          <p:spPr bwMode="auto">
            <a:xfrm flipH="1">
              <a:off x="2448" y="2304"/>
              <a:ext cx="576" cy="192"/>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1229" name="Line 57">
              <a:extLst>
                <a:ext uri="{FF2B5EF4-FFF2-40B4-BE49-F238E27FC236}">
                  <a16:creationId xmlns:a16="http://schemas.microsoft.com/office/drawing/2014/main" id="{DB01B5A8-0A17-40FB-9B81-F8F0B5D8D217}"/>
                </a:ext>
              </a:extLst>
            </p:cNvPr>
            <p:cNvSpPr>
              <a:spLocks noChangeShapeType="1"/>
            </p:cNvSpPr>
            <p:nvPr/>
          </p:nvSpPr>
          <p:spPr bwMode="auto">
            <a:xfrm flipH="1">
              <a:off x="2400" y="2016"/>
              <a:ext cx="480" cy="432"/>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1230" name="Line 58">
              <a:extLst>
                <a:ext uri="{FF2B5EF4-FFF2-40B4-BE49-F238E27FC236}">
                  <a16:creationId xmlns:a16="http://schemas.microsoft.com/office/drawing/2014/main" id="{FEA32D5C-49A2-46FA-AC31-3849D21E30E7}"/>
                </a:ext>
              </a:extLst>
            </p:cNvPr>
            <p:cNvSpPr>
              <a:spLocks noChangeShapeType="1"/>
            </p:cNvSpPr>
            <p:nvPr/>
          </p:nvSpPr>
          <p:spPr bwMode="auto">
            <a:xfrm flipH="1">
              <a:off x="2352" y="1872"/>
              <a:ext cx="288" cy="52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1231" name="Line 59">
              <a:extLst>
                <a:ext uri="{FF2B5EF4-FFF2-40B4-BE49-F238E27FC236}">
                  <a16:creationId xmlns:a16="http://schemas.microsoft.com/office/drawing/2014/main" id="{5C2C9348-12BA-4F42-B0B4-80E58AA93F7E}"/>
                </a:ext>
              </a:extLst>
            </p:cNvPr>
            <p:cNvSpPr>
              <a:spLocks noChangeShapeType="1"/>
            </p:cNvSpPr>
            <p:nvPr/>
          </p:nvSpPr>
          <p:spPr bwMode="auto">
            <a:xfrm>
              <a:off x="2304" y="1776"/>
              <a:ext cx="1" cy="62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1232" name="Line 60">
              <a:extLst>
                <a:ext uri="{FF2B5EF4-FFF2-40B4-BE49-F238E27FC236}">
                  <a16:creationId xmlns:a16="http://schemas.microsoft.com/office/drawing/2014/main" id="{7B8C2743-38EF-407E-BE59-5ADF61AA01DE}"/>
                </a:ext>
              </a:extLst>
            </p:cNvPr>
            <p:cNvSpPr>
              <a:spLocks noChangeShapeType="1"/>
            </p:cNvSpPr>
            <p:nvPr/>
          </p:nvSpPr>
          <p:spPr bwMode="auto">
            <a:xfrm>
              <a:off x="2016" y="1872"/>
              <a:ext cx="240" cy="52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1233" name="Line 61">
              <a:extLst>
                <a:ext uri="{FF2B5EF4-FFF2-40B4-BE49-F238E27FC236}">
                  <a16:creationId xmlns:a16="http://schemas.microsoft.com/office/drawing/2014/main" id="{8BCB9803-53E4-4E2B-828C-6AB0D8AA8E93}"/>
                </a:ext>
              </a:extLst>
            </p:cNvPr>
            <p:cNvSpPr>
              <a:spLocks noChangeShapeType="1"/>
            </p:cNvSpPr>
            <p:nvPr/>
          </p:nvSpPr>
          <p:spPr bwMode="auto">
            <a:xfrm>
              <a:off x="1632" y="2544"/>
              <a:ext cx="576" cy="1"/>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1234" name="Line 62">
              <a:extLst>
                <a:ext uri="{FF2B5EF4-FFF2-40B4-BE49-F238E27FC236}">
                  <a16:creationId xmlns:a16="http://schemas.microsoft.com/office/drawing/2014/main" id="{71E893F7-C72F-4817-80FA-8023860DED6D}"/>
                </a:ext>
              </a:extLst>
            </p:cNvPr>
            <p:cNvSpPr>
              <a:spLocks noChangeShapeType="1"/>
            </p:cNvSpPr>
            <p:nvPr/>
          </p:nvSpPr>
          <p:spPr bwMode="auto">
            <a:xfrm>
              <a:off x="1680" y="2304"/>
              <a:ext cx="528" cy="192"/>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1235" name="Line 63">
              <a:extLst>
                <a:ext uri="{FF2B5EF4-FFF2-40B4-BE49-F238E27FC236}">
                  <a16:creationId xmlns:a16="http://schemas.microsoft.com/office/drawing/2014/main" id="{CAD447E6-7EDE-464D-B7AD-95BC19B19E35}"/>
                </a:ext>
              </a:extLst>
            </p:cNvPr>
            <p:cNvSpPr>
              <a:spLocks noChangeShapeType="1"/>
            </p:cNvSpPr>
            <p:nvPr/>
          </p:nvSpPr>
          <p:spPr bwMode="auto">
            <a:xfrm>
              <a:off x="1824" y="2064"/>
              <a:ext cx="384" cy="38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1236" name="Line 64">
              <a:extLst>
                <a:ext uri="{FF2B5EF4-FFF2-40B4-BE49-F238E27FC236}">
                  <a16:creationId xmlns:a16="http://schemas.microsoft.com/office/drawing/2014/main" id="{42703342-492F-4316-A764-890F3844BA27}"/>
                </a:ext>
              </a:extLst>
            </p:cNvPr>
            <p:cNvSpPr>
              <a:spLocks noChangeShapeType="1"/>
            </p:cNvSpPr>
            <p:nvPr/>
          </p:nvSpPr>
          <p:spPr bwMode="auto">
            <a:xfrm flipV="1">
              <a:off x="1680" y="2592"/>
              <a:ext cx="528" cy="192"/>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1237" name="Line 65">
              <a:extLst>
                <a:ext uri="{FF2B5EF4-FFF2-40B4-BE49-F238E27FC236}">
                  <a16:creationId xmlns:a16="http://schemas.microsoft.com/office/drawing/2014/main" id="{68FA35E6-DD6B-4FE8-B95A-3D3631FE0C07}"/>
                </a:ext>
              </a:extLst>
            </p:cNvPr>
            <p:cNvSpPr>
              <a:spLocks noChangeShapeType="1"/>
            </p:cNvSpPr>
            <p:nvPr/>
          </p:nvSpPr>
          <p:spPr bwMode="auto">
            <a:xfrm flipV="1">
              <a:off x="1824" y="2592"/>
              <a:ext cx="432" cy="38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1238" name="Line 66">
              <a:extLst>
                <a:ext uri="{FF2B5EF4-FFF2-40B4-BE49-F238E27FC236}">
                  <a16:creationId xmlns:a16="http://schemas.microsoft.com/office/drawing/2014/main" id="{CB1AC1B0-9188-42EC-A8D4-5E2A5AF0D34C}"/>
                </a:ext>
              </a:extLst>
            </p:cNvPr>
            <p:cNvSpPr>
              <a:spLocks noChangeShapeType="1"/>
            </p:cNvSpPr>
            <p:nvPr/>
          </p:nvSpPr>
          <p:spPr bwMode="auto">
            <a:xfrm flipV="1">
              <a:off x="2064" y="2640"/>
              <a:ext cx="192" cy="48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1239" name="Line 67">
              <a:extLst>
                <a:ext uri="{FF2B5EF4-FFF2-40B4-BE49-F238E27FC236}">
                  <a16:creationId xmlns:a16="http://schemas.microsoft.com/office/drawing/2014/main" id="{99FB9C0E-163B-4C69-8AD3-0D0177AFE8AB}"/>
                </a:ext>
              </a:extLst>
            </p:cNvPr>
            <p:cNvSpPr>
              <a:spLocks noChangeShapeType="1"/>
            </p:cNvSpPr>
            <p:nvPr/>
          </p:nvSpPr>
          <p:spPr bwMode="auto">
            <a:xfrm flipV="1">
              <a:off x="2304" y="2640"/>
              <a:ext cx="1" cy="52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1240" name="Line 68">
              <a:extLst>
                <a:ext uri="{FF2B5EF4-FFF2-40B4-BE49-F238E27FC236}">
                  <a16:creationId xmlns:a16="http://schemas.microsoft.com/office/drawing/2014/main" id="{D15FBC8A-F207-41FB-B182-40AFA4D41707}"/>
                </a:ext>
              </a:extLst>
            </p:cNvPr>
            <p:cNvSpPr>
              <a:spLocks noChangeShapeType="1"/>
            </p:cNvSpPr>
            <p:nvPr/>
          </p:nvSpPr>
          <p:spPr bwMode="auto">
            <a:xfrm>
              <a:off x="2352" y="2640"/>
              <a:ext cx="192" cy="52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1241" name="Line 69">
              <a:extLst>
                <a:ext uri="{FF2B5EF4-FFF2-40B4-BE49-F238E27FC236}">
                  <a16:creationId xmlns:a16="http://schemas.microsoft.com/office/drawing/2014/main" id="{262D5E1F-58FC-456B-8B6C-CEE8433E1897}"/>
                </a:ext>
              </a:extLst>
            </p:cNvPr>
            <p:cNvSpPr>
              <a:spLocks noChangeShapeType="1"/>
            </p:cNvSpPr>
            <p:nvPr/>
          </p:nvSpPr>
          <p:spPr bwMode="auto">
            <a:xfrm>
              <a:off x="2400" y="2640"/>
              <a:ext cx="384" cy="38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1242" name="Line 70">
              <a:extLst>
                <a:ext uri="{FF2B5EF4-FFF2-40B4-BE49-F238E27FC236}">
                  <a16:creationId xmlns:a16="http://schemas.microsoft.com/office/drawing/2014/main" id="{5E9D8911-DCC9-46D8-BAC3-2C42C76088A7}"/>
                </a:ext>
              </a:extLst>
            </p:cNvPr>
            <p:cNvSpPr>
              <a:spLocks noChangeShapeType="1"/>
            </p:cNvSpPr>
            <p:nvPr/>
          </p:nvSpPr>
          <p:spPr bwMode="auto">
            <a:xfrm>
              <a:off x="2448" y="2592"/>
              <a:ext cx="528" cy="24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6487" name="Text Box 71">
              <a:extLst>
                <a:ext uri="{FF2B5EF4-FFF2-40B4-BE49-F238E27FC236}">
                  <a16:creationId xmlns:a16="http://schemas.microsoft.com/office/drawing/2014/main" id="{8374618A-DD35-4285-9292-236F261E5BF7}"/>
                </a:ext>
              </a:extLst>
            </p:cNvPr>
            <p:cNvSpPr txBox="1">
              <a:spLocks noChangeArrowheads="1"/>
            </p:cNvSpPr>
            <p:nvPr/>
          </p:nvSpPr>
          <p:spPr bwMode="auto">
            <a:xfrm>
              <a:off x="576" y="1440"/>
              <a:ext cx="384" cy="1941"/>
            </a:xfrm>
            <a:prstGeom prst="rect">
              <a:avLst/>
            </a:prstGeom>
            <a:noFill/>
            <a:ln w="19050">
              <a:noFill/>
              <a:miter lim="800000"/>
              <a:headEnd/>
              <a:tailEnd/>
            </a:ln>
            <a:effectLst/>
          </p:spPr>
          <p:txBody>
            <a:bodyPr>
              <a:spAutoFit/>
            </a:bodyPr>
            <a:lstStyle/>
            <a:p>
              <a:pPr>
                <a:spcBef>
                  <a:spcPct val="50000"/>
                </a:spcBef>
                <a:defRPr/>
              </a:pPr>
              <a:r>
                <a:rPr lang="zh-CN" altLang="en-US" sz="2800">
                  <a:solidFill>
                    <a:srgbClr val="CC0000"/>
                  </a:solidFill>
                  <a:effectLst>
                    <a:outerShdw blurRad="38100" dist="38100" dir="2700000" algn="tl">
                      <a:srgbClr val="C0C0C0"/>
                    </a:outerShdw>
                  </a:effectLst>
                  <a:latin typeface="Times New Roman" pitchFamily="18" charset="0"/>
                  <a:ea typeface="华文中宋" pitchFamily="2" charset="-122"/>
                </a:rPr>
                <a:t>点电荷的等势面</a:t>
              </a:r>
            </a:p>
          </p:txBody>
        </p:sp>
      </p:grpSp>
      <p:graphicFrame>
        <p:nvGraphicFramePr>
          <p:cNvPr id="316488" name="Object 72">
            <a:extLst>
              <a:ext uri="{FF2B5EF4-FFF2-40B4-BE49-F238E27FC236}">
                <a16:creationId xmlns:a16="http://schemas.microsoft.com/office/drawing/2014/main" id="{308053F3-A7AC-4ED6-9579-7B8085641B45}"/>
              </a:ext>
            </a:extLst>
          </p:cNvPr>
          <p:cNvGraphicFramePr>
            <a:graphicFrameLocks noChangeAspect="1"/>
          </p:cNvGraphicFramePr>
          <p:nvPr/>
        </p:nvGraphicFramePr>
        <p:xfrm>
          <a:off x="5884863" y="2435225"/>
          <a:ext cx="2887662" cy="823913"/>
        </p:xfrm>
        <a:graphic>
          <a:graphicData uri="http://schemas.openxmlformats.org/presentationml/2006/ole">
            <mc:AlternateContent xmlns:mc="http://schemas.openxmlformats.org/markup-compatibility/2006">
              <mc:Choice xmlns:v="urn:schemas-microsoft-com:vml" Requires="v">
                <p:oleObj name="Equation" r:id="rId2" imgW="1057399" imgH="238112" progId="Equation.DSMT4">
                  <p:embed/>
                </p:oleObj>
              </mc:Choice>
              <mc:Fallback>
                <p:oleObj name="Equation" r:id="rId2" imgW="1057399" imgH="238112" progId="Equation.DSMT4">
                  <p:embed/>
                  <p:pic>
                    <p:nvPicPr>
                      <p:cNvPr id="0" name="Object 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4863" y="2435225"/>
                        <a:ext cx="2887662" cy="823913"/>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28575">
                            <a:solidFill>
                              <a:srgbClr val="CC0000"/>
                            </a:solidFill>
                            <a:miter lim="800000"/>
                            <a:headEnd/>
                            <a:tailEnd/>
                          </a14:hiddenLine>
                        </a:ext>
                      </a:extLst>
                    </p:spPr>
                  </p:pic>
                </p:oleObj>
              </mc:Fallback>
            </mc:AlternateContent>
          </a:graphicData>
        </a:graphic>
      </p:graphicFrame>
      <p:grpSp>
        <p:nvGrpSpPr>
          <p:cNvPr id="19" name="Group 73">
            <a:extLst>
              <a:ext uri="{FF2B5EF4-FFF2-40B4-BE49-F238E27FC236}">
                <a16:creationId xmlns:a16="http://schemas.microsoft.com/office/drawing/2014/main" id="{B3A1F903-05E4-4866-BA0B-7967DE5955BC}"/>
              </a:ext>
            </a:extLst>
          </p:cNvPr>
          <p:cNvGrpSpPr>
            <a:grpSpLocks/>
          </p:cNvGrpSpPr>
          <p:nvPr/>
        </p:nvGrpSpPr>
        <p:grpSpPr bwMode="auto">
          <a:xfrm>
            <a:off x="4495800" y="1954213"/>
            <a:ext cx="457200" cy="4038600"/>
            <a:chOff x="2496" y="864"/>
            <a:chExt cx="336" cy="2928"/>
          </a:xfrm>
        </p:grpSpPr>
        <p:sp>
          <p:nvSpPr>
            <p:cNvPr id="221207" name="Line 74">
              <a:extLst>
                <a:ext uri="{FF2B5EF4-FFF2-40B4-BE49-F238E27FC236}">
                  <a16:creationId xmlns:a16="http://schemas.microsoft.com/office/drawing/2014/main" id="{DDB3F6CD-2E90-4801-8C65-32C8E1D074F6}"/>
                </a:ext>
              </a:extLst>
            </p:cNvPr>
            <p:cNvSpPr>
              <a:spLocks noChangeShapeType="1"/>
            </p:cNvSpPr>
            <p:nvPr/>
          </p:nvSpPr>
          <p:spPr bwMode="auto">
            <a:xfrm>
              <a:off x="2496" y="864"/>
              <a:ext cx="0" cy="2928"/>
            </a:xfrm>
            <a:prstGeom prst="line">
              <a:avLst/>
            </a:prstGeom>
            <a:noFill/>
            <a:ln w="28575">
              <a:solidFill>
                <a:srgbClr val="008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21208" name="Line 75">
              <a:extLst>
                <a:ext uri="{FF2B5EF4-FFF2-40B4-BE49-F238E27FC236}">
                  <a16:creationId xmlns:a16="http://schemas.microsoft.com/office/drawing/2014/main" id="{13E36628-AAD3-483B-A6A4-133CF29251A2}"/>
                </a:ext>
              </a:extLst>
            </p:cNvPr>
            <p:cNvSpPr>
              <a:spLocks noChangeShapeType="1"/>
            </p:cNvSpPr>
            <p:nvPr/>
          </p:nvSpPr>
          <p:spPr bwMode="auto">
            <a:xfrm>
              <a:off x="2832" y="864"/>
              <a:ext cx="0" cy="2928"/>
            </a:xfrm>
            <a:prstGeom prst="line">
              <a:avLst/>
            </a:prstGeom>
            <a:noFill/>
            <a:ln w="28575">
              <a:solidFill>
                <a:srgbClr val="008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0" name="Group 76">
            <a:extLst>
              <a:ext uri="{FF2B5EF4-FFF2-40B4-BE49-F238E27FC236}">
                <a16:creationId xmlns:a16="http://schemas.microsoft.com/office/drawing/2014/main" id="{4D744657-EF82-47D0-9DF9-95519BA5C15B}"/>
              </a:ext>
            </a:extLst>
          </p:cNvPr>
          <p:cNvGrpSpPr>
            <a:grpSpLocks/>
          </p:cNvGrpSpPr>
          <p:nvPr/>
        </p:nvGrpSpPr>
        <p:grpSpPr bwMode="auto">
          <a:xfrm>
            <a:off x="4433888" y="5840413"/>
            <a:ext cx="538162" cy="598487"/>
            <a:chOff x="2697" y="3648"/>
            <a:chExt cx="339" cy="377"/>
          </a:xfrm>
        </p:grpSpPr>
        <p:sp>
          <p:nvSpPr>
            <p:cNvPr id="221205" name="Line 77">
              <a:extLst>
                <a:ext uri="{FF2B5EF4-FFF2-40B4-BE49-F238E27FC236}">
                  <a16:creationId xmlns:a16="http://schemas.microsoft.com/office/drawing/2014/main" id="{FB433C2E-BCB8-45C7-A6A9-BBF66550C2D1}"/>
                </a:ext>
              </a:extLst>
            </p:cNvPr>
            <p:cNvSpPr>
              <a:spLocks noChangeShapeType="1"/>
            </p:cNvSpPr>
            <p:nvPr/>
          </p:nvSpPr>
          <p:spPr bwMode="auto">
            <a:xfrm>
              <a:off x="2736" y="3648"/>
              <a:ext cx="288" cy="0"/>
            </a:xfrm>
            <a:prstGeom prst="line">
              <a:avLst/>
            </a:prstGeom>
            <a:noFill/>
            <a:ln w="19050">
              <a:solidFill>
                <a:srgbClr val="008000"/>
              </a:solidFill>
              <a:round/>
              <a:headEnd type="triangle" w="sm" len="lg"/>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21206" name="Object 78">
              <a:extLst>
                <a:ext uri="{FF2B5EF4-FFF2-40B4-BE49-F238E27FC236}">
                  <a16:creationId xmlns:a16="http://schemas.microsoft.com/office/drawing/2014/main" id="{DB3FAC71-4192-4D2D-83FD-69FC0E92EA37}"/>
                </a:ext>
              </a:extLst>
            </p:cNvPr>
            <p:cNvGraphicFramePr>
              <a:graphicFrameLocks noChangeAspect="1"/>
            </p:cNvGraphicFramePr>
            <p:nvPr/>
          </p:nvGraphicFramePr>
          <p:xfrm>
            <a:off x="2697" y="3667"/>
            <a:ext cx="339" cy="358"/>
          </p:xfrm>
          <a:graphic>
            <a:graphicData uri="http://schemas.openxmlformats.org/presentationml/2006/ole">
              <mc:AlternateContent xmlns:mc="http://schemas.openxmlformats.org/markup-compatibility/2006">
                <mc:Choice xmlns:v="urn:schemas-microsoft-com:vml" Requires="v">
                  <p:oleObj name="Equation" r:id="rId4" imgW="123956" imgH="133443" progId="Equation.DSMT4">
                    <p:embed/>
                  </p:oleObj>
                </mc:Choice>
                <mc:Fallback>
                  <p:oleObj name="Equation" r:id="rId4" imgW="123956" imgH="133443" progId="Equation.DSMT4">
                    <p:embed/>
                    <p:pic>
                      <p:nvPicPr>
                        <p:cNvPr id="0" name="Object 7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7" y="3667"/>
                          <a:ext cx="339"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316495" name="Line 79">
            <a:extLst>
              <a:ext uri="{FF2B5EF4-FFF2-40B4-BE49-F238E27FC236}">
                <a16:creationId xmlns:a16="http://schemas.microsoft.com/office/drawing/2014/main" id="{1F1FD374-CE82-4D6D-BD77-4406E304B53C}"/>
              </a:ext>
            </a:extLst>
          </p:cNvPr>
          <p:cNvSpPr>
            <a:spLocks noChangeShapeType="1"/>
          </p:cNvSpPr>
          <p:nvPr/>
        </p:nvSpPr>
        <p:spPr bwMode="auto">
          <a:xfrm>
            <a:off x="5638800" y="1954213"/>
            <a:ext cx="0" cy="3962400"/>
          </a:xfrm>
          <a:prstGeom prst="line">
            <a:avLst/>
          </a:prstGeom>
          <a:noFill/>
          <a:ln w="28575">
            <a:solidFill>
              <a:srgbClr val="008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21" name="Group 80">
            <a:extLst>
              <a:ext uri="{FF2B5EF4-FFF2-40B4-BE49-F238E27FC236}">
                <a16:creationId xmlns:a16="http://schemas.microsoft.com/office/drawing/2014/main" id="{49D2C894-E6BE-4FEE-8A05-A279A8C5784E}"/>
              </a:ext>
            </a:extLst>
          </p:cNvPr>
          <p:cNvGrpSpPr>
            <a:grpSpLocks/>
          </p:cNvGrpSpPr>
          <p:nvPr/>
        </p:nvGrpSpPr>
        <p:grpSpPr bwMode="auto">
          <a:xfrm>
            <a:off x="4953000" y="5595938"/>
            <a:ext cx="685800" cy="571500"/>
            <a:chOff x="3024" y="3494"/>
            <a:chExt cx="432" cy="360"/>
          </a:xfrm>
        </p:grpSpPr>
        <p:sp>
          <p:nvSpPr>
            <p:cNvPr id="221203" name="Line 81">
              <a:extLst>
                <a:ext uri="{FF2B5EF4-FFF2-40B4-BE49-F238E27FC236}">
                  <a16:creationId xmlns:a16="http://schemas.microsoft.com/office/drawing/2014/main" id="{4BAEF175-F95B-4A55-A546-AB37CB9213C7}"/>
                </a:ext>
              </a:extLst>
            </p:cNvPr>
            <p:cNvSpPr>
              <a:spLocks noChangeShapeType="1"/>
            </p:cNvSpPr>
            <p:nvPr/>
          </p:nvSpPr>
          <p:spPr bwMode="auto">
            <a:xfrm>
              <a:off x="3024" y="3504"/>
              <a:ext cx="432" cy="0"/>
            </a:xfrm>
            <a:prstGeom prst="line">
              <a:avLst/>
            </a:prstGeom>
            <a:noFill/>
            <a:ln w="19050">
              <a:solidFill>
                <a:srgbClr val="008000"/>
              </a:solidFill>
              <a:round/>
              <a:headEnd type="triangle" w="sm" len="lg"/>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21204" name="Object 82">
              <a:extLst>
                <a:ext uri="{FF2B5EF4-FFF2-40B4-BE49-F238E27FC236}">
                  <a16:creationId xmlns:a16="http://schemas.microsoft.com/office/drawing/2014/main" id="{FB6DE261-E66C-49BA-924B-F43822086B28}"/>
                </a:ext>
              </a:extLst>
            </p:cNvPr>
            <p:cNvGraphicFramePr>
              <a:graphicFrameLocks noChangeAspect="1"/>
            </p:cNvGraphicFramePr>
            <p:nvPr/>
          </p:nvGraphicFramePr>
          <p:xfrm>
            <a:off x="3084" y="3494"/>
            <a:ext cx="340" cy="360"/>
          </p:xfrm>
          <a:graphic>
            <a:graphicData uri="http://schemas.openxmlformats.org/presentationml/2006/ole">
              <mc:AlternateContent xmlns:mc="http://schemas.openxmlformats.org/markup-compatibility/2006">
                <mc:Choice xmlns:v="urn:schemas-microsoft-com:vml" Requires="v">
                  <p:oleObj name="Equation" r:id="rId6" imgW="123956" imgH="133443" progId="Equation.DSMT4">
                    <p:embed/>
                  </p:oleObj>
                </mc:Choice>
                <mc:Fallback>
                  <p:oleObj name="Equation" r:id="rId6" imgW="123956" imgH="133443" progId="Equation.DSMT4">
                    <p:embed/>
                    <p:pic>
                      <p:nvPicPr>
                        <p:cNvPr id="0" name="Object 8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4" y="3494"/>
                          <a:ext cx="34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316499" name="Object 83">
            <a:extLst>
              <a:ext uri="{FF2B5EF4-FFF2-40B4-BE49-F238E27FC236}">
                <a16:creationId xmlns:a16="http://schemas.microsoft.com/office/drawing/2014/main" id="{0265EC67-C185-4A04-8AFF-9B56C65C3A6F}"/>
              </a:ext>
            </a:extLst>
          </p:cNvPr>
          <p:cNvGraphicFramePr>
            <a:graphicFrameLocks noChangeAspect="1"/>
          </p:cNvGraphicFramePr>
          <p:nvPr/>
        </p:nvGraphicFramePr>
        <p:xfrm>
          <a:off x="6853238" y="3533775"/>
          <a:ext cx="1395412" cy="569913"/>
        </p:xfrm>
        <a:graphic>
          <a:graphicData uri="http://schemas.openxmlformats.org/presentationml/2006/ole">
            <mc:AlternateContent xmlns:mc="http://schemas.openxmlformats.org/markup-compatibility/2006">
              <mc:Choice xmlns:v="urn:schemas-microsoft-com:vml" Requires="v">
                <p:oleObj name="Equation" r:id="rId8" imgW="466721" imgH="133443" progId="Equation.DSMT4">
                  <p:embed/>
                </p:oleObj>
              </mc:Choice>
              <mc:Fallback>
                <p:oleObj name="Equation" r:id="rId8" imgW="466721" imgH="133443" progId="Equation.DSMT4">
                  <p:embed/>
                  <p:pic>
                    <p:nvPicPr>
                      <p:cNvPr id="0" name="Object 8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53238" y="3533775"/>
                        <a:ext cx="1395412"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1193" name="Rectangle 84">
            <a:extLst>
              <a:ext uri="{FF2B5EF4-FFF2-40B4-BE49-F238E27FC236}">
                <a16:creationId xmlns:a16="http://schemas.microsoft.com/office/drawing/2014/main" id="{32E30C2D-35A5-4EB3-87B8-BC35D2698B92}"/>
              </a:ext>
            </a:extLst>
          </p:cNvPr>
          <p:cNvSpPr>
            <a:spLocks noChangeArrowheads="1"/>
          </p:cNvSpPr>
          <p:nvPr/>
        </p:nvSpPr>
        <p:spPr bwMode="auto">
          <a:xfrm>
            <a:off x="438150" y="438150"/>
            <a:ext cx="856456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a:solidFill>
                  <a:srgbClr val="0000FF"/>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80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28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按规定，电场中任意两相邻等势面之间的电势差相等，即等势面的</a:t>
            </a:r>
            <a:r>
              <a:rPr lang="zh-CN" altLang="en-US" sz="2800" b="1">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疏密程度</a:t>
            </a:r>
            <a:r>
              <a:rPr lang="zh-CN" altLang="en-US" sz="28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同样可以表示场强的大小。</a:t>
            </a:r>
          </a:p>
        </p:txBody>
      </p:sp>
      <p:grpSp>
        <p:nvGrpSpPr>
          <p:cNvPr id="22" name="Group 85">
            <a:extLst>
              <a:ext uri="{FF2B5EF4-FFF2-40B4-BE49-F238E27FC236}">
                <a16:creationId xmlns:a16="http://schemas.microsoft.com/office/drawing/2014/main" id="{F98B7497-EF9A-4C8D-BBDD-AE1D064EFC99}"/>
              </a:ext>
            </a:extLst>
          </p:cNvPr>
          <p:cNvGrpSpPr>
            <a:grpSpLocks/>
          </p:cNvGrpSpPr>
          <p:nvPr/>
        </p:nvGrpSpPr>
        <p:grpSpPr bwMode="auto">
          <a:xfrm>
            <a:off x="2057400" y="2182813"/>
            <a:ext cx="3581400" cy="3581400"/>
            <a:chOff x="1200" y="1440"/>
            <a:chExt cx="2256" cy="2256"/>
          </a:xfrm>
        </p:grpSpPr>
        <p:sp>
          <p:nvSpPr>
            <p:cNvPr id="221198" name="Oval 86">
              <a:extLst>
                <a:ext uri="{FF2B5EF4-FFF2-40B4-BE49-F238E27FC236}">
                  <a16:creationId xmlns:a16="http://schemas.microsoft.com/office/drawing/2014/main" id="{CB425529-16B9-4DA9-9A2F-177A22D87A46}"/>
                </a:ext>
              </a:extLst>
            </p:cNvPr>
            <p:cNvSpPr>
              <a:spLocks noChangeArrowheads="1"/>
            </p:cNvSpPr>
            <p:nvPr/>
          </p:nvSpPr>
          <p:spPr bwMode="auto">
            <a:xfrm>
              <a:off x="1632" y="1872"/>
              <a:ext cx="1392" cy="1392"/>
            </a:xfrm>
            <a:prstGeom prst="ellipse">
              <a:avLst/>
            </a:prstGeom>
            <a:noFill/>
            <a:ln w="381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2800">
                <a:latin typeface="Times New Roman" panose="02020603050405020304" pitchFamily="18" charset="0"/>
                <a:ea typeface="华文中宋" panose="02010600040101010101" pitchFamily="2" charset="-122"/>
              </a:endParaRPr>
            </a:p>
          </p:txBody>
        </p:sp>
        <p:sp>
          <p:nvSpPr>
            <p:cNvPr id="221199" name="Oval 87">
              <a:extLst>
                <a:ext uri="{FF2B5EF4-FFF2-40B4-BE49-F238E27FC236}">
                  <a16:creationId xmlns:a16="http://schemas.microsoft.com/office/drawing/2014/main" id="{01D2C214-EC99-45E6-820E-73EEE093E353}"/>
                </a:ext>
              </a:extLst>
            </p:cNvPr>
            <p:cNvSpPr>
              <a:spLocks noChangeArrowheads="1"/>
            </p:cNvSpPr>
            <p:nvPr/>
          </p:nvSpPr>
          <p:spPr bwMode="auto">
            <a:xfrm>
              <a:off x="1920" y="2160"/>
              <a:ext cx="816" cy="816"/>
            </a:xfrm>
            <a:prstGeom prst="ellipse">
              <a:avLst/>
            </a:prstGeom>
            <a:noFill/>
            <a:ln w="381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2800">
                <a:latin typeface="Times New Roman" panose="02020603050405020304" pitchFamily="18" charset="0"/>
                <a:ea typeface="华文中宋" panose="02010600040101010101" pitchFamily="2" charset="-122"/>
              </a:endParaRPr>
            </a:p>
          </p:txBody>
        </p:sp>
        <p:sp>
          <p:nvSpPr>
            <p:cNvPr id="221200" name="Oval 88">
              <a:extLst>
                <a:ext uri="{FF2B5EF4-FFF2-40B4-BE49-F238E27FC236}">
                  <a16:creationId xmlns:a16="http://schemas.microsoft.com/office/drawing/2014/main" id="{A5F54BCC-ECC1-4180-90E6-553E0CE1D4B7}"/>
                </a:ext>
              </a:extLst>
            </p:cNvPr>
            <p:cNvSpPr>
              <a:spLocks noChangeArrowheads="1"/>
            </p:cNvSpPr>
            <p:nvPr/>
          </p:nvSpPr>
          <p:spPr bwMode="auto">
            <a:xfrm>
              <a:off x="2064" y="2304"/>
              <a:ext cx="528" cy="528"/>
            </a:xfrm>
            <a:prstGeom prst="ellipse">
              <a:avLst/>
            </a:prstGeom>
            <a:noFill/>
            <a:ln w="381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2800">
                <a:latin typeface="Times New Roman" panose="02020603050405020304" pitchFamily="18" charset="0"/>
                <a:ea typeface="华文中宋" panose="02010600040101010101" pitchFamily="2" charset="-122"/>
              </a:endParaRPr>
            </a:p>
          </p:txBody>
        </p:sp>
        <p:sp>
          <p:nvSpPr>
            <p:cNvPr id="221201" name="Oval 89">
              <a:extLst>
                <a:ext uri="{FF2B5EF4-FFF2-40B4-BE49-F238E27FC236}">
                  <a16:creationId xmlns:a16="http://schemas.microsoft.com/office/drawing/2014/main" id="{AB8328A2-0EA5-4EF4-8E9E-FCF295027131}"/>
                </a:ext>
              </a:extLst>
            </p:cNvPr>
            <p:cNvSpPr>
              <a:spLocks noChangeArrowheads="1"/>
            </p:cNvSpPr>
            <p:nvPr/>
          </p:nvSpPr>
          <p:spPr bwMode="auto">
            <a:xfrm>
              <a:off x="2160" y="2400"/>
              <a:ext cx="336" cy="336"/>
            </a:xfrm>
            <a:prstGeom prst="ellipse">
              <a:avLst/>
            </a:prstGeom>
            <a:noFill/>
            <a:ln w="381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2800">
                <a:latin typeface="Times New Roman" panose="02020603050405020304" pitchFamily="18" charset="0"/>
                <a:ea typeface="华文中宋" panose="02010600040101010101" pitchFamily="2" charset="-122"/>
              </a:endParaRPr>
            </a:p>
          </p:txBody>
        </p:sp>
        <p:sp>
          <p:nvSpPr>
            <p:cNvPr id="221202" name="Oval 90">
              <a:extLst>
                <a:ext uri="{FF2B5EF4-FFF2-40B4-BE49-F238E27FC236}">
                  <a16:creationId xmlns:a16="http://schemas.microsoft.com/office/drawing/2014/main" id="{6A10DA85-B884-4E3F-B16F-524664CD9F4D}"/>
                </a:ext>
              </a:extLst>
            </p:cNvPr>
            <p:cNvSpPr>
              <a:spLocks noChangeArrowheads="1"/>
            </p:cNvSpPr>
            <p:nvPr/>
          </p:nvSpPr>
          <p:spPr bwMode="auto">
            <a:xfrm>
              <a:off x="1200" y="1440"/>
              <a:ext cx="2256" cy="2256"/>
            </a:xfrm>
            <a:prstGeom prst="ellipse">
              <a:avLst/>
            </a:prstGeom>
            <a:noFill/>
            <a:ln w="381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2800">
                <a:latin typeface="Times New Roman" panose="02020603050405020304" pitchFamily="18" charset="0"/>
                <a:ea typeface="华文中宋" panose="02010600040101010101" pitchFamily="2" charset="-122"/>
              </a:endParaRPr>
            </a:p>
          </p:txBody>
        </p:sp>
      </p:grpSp>
      <p:graphicFrame>
        <p:nvGraphicFramePr>
          <p:cNvPr id="221195" name="Object 92">
            <a:extLst>
              <a:ext uri="{FF2B5EF4-FFF2-40B4-BE49-F238E27FC236}">
                <a16:creationId xmlns:a16="http://schemas.microsoft.com/office/drawing/2014/main" id="{616376BC-D723-42A9-A8FA-0438A6657B64}"/>
              </a:ext>
            </a:extLst>
          </p:cNvPr>
          <p:cNvGraphicFramePr>
            <a:graphicFrameLocks noChangeAspect="1"/>
          </p:cNvGraphicFramePr>
          <p:nvPr/>
        </p:nvGraphicFramePr>
        <p:xfrm>
          <a:off x="6824663" y="4398963"/>
          <a:ext cx="1331912" cy="569912"/>
        </p:xfrm>
        <a:graphic>
          <a:graphicData uri="http://schemas.openxmlformats.org/presentationml/2006/ole">
            <mc:AlternateContent xmlns:mc="http://schemas.openxmlformats.org/markup-compatibility/2006">
              <mc:Choice xmlns:v="urn:schemas-microsoft-com:vml" Requires="v">
                <p:oleObj name="Equation" r:id="rId10" imgW="437978" imgH="133443" progId="Equation.DSMT4">
                  <p:embed/>
                </p:oleObj>
              </mc:Choice>
              <mc:Fallback>
                <p:oleObj name="Equation" r:id="rId10" imgW="437978" imgH="133443" progId="Equation.DSMT4">
                  <p:embed/>
                  <p:pic>
                    <p:nvPicPr>
                      <p:cNvPr id="0" name="Object 9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24663" y="4398963"/>
                        <a:ext cx="1331912"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1196" name="AutoShape 93">
            <a:extLst>
              <a:ext uri="{FF2B5EF4-FFF2-40B4-BE49-F238E27FC236}">
                <a16:creationId xmlns:a16="http://schemas.microsoft.com/office/drawing/2014/main" id="{14A77F29-5405-4B2E-8B41-D7A683B21EC4}"/>
              </a:ext>
            </a:extLst>
          </p:cNvPr>
          <p:cNvSpPr>
            <a:spLocks noChangeArrowheads="1"/>
          </p:cNvSpPr>
          <p:nvPr/>
        </p:nvSpPr>
        <p:spPr bwMode="auto">
          <a:xfrm>
            <a:off x="6092825" y="4432300"/>
            <a:ext cx="576263" cy="431800"/>
          </a:xfrm>
          <a:prstGeom prst="rightArrow">
            <a:avLst>
              <a:gd name="adj1" fmla="val 50000"/>
              <a:gd name="adj2" fmla="val 33364"/>
            </a:avLst>
          </a:prstGeom>
          <a:solidFill>
            <a:srgbClr val="00CC99"/>
          </a:solidFill>
          <a:ln w="952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2800">
              <a:latin typeface="Times New Roman" panose="02020603050405020304" pitchFamily="18" charset="0"/>
              <a:ea typeface="华文中宋" panose="02010600040101010101" pitchFamily="2" charset="-122"/>
            </a:endParaRPr>
          </a:p>
        </p:txBody>
      </p:sp>
      <p:sp>
        <p:nvSpPr>
          <p:cNvPr id="94" name="圆角矩形 93">
            <a:extLst>
              <a:ext uri="{FF2B5EF4-FFF2-40B4-BE49-F238E27FC236}">
                <a16:creationId xmlns:a16="http://schemas.microsoft.com/office/drawing/2014/main" id="{C027027D-19F4-4CE8-AFCD-9DD7E29610AF}"/>
              </a:ext>
            </a:extLst>
          </p:cNvPr>
          <p:cNvSpPr>
            <a:spLocks noChangeArrowheads="1"/>
          </p:cNvSpPr>
          <p:nvPr/>
        </p:nvSpPr>
        <p:spPr bwMode="auto">
          <a:xfrm>
            <a:off x="866775" y="1581150"/>
            <a:ext cx="7715250" cy="142875"/>
          </a:xfrm>
          <a:prstGeom prst="roundRect">
            <a:avLst>
              <a:gd name="adj" fmla="val 16667"/>
            </a:avLst>
          </a:prstGeom>
          <a:solidFill>
            <a:srgbClr val="00CC99"/>
          </a:solidFill>
          <a:ln w="25400" algn="ctr">
            <a:solidFill>
              <a:srgbClr val="00956F"/>
            </a:solidFill>
            <a:round/>
            <a:headEnd/>
            <a:tailEnd/>
          </a:ln>
        </p:spPr>
        <p:txBody>
          <a:bodyPr anchor="ctr"/>
          <a:lstStyle/>
          <a:p>
            <a:pPr algn="ctr">
              <a:defRPr/>
            </a:pPr>
            <a:endParaRPr lang="zh-CN" altLang="en-US">
              <a:solidFill>
                <a:schemeClr val="lt1"/>
              </a:solidFill>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ox(out)">
                                      <p:cBhvr>
                                        <p:cTn id="7" dur="500"/>
                                        <p:tgtEl>
                                          <p:spTgt spid="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42"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arn(outHorizontal)">
                                      <p:cBhvr>
                                        <p:cTn id="12" dur="500"/>
                                        <p:tgtEl>
                                          <p:spTgt spid="1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42" fill="hold" nodeType="clickEffect">
                                  <p:stCondLst>
                                    <p:cond delay="0"/>
                                  </p:stCondLst>
                                  <p:childTnLst>
                                    <p:set>
                                      <p:cBhvr>
                                        <p:cTn id="16" dur="1" fill="hold">
                                          <p:stCondLst>
                                            <p:cond delay="0"/>
                                          </p:stCondLst>
                                        </p:cTn>
                                        <p:tgtEl>
                                          <p:spTgt spid="316495"/>
                                        </p:tgtEl>
                                        <p:attrNameLst>
                                          <p:attrName>style.visibility</p:attrName>
                                        </p:attrNameLst>
                                      </p:cBhvr>
                                      <p:to>
                                        <p:strVal val="visible"/>
                                      </p:to>
                                    </p:set>
                                    <p:animEffect transition="in" filter="barn(outHorizontal)">
                                      <p:cBhvr>
                                        <p:cTn id="17" dur="500"/>
                                        <p:tgtEl>
                                          <p:spTgt spid="31649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box(in)">
                                      <p:cBhvr>
                                        <p:cTn id="22" dur="500"/>
                                        <p:tgtEl>
                                          <p:spTgt spid="2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box(in)">
                                      <p:cBhvr>
                                        <p:cTn id="27" dur="500"/>
                                        <p:tgtEl>
                                          <p:spTgt spid="2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16488"/>
                                        </p:tgtEl>
                                        <p:attrNameLst>
                                          <p:attrName>style.visibility</p:attrName>
                                        </p:attrNameLst>
                                      </p:cBhvr>
                                      <p:to>
                                        <p:strVal val="visible"/>
                                      </p:to>
                                    </p:set>
                                    <p:animEffect transition="in" filter="blinds(horizontal)">
                                      <p:cBhvr>
                                        <p:cTn id="32" dur="500"/>
                                        <p:tgtEl>
                                          <p:spTgt spid="31648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316499"/>
                                        </p:tgtEl>
                                        <p:attrNameLst>
                                          <p:attrName>style.visibility</p:attrName>
                                        </p:attrNameLst>
                                      </p:cBhvr>
                                      <p:to>
                                        <p:strVal val="visible"/>
                                      </p:to>
                                    </p:set>
                                    <p:animEffect transition="in" filter="blinds(horizontal)">
                                      <p:cBhvr>
                                        <p:cTn id="37" dur="500"/>
                                        <p:tgtEl>
                                          <p:spTgt spid="3164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2210" name="Group 2">
            <a:extLst>
              <a:ext uri="{FF2B5EF4-FFF2-40B4-BE49-F238E27FC236}">
                <a16:creationId xmlns:a16="http://schemas.microsoft.com/office/drawing/2014/main" id="{95E3E7F8-F0A5-4EFF-AF88-FDC6433DC1B9}"/>
              </a:ext>
            </a:extLst>
          </p:cNvPr>
          <p:cNvGrpSpPr>
            <a:grpSpLocks/>
          </p:cNvGrpSpPr>
          <p:nvPr/>
        </p:nvGrpSpPr>
        <p:grpSpPr bwMode="auto">
          <a:xfrm>
            <a:off x="990600" y="177800"/>
            <a:ext cx="7239000" cy="5956300"/>
            <a:chOff x="624" y="232"/>
            <a:chExt cx="4560" cy="3752"/>
          </a:xfrm>
        </p:grpSpPr>
        <p:sp>
          <p:nvSpPr>
            <p:cNvPr id="222223" name="Rectangle 4">
              <a:extLst>
                <a:ext uri="{FF2B5EF4-FFF2-40B4-BE49-F238E27FC236}">
                  <a16:creationId xmlns:a16="http://schemas.microsoft.com/office/drawing/2014/main" id="{1AE638CC-0AFA-46EB-8741-D3686CCEE852}"/>
                </a:ext>
              </a:extLst>
            </p:cNvPr>
            <p:cNvSpPr>
              <a:spLocks noChangeArrowheads="1"/>
            </p:cNvSpPr>
            <p:nvPr/>
          </p:nvSpPr>
          <p:spPr bwMode="auto">
            <a:xfrm>
              <a:off x="957" y="232"/>
              <a:ext cx="3563"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a:p>
          </p:txBody>
        </p:sp>
        <p:sp>
          <p:nvSpPr>
            <p:cNvPr id="220165" name="Rectangle 5">
              <a:extLst>
                <a:ext uri="{FF2B5EF4-FFF2-40B4-BE49-F238E27FC236}">
                  <a16:creationId xmlns:a16="http://schemas.microsoft.com/office/drawing/2014/main" id="{6DBE8ED9-E409-4478-B39E-31494B0CA301}"/>
                </a:ext>
              </a:extLst>
            </p:cNvPr>
            <p:cNvSpPr>
              <a:spLocks noChangeArrowheads="1"/>
            </p:cNvSpPr>
            <p:nvPr/>
          </p:nvSpPr>
          <p:spPr bwMode="auto">
            <a:xfrm>
              <a:off x="960" y="499"/>
              <a:ext cx="4224" cy="269"/>
            </a:xfrm>
            <a:prstGeom prst="rect">
              <a:avLst/>
            </a:prstGeom>
            <a:noFill/>
            <a:ln w="9525">
              <a:noFill/>
              <a:miter lim="800000"/>
              <a:headEnd/>
              <a:tailEnd/>
            </a:ln>
          </p:spPr>
          <p:txBody>
            <a:bodyPr lIns="0" tIns="0" rIns="0" bIns="0">
              <a:spAutoFit/>
            </a:bodyPr>
            <a:lstStyle/>
            <a:p>
              <a:pPr>
                <a:defRPr/>
              </a:pPr>
              <a:r>
                <a:rPr kumimoji="1" lang="zh-CN" altLang="en-US" sz="2800" b="1" dirty="0">
                  <a:solidFill>
                    <a:srgbClr val="CC0000"/>
                  </a:solidFill>
                  <a:effectLst>
                    <a:outerShdw blurRad="38100" dist="38100" dir="2700000" algn="tl">
                      <a:srgbClr val="C0C0C0"/>
                    </a:outerShdw>
                  </a:effectLst>
                  <a:latin typeface="方正姚体" pitchFamily="2" charset="-122"/>
                  <a:ea typeface="方正姚体" pitchFamily="2" charset="-122"/>
                </a:rPr>
                <a:t>一对等量异号点电荷的电场线和等势面</a:t>
              </a:r>
            </a:p>
          </p:txBody>
        </p:sp>
        <p:grpSp>
          <p:nvGrpSpPr>
            <p:cNvPr id="222225" name="Group 6">
              <a:extLst>
                <a:ext uri="{FF2B5EF4-FFF2-40B4-BE49-F238E27FC236}">
                  <a16:creationId xmlns:a16="http://schemas.microsoft.com/office/drawing/2014/main" id="{98BBEB80-5CCF-46BA-A908-B63FC5DDB5FF}"/>
                </a:ext>
              </a:extLst>
            </p:cNvPr>
            <p:cNvGrpSpPr>
              <a:grpSpLocks/>
            </p:cNvGrpSpPr>
            <p:nvPr/>
          </p:nvGrpSpPr>
          <p:grpSpPr bwMode="auto">
            <a:xfrm>
              <a:off x="624" y="1008"/>
              <a:ext cx="4368" cy="2976"/>
              <a:chOff x="624" y="912"/>
              <a:chExt cx="4368" cy="2976"/>
            </a:xfrm>
          </p:grpSpPr>
          <p:sp>
            <p:nvSpPr>
              <p:cNvPr id="222226" name="Freeform 7">
                <a:extLst>
                  <a:ext uri="{FF2B5EF4-FFF2-40B4-BE49-F238E27FC236}">
                    <a16:creationId xmlns:a16="http://schemas.microsoft.com/office/drawing/2014/main" id="{507AB74B-7B8B-4B9B-A3E0-5A5F90045205}"/>
                  </a:ext>
                </a:extLst>
              </p:cNvPr>
              <p:cNvSpPr>
                <a:spLocks/>
              </p:cNvSpPr>
              <p:nvPr/>
            </p:nvSpPr>
            <p:spPr bwMode="auto">
              <a:xfrm>
                <a:off x="2203" y="2415"/>
                <a:ext cx="1445" cy="1473"/>
              </a:xfrm>
              <a:custGeom>
                <a:avLst/>
                <a:gdLst>
                  <a:gd name="T0" fmla="*/ 147 w 1620"/>
                  <a:gd name="T1" fmla="*/ 3 h 1759"/>
                  <a:gd name="T2" fmla="*/ 147 w 1620"/>
                  <a:gd name="T3" fmla="*/ 3 h 1759"/>
                  <a:gd name="T4" fmla="*/ 147 w 1620"/>
                  <a:gd name="T5" fmla="*/ 7 h 1759"/>
                  <a:gd name="T6" fmla="*/ 144 w 1620"/>
                  <a:gd name="T7" fmla="*/ 11 h 1759"/>
                  <a:gd name="T8" fmla="*/ 143 w 1620"/>
                  <a:gd name="T9" fmla="*/ 15 h 1759"/>
                  <a:gd name="T10" fmla="*/ 139 w 1620"/>
                  <a:gd name="T11" fmla="*/ 19 h 1759"/>
                  <a:gd name="T12" fmla="*/ 135 w 1620"/>
                  <a:gd name="T13" fmla="*/ 23 h 1759"/>
                  <a:gd name="T14" fmla="*/ 131 w 1620"/>
                  <a:gd name="T15" fmla="*/ 26 h 1759"/>
                  <a:gd name="T16" fmla="*/ 128 w 1620"/>
                  <a:gd name="T17" fmla="*/ 28 h 1759"/>
                  <a:gd name="T18" fmla="*/ 120 w 1620"/>
                  <a:gd name="T19" fmla="*/ 32 h 1759"/>
                  <a:gd name="T20" fmla="*/ 114 w 1620"/>
                  <a:gd name="T21" fmla="*/ 34 h 1759"/>
                  <a:gd name="T22" fmla="*/ 109 w 1620"/>
                  <a:gd name="T23" fmla="*/ 37 h 1759"/>
                  <a:gd name="T24" fmla="*/ 102 w 1620"/>
                  <a:gd name="T25" fmla="*/ 38 h 1759"/>
                  <a:gd name="T26" fmla="*/ 95 w 1620"/>
                  <a:gd name="T27" fmla="*/ 39 h 1759"/>
                  <a:gd name="T28" fmla="*/ 88 w 1620"/>
                  <a:gd name="T29" fmla="*/ 41 h 1759"/>
                  <a:gd name="T30" fmla="*/ 85 w 1620"/>
                  <a:gd name="T31" fmla="*/ 41 h 1759"/>
                  <a:gd name="T32" fmla="*/ 81 w 1620"/>
                  <a:gd name="T33" fmla="*/ 41 h 1759"/>
                  <a:gd name="T34" fmla="*/ 76 w 1620"/>
                  <a:gd name="T35" fmla="*/ 41 h 1759"/>
                  <a:gd name="T36" fmla="*/ 72 w 1620"/>
                  <a:gd name="T37" fmla="*/ 42 h 1759"/>
                  <a:gd name="T38" fmla="*/ 69 w 1620"/>
                  <a:gd name="T39" fmla="*/ 42 h 1759"/>
                  <a:gd name="T40" fmla="*/ 62 w 1620"/>
                  <a:gd name="T41" fmla="*/ 42 h 1759"/>
                  <a:gd name="T42" fmla="*/ 57 w 1620"/>
                  <a:gd name="T43" fmla="*/ 41 h 1759"/>
                  <a:gd name="T44" fmla="*/ 54 w 1620"/>
                  <a:gd name="T45" fmla="*/ 41 h 1759"/>
                  <a:gd name="T46" fmla="*/ 48 w 1620"/>
                  <a:gd name="T47" fmla="*/ 41 h 1759"/>
                  <a:gd name="T48" fmla="*/ 43 w 1620"/>
                  <a:gd name="T49" fmla="*/ 40 h 1759"/>
                  <a:gd name="T50" fmla="*/ 38 w 1620"/>
                  <a:gd name="T51" fmla="*/ 39 h 1759"/>
                  <a:gd name="T52" fmla="*/ 33 w 1620"/>
                  <a:gd name="T53" fmla="*/ 38 h 1759"/>
                  <a:gd name="T54" fmla="*/ 29 w 1620"/>
                  <a:gd name="T55" fmla="*/ 37 h 1759"/>
                  <a:gd name="T56" fmla="*/ 24 w 1620"/>
                  <a:gd name="T57" fmla="*/ 34 h 1759"/>
                  <a:gd name="T58" fmla="*/ 21 w 1620"/>
                  <a:gd name="T59" fmla="*/ 33 h 1759"/>
                  <a:gd name="T60" fmla="*/ 17 w 1620"/>
                  <a:gd name="T61" fmla="*/ 32 h 1759"/>
                  <a:gd name="T62" fmla="*/ 12 w 1620"/>
                  <a:gd name="T63" fmla="*/ 29 h 1759"/>
                  <a:gd name="T64" fmla="*/ 9 w 1620"/>
                  <a:gd name="T65" fmla="*/ 28 h 1759"/>
                  <a:gd name="T66" fmla="*/ 6 w 1620"/>
                  <a:gd name="T67" fmla="*/ 26 h 1759"/>
                  <a:gd name="T68" fmla="*/ 4 w 1620"/>
                  <a:gd name="T69" fmla="*/ 23 h 1759"/>
                  <a:gd name="T70" fmla="*/ 0 w 1620"/>
                  <a:gd name="T71" fmla="*/ 20 h 175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20"/>
                  <a:gd name="T109" fmla="*/ 0 h 1759"/>
                  <a:gd name="T110" fmla="*/ 1620 w 1620"/>
                  <a:gd name="T111" fmla="*/ 1759 h 175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20" h="1759">
                    <a:moveTo>
                      <a:pt x="1620" y="0"/>
                    </a:moveTo>
                    <a:lnTo>
                      <a:pt x="1620" y="16"/>
                    </a:lnTo>
                    <a:lnTo>
                      <a:pt x="1620" y="31"/>
                    </a:lnTo>
                    <a:lnTo>
                      <a:pt x="1619" y="120"/>
                    </a:lnTo>
                    <a:lnTo>
                      <a:pt x="1616" y="208"/>
                    </a:lnTo>
                    <a:lnTo>
                      <a:pt x="1610" y="294"/>
                    </a:lnTo>
                    <a:lnTo>
                      <a:pt x="1602" y="379"/>
                    </a:lnTo>
                    <a:lnTo>
                      <a:pt x="1593" y="463"/>
                    </a:lnTo>
                    <a:lnTo>
                      <a:pt x="1581" y="545"/>
                    </a:lnTo>
                    <a:lnTo>
                      <a:pt x="1568" y="625"/>
                    </a:lnTo>
                    <a:lnTo>
                      <a:pt x="1552" y="704"/>
                    </a:lnTo>
                    <a:lnTo>
                      <a:pt x="1535" y="780"/>
                    </a:lnTo>
                    <a:lnTo>
                      <a:pt x="1516" y="855"/>
                    </a:lnTo>
                    <a:lnTo>
                      <a:pt x="1495" y="927"/>
                    </a:lnTo>
                    <a:lnTo>
                      <a:pt x="1472" y="997"/>
                    </a:lnTo>
                    <a:lnTo>
                      <a:pt x="1448" y="1065"/>
                    </a:lnTo>
                    <a:lnTo>
                      <a:pt x="1423" y="1130"/>
                    </a:lnTo>
                    <a:lnTo>
                      <a:pt x="1396" y="1193"/>
                    </a:lnTo>
                    <a:lnTo>
                      <a:pt x="1367" y="1253"/>
                    </a:lnTo>
                    <a:lnTo>
                      <a:pt x="1337" y="1310"/>
                    </a:lnTo>
                    <a:lnTo>
                      <a:pt x="1306" y="1364"/>
                    </a:lnTo>
                    <a:lnTo>
                      <a:pt x="1273" y="1416"/>
                    </a:lnTo>
                    <a:lnTo>
                      <a:pt x="1239" y="1464"/>
                    </a:lnTo>
                    <a:lnTo>
                      <a:pt x="1204" y="1509"/>
                    </a:lnTo>
                    <a:lnTo>
                      <a:pt x="1168" y="1550"/>
                    </a:lnTo>
                    <a:lnTo>
                      <a:pt x="1131" y="1589"/>
                    </a:lnTo>
                    <a:lnTo>
                      <a:pt x="1092" y="1623"/>
                    </a:lnTo>
                    <a:lnTo>
                      <a:pt x="1053" y="1654"/>
                    </a:lnTo>
                    <a:lnTo>
                      <a:pt x="1013" y="1681"/>
                    </a:lnTo>
                    <a:lnTo>
                      <a:pt x="972" y="1705"/>
                    </a:lnTo>
                    <a:lnTo>
                      <a:pt x="951" y="1715"/>
                    </a:lnTo>
                    <a:lnTo>
                      <a:pt x="930" y="1724"/>
                    </a:lnTo>
                    <a:lnTo>
                      <a:pt x="909" y="1732"/>
                    </a:lnTo>
                    <a:lnTo>
                      <a:pt x="888" y="1739"/>
                    </a:lnTo>
                    <a:lnTo>
                      <a:pt x="866" y="1745"/>
                    </a:lnTo>
                    <a:lnTo>
                      <a:pt x="844" y="1750"/>
                    </a:lnTo>
                    <a:lnTo>
                      <a:pt x="822" y="1754"/>
                    </a:lnTo>
                    <a:lnTo>
                      <a:pt x="800" y="1757"/>
                    </a:lnTo>
                    <a:lnTo>
                      <a:pt x="778" y="1758"/>
                    </a:lnTo>
                    <a:lnTo>
                      <a:pt x="756" y="1759"/>
                    </a:lnTo>
                    <a:lnTo>
                      <a:pt x="727" y="1758"/>
                    </a:lnTo>
                    <a:lnTo>
                      <a:pt x="697" y="1755"/>
                    </a:lnTo>
                    <a:lnTo>
                      <a:pt x="668" y="1750"/>
                    </a:lnTo>
                    <a:lnTo>
                      <a:pt x="639" y="1743"/>
                    </a:lnTo>
                    <a:lnTo>
                      <a:pt x="611" y="1734"/>
                    </a:lnTo>
                    <a:lnTo>
                      <a:pt x="582" y="1724"/>
                    </a:lnTo>
                    <a:lnTo>
                      <a:pt x="554" y="1711"/>
                    </a:lnTo>
                    <a:lnTo>
                      <a:pt x="526" y="1697"/>
                    </a:lnTo>
                    <a:lnTo>
                      <a:pt x="499" y="1681"/>
                    </a:lnTo>
                    <a:lnTo>
                      <a:pt x="472" y="1663"/>
                    </a:lnTo>
                    <a:lnTo>
                      <a:pt x="445" y="1643"/>
                    </a:lnTo>
                    <a:lnTo>
                      <a:pt x="418" y="1622"/>
                    </a:lnTo>
                    <a:lnTo>
                      <a:pt x="392" y="1599"/>
                    </a:lnTo>
                    <a:lnTo>
                      <a:pt x="366" y="1574"/>
                    </a:lnTo>
                    <a:lnTo>
                      <a:pt x="341" y="1547"/>
                    </a:lnTo>
                    <a:lnTo>
                      <a:pt x="317" y="1519"/>
                    </a:lnTo>
                    <a:lnTo>
                      <a:pt x="292" y="1489"/>
                    </a:lnTo>
                    <a:lnTo>
                      <a:pt x="268" y="1458"/>
                    </a:lnTo>
                    <a:lnTo>
                      <a:pt x="245" y="1425"/>
                    </a:lnTo>
                    <a:lnTo>
                      <a:pt x="223" y="1391"/>
                    </a:lnTo>
                    <a:lnTo>
                      <a:pt x="200" y="1355"/>
                    </a:lnTo>
                    <a:lnTo>
                      <a:pt x="179" y="1318"/>
                    </a:lnTo>
                    <a:lnTo>
                      <a:pt x="158" y="1279"/>
                    </a:lnTo>
                    <a:lnTo>
                      <a:pt x="138" y="1239"/>
                    </a:lnTo>
                    <a:lnTo>
                      <a:pt x="118" y="1197"/>
                    </a:lnTo>
                    <a:lnTo>
                      <a:pt x="99" y="1154"/>
                    </a:lnTo>
                    <a:lnTo>
                      <a:pt x="81" y="1110"/>
                    </a:lnTo>
                    <a:lnTo>
                      <a:pt x="63" y="1064"/>
                    </a:lnTo>
                    <a:lnTo>
                      <a:pt x="46" y="1017"/>
                    </a:lnTo>
                    <a:lnTo>
                      <a:pt x="30" y="969"/>
                    </a:lnTo>
                    <a:lnTo>
                      <a:pt x="15" y="920"/>
                    </a:lnTo>
                    <a:lnTo>
                      <a:pt x="0" y="869"/>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2227" name="Freeform 8">
                <a:extLst>
                  <a:ext uri="{FF2B5EF4-FFF2-40B4-BE49-F238E27FC236}">
                    <a16:creationId xmlns:a16="http://schemas.microsoft.com/office/drawing/2014/main" id="{41615D96-7B0F-409E-B1D9-1CD8EF807D87}"/>
                  </a:ext>
                </a:extLst>
              </p:cNvPr>
              <p:cNvSpPr>
                <a:spLocks/>
              </p:cNvSpPr>
              <p:nvPr/>
            </p:nvSpPr>
            <p:spPr bwMode="auto">
              <a:xfrm>
                <a:off x="2148" y="2928"/>
                <a:ext cx="60" cy="87"/>
              </a:xfrm>
              <a:custGeom>
                <a:avLst/>
                <a:gdLst>
                  <a:gd name="T0" fmla="*/ 13 w 65"/>
                  <a:gd name="T1" fmla="*/ 3 h 104"/>
                  <a:gd name="T2" fmla="*/ 6 w 65"/>
                  <a:gd name="T3" fmla="*/ 0 h 104"/>
                  <a:gd name="T4" fmla="*/ 0 w 65"/>
                  <a:gd name="T5" fmla="*/ 3 h 104"/>
                  <a:gd name="T6" fmla="*/ 6 w 65"/>
                  <a:gd name="T7" fmla="*/ 3 h 104"/>
                  <a:gd name="T8" fmla="*/ 13 w 65"/>
                  <a:gd name="T9" fmla="*/ 3 h 104"/>
                  <a:gd name="T10" fmla="*/ 0 60000 65536"/>
                  <a:gd name="T11" fmla="*/ 0 60000 65536"/>
                  <a:gd name="T12" fmla="*/ 0 60000 65536"/>
                  <a:gd name="T13" fmla="*/ 0 60000 65536"/>
                  <a:gd name="T14" fmla="*/ 0 60000 65536"/>
                  <a:gd name="T15" fmla="*/ 0 w 65"/>
                  <a:gd name="T16" fmla="*/ 0 h 104"/>
                  <a:gd name="T17" fmla="*/ 65 w 65"/>
                  <a:gd name="T18" fmla="*/ 104 h 104"/>
                </a:gdLst>
                <a:ahLst/>
                <a:cxnLst>
                  <a:cxn ang="T10">
                    <a:pos x="T0" y="T1"/>
                  </a:cxn>
                  <a:cxn ang="T11">
                    <a:pos x="T2" y="T3"/>
                  </a:cxn>
                  <a:cxn ang="T12">
                    <a:pos x="T4" y="T5"/>
                  </a:cxn>
                  <a:cxn ang="T13">
                    <a:pos x="T6" y="T7"/>
                  </a:cxn>
                  <a:cxn ang="T14">
                    <a:pos x="T8" y="T9"/>
                  </a:cxn>
                </a:cxnLst>
                <a:rect l="T15" t="T16" r="T17" b="T18"/>
                <a:pathLst>
                  <a:path w="65" h="104">
                    <a:moveTo>
                      <a:pt x="65" y="87"/>
                    </a:moveTo>
                    <a:lnTo>
                      <a:pt x="7" y="0"/>
                    </a:lnTo>
                    <a:lnTo>
                      <a:pt x="0" y="104"/>
                    </a:lnTo>
                    <a:lnTo>
                      <a:pt x="24" y="66"/>
                    </a:lnTo>
                    <a:lnTo>
                      <a:pt x="65" y="87"/>
                    </a:lnTo>
                    <a:close/>
                  </a:path>
                </a:pathLst>
              </a:custGeom>
              <a:solidFill>
                <a:srgbClr val="0000FF"/>
              </a:solidFill>
              <a:ln w="28575">
                <a:solidFill>
                  <a:srgbClr val="0000FF"/>
                </a:solidFill>
                <a:round/>
                <a:headEnd/>
                <a:tailEnd/>
              </a:ln>
            </p:spPr>
            <p:txBody>
              <a:bodyPr/>
              <a:lstStyle/>
              <a:p>
                <a:endParaRPr lang="zh-CN" altLang="en-US"/>
              </a:p>
            </p:txBody>
          </p:sp>
          <p:sp>
            <p:nvSpPr>
              <p:cNvPr id="222228" name="Freeform 9">
                <a:extLst>
                  <a:ext uri="{FF2B5EF4-FFF2-40B4-BE49-F238E27FC236}">
                    <a16:creationId xmlns:a16="http://schemas.microsoft.com/office/drawing/2014/main" id="{3DEA25A3-0712-49B1-A3FD-9BDC142AA521}"/>
                  </a:ext>
                </a:extLst>
              </p:cNvPr>
              <p:cNvSpPr>
                <a:spLocks/>
              </p:cNvSpPr>
              <p:nvPr/>
            </p:nvSpPr>
            <p:spPr bwMode="auto">
              <a:xfrm>
                <a:off x="2104" y="2440"/>
                <a:ext cx="1544" cy="1448"/>
              </a:xfrm>
              <a:custGeom>
                <a:avLst/>
                <a:gdLst>
                  <a:gd name="T0" fmla="*/ 163 w 1728"/>
                  <a:gd name="T1" fmla="*/ 3 h 1728"/>
                  <a:gd name="T2" fmla="*/ 163 w 1728"/>
                  <a:gd name="T3" fmla="*/ 7 h 1728"/>
                  <a:gd name="T4" fmla="*/ 160 w 1728"/>
                  <a:gd name="T5" fmla="*/ 11 h 1728"/>
                  <a:gd name="T6" fmla="*/ 157 w 1728"/>
                  <a:gd name="T7" fmla="*/ 14 h 1728"/>
                  <a:gd name="T8" fmla="*/ 155 w 1728"/>
                  <a:gd name="T9" fmla="*/ 19 h 1728"/>
                  <a:gd name="T10" fmla="*/ 151 w 1728"/>
                  <a:gd name="T11" fmla="*/ 23 h 1728"/>
                  <a:gd name="T12" fmla="*/ 147 w 1728"/>
                  <a:gd name="T13" fmla="*/ 26 h 1728"/>
                  <a:gd name="T14" fmla="*/ 141 w 1728"/>
                  <a:gd name="T15" fmla="*/ 28 h 1728"/>
                  <a:gd name="T16" fmla="*/ 136 w 1728"/>
                  <a:gd name="T17" fmla="*/ 32 h 1728"/>
                  <a:gd name="T18" fmla="*/ 130 w 1728"/>
                  <a:gd name="T19" fmla="*/ 34 h 1728"/>
                  <a:gd name="T20" fmla="*/ 123 w 1728"/>
                  <a:gd name="T21" fmla="*/ 37 h 1728"/>
                  <a:gd name="T22" fmla="*/ 116 w 1728"/>
                  <a:gd name="T23" fmla="*/ 38 h 1728"/>
                  <a:gd name="T24" fmla="*/ 109 w 1728"/>
                  <a:gd name="T25" fmla="*/ 39 h 1728"/>
                  <a:gd name="T26" fmla="*/ 101 w 1728"/>
                  <a:gd name="T27" fmla="*/ 41 h 1728"/>
                  <a:gd name="T28" fmla="*/ 97 w 1728"/>
                  <a:gd name="T29" fmla="*/ 41 h 1728"/>
                  <a:gd name="T30" fmla="*/ 94 w 1728"/>
                  <a:gd name="T31" fmla="*/ 41 h 1728"/>
                  <a:gd name="T32" fmla="*/ 89 w 1728"/>
                  <a:gd name="T33" fmla="*/ 41 h 1728"/>
                  <a:gd name="T34" fmla="*/ 87 w 1728"/>
                  <a:gd name="T35" fmla="*/ 41 h 1728"/>
                  <a:gd name="T36" fmla="*/ 81 w 1728"/>
                  <a:gd name="T37" fmla="*/ 41 h 1728"/>
                  <a:gd name="T38" fmla="*/ 78 w 1728"/>
                  <a:gd name="T39" fmla="*/ 41 h 1728"/>
                  <a:gd name="T40" fmla="*/ 72 w 1728"/>
                  <a:gd name="T41" fmla="*/ 41 h 1728"/>
                  <a:gd name="T42" fmla="*/ 70 w 1728"/>
                  <a:gd name="T43" fmla="*/ 41 h 1728"/>
                  <a:gd name="T44" fmla="*/ 64 w 1728"/>
                  <a:gd name="T45" fmla="*/ 41 h 1728"/>
                  <a:gd name="T46" fmla="*/ 63 w 1728"/>
                  <a:gd name="T47" fmla="*/ 41 h 1728"/>
                  <a:gd name="T48" fmla="*/ 54 w 1728"/>
                  <a:gd name="T49" fmla="*/ 39 h 1728"/>
                  <a:gd name="T50" fmla="*/ 45 w 1728"/>
                  <a:gd name="T51" fmla="*/ 38 h 1728"/>
                  <a:gd name="T52" fmla="*/ 40 w 1728"/>
                  <a:gd name="T53" fmla="*/ 36 h 1728"/>
                  <a:gd name="T54" fmla="*/ 32 w 1728"/>
                  <a:gd name="T55" fmla="*/ 34 h 1728"/>
                  <a:gd name="T56" fmla="*/ 26 w 1728"/>
                  <a:gd name="T57" fmla="*/ 31 h 1728"/>
                  <a:gd name="T58" fmla="*/ 21 w 1728"/>
                  <a:gd name="T59" fmla="*/ 28 h 1728"/>
                  <a:gd name="T60" fmla="*/ 17 w 1728"/>
                  <a:gd name="T61" fmla="*/ 24 h 1728"/>
                  <a:gd name="T62" fmla="*/ 12 w 1728"/>
                  <a:gd name="T63" fmla="*/ 22 h 1728"/>
                  <a:gd name="T64" fmla="*/ 9 w 1728"/>
                  <a:gd name="T65" fmla="*/ 18 h 1728"/>
                  <a:gd name="T66" fmla="*/ 4 w 1728"/>
                  <a:gd name="T67" fmla="*/ 13 h 1728"/>
                  <a:gd name="T68" fmla="*/ 4 w 1728"/>
                  <a:gd name="T69" fmla="*/ 11 h 1728"/>
                  <a:gd name="T70" fmla="*/ 4 w 1728"/>
                  <a:gd name="T71" fmla="*/ 7 h 1728"/>
                  <a:gd name="T72" fmla="*/ 1 w 1728"/>
                  <a:gd name="T73" fmla="*/ 3 h 172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728"/>
                  <a:gd name="T112" fmla="*/ 0 h 1728"/>
                  <a:gd name="T113" fmla="*/ 1728 w 1728"/>
                  <a:gd name="T114" fmla="*/ 1728 h 172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728" h="1728">
                    <a:moveTo>
                      <a:pt x="1728" y="18"/>
                    </a:moveTo>
                    <a:lnTo>
                      <a:pt x="1726" y="106"/>
                    </a:lnTo>
                    <a:lnTo>
                      <a:pt x="1723" y="193"/>
                    </a:lnTo>
                    <a:lnTo>
                      <a:pt x="1717" y="279"/>
                    </a:lnTo>
                    <a:lnTo>
                      <a:pt x="1709" y="363"/>
                    </a:lnTo>
                    <a:lnTo>
                      <a:pt x="1699" y="446"/>
                    </a:lnTo>
                    <a:lnTo>
                      <a:pt x="1687" y="527"/>
                    </a:lnTo>
                    <a:lnTo>
                      <a:pt x="1673" y="607"/>
                    </a:lnTo>
                    <a:lnTo>
                      <a:pt x="1658" y="685"/>
                    </a:lnTo>
                    <a:lnTo>
                      <a:pt x="1640" y="761"/>
                    </a:lnTo>
                    <a:lnTo>
                      <a:pt x="1621" y="834"/>
                    </a:lnTo>
                    <a:lnTo>
                      <a:pt x="1600" y="906"/>
                    </a:lnTo>
                    <a:lnTo>
                      <a:pt x="1577" y="975"/>
                    </a:lnTo>
                    <a:lnTo>
                      <a:pt x="1553" y="1042"/>
                    </a:lnTo>
                    <a:lnTo>
                      <a:pt x="1528" y="1107"/>
                    </a:lnTo>
                    <a:lnTo>
                      <a:pt x="1500" y="1169"/>
                    </a:lnTo>
                    <a:lnTo>
                      <a:pt x="1472" y="1228"/>
                    </a:lnTo>
                    <a:lnTo>
                      <a:pt x="1442" y="1285"/>
                    </a:lnTo>
                    <a:lnTo>
                      <a:pt x="1411" y="1338"/>
                    </a:lnTo>
                    <a:lnTo>
                      <a:pt x="1378" y="1389"/>
                    </a:lnTo>
                    <a:lnTo>
                      <a:pt x="1344" y="1437"/>
                    </a:lnTo>
                    <a:lnTo>
                      <a:pt x="1309" y="1481"/>
                    </a:lnTo>
                    <a:lnTo>
                      <a:pt x="1273" y="1522"/>
                    </a:lnTo>
                    <a:lnTo>
                      <a:pt x="1236" y="1560"/>
                    </a:lnTo>
                    <a:lnTo>
                      <a:pt x="1198" y="1594"/>
                    </a:lnTo>
                    <a:lnTo>
                      <a:pt x="1159" y="1625"/>
                    </a:lnTo>
                    <a:lnTo>
                      <a:pt x="1119" y="1651"/>
                    </a:lnTo>
                    <a:lnTo>
                      <a:pt x="1079" y="1674"/>
                    </a:lnTo>
                    <a:lnTo>
                      <a:pt x="1058" y="1684"/>
                    </a:lnTo>
                    <a:lnTo>
                      <a:pt x="1037" y="1693"/>
                    </a:lnTo>
                    <a:lnTo>
                      <a:pt x="1016" y="1701"/>
                    </a:lnTo>
                    <a:lnTo>
                      <a:pt x="995" y="1708"/>
                    </a:lnTo>
                    <a:lnTo>
                      <a:pt x="973" y="1714"/>
                    </a:lnTo>
                    <a:lnTo>
                      <a:pt x="952" y="1719"/>
                    </a:lnTo>
                    <a:lnTo>
                      <a:pt x="930" y="1723"/>
                    </a:lnTo>
                    <a:lnTo>
                      <a:pt x="908" y="1726"/>
                    </a:lnTo>
                    <a:lnTo>
                      <a:pt x="886" y="1727"/>
                    </a:lnTo>
                    <a:lnTo>
                      <a:pt x="864" y="1728"/>
                    </a:lnTo>
                    <a:lnTo>
                      <a:pt x="842" y="1727"/>
                    </a:lnTo>
                    <a:lnTo>
                      <a:pt x="820" y="1726"/>
                    </a:lnTo>
                    <a:lnTo>
                      <a:pt x="798" y="1723"/>
                    </a:lnTo>
                    <a:lnTo>
                      <a:pt x="776" y="1719"/>
                    </a:lnTo>
                    <a:lnTo>
                      <a:pt x="754" y="1714"/>
                    </a:lnTo>
                    <a:lnTo>
                      <a:pt x="732" y="1708"/>
                    </a:lnTo>
                    <a:lnTo>
                      <a:pt x="711" y="1701"/>
                    </a:lnTo>
                    <a:lnTo>
                      <a:pt x="690" y="1693"/>
                    </a:lnTo>
                    <a:lnTo>
                      <a:pt x="669" y="1684"/>
                    </a:lnTo>
                    <a:lnTo>
                      <a:pt x="648" y="1674"/>
                    </a:lnTo>
                    <a:lnTo>
                      <a:pt x="607" y="1650"/>
                    </a:lnTo>
                    <a:lnTo>
                      <a:pt x="567" y="1623"/>
                    </a:lnTo>
                    <a:lnTo>
                      <a:pt x="528" y="1592"/>
                    </a:lnTo>
                    <a:lnTo>
                      <a:pt x="490" y="1558"/>
                    </a:lnTo>
                    <a:lnTo>
                      <a:pt x="452" y="1519"/>
                    </a:lnTo>
                    <a:lnTo>
                      <a:pt x="416" y="1478"/>
                    </a:lnTo>
                    <a:lnTo>
                      <a:pt x="381" y="1433"/>
                    </a:lnTo>
                    <a:lnTo>
                      <a:pt x="347" y="1385"/>
                    </a:lnTo>
                    <a:lnTo>
                      <a:pt x="315" y="1333"/>
                    </a:lnTo>
                    <a:lnTo>
                      <a:pt x="283" y="1279"/>
                    </a:lnTo>
                    <a:lnTo>
                      <a:pt x="253" y="1222"/>
                    </a:lnTo>
                    <a:lnTo>
                      <a:pt x="225" y="1162"/>
                    </a:lnTo>
                    <a:lnTo>
                      <a:pt x="197" y="1099"/>
                    </a:lnTo>
                    <a:lnTo>
                      <a:pt x="172" y="1034"/>
                    </a:lnTo>
                    <a:lnTo>
                      <a:pt x="148" y="966"/>
                    </a:lnTo>
                    <a:lnTo>
                      <a:pt x="125" y="896"/>
                    </a:lnTo>
                    <a:lnTo>
                      <a:pt x="104" y="824"/>
                    </a:lnTo>
                    <a:lnTo>
                      <a:pt x="85" y="749"/>
                    </a:lnTo>
                    <a:lnTo>
                      <a:pt x="68" y="673"/>
                    </a:lnTo>
                    <a:lnTo>
                      <a:pt x="52" y="594"/>
                    </a:lnTo>
                    <a:lnTo>
                      <a:pt x="39" y="514"/>
                    </a:lnTo>
                    <a:lnTo>
                      <a:pt x="27" y="432"/>
                    </a:lnTo>
                    <a:lnTo>
                      <a:pt x="18" y="348"/>
                    </a:lnTo>
                    <a:lnTo>
                      <a:pt x="10" y="263"/>
                    </a:lnTo>
                    <a:lnTo>
                      <a:pt x="4" y="177"/>
                    </a:lnTo>
                    <a:lnTo>
                      <a:pt x="1" y="89"/>
                    </a:lnTo>
                    <a:lnTo>
                      <a:pt x="0" y="0"/>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2229" name="Freeform 10">
                <a:extLst>
                  <a:ext uri="{FF2B5EF4-FFF2-40B4-BE49-F238E27FC236}">
                    <a16:creationId xmlns:a16="http://schemas.microsoft.com/office/drawing/2014/main" id="{E4DF8FA2-04D0-4634-B751-452CC0DD6BE7}"/>
                  </a:ext>
                </a:extLst>
              </p:cNvPr>
              <p:cNvSpPr>
                <a:spLocks/>
              </p:cNvSpPr>
              <p:nvPr/>
            </p:nvSpPr>
            <p:spPr bwMode="auto">
              <a:xfrm>
                <a:off x="2184" y="2039"/>
                <a:ext cx="1353" cy="250"/>
              </a:xfrm>
              <a:custGeom>
                <a:avLst/>
                <a:gdLst>
                  <a:gd name="T0" fmla="*/ 0 w 1506"/>
                  <a:gd name="T1" fmla="*/ 8 h 298"/>
                  <a:gd name="T2" fmla="*/ 4 w 1506"/>
                  <a:gd name="T3" fmla="*/ 7 h 298"/>
                  <a:gd name="T4" fmla="*/ 9 w 1506"/>
                  <a:gd name="T5" fmla="*/ 6 h 298"/>
                  <a:gd name="T6" fmla="*/ 13 w 1506"/>
                  <a:gd name="T7" fmla="*/ 5 h 298"/>
                  <a:gd name="T8" fmla="*/ 19 w 1506"/>
                  <a:gd name="T9" fmla="*/ 4 h 298"/>
                  <a:gd name="T10" fmla="*/ 23 w 1506"/>
                  <a:gd name="T11" fmla="*/ 3 h 298"/>
                  <a:gd name="T12" fmla="*/ 29 w 1506"/>
                  <a:gd name="T13" fmla="*/ 3 h 298"/>
                  <a:gd name="T14" fmla="*/ 34 w 1506"/>
                  <a:gd name="T15" fmla="*/ 3 h 298"/>
                  <a:gd name="T16" fmla="*/ 39 w 1506"/>
                  <a:gd name="T17" fmla="*/ 3 h 298"/>
                  <a:gd name="T18" fmla="*/ 44 w 1506"/>
                  <a:gd name="T19" fmla="*/ 3 h 298"/>
                  <a:gd name="T20" fmla="*/ 49 w 1506"/>
                  <a:gd name="T21" fmla="*/ 3 h 298"/>
                  <a:gd name="T22" fmla="*/ 54 w 1506"/>
                  <a:gd name="T23" fmla="*/ 3 h 298"/>
                  <a:gd name="T24" fmla="*/ 60 w 1506"/>
                  <a:gd name="T25" fmla="*/ 3 h 298"/>
                  <a:gd name="T26" fmla="*/ 66 w 1506"/>
                  <a:gd name="T27" fmla="*/ 3 h 298"/>
                  <a:gd name="T28" fmla="*/ 72 w 1506"/>
                  <a:gd name="T29" fmla="*/ 3 h 298"/>
                  <a:gd name="T30" fmla="*/ 76 w 1506"/>
                  <a:gd name="T31" fmla="*/ 1 h 298"/>
                  <a:gd name="T32" fmla="*/ 82 w 1506"/>
                  <a:gd name="T33" fmla="*/ 0 h 298"/>
                  <a:gd name="T34" fmla="*/ 86 w 1506"/>
                  <a:gd name="T35" fmla="*/ 1 h 298"/>
                  <a:gd name="T36" fmla="*/ 92 w 1506"/>
                  <a:gd name="T37" fmla="*/ 3 h 298"/>
                  <a:gd name="T38" fmla="*/ 96 w 1506"/>
                  <a:gd name="T39" fmla="*/ 3 h 298"/>
                  <a:gd name="T40" fmla="*/ 102 w 1506"/>
                  <a:gd name="T41" fmla="*/ 3 h 298"/>
                  <a:gd name="T42" fmla="*/ 107 w 1506"/>
                  <a:gd name="T43" fmla="*/ 3 h 298"/>
                  <a:gd name="T44" fmla="*/ 112 w 1506"/>
                  <a:gd name="T45" fmla="*/ 3 h 298"/>
                  <a:gd name="T46" fmla="*/ 118 w 1506"/>
                  <a:gd name="T47" fmla="*/ 3 h 298"/>
                  <a:gd name="T48" fmla="*/ 122 w 1506"/>
                  <a:gd name="T49" fmla="*/ 3 h 298"/>
                  <a:gd name="T50" fmla="*/ 127 w 1506"/>
                  <a:gd name="T51" fmla="*/ 3 h 298"/>
                  <a:gd name="T52" fmla="*/ 132 w 1506"/>
                  <a:gd name="T53" fmla="*/ 3 h 298"/>
                  <a:gd name="T54" fmla="*/ 137 w 1506"/>
                  <a:gd name="T55" fmla="*/ 3 h 298"/>
                  <a:gd name="T56" fmla="*/ 141 w 1506"/>
                  <a:gd name="T57" fmla="*/ 4 h 298"/>
                  <a:gd name="T58" fmla="*/ 146 w 1506"/>
                  <a:gd name="T59" fmla="*/ 4 h 298"/>
                  <a:gd name="T60" fmla="*/ 151 w 1506"/>
                  <a:gd name="T61" fmla="*/ 5 h 298"/>
                  <a:gd name="T62" fmla="*/ 155 w 1506"/>
                  <a:gd name="T63" fmla="*/ 6 h 298"/>
                  <a:gd name="T64" fmla="*/ 159 w 1506"/>
                  <a:gd name="T65" fmla="*/ 7 h 29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06"/>
                  <a:gd name="T100" fmla="*/ 0 h 298"/>
                  <a:gd name="T101" fmla="*/ 1506 w 1506"/>
                  <a:gd name="T102" fmla="*/ 298 h 29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06" h="298">
                    <a:moveTo>
                      <a:pt x="0" y="298"/>
                    </a:moveTo>
                    <a:lnTo>
                      <a:pt x="43" y="263"/>
                    </a:lnTo>
                    <a:lnTo>
                      <a:pt x="86" y="230"/>
                    </a:lnTo>
                    <a:lnTo>
                      <a:pt x="131" y="199"/>
                    </a:lnTo>
                    <a:lnTo>
                      <a:pt x="176" y="170"/>
                    </a:lnTo>
                    <a:lnTo>
                      <a:pt x="223" y="143"/>
                    </a:lnTo>
                    <a:lnTo>
                      <a:pt x="270" y="119"/>
                    </a:lnTo>
                    <a:lnTo>
                      <a:pt x="318" y="97"/>
                    </a:lnTo>
                    <a:lnTo>
                      <a:pt x="367" y="77"/>
                    </a:lnTo>
                    <a:lnTo>
                      <a:pt x="416" y="59"/>
                    </a:lnTo>
                    <a:lnTo>
                      <a:pt x="467" y="43"/>
                    </a:lnTo>
                    <a:lnTo>
                      <a:pt x="517" y="30"/>
                    </a:lnTo>
                    <a:lnTo>
                      <a:pt x="568" y="19"/>
                    </a:lnTo>
                    <a:lnTo>
                      <a:pt x="620" y="11"/>
                    </a:lnTo>
                    <a:lnTo>
                      <a:pt x="671" y="5"/>
                    </a:lnTo>
                    <a:lnTo>
                      <a:pt x="724" y="1"/>
                    </a:lnTo>
                    <a:lnTo>
                      <a:pt x="776" y="0"/>
                    </a:lnTo>
                    <a:lnTo>
                      <a:pt x="825" y="1"/>
                    </a:lnTo>
                    <a:lnTo>
                      <a:pt x="873" y="4"/>
                    </a:lnTo>
                    <a:lnTo>
                      <a:pt x="922" y="10"/>
                    </a:lnTo>
                    <a:lnTo>
                      <a:pt x="970" y="17"/>
                    </a:lnTo>
                    <a:lnTo>
                      <a:pt x="1017" y="26"/>
                    </a:lnTo>
                    <a:lnTo>
                      <a:pt x="1065" y="38"/>
                    </a:lnTo>
                    <a:lnTo>
                      <a:pt x="1111" y="51"/>
                    </a:lnTo>
                    <a:lnTo>
                      <a:pt x="1158" y="67"/>
                    </a:lnTo>
                    <a:lnTo>
                      <a:pt x="1204" y="84"/>
                    </a:lnTo>
                    <a:lnTo>
                      <a:pt x="1249" y="104"/>
                    </a:lnTo>
                    <a:lnTo>
                      <a:pt x="1294" y="125"/>
                    </a:lnTo>
                    <a:lnTo>
                      <a:pt x="1338" y="149"/>
                    </a:lnTo>
                    <a:lnTo>
                      <a:pt x="1381" y="174"/>
                    </a:lnTo>
                    <a:lnTo>
                      <a:pt x="1424" y="201"/>
                    </a:lnTo>
                    <a:lnTo>
                      <a:pt x="1465" y="230"/>
                    </a:lnTo>
                    <a:lnTo>
                      <a:pt x="1506" y="261"/>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2230" name="Freeform 11">
                <a:extLst>
                  <a:ext uri="{FF2B5EF4-FFF2-40B4-BE49-F238E27FC236}">
                    <a16:creationId xmlns:a16="http://schemas.microsoft.com/office/drawing/2014/main" id="{B0670B9C-2426-4DD7-8A06-E2EFE6039884}"/>
                  </a:ext>
                </a:extLst>
              </p:cNvPr>
              <p:cNvSpPr>
                <a:spLocks/>
              </p:cNvSpPr>
              <p:nvPr/>
            </p:nvSpPr>
            <p:spPr bwMode="auto">
              <a:xfrm>
                <a:off x="1056" y="1104"/>
                <a:ext cx="960" cy="1157"/>
              </a:xfrm>
              <a:custGeom>
                <a:avLst/>
                <a:gdLst>
                  <a:gd name="T0" fmla="*/ 26259745 w 576"/>
                  <a:gd name="T1" fmla="*/ 2147483646 h 533"/>
                  <a:gd name="T2" fmla="*/ 24399213 w 576"/>
                  <a:gd name="T3" fmla="*/ 2147483646 h 533"/>
                  <a:gd name="T4" fmla="*/ 22569922 w 576"/>
                  <a:gd name="T5" fmla="*/ 2147483646 h 533"/>
                  <a:gd name="T6" fmla="*/ 20726445 w 576"/>
                  <a:gd name="T7" fmla="*/ 2147483646 h 533"/>
                  <a:gd name="T8" fmla="*/ 18921722 w 576"/>
                  <a:gd name="T9" fmla="*/ 2147483646 h 533"/>
                  <a:gd name="T10" fmla="*/ 17179825 w 576"/>
                  <a:gd name="T11" fmla="*/ 2147483646 h 533"/>
                  <a:gd name="T12" fmla="*/ 15462362 w 576"/>
                  <a:gd name="T13" fmla="*/ 2147483646 h 533"/>
                  <a:gd name="T14" fmla="*/ 13734505 w 576"/>
                  <a:gd name="T15" fmla="*/ 2147483646 h 533"/>
                  <a:gd name="T16" fmla="*/ 12094847 w 576"/>
                  <a:gd name="T17" fmla="*/ 2147483646 h 533"/>
                  <a:gd name="T18" fmla="*/ 10457022 w 576"/>
                  <a:gd name="T19" fmla="*/ 2147483646 h 533"/>
                  <a:gd name="T20" fmla="*/ 8833370 w 576"/>
                  <a:gd name="T21" fmla="*/ 2147483646 h 533"/>
                  <a:gd name="T22" fmla="*/ 7256908 w 576"/>
                  <a:gd name="T23" fmla="*/ 2147483646 h 533"/>
                  <a:gd name="T24" fmla="*/ 5742383 w 576"/>
                  <a:gd name="T25" fmla="*/ 1981165736 h 533"/>
                  <a:gd name="T26" fmla="*/ 4236588 w 576"/>
                  <a:gd name="T27" fmla="*/ 1511565151 h 533"/>
                  <a:gd name="T28" fmla="*/ 2790800 w 576"/>
                  <a:gd name="T29" fmla="*/ 1019335514 h 533"/>
                  <a:gd name="T30" fmla="*/ 1356675 w 576"/>
                  <a:gd name="T31" fmla="*/ 517416702 h 533"/>
                  <a:gd name="T32" fmla="*/ 0 w 576"/>
                  <a:gd name="T33" fmla="*/ 0 h 53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76"/>
                  <a:gd name="T52" fmla="*/ 0 h 533"/>
                  <a:gd name="T53" fmla="*/ 576 w 576"/>
                  <a:gd name="T54" fmla="*/ 533 h 53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76" h="533">
                    <a:moveTo>
                      <a:pt x="576" y="533"/>
                    </a:moveTo>
                    <a:lnTo>
                      <a:pt x="535" y="512"/>
                    </a:lnTo>
                    <a:lnTo>
                      <a:pt x="495" y="488"/>
                    </a:lnTo>
                    <a:lnTo>
                      <a:pt x="455" y="464"/>
                    </a:lnTo>
                    <a:lnTo>
                      <a:pt x="415" y="437"/>
                    </a:lnTo>
                    <a:lnTo>
                      <a:pt x="377" y="409"/>
                    </a:lnTo>
                    <a:lnTo>
                      <a:pt x="339" y="379"/>
                    </a:lnTo>
                    <a:lnTo>
                      <a:pt x="301" y="348"/>
                    </a:lnTo>
                    <a:lnTo>
                      <a:pt x="265" y="315"/>
                    </a:lnTo>
                    <a:lnTo>
                      <a:pt x="229" y="281"/>
                    </a:lnTo>
                    <a:lnTo>
                      <a:pt x="194" y="245"/>
                    </a:lnTo>
                    <a:lnTo>
                      <a:pt x="159" y="208"/>
                    </a:lnTo>
                    <a:lnTo>
                      <a:pt x="126" y="169"/>
                    </a:lnTo>
                    <a:lnTo>
                      <a:pt x="93" y="129"/>
                    </a:lnTo>
                    <a:lnTo>
                      <a:pt x="61" y="87"/>
                    </a:lnTo>
                    <a:lnTo>
                      <a:pt x="30" y="44"/>
                    </a:lnTo>
                    <a:lnTo>
                      <a:pt x="0" y="0"/>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2231" name="Freeform 12">
                <a:extLst>
                  <a:ext uri="{FF2B5EF4-FFF2-40B4-BE49-F238E27FC236}">
                    <a16:creationId xmlns:a16="http://schemas.microsoft.com/office/drawing/2014/main" id="{2BBC5AF6-FFE7-4F12-BFCD-4E25C8160D47}"/>
                  </a:ext>
                </a:extLst>
              </p:cNvPr>
              <p:cNvSpPr>
                <a:spLocks/>
              </p:cNvSpPr>
              <p:nvPr/>
            </p:nvSpPr>
            <p:spPr bwMode="auto">
              <a:xfrm>
                <a:off x="768" y="1584"/>
                <a:ext cx="1249" cy="696"/>
              </a:xfrm>
              <a:custGeom>
                <a:avLst/>
                <a:gdLst>
                  <a:gd name="T0" fmla="*/ 8579535 w 803"/>
                  <a:gd name="T1" fmla="*/ 2147483646 h 241"/>
                  <a:gd name="T2" fmla="*/ 8015659 w 803"/>
                  <a:gd name="T3" fmla="*/ 2147483646 h 241"/>
                  <a:gd name="T4" fmla="*/ 7458983 w 803"/>
                  <a:gd name="T5" fmla="*/ 2147483646 h 241"/>
                  <a:gd name="T6" fmla="*/ 6888165 w 803"/>
                  <a:gd name="T7" fmla="*/ 2147483646 h 241"/>
                  <a:gd name="T8" fmla="*/ 6333220 w 803"/>
                  <a:gd name="T9" fmla="*/ 2147483646 h 241"/>
                  <a:gd name="T10" fmla="*/ 5775429 w 803"/>
                  <a:gd name="T11" fmla="*/ 2147483646 h 241"/>
                  <a:gd name="T12" fmla="*/ 5233568 w 803"/>
                  <a:gd name="T13" fmla="*/ 2147483646 h 241"/>
                  <a:gd name="T14" fmla="*/ 4676522 w 803"/>
                  <a:gd name="T15" fmla="*/ 2147483646 h 241"/>
                  <a:gd name="T16" fmla="*/ 4147798 w 803"/>
                  <a:gd name="T17" fmla="*/ 2147483646 h 241"/>
                  <a:gd name="T18" fmla="*/ 3599382 w 803"/>
                  <a:gd name="T19" fmla="*/ 2147483646 h 241"/>
                  <a:gd name="T20" fmla="*/ 3063375 w 803"/>
                  <a:gd name="T21" fmla="*/ 2147483646 h 241"/>
                  <a:gd name="T22" fmla="*/ 2544448 w 803"/>
                  <a:gd name="T23" fmla="*/ 2147483646 h 241"/>
                  <a:gd name="T24" fmla="*/ 2018600 w 803"/>
                  <a:gd name="T25" fmla="*/ 2147483646 h 241"/>
                  <a:gd name="T26" fmla="*/ 1504838 w 803"/>
                  <a:gd name="T27" fmla="*/ 2147483646 h 241"/>
                  <a:gd name="T28" fmla="*/ 999976 w 803"/>
                  <a:gd name="T29" fmla="*/ 2147483646 h 241"/>
                  <a:gd name="T30" fmla="*/ 494867 w 803"/>
                  <a:gd name="T31" fmla="*/ 2147483646 h 241"/>
                  <a:gd name="T32" fmla="*/ 0 w 803"/>
                  <a:gd name="T33" fmla="*/ 0 h 24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3"/>
                  <a:gd name="T52" fmla="*/ 0 h 241"/>
                  <a:gd name="T53" fmla="*/ 803 w 803"/>
                  <a:gd name="T54" fmla="*/ 241 h 24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3" h="241">
                    <a:moveTo>
                      <a:pt x="803" y="241"/>
                    </a:moveTo>
                    <a:lnTo>
                      <a:pt x="750" y="240"/>
                    </a:lnTo>
                    <a:lnTo>
                      <a:pt x="698" y="237"/>
                    </a:lnTo>
                    <a:lnTo>
                      <a:pt x="645" y="232"/>
                    </a:lnTo>
                    <a:lnTo>
                      <a:pt x="593" y="226"/>
                    </a:lnTo>
                    <a:lnTo>
                      <a:pt x="541" y="217"/>
                    </a:lnTo>
                    <a:lnTo>
                      <a:pt x="490" y="206"/>
                    </a:lnTo>
                    <a:lnTo>
                      <a:pt x="438" y="194"/>
                    </a:lnTo>
                    <a:lnTo>
                      <a:pt x="388" y="180"/>
                    </a:lnTo>
                    <a:lnTo>
                      <a:pt x="337" y="164"/>
                    </a:lnTo>
                    <a:lnTo>
                      <a:pt x="287" y="146"/>
                    </a:lnTo>
                    <a:lnTo>
                      <a:pt x="238" y="126"/>
                    </a:lnTo>
                    <a:lnTo>
                      <a:pt x="189" y="104"/>
                    </a:lnTo>
                    <a:lnTo>
                      <a:pt x="141" y="81"/>
                    </a:lnTo>
                    <a:lnTo>
                      <a:pt x="93" y="56"/>
                    </a:lnTo>
                    <a:lnTo>
                      <a:pt x="46" y="29"/>
                    </a:lnTo>
                    <a:lnTo>
                      <a:pt x="0" y="0"/>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2232" name="Freeform 13">
                <a:extLst>
                  <a:ext uri="{FF2B5EF4-FFF2-40B4-BE49-F238E27FC236}">
                    <a16:creationId xmlns:a16="http://schemas.microsoft.com/office/drawing/2014/main" id="{513ADCAC-4F5C-4C5A-85B1-E920B24C4118}"/>
                  </a:ext>
                </a:extLst>
              </p:cNvPr>
              <p:cNvSpPr>
                <a:spLocks/>
              </p:cNvSpPr>
              <p:nvPr/>
            </p:nvSpPr>
            <p:spPr bwMode="auto">
              <a:xfrm>
                <a:off x="1864" y="1677"/>
                <a:ext cx="195" cy="563"/>
              </a:xfrm>
              <a:custGeom>
                <a:avLst/>
                <a:gdLst>
                  <a:gd name="T0" fmla="*/ 23 w 217"/>
                  <a:gd name="T1" fmla="*/ 16 h 673"/>
                  <a:gd name="T2" fmla="*/ 21 w 217"/>
                  <a:gd name="T3" fmla="*/ 16 h 673"/>
                  <a:gd name="T4" fmla="*/ 20 w 217"/>
                  <a:gd name="T5" fmla="*/ 15 h 673"/>
                  <a:gd name="T6" fmla="*/ 18 w 217"/>
                  <a:gd name="T7" fmla="*/ 13 h 673"/>
                  <a:gd name="T8" fmla="*/ 16 w 217"/>
                  <a:gd name="T9" fmla="*/ 13 h 673"/>
                  <a:gd name="T10" fmla="*/ 14 w 217"/>
                  <a:gd name="T11" fmla="*/ 13 h 673"/>
                  <a:gd name="T12" fmla="*/ 13 w 217"/>
                  <a:gd name="T13" fmla="*/ 11 h 673"/>
                  <a:gd name="T14" fmla="*/ 12 w 217"/>
                  <a:gd name="T15" fmla="*/ 11 h 673"/>
                  <a:gd name="T16" fmla="*/ 10 w 217"/>
                  <a:gd name="T17" fmla="*/ 9 h 673"/>
                  <a:gd name="T18" fmla="*/ 9 w 217"/>
                  <a:gd name="T19" fmla="*/ 8 h 673"/>
                  <a:gd name="T20" fmla="*/ 7 w 217"/>
                  <a:gd name="T21" fmla="*/ 8 h 673"/>
                  <a:gd name="T22" fmla="*/ 5 w 217"/>
                  <a:gd name="T23" fmla="*/ 7 h 673"/>
                  <a:gd name="T24" fmla="*/ 4 w 217"/>
                  <a:gd name="T25" fmla="*/ 6 h 673"/>
                  <a:gd name="T26" fmla="*/ 4 w 217"/>
                  <a:gd name="T27" fmla="*/ 4 h 673"/>
                  <a:gd name="T28" fmla="*/ 4 w 217"/>
                  <a:gd name="T29" fmla="*/ 3 h 673"/>
                  <a:gd name="T30" fmla="*/ 4 w 217"/>
                  <a:gd name="T31" fmla="*/ 3 h 673"/>
                  <a:gd name="T32" fmla="*/ 0 w 217"/>
                  <a:gd name="T33" fmla="*/ 0 h 67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7"/>
                  <a:gd name="T52" fmla="*/ 0 h 673"/>
                  <a:gd name="T53" fmla="*/ 217 w 217"/>
                  <a:gd name="T54" fmla="*/ 673 h 67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7" h="673">
                    <a:moveTo>
                      <a:pt x="217" y="673"/>
                    </a:moveTo>
                    <a:lnTo>
                      <a:pt x="200" y="646"/>
                    </a:lnTo>
                    <a:lnTo>
                      <a:pt x="184" y="616"/>
                    </a:lnTo>
                    <a:lnTo>
                      <a:pt x="168" y="584"/>
                    </a:lnTo>
                    <a:lnTo>
                      <a:pt x="152" y="550"/>
                    </a:lnTo>
                    <a:lnTo>
                      <a:pt x="137" y="514"/>
                    </a:lnTo>
                    <a:lnTo>
                      <a:pt x="122" y="476"/>
                    </a:lnTo>
                    <a:lnTo>
                      <a:pt x="108" y="437"/>
                    </a:lnTo>
                    <a:lnTo>
                      <a:pt x="94" y="395"/>
                    </a:lnTo>
                    <a:lnTo>
                      <a:pt x="80" y="352"/>
                    </a:lnTo>
                    <a:lnTo>
                      <a:pt x="67" y="306"/>
                    </a:lnTo>
                    <a:lnTo>
                      <a:pt x="55" y="259"/>
                    </a:lnTo>
                    <a:lnTo>
                      <a:pt x="43" y="211"/>
                    </a:lnTo>
                    <a:lnTo>
                      <a:pt x="31" y="160"/>
                    </a:lnTo>
                    <a:lnTo>
                      <a:pt x="20" y="108"/>
                    </a:lnTo>
                    <a:lnTo>
                      <a:pt x="10" y="55"/>
                    </a:lnTo>
                    <a:lnTo>
                      <a:pt x="0" y="0"/>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2233" name="Freeform 14">
                <a:extLst>
                  <a:ext uri="{FF2B5EF4-FFF2-40B4-BE49-F238E27FC236}">
                    <a16:creationId xmlns:a16="http://schemas.microsoft.com/office/drawing/2014/main" id="{8E56211F-E8FE-403D-818D-9D8C8C56D43D}"/>
                  </a:ext>
                </a:extLst>
              </p:cNvPr>
              <p:cNvSpPr>
                <a:spLocks/>
              </p:cNvSpPr>
              <p:nvPr/>
            </p:nvSpPr>
            <p:spPr bwMode="auto">
              <a:xfrm>
                <a:off x="2629" y="2365"/>
                <a:ext cx="934" cy="132"/>
              </a:xfrm>
              <a:custGeom>
                <a:avLst/>
                <a:gdLst>
                  <a:gd name="T0" fmla="*/ 44 w 1089"/>
                  <a:gd name="T1" fmla="*/ 0 h 114"/>
                  <a:gd name="T2" fmla="*/ 39 w 1089"/>
                  <a:gd name="T3" fmla="*/ 569 h 114"/>
                  <a:gd name="T4" fmla="*/ 36 w 1089"/>
                  <a:gd name="T5" fmla="*/ 1069 h 114"/>
                  <a:gd name="T6" fmla="*/ 33 w 1089"/>
                  <a:gd name="T7" fmla="*/ 1517 h 114"/>
                  <a:gd name="T8" fmla="*/ 28 w 1089"/>
                  <a:gd name="T9" fmla="*/ 1836 h 114"/>
                  <a:gd name="T10" fmla="*/ 24 w 1089"/>
                  <a:gd name="T11" fmla="*/ 2126 h 114"/>
                  <a:gd name="T12" fmla="*/ 21 w 1089"/>
                  <a:gd name="T13" fmla="*/ 2330 h 114"/>
                  <a:gd name="T14" fmla="*/ 18 w 1089"/>
                  <a:gd name="T15" fmla="*/ 2457 h 114"/>
                  <a:gd name="T16" fmla="*/ 13 w 1089"/>
                  <a:gd name="T17" fmla="*/ 2470 h 114"/>
                  <a:gd name="T18" fmla="*/ 9 w 1089"/>
                  <a:gd name="T19" fmla="*/ 2462 h 114"/>
                  <a:gd name="T20" fmla="*/ 7 w 1089"/>
                  <a:gd name="T21" fmla="*/ 2378 h 114"/>
                  <a:gd name="T22" fmla="*/ 3 w 1089"/>
                  <a:gd name="T23" fmla="*/ 2224 h 114"/>
                  <a:gd name="T24" fmla="*/ 0 w 1089"/>
                  <a:gd name="T25" fmla="*/ 2012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89"/>
                  <a:gd name="T40" fmla="*/ 0 h 114"/>
                  <a:gd name="T41" fmla="*/ 1089 w 1089"/>
                  <a:gd name="T42" fmla="*/ 114 h 11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89" h="114">
                    <a:moveTo>
                      <a:pt x="1089" y="0"/>
                    </a:moveTo>
                    <a:lnTo>
                      <a:pt x="1002" y="26"/>
                    </a:lnTo>
                    <a:lnTo>
                      <a:pt x="912" y="49"/>
                    </a:lnTo>
                    <a:lnTo>
                      <a:pt x="820" y="69"/>
                    </a:lnTo>
                    <a:lnTo>
                      <a:pt x="726" y="85"/>
                    </a:lnTo>
                    <a:lnTo>
                      <a:pt x="630" y="98"/>
                    </a:lnTo>
                    <a:lnTo>
                      <a:pt x="532" y="107"/>
                    </a:lnTo>
                    <a:lnTo>
                      <a:pt x="434" y="112"/>
                    </a:lnTo>
                    <a:lnTo>
                      <a:pt x="335" y="114"/>
                    </a:lnTo>
                    <a:lnTo>
                      <a:pt x="250" y="113"/>
                    </a:lnTo>
                    <a:lnTo>
                      <a:pt x="166" y="109"/>
                    </a:lnTo>
                    <a:lnTo>
                      <a:pt x="83" y="102"/>
                    </a:lnTo>
                    <a:lnTo>
                      <a:pt x="0" y="92"/>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2234" name="Freeform 15">
                <a:extLst>
                  <a:ext uri="{FF2B5EF4-FFF2-40B4-BE49-F238E27FC236}">
                    <a16:creationId xmlns:a16="http://schemas.microsoft.com/office/drawing/2014/main" id="{DA8F8DC8-3EB4-473F-9011-5681F558B723}"/>
                  </a:ext>
                </a:extLst>
              </p:cNvPr>
              <p:cNvSpPr>
                <a:spLocks/>
              </p:cNvSpPr>
              <p:nvPr/>
            </p:nvSpPr>
            <p:spPr bwMode="auto">
              <a:xfrm>
                <a:off x="2592" y="2439"/>
                <a:ext cx="88" cy="76"/>
              </a:xfrm>
              <a:custGeom>
                <a:avLst/>
                <a:gdLst>
                  <a:gd name="T0" fmla="*/ 3 w 103"/>
                  <a:gd name="T1" fmla="*/ 0 h 66"/>
                  <a:gd name="T2" fmla="*/ 0 w 103"/>
                  <a:gd name="T3" fmla="*/ 371 h 66"/>
                  <a:gd name="T4" fmla="*/ 3 w 103"/>
                  <a:gd name="T5" fmla="*/ 1278 h 66"/>
                  <a:gd name="T6" fmla="*/ 3 w 103"/>
                  <a:gd name="T7" fmla="*/ 567 h 66"/>
                  <a:gd name="T8" fmla="*/ 3 w 103"/>
                  <a:gd name="T9" fmla="*/ 0 h 66"/>
                  <a:gd name="T10" fmla="*/ 0 60000 65536"/>
                  <a:gd name="T11" fmla="*/ 0 60000 65536"/>
                  <a:gd name="T12" fmla="*/ 0 60000 65536"/>
                  <a:gd name="T13" fmla="*/ 0 60000 65536"/>
                  <a:gd name="T14" fmla="*/ 0 60000 65536"/>
                  <a:gd name="T15" fmla="*/ 0 w 103"/>
                  <a:gd name="T16" fmla="*/ 0 h 66"/>
                  <a:gd name="T17" fmla="*/ 103 w 103"/>
                  <a:gd name="T18" fmla="*/ 66 h 66"/>
                </a:gdLst>
                <a:ahLst/>
                <a:cxnLst>
                  <a:cxn ang="T10">
                    <a:pos x="T0" y="T1"/>
                  </a:cxn>
                  <a:cxn ang="T11">
                    <a:pos x="T2" y="T3"/>
                  </a:cxn>
                  <a:cxn ang="T12">
                    <a:pos x="T4" y="T5"/>
                  </a:cxn>
                  <a:cxn ang="T13">
                    <a:pos x="T6" y="T7"/>
                  </a:cxn>
                  <a:cxn ang="T14">
                    <a:pos x="T8" y="T9"/>
                  </a:cxn>
                </a:cxnLst>
                <a:rect l="T15" t="T16" r="T17" b="T18"/>
                <a:pathLst>
                  <a:path w="103" h="66">
                    <a:moveTo>
                      <a:pt x="103" y="0"/>
                    </a:moveTo>
                    <a:lnTo>
                      <a:pt x="0" y="19"/>
                    </a:lnTo>
                    <a:lnTo>
                      <a:pt x="93" y="66"/>
                    </a:lnTo>
                    <a:lnTo>
                      <a:pt x="67" y="29"/>
                    </a:lnTo>
                    <a:lnTo>
                      <a:pt x="103" y="0"/>
                    </a:lnTo>
                    <a:close/>
                  </a:path>
                </a:pathLst>
              </a:custGeom>
              <a:solidFill>
                <a:srgbClr val="0000FF"/>
              </a:solidFill>
              <a:ln w="28575">
                <a:solidFill>
                  <a:srgbClr val="0000FF"/>
                </a:solidFill>
                <a:round/>
                <a:headEnd/>
                <a:tailEnd/>
              </a:ln>
            </p:spPr>
            <p:txBody>
              <a:bodyPr/>
              <a:lstStyle/>
              <a:p>
                <a:endParaRPr lang="zh-CN" altLang="en-US"/>
              </a:p>
            </p:txBody>
          </p:sp>
          <p:sp>
            <p:nvSpPr>
              <p:cNvPr id="222235" name="Freeform 16">
                <a:extLst>
                  <a:ext uri="{FF2B5EF4-FFF2-40B4-BE49-F238E27FC236}">
                    <a16:creationId xmlns:a16="http://schemas.microsoft.com/office/drawing/2014/main" id="{571CCBD5-A352-4EAD-861A-BEC8355DD145}"/>
                  </a:ext>
                </a:extLst>
              </p:cNvPr>
              <p:cNvSpPr>
                <a:spLocks/>
              </p:cNvSpPr>
              <p:nvPr/>
            </p:nvSpPr>
            <p:spPr bwMode="auto">
              <a:xfrm>
                <a:off x="3703" y="1210"/>
                <a:ext cx="770" cy="1043"/>
              </a:xfrm>
              <a:custGeom>
                <a:avLst/>
                <a:gdLst>
                  <a:gd name="T0" fmla="*/ 88 w 858"/>
                  <a:gd name="T1" fmla="*/ 0 h 1246"/>
                  <a:gd name="T2" fmla="*/ 88 w 858"/>
                  <a:gd name="T3" fmla="*/ 3 h 1246"/>
                  <a:gd name="T4" fmla="*/ 88 w 858"/>
                  <a:gd name="T5" fmla="*/ 3 h 1246"/>
                  <a:gd name="T6" fmla="*/ 88 w 858"/>
                  <a:gd name="T7" fmla="*/ 4 h 1246"/>
                  <a:gd name="T8" fmla="*/ 85 w 858"/>
                  <a:gd name="T9" fmla="*/ 5 h 1246"/>
                  <a:gd name="T10" fmla="*/ 84 w 858"/>
                  <a:gd name="T11" fmla="*/ 7 h 1246"/>
                  <a:gd name="T12" fmla="*/ 83 w 858"/>
                  <a:gd name="T13" fmla="*/ 8 h 1246"/>
                  <a:gd name="T14" fmla="*/ 83 w 858"/>
                  <a:gd name="T15" fmla="*/ 8 h 1246"/>
                  <a:gd name="T16" fmla="*/ 81 w 858"/>
                  <a:gd name="T17" fmla="*/ 9 h 1246"/>
                  <a:gd name="T18" fmla="*/ 79 w 858"/>
                  <a:gd name="T19" fmla="*/ 11 h 1246"/>
                  <a:gd name="T20" fmla="*/ 76 w 858"/>
                  <a:gd name="T21" fmla="*/ 11 h 1246"/>
                  <a:gd name="T22" fmla="*/ 74 w 858"/>
                  <a:gd name="T23" fmla="*/ 13 h 1246"/>
                  <a:gd name="T24" fmla="*/ 74 w 858"/>
                  <a:gd name="T25" fmla="*/ 13 h 1246"/>
                  <a:gd name="T26" fmla="*/ 71 w 858"/>
                  <a:gd name="T27" fmla="*/ 15 h 1246"/>
                  <a:gd name="T28" fmla="*/ 66 w 858"/>
                  <a:gd name="T29" fmla="*/ 16 h 1246"/>
                  <a:gd name="T30" fmla="*/ 66 w 858"/>
                  <a:gd name="T31" fmla="*/ 16 h 1246"/>
                  <a:gd name="T32" fmla="*/ 63 w 858"/>
                  <a:gd name="T33" fmla="*/ 18 h 1246"/>
                  <a:gd name="T34" fmla="*/ 59 w 858"/>
                  <a:gd name="T35" fmla="*/ 19 h 1246"/>
                  <a:gd name="T36" fmla="*/ 57 w 858"/>
                  <a:gd name="T37" fmla="*/ 19 h 1246"/>
                  <a:gd name="T38" fmla="*/ 53 w 858"/>
                  <a:gd name="T39" fmla="*/ 21 h 1246"/>
                  <a:gd name="T40" fmla="*/ 49 w 858"/>
                  <a:gd name="T41" fmla="*/ 22 h 1246"/>
                  <a:gd name="T42" fmla="*/ 47 w 858"/>
                  <a:gd name="T43" fmla="*/ 23 h 1246"/>
                  <a:gd name="T44" fmla="*/ 43 w 858"/>
                  <a:gd name="T45" fmla="*/ 23 h 1246"/>
                  <a:gd name="T46" fmla="*/ 39 w 858"/>
                  <a:gd name="T47" fmla="*/ 23 h 1246"/>
                  <a:gd name="T48" fmla="*/ 35 w 858"/>
                  <a:gd name="T49" fmla="*/ 25 h 1246"/>
                  <a:gd name="T50" fmla="*/ 31 w 858"/>
                  <a:gd name="T51" fmla="*/ 26 h 1246"/>
                  <a:gd name="T52" fmla="*/ 28 w 858"/>
                  <a:gd name="T53" fmla="*/ 27 h 1246"/>
                  <a:gd name="T54" fmla="*/ 22 w 858"/>
                  <a:gd name="T55" fmla="*/ 28 h 1246"/>
                  <a:gd name="T56" fmla="*/ 18 w 858"/>
                  <a:gd name="T57" fmla="*/ 28 h 1246"/>
                  <a:gd name="T58" fmla="*/ 14 w 858"/>
                  <a:gd name="T59" fmla="*/ 28 h 1246"/>
                  <a:gd name="T60" fmla="*/ 10 w 858"/>
                  <a:gd name="T61" fmla="*/ 28 h 1246"/>
                  <a:gd name="T62" fmla="*/ 4 w 858"/>
                  <a:gd name="T63" fmla="*/ 28 h 1246"/>
                  <a:gd name="T64" fmla="*/ 0 w 858"/>
                  <a:gd name="T65" fmla="*/ 30 h 12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58"/>
                  <a:gd name="T100" fmla="*/ 0 h 1246"/>
                  <a:gd name="T101" fmla="*/ 858 w 858"/>
                  <a:gd name="T102" fmla="*/ 1246 h 124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58" h="1246">
                    <a:moveTo>
                      <a:pt x="858" y="0"/>
                    </a:moveTo>
                    <a:lnTo>
                      <a:pt x="855" y="52"/>
                    </a:lnTo>
                    <a:lnTo>
                      <a:pt x="850" y="103"/>
                    </a:lnTo>
                    <a:lnTo>
                      <a:pt x="843" y="154"/>
                    </a:lnTo>
                    <a:lnTo>
                      <a:pt x="834" y="205"/>
                    </a:lnTo>
                    <a:lnTo>
                      <a:pt x="824" y="255"/>
                    </a:lnTo>
                    <a:lnTo>
                      <a:pt x="812" y="304"/>
                    </a:lnTo>
                    <a:lnTo>
                      <a:pt x="799" y="352"/>
                    </a:lnTo>
                    <a:lnTo>
                      <a:pt x="783" y="400"/>
                    </a:lnTo>
                    <a:lnTo>
                      <a:pt x="766" y="448"/>
                    </a:lnTo>
                    <a:lnTo>
                      <a:pt x="748" y="494"/>
                    </a:lnTo>
                    <a:lnTo>
                      <a:pt x="728" y="540"/>
                    </a:lnTo>
                    <a:lnTo>
                      <a:pt x="707" y="585"/>
                    </a:lnTo>
                    <a:lnTo>
                      <a:pt x="684" y="629"/>
                    </a:lnTo>
                    <a:lnTo>
                      <a:pt x="659" y="672"/>
                    </a:lnTo>
                    <a:lnTo>
                      <a:pt x="633" y="714"/>
                    </a:lnTo>
                    <a:lnTo>
                      <a:pt x="606" y="755"/>
                    </a:lnTo>
                    <a:lnTo>
                      <a:pt x="577" y="796"/>
                    </a:lnTo>
                    <a:lnTo>
                      <a:pt x="547" y="835"/>
                    </a:lnTo>
                    <a:lnTo>
                      <a:pt x="516" y="873"/>
                    </a:lnTo>
                    <a:lnTo>
                      <a:pt x="483" y="909"/>
                    </a:lnTo>
                    <a:lnTo>
                      <a:pt x="449" y="945"/>
                    </a:lnTo>
                    <a:lnTo>
                      <a:pt x="414" y="979"/>
                    </a:lnTo>
                    <a:lnTo>
                      <a:pt x="378" y="1012"/>
                    </a:lnTo>
                    <a:lnTo>
                      <a:pt x="340" y="1044"/>
                    </a:lnTo>
                    <a:lnTo>
                      <a:pt x="302" y="1075"/>
                    </a:lnTo>
                    <a:lnTo>
                      <a:pt x="262" y="1104"/>
                    </a:lnTo>
                    <a:lnTo>
                      <a:pt x="221" y="1131"/>
                    </a:lnTo>
                    <a:lnTo>
                      <a:pt x="179" y="1157"/>
                    </a:lnTo>
                    <a:lnTo>
                      <a:pt x="135" y="1182"/>
                    </a:lnTo>
                    <a:lnTo>
                      <a:pt x="91" y="1205"/>
                    </a:lnTo>
                    <a:lnTo>
                      <a:pt x="46" y="1226"/>
                    </a:lnTo>
                    <a:lnTo>
                      <a:pt x="0" y="1246"/>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2236" name="Freeform 17">
                <a:extLst>
                  <a:ext uri="{FF2B5EF4-FFF2-40B4-BE49-F238E27FC236}">
                    <a16:creationId xmlns:a16="http://schemas.microsoft.com/office/drawing/2014/main" id="{DBDF38CD-310E-4673-BEAC-FC93D2624237}"/>
                  </a:ext>
                </a:extLst>
              </p:cNvPr>
              <p:cNvSpPr>
                <a:spLocks/>
              </p:cNvSpPr>
              <p:nvPr/>
            </p:nvSpPr>
            <p:spPr bwMode="auto">
              <a:xfrm>
                <a:off x="4443" y="1154"/>
                <a:ext cx="60" cy="84"/>
              </a:xfrm>
              <a:custGeom>
                <a:avLst/>
                <a:gdLst>
                  <a:gd name="T0" fmla="*/ 7 w 67"/>
                  <a:gd name="T1" fmla="*/ 3 h 100"/>
                  <a:gd name="T2" fmla="*/ 4 w 67"/>
                  <a:gd name="T3" fmla="*/ 0 h 100"/>
                  <a:gd name="T4" fmla="*/ 0 w 67"/>
                  <a:gd name="T5" fmla="*/ 3 h 100"/>
                  <a:gd name="T6" fmla="*/ 4 w 67"/>
                  <a:gd name="T7" fmla="*/ 3 h 100"/>
                  <a:gd name="T8" fmla="*/ 7 w 67"/>
                  <a:gd name="T9" fmla="*/ 3 h 100"/>
                  <a:gd name="T10" fmla="*/ 0 60000 65536"/>
                  <a:gd name="T11" fmla="*/ 0 60000 65536"/>
                  <a:gd name="T12" fmla="*/ 0 60000 65536"/>
                  <a:gd name="T13" fmla="*/ 0 60000 65536"/>
                  <a:gd name="T14" fmla="*/ 0 60000 65536"/>
                  <a:gd name="T15" fmla="*/ 0 w 67"/>
                  <a:gd name="T16" fmla="*/ 0 h 100"/>
                  <a:gd name="T17" fmla="*/ 67 w 67"/>
                  <a:gd name="T18" fmla="*/ 100 h 100"/>
                </a:gdLst>
                <a:ahLst/>
                <a:cxnLst>
                  <a:cxn ang="T10">
                    <a:pos x="T0" y="T1"/>
                  </a:cxn>
                  <a:cxn ang="T11">
                    <a:pos x="T2" y="T3"/>
                  </a:cxn>
                  <a:cxn ang="T12">
                    <a:pos x="T4" y="T5"/>
                  </a:cxn>
                  <a:cxn ang="T13">
                    <a:pos x="T6" y="T7"/>
                  </a:cxn>
                  <a:cxn ang="T14">
                    <a:pos x="T8" y="T9"/>
                  </a:cxn>
                </a:cxnLst>
                <a:rect l="T15" t="T16" r="T17" b="T18"/>
                <a:pathLst>
                  <a:path w="67" h="100">
                    <a:moveTo>
                      <a:pt x="67" y="100"/>
                    </a:moveTo>
                    <a:lnTo>
                      <a:pt x="36" y="0"/>
                    </a:lnTo>
                    <a:lnTo>
                      <a:pt x="0" y="98"/>
                    </a:lnTo>
                    <a:lnTo>
                      <a:pt x="34" y="68"/>
                    </a:lnTo>
                    <a:lnTo>
                      <a:pt x="67" y="100"/>
                    </a:lnTo>
                    <a:close/>
                  </a:path>
                </a:pathLst>
              </a:custGeom>
              <a:solidFill>
                <a:srgbClr val="0000FF"/>
              </a:solidFill>
              <a:ln w="28575">
                <a:solidFill>
                  <a:srgbClr val="0000FF"/>
                </a:solidFill>
                <a:round/>
                <a:headEnd/>
                <a:tailEnd/>
              </a:ln>
            </p:spPr>
            <p:txBody>
              <a:bodyPr/>
              <a:lstStyle/>
              <a:p>
                <a:endParaRPr lang="zh-CN" altLang="en-US"/>
              </a:p>
            </p:txBody>
          </p:sp>
          <p:sp>
            <p:nvSpPr>
              <p:cNvPr id="222237" name="Freeform 18">
                <a:extLst>
                  <a:ext uri="{FF2B5EF4-FFF2-40B4-BE49-F238E27FC236}">
                    <a16:creationId xmlns:a16="http://schemas.microsoft.com/office/drawing/2014/main" id="{F576BD76-369C-4FD3-BF21-B9573999DD13}"/>
                  </a:ext>
                </a:extLst>
              </p:cNvPr>
              <p:cNvSpPr>
                <a:spLocks/>
              </p:cNvSpPr>
              <p:nvPr/>
            </p:nvSpPr>
            <p:spPr bwMode="auto">
              <a:xfrm>
                <a:off x="3725" y="2398"/>
                <a:ext cx="763" cy="1194"/>
              </a:xfrm>
              <a:custGeom>
                <a:avLst/>
                <a:gdLst>
                  <a:gd name="T0" fmla="*/ 0 w 850"/>
                  <a:gd name="T1" fmla="*/ 0 h 1424"/>
                  <a:gd name="T2" fmla="*/ 4 w 850"/>
                  <a:gd name="T3" fmla="*/ 3 h 1424"/>
                  <a:gd name="T4" fmla="*/ 9 w 850"/>
                  <a:gd name="T5" fmla="*/ 3 h 1424"/>
                  <a:gd name="T6" fmla="*/ 12 w 850"/>
                  <a:gd name="T7" fmla="*/ 3 h 1424"/>
                  <a:gd name="T8" fmla="*/ 16 w 850"/>
                  <a:gd name="T9" fmla="*/ 3 h 1424"/>
                  <a:gd name="T10" fmla="*/ 20 w 850"/>
                  <a:gd name="T11" fmla="*/ 3 h 1424"/>
                  <a:gd name="T12" fmla="*/ 24 w 850"/>
                  <a:gd name="T13" fmla="*/ 4 h 1424"/>
                  <a:gd name="T14" fmla="*/ 28 w 850"/>
                  <a:gd name="T15" fmla="*/ 5 h 1424"/>
                  <a:gd name="T16" fmla="*/ 31 w 850"/>
                  <a:gd name="T17" fmla="*/ 6 h 1424"/>
                  <a:gd name="T18" fmla="*/ 35 w 850"/>
                  <a:gd name="T19" fmla="*/ 7 h 1424"/>
                  <a:gd name="T20" fmla="*/ 39 w 850"/>
                  <a:gd name="T21" fmla="*/ 8 h 1424"/>
                  <a:gd name="T22" fmla="*/ 42 w 850"/>
                  <a:gd name="T23" fmla="*/ 8 h 1424"/>
                  <a:gd name="T24" fmla="*/ 43 w 850"/>
                  <a:gd name="T25" fmla="*/ 10 h 1424"/>
                  <a:gd name="T26" fmla="*/ 48 w 850"/>
                  <a:gd name="T27" fmla="*/ 11 h 1424"/>
                  <a:gd name="T28" fmla="*/ 52 w 850"/>
                  <a:gd name="T29" fmla="*/ 12 h 1424"/>
                  <a:gd name="T30" fmla="*/ 54 w 850"/>
                  <a:gd name="T31" fmla="*/ 13 h 1424"/>
                  <a:gd name="T32" fmla="*/ 58 w 850"/>
                  <a:gd name="T33" fmla="*/ 14 h 1424"/>
                  <a:gd name="T34" fmla="*/ 60 w 850"/>
                  <a:gd name="T35" fmla="*/ 15 h 1424"/>
                  <a:gd name="T36" fmla="*/ 61 w 850"/>
                  <a:gd name="T37" fmla="*/ 16 h 1424"/>
                  <a:gd name="T38" fmla="*/ 65 w 850"/>
                  <a:gd name="T39" fmla="*/ 17 h 1424"/>
                  <a:gd name="T40" fmla="*/ 67 w 850"/>
                  <a:gd name="T41" fmla="*/ 19 h 1424"/>
                  <a:gd name="T42" fmla="*/ 70 w 850"/>
                  <a:gd name="T43" fmla="*/ 20 h 1424"/>
                  <a:gd name="T44" fmla="*/ 72 w 850"/>
                  <a:gd name="T45" fmla="*/ 21 h 1424"/>
                  <a:gd name="T46" fmla="*/ 75 w 850"/>
                  <a:gd name="T47" fmla="*/ 23 h 1424"/>
                  <a:gd name="T48" fmla="*/ 75 w 850"/>
                  <a:gd name="T49" fmla="*/ 24 h 1424"/>
                  <a:gd name="T50" fmla="*/ 79 w 850"/>
                  <a:gd name="T51" fmla="*/ 25 h 1424"/>
                  <a:gd name="T52" fmla="*/ 80 w 850"/>
                  <a:gd name="T53" fmla="*/ 27 h 1424"/>
                  <a:gd name="T54" fmla="*/ 82 w 850"/>
                  <a:gd name="T55" fmla="*/ 29 h 1424"/>
                  <a:gd name="T56" fmla="*/ 83 w 850"/>
                  <a:gd name="T57" fmla="*/ 29 h 1424"/>
                  <a:gd name="T58" fmla="*/ 84 w 850"/>
                  <a:gd name="T59" fmla="*/ 31 h 1424"/>
                  <a:gd name="T60" fmla="*/ 85 w 850"/>
                  <a:gd name="T61" fmla="*/ 33 h 1424"/>
                  <a:gd name="T62" fmla="*/ 88 w 850"/>
                  <a:gd name="T63" fmla="*/ 34 h 1424"/>
                  <a:gd name="T64" fmla="*/ 89 w 850"/>
                  <a:gd name="T65" fmla="*/ 35 h 142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50"/>
                  <a:gd name="T100" fmla="*/ 0 h 1424"/>
                  <a:gd name="T101" fmla="*/ 850 w 850"/>
                  <a:gd name="T102" fmla="*/ 1424 h 142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50" h="1424">
                    <a:moveTo>
                      <a:pt x="0" y="0"/>
                    </a:moveTo>
                    <a:lnTo>
                      <a:pt x="40" y="25"/>
                    </a:lnTo>
                    <a:lnTo>
                      <a:pt x="80" y="51"/>
                    </a:lnTo>
                    <a:lnTo>
                      <a:pt x="118" y="79"/>
                    </a:lnTo>
                    <a:lnTo>
                      <a:pt x="156" y="108"/>
                    </a:lnTo>
                    <a:lnTo>
                      <a:pt x="194" y="139"/>
                    </a:lnTo>
                    <a:lnTo>
                      <a:pt x="230" y="171"/>
                    </a:lnTo>
                    <a:lnTo>
                      <a:pt x="266" y="205"/>
                    </a:lnTo>
                    <a:lnTo>
                      <a:pt x="301" y="240"/>
                    </a:lnTo>
                    <a:lnTo>
                      <a:pt x="335" y="276"/>
                    </a:lnTo>
                    <a:lnTo>
                      <a:pt x="368" y="314"/>
                    </a:lnTo>
                    <a:lnTo>
                      <a:pt x="401" y="353"/>
                    </a:lnTo>
                    <a:lnTo>
                      <a:pt x="432" y="394"/>
                    </a:lnTo>
                    <a:lnTo>
                      <a:pt x="463" y="435"/>
                    </a:lnTo>
                    <a:lnTo>
                      <a:pt x="493" y="478"/>
                    </a:lnTo>
                    <a:lnTo>
                      <a:pt x="521" y="522"/>
                    </a:lnTo>
                    <a:lnTo>
                      <a:pt x="549" y="568"/>
                    </a:lnTo>
                    <a:lnTo>
                      <a:pt x="576" y="614"/>
                    </a:lnTo>
                    <a:lnTo>
                      <a:pt x="602" y="662"/>
                    </a:lnTo>
                    <a:lnTo>
                      <a:pt x="627" y="710"/>
                    </a:lnTo>
                    <a:lnTo>
                      <a:pt x="651" y="760"/>
                    </a:lnTo>
                    <a:lnTo>
                      <a:pt x="673" y="810"/>
                    </a:lnTo>
                    <a:lnTo>
                      <a:pt x="695" y="862"/>
                    </a:lnTo>
                    <a:lnTo>
                      <a:pt x="716" y="914"/>
                    </a:lnTo>
                    <a:lnTo>
                      <a:pt x="735" y="968"/>
                    </a:lnTo>
                    <a:lnTo>
                      <a:pt x="754" y="1022"/>
                    </a:lnTo>
                    <a:lnTo>
                      <a:pt x="771" y="1077"/>
                    </a:lnTo>
                    <a:lnTo>
                      <a:pt x="787" y="1133"/>
                    </a:lnTo>
                    <a:lnTo>
                      <a:pt x="802" y="1190"/>
                    </a:lnTo>
                    <a:lnTo>
                      <a:pt x="816" y="1247"/>
                    </a:lnTo>
                    <a:lnTo>
                      <a:pt x="829" y="1306"/>
                    </a:lnTo>
                    <a:lnTo>
                      <a:pt x="840" y="1364"/>
                    </a:lnTo>
                    <a:lnTo>
                      <a:pt x="850" y="1424"/>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2238" name="Freeform 19">
                <a:extLst>
                  <a:ext uri="{FF2B5EF4-FFF2-40B4-BE49-F238E27FC236}">
                    <a16:creationId xmlns:a16="http://schemas.microsoft.com/office/drawing/2014/main" id="{51ECEC89-4B59-44FA-BF36-08470F26818E}"/>
                  </a:ext>
                </a:extLst>
              </p:cNvPr>
              <p:cNvSpPr>
                <a:spLocks/>
              </p:cNvSpPr>
              <p:nvPr/>
            </p:nvSpPr>
            <p:spPr bwMode="auto">
              <a:xfrm>
                <a:off x="4455" y="3563"/>
                <a:ext cx="59" cy="86"/>
              </a:xfrm>
              <a:custGeom>
                <a:avLst/>
                <a:gdLst>
                  <a:gd name="T0" fmla="*/ 0 w 66"/>
                  <a:gd name="T1" fmla="*/ 3 h 103"/>
                  <a:gd name="T2" fmla="*/ 4 w 66"/>
                  <a:gd name="T3" fmla="*/ 3 h 103"/>
                  <a:gd name="T4" fmla="*/ 6 w 66"/>
                  <a:gd name="T5" fmla="*/ 0 h 103"/>
                  <a:gd name="T6" fmla="*/ 4 w 66"/>
                  <a:gd name="T7" fmla="*/ 3 h 103"/>
                  <a:gd name="T8" fmla="*/ 0 w 66"/>
                  <a:gd name="T9" fmla="*/ 3 h 103"/>
                  <a:gd name="T10" fmla="*/ 0 60000 65536"/>
                  <a:gd name="T11" fmla="*/ 0 60000 65536"/>
                  <a:gd name="T12" fmla="*/ 0 60000 65536"/>
                  <a:gd name="T13" fmla="*/ 0 60000 65536"/>
                  <a:gd name="T14" fmla="*/ 0 60000 65536"/>
                  <a:gd name="T15" fmla="*/ 0 w 66"/>
                  <a:gd name="T16" fmla="*/ 0 h 103"/>
                  <a:gd name="T17" fmla="*/ 66 w 66"/>
                  <a:gd name="T18" fmla="*/ 103 h 103"/>
                </a:gdLst>
                <a:ahLst/>
                <a:cxnLst>
                  <a:cxn ang="T10">
                    <a:pos x="T0" y="T1"/>
                  </a:cxn>
                  <a:cxn ang="T11">
                    <a:pos x="T2" y="T3"/>
                  </a:cxn>
                  <a:cxn ang="T12">
                    <a:pos x="T4" y="T5"/>
                  </a:cxn>
                  <a:cxn ang="T13">
                    <a:pos x="T6" y="T7"/>
                  </a:cxn>
                  <a:cxn ang="T14">
                    <a:pos x="T8" y="T9"/>
                  </a:cxn>
                </a:cxnLst>
                <a:rect l="T15" t="T16" r="T17" b="T18"/>
                <a:pathLst>
                  <a:path w="66" h="103">
                    <a:moveTo>
                      <a:pt x="0" y="10"/>
                    </a:moveTo>
                    <a:lnTo>
                      <a:pt x="48" y="103"/>
                    </a:lnTo>
                    <a:lnTo>
                      <a:pt x="66" y="0"/>
                    </a:lnTo>
                    <a:lnTo>
                      <a:pt x="38" y="36"/>
                    </a:lnTo>
                    <a:lnTo>
                      <a:pt x="0" y="10"/>
                    </a:lnTo>
                    <a:close/>
                  </a:path>
                </a:pathLst>
              </a:custGeom>
              <a:solidFill>
                <a:srgbClr val="0000FF"/>
              </a:solidFill>
              <a:ln w="28575">
                <a:solidFill>
                  <a:srgbClr val="0000FF"/>
                </a:solidFill>
                <a:round/>
                <a:headEnd/>
                <a:tailEnd/>
              </a:ln>
            </p:spPr>
            <p:txBody>
              <a:bodyPr/>
              <a:lstStyle/>
              <a:p>
                <a:endParaRPr lang="zh-CN" altLang="en-US"/>
              </a:p>
            </p:txBody>
          </p:sp>
          <p:sp>
            <p:nvSpPr>
              <p:cNvPr id="222239" name="Freeform 20">
                <a:extLst>
                  <a:ext uri="{FF2B5EF4-FFF2-40B4-BE49-F238E27FC236}">
                    <a16:creationId xmlns:a16="http://schemas.microsoft.com/office/drawing/2014/main" id="{D12ACBA6-DC66-4076-87CA-6C7743E77277}"/>
                  </a:ext>
                </a:extLst>
              </p:cNvPr>
              <p:cNvSpPr>
                <a:spLocks/>
              </p:cNvSpPr>
              <p:nvPr/>
            </p:nvSpPr>
            <p:spPr bwMode="auto">
              <a:xfrm>
                <a:off x="3663" y="969"/>
                <a:ext cx="294" cy="1281"/>
              </a:xfrm>
              <a:custGeom>
                <a:avLst/>
                <a:gdLst>
                  <a:gd name="T0" fmla="*/ 36 w 327"/>
                  <a:gd name="T1" fmla="*/ 0 h 1529"/>
                  <a:gd name="T2" fmla="*/ 36 w 327"/>
                  <a:gd name="T3" fmla="*/ 3 h 1529"/>
                  <a:gd name="T4" fmla="*/ 34 w 327"/>
                  <a:gd name="T5" fmla="*/ 7 h 1529"/>
                  <a:gd name="T6" fmla="*/ 33 w 327"/>
                  <a:gd name="T7" fmla="*/ 9 h 1529"/>
                  <a:gd name="T8" fmla="*/ 32 w 327"/>
                  <a:gd name="T9" fmla="*/ 11 h 1529"/>
                  <a:gd name="T10" fmla="*/ 32 w 327"/>
                  <a:gd name="T11" fmla="*/ 13 h 1529"/>
                  <a:gd name="T12" fmla="*/ 31 w 327"/>
                  <a:gd name="T13" fmla="*/ 15 h 1529"/>
                  <a:gd name="T14" fmla="*/ 29 w 327"/>
                  <a:gd name="T15" fmla="*/ 16 h 1529"/>
                  <a:gd name="T16" fmla="*/ 29 w 327"/>
                  <a:gd name="T17" fmla="*/ 18 h 1529"/>
                  <a:gd name="T18" fmla="*/ 28 w 327"/>
                  <a:gd name="T19" fmla="*/ 19 h 1529"/>
                  <a:gd name="T20" fmla="*/ 27 w 327"/>
                  <a:gd name="T21" fmla="*/ 19 h 1529"/>
                  <a:gd name="T22" fmla="*/ 26 w 327"/>
                  <a:gd name="T23" fmla="*/ 22 h 1529"/>
                  <a:gd name="T24" fmla="*/ 25 w 327"/>
                  <a:gd name="T25" fmla="*/ 23 h 1529"/>
                  <a:gd name="T26" fmla="*/ 23 w 327"/>
                  <a:gd name="T27" fmla="*/ 23 h 1529"/>
                  <a:gd name="T28" fmla="*/ 22 w 327"/>
                  <a:gd name="T29" fmla="*/ 26 h 1529"/>
                  <a:gd name="T30" fmla="*/ 21 w 327"/>
                  <a:gd name="T31" fmla="*/ 26 h 1529"/>
                  <a:gd name="T32" fmla="*/ 20 w 327"/>
                  <a:gd name="T33" fmla="*/ 28 h 1529"/>
                  <a:gd name="T34" fmla="*/ 18 w 327"/>
                  <a:gd name="T35" fmla="*/ 28 h 1529"/>
                  <a:gd name="T36" fmla="*/ 17 w 327"/>
                  <a:gd name="T37" fmla="*/ 28 h 1529"/>
                  <a:gd name="T38" fmla="*/ 15 w 327"/>
                  <a:gd name="T39" fmla="*/ 31 h 1529"/>
                  <a:gd name="T40" fmla="*/ 13 w 327"/>
                  <a:gd name="T41" fmla="*/ 31 h 1529"/>
                  <a:gd name="T42" fmla="*/ 12 w 327"/>
                  <a:gd name="T43" fmla="*/ 32 h 1529"/>
                  <a:gd name="T44" fmla="*/ 11 w 327"/>
                  <a:gd name="T45" fmla="*/ 33 h 1529"/>
                  <a:gd name="T46" fmla="*/ 9 w 327"/>
                  <a:gd name="T47" fmla="*/ 34 h 1529"/>
                  <a:gd name="T48" fmla="*/ 7 w 327"/>
                  <a:gd name="T49" fmla="*/ 34 h 1529"/>
                  <a:gd name="T50" fmla="*/ 5 w 327"/>
                  <a:gd name="T51" fmla="*/ 35 h 1529"/>
                  <a:gd name="T52" fmla="*/ 4 w 327"/>
                  <a:gd name="T53" fmla="*/ 37 h 1529"/>
                  <a:gd name="T54" fmla="*/ 4 w 327"/>
                  <a:gd name="T55" fmla="*/ 37 h 1529"/>
                  <a:gd name="T56" fmla="*/ 0 w 327"/>
                  <a:gd name="T57" fmla="*/ 37 h 152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27"/>
                  <a:gd name="T88" fmla="*/ 0 h 1529"/>
                  <a:gd name="T89" fmla="*/ 327 w 327"/>
                  <a:gd name="T90" fmla="*/ 1529 h 152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27" h="1529">
                    <a:moveTo>
                      <a:pt x="327" y="0"/>
                    </a:moveTo>
                    <a:lnTo>
                      <a:pt x="324" y="129"/>
                    </a:lnTo>
                    <a:lnTo>
                      <a:pt x="318" y="256"/>
                    </a:lnTo>
                    <a:lnTo>
                      <a:pt x="310" y="381"/>
                    </a:lnTo>
                    <a:lnTo>
                      <a:pt x="299" y="501"/>
                    </a:lnTo>
                    <a:lnTo>
                      <a:pt x="293" y="560"/>
                    </a:lnTo>
                    <a:lnTo>
                      <a:pt x="286" y="618"/>
                    </a:lnTo>
                    <a:lnTo>
                      <a:pt x="278" y="675"/>
                    </a:lnTo>
                    <a:lnTo>
                      <a:pt x="270" y="731"/>
                    </a:lnTo>
                    <a:lnTo>
                      <a:pt x="261" y="786"/>
                    </a:lnTo>
                    <a:lnTo>
                      <a:pt x="252" y="839"/>
                    </a:lnTo>
                    <a:lnTo>
                      <a:pt x="242" y="891"/>
                    </a:lnTo>
                    <a:lnTo>
                      <a:pt x="231" y="942"/>
                    </a:lnTo>
                    <a:lnTo>
                      <a:pt x="220" y="992"/>
                    </a:lnTo>
                    <a:lnTo>
                      <a:pt x="209" y="1040"/>
                    </a:lnTo>
                    <a:lnTo>
                      <a:pt x="197" y="1086"/>
                    </a:lnTo>
                    <a:lnTo>
                      <a:pt x="184" y="1131"/>
                    </a:lnTo>
                    <a:lnTo>
                      <a:pt x="171" y="1175"/>
                    </a:lnTo>
                    <a:lnTo>
                      <a:pt x="158" y="1216"/>
                    </a:lnTo>
                    <a:lnTo>
                      <a:pt x="144" y="1256"/>
                    </a:lnTo>
                    <a:lnTo>
                      <a:pt x="130" y="1294"/>
                    </a:lnTo>
                    <a:lnTo>
                      <a:pt x="115" y="1331"/>
                    </a:lnTo>
                    <a:lnTo>
                      <a:pt x="100" y="1365"/>
                    </a:lnTo>
                    <a:lnTo>
                      <a:pt x="84" y="1398"/>
                    </a:lnTo>
                    <a:lnTo>
                      <a:pt x="68" y="1428"/>
                    </a:lnTo>
                    <a:lnTo>
                      <a:pt x="52" y="1457"/>
                    </a:lnTo>
                    <a:lnTo>
                      <a:pt x="35" y="1483"/>
                    </a:lnTo>
                    <a:lnTo>
                      <a:pt x="18" y="1507"/>
                    </a:lnTo>
                    <a:lnTo>
                      <a:pt x="0" y="1529"/>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2240" name="Freeform 21">
                <a:extLst>
                  <a:ext uri="{FF2B5EF4-FFF2-40B4-BE49-F238E27FC236}">
                    <a16:creationId xmlns:a16="http://schemas.microsoft.com/office/drawing/2014/main" id="{DF4F54F2-9AA9-4379-9CFB-FF886B5815A4}"/>
                  </a:ext>
                </a:extLst>
              </p:cNvPr>
              <p:cNvSpPr>
                <a:spLocks/>
              </p:cNvSpPr>
              <p:nvPr/>
            </p:nvSpPr>
            <p:spPr bwMode="auto">
              <a:xfrm>
                <a:off x="3928" y="912"/>
                <a:ext cx="60" cy="83"/>
              </a:xfrm>
              <a:custGeom>
                <a:avLst/>
                <a:gdLst>
                  <a:gd name="T0" fmla="*/ 7 w 67"/>
                  <a:gd name="T1" fmla="*/ 3 h 99"/>
                  <a:gd name="T2" fmla="*/ 4 w 67"/>
                  <a:gd name="T3" fmla="*/ 0 h 99"/>
                  <a:gd name="T4" fmla="*/ 0 w 67"/>
                  <a:gd name="T5" fmla="*/ 3 h 99"/>
                  <a:gd name="T6" fmla="*/ 4 w 67"/>
                  <a:gd name="T7" fmla="*/ 3 h 99"/>
                  <a:gd name="T8" fmla="*/ 7 w 67"/>
                  <a:gd name="T9" fmla="*/ 3 h 99"/>
                  <a:gd name="T10" fmla="*/ 0 60000 65536"/>
                  <a:gd name="T11" fmla="*/ 0 60000 65536"/>
                  <a:gd name="T12" fmla="*/ 0 60000 65536"/>
                  <a:gd name="T13" fmla="*/ 0 60000 65536"/>
                  <a:gd name="T14" fmla="*/ 0 60000 65536"/>
                  <a:gd name="T15" fmla="*/ 0 w 67"/>
                  <a:gd name="T16" fmla="*/ 0 h 99"/>
                  <a:gd name="T17" fmla="*/ 67 w 67"/>
                  <a:gd name="T18" fmla="*/ 99 h 99"/>
                </a:gdLst>
                <a:ahLst/>
                <a:cxnLst>
                  <a:cxn ang="T10">
                    <a:pos x="T0" y="T1"/>
                  </a:cxn>
                  <a:cxn ang="T11">
                    <a:pos x="T2" y="T3"/>
                  </a:cxn>
                  <a:cxn ang="T12">
                    <a:pos x="T4" y="T5"/>
                  </a:cxn>
                  <a:cxn ang="T13">
                    <a:pos x="T6" y="T7"/>
                  </a:cxn>
                  <a:cxn ang="T14">
                    <a:pos x="T8" y="T9"/>
                  </a:cxn>
                </a:cxnLst>
                <a:rect l="T15" t="T16" r="T17" b="T18"/>
                <a:pathLst>
                  <a:path w="67" h="99">
                    <a:moveTo>
                      <a:pt x="67" y="99"/>
                    </a:moveTo>
                    <a:lnTo>
                      <a:pt x="33" y="0"/>
                    </a:lnTo>
                    <a:lnTo>
                      <a:pt x="0" y="99"/>
                    </a:lnTo>
                    <a:lnTo>
                      <a:pt x="33" y="68"/>
                    </a:lnTo>
                    <a:lnTo>
                      <a:pt x="67" y="99"/>
                    </a:lnTo>
                    <a:close/>
                  </a:path>
                </a:pathLst>
              </a:custGeom>
              <a:solidFill>
                <a:srgbClr val="0000FF"/>
              </a:solidFill>
              <a:ln w="28575">
                <a:solidFill>
                  <a:srgbClr val="0000FF"/>
                </a:solidFill>
                <a:round/>
                <a:headEnd/>
                <a:tailEnd/>
              </a:ln>
            </p:spPr>
            <p:txBody>
              <a:bodyPr/>
              <a:lstStyle/>
              <a:p>
                <a:endParaRPr lang="zh-CN" altLang="en-US"/>
              </a:p>
            </p:txBody>
          </p:sp>
          <p:sp>
            <p:nvSpPr>
              <p:cNvPr id="222241" name="Freeform 22">
                <a:extLst>
                  <a:ext uri="{FF2B5EF4-FFF2-40B4-BE49-F238E27FC236}">
                    <a16:creationId xmlns:a16="http://schemas.microsoft.com/office/drawing/2014/main" id="{BC70FEF8-B17A-40FE-9B39-897B31B4E56A}"/>
                  </a:ext>
                </a:extLst>
              </p:cNvPr>
              <p:cNvSpPr>
                <a:spLocks/>
              </p:cNvSpPr>
              <p:nvPr/>
            </p:nvSpPr>
            <p:spPr bwMode="auto">
              <a:xfrm>
                <a:off x="3698" y="2428"/>
                <a:ext cx="302" cy="1290"/>
              </a:xfrm>
              <a:custGeom>
                <a:avLst/>
                <a:gdLst>
                  <a:gd name="T0" fmla="*/ 0 w 337"/>
                  <a:gd name="T1" fmla="*/ 0 h 1539"/>
                  <a:gd name="T2" fmla="*/ 4 w 337"/>
                  <a:gd name="T3" fmla="*/ 3 h 1539"/>
                  <a:gd name="T4" fmla="*/ 4 w 337"/>
                  <a:gd name="T5" fmla="*/ 3 h 1539"/>
                  <a:gd name="T6" fmla="*/ 5 w 337"/>
                  <a:gd name="T7" fmla="*/ 3 h 1539"/>
                  <a:gd name="T8" fmla="*/ 7 w 337"/>
                  <a:gd name="T9" fmla="*/ 3 h 1539"/>
                  <a:gd name="T10" fmla="*/ 9 w 337"/>
                  <a:gd name="T11" fmla="*/ 3 h 1539"/>
                  <a:gd name="T12" fmla="*/ 11 w 337"/>
                  <a:gd name="T13" fmla="*/ 4 h 1539"/>
                  <a:gd name="T14" fmla="*/ 12 w 337"/>
                  <a:gd name="T15" fmla="*/ 5 h 1539"/>
                  <a:gd name="T16" fmla="*/ 13 w 337"/>
                  <a:gd name="T17" fmla="*/ 6 h 1539"/>
                  <a:gd name="T18" fmla="*/ 15 w 337"/>
                  <a:gd name="T19" fmla="*/ 7 h 1539"/>
                  <a:gd name="T20" fmla="*/ 16 w 337"/>
                  <a:gd name="T21" fmla="*/ 8 h 1539"/>
                  <a:gd name="T22" fmla="*/ 18 w 337"/>
                  <a:gd name="T23" fmla="*/ 8 h 1539"/>
                  <a:gd name="T24" fmla="*/ 20 w 337"/>
                  <a:gd name="T25" fmla="*/ 9 h 1539"/>
                  <a:gd name="T26" fmla="*/ 20 w 337"/>
                  <a:gd name="T27" fmla="*/ 11 h 1539"/>
                  <a:gd name="T28" fmla="*/ 22 w 337"/>
                  <a:gd name="T29" fmla="*/ 11 h 1539"/>
                  <a:gd name="T30" fmla="*/ 22 w 337"/>
                  <a:gd name="T31" fmla="*/ 13 h 1539"/>
                  <a:gd name="T32" fmla="*/ 24 w 337"/>
                  <a:gd name="T33" fmla="*/ 13 h 1539"/>
                  <a:gd name="T34" fmla="*/ 24 w 337"/>
                  <a:gd name="T35" fmla="*/ 16 h 1539"/>
                  <a:gd name="T36" fmla="*/ 26 w 337"/>
                  <a:gd name="T37" fmla="*/ 16 h 1539"/>
                  <a:gd name="T38" fmla="*/ 27 w 337"/>
                  <a:gd name="T39" fmla="*/ 18 h 1539"/>
                  <a:gd name="T40" fmla="*/ 27 w 337"/>
                  <a:gd name="T41" fmla="*/ 19 h 1539"/>
                  <a:gd name="T42" fmla="*/ 29 w 337"/>
                  <a:gd name="T43" fmla="*/ 20 h 1539"/>
                  <a:gd name="T44" fmla="*/ 29 w 337"/>
                  <a:gd name="T45" fmla="*/ 23 h 1539"/>
                  <a:gd name="T46" fmla="*/ 30 w 337"/>
                  <a:gd name="T47" fmla="*/ 23 h 1539"/>
                  <a:gd name="T48" fmla="*/ 30 w 337"/>
                  <a:gd name="T49" fmla="*/ 25 h 1539"/>
                  <a:gd name="T50" fmla="*/ 31 w 337"/>
                  <a:gd name="T51" fmla="*/ 27 h 1539"/>
                  <a:gd name="T52" fmla="*/ 32 w 337"/>
                  <a:gd name="T53" fmla="*/ 28 h 1539"/>
                  <a:gd name="T54" fmla="*/ 32 w 337"/>
                  <a:gd name="T55" fmla="*/ 32 h 1539"/>
                  <a:gd name="T56" fmla="*/ 34 w 337"/>
                  <a:gd name="T57" fmla="*/ 34 h 1539"/>
                  <a:gd name="T58" fmla="*/ 34 w 337"/>
                  <a:gd name="T59" fmla="*/ 38 h 153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37"/>
                  <a:gd name="T91" fmla="*/ 0 h 1539"/>
                  <a:gd name="T92" fmla="*/ 337 w 337"/>
                  <a:gd name="T93" fmla="*/ 1539 h 153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37" h="1539">
                    <a:moveTo>
                      <a:pt x="0" y="0"/>
                    </a:moveTo>
                    <a:lnTo>
                      <a:pt x="18" y="21"/>
                    </a:lnTo>
                    <a:lnTo>
                      <a:pt x="36" y="44"/>
                    </a:lnTo>
                    <a:lnTo>
                      <a:pt x="53" y="70"/>
                    </a:lnTo>
                    <a:lnTo>
                      <a:pt x="70" y="98"/>
                    </a:lnTo>
                    <a:lnTo>
                      <a:pt x="86" y="128"/>
                    </a:lnTo>
                    <a:lnTo>
                      <a:pt x="102" y="160"/>
                    </a:lnTo>
                    <a:lnTo>
                      <a:pt x="118" y="194"/>
                    </a:lnTo>
                    <a:lnTo>
                      <a:pt x="133" y="230"/>
                    </a:lnTo>
                    <a:lnTo>
                      <a:pt x="148" y="268"/>
                    </a:lnTo>
                    <a:lnTo>
                      <a:pt x="163" y="307"/>
                    </a:lnTo>
                    <a:lnTo>
                      <a:pt x="176" y="349"/>
                    </a:lnTo>
                    <a:lnTo>
                      <a:pt x="190" y="392"/>
                    </a:lnTo>
                    <a:lnTo>
                      <a:pt x="203" y="438"/>
                    </a:lnTo>
                    <a:lnTo>
                      <a:pt x="215" y="484"/>
                    </a:lnTo>
                    <a:lnTo>
                      <a:pt x="227" y="533"/>
                    </a:lnTo>
                    <a:lnTo>
                      <a:pt x="238" y="582"/>
                    </a:lnTo>
                    <a:lnTo>
                      <a:pt x="249" y="634"/>
                    </a:lnTo>
                    <a:lnTo>
                      <a:pt x="259" y="686"/>
                    </a:lnTo>
                    <a:lnTo>
                      <a:pt x="269" y="740"/>
                    </a:lnTo>
                    <a:lnTo>
                      <a:pt x="278" y="796"/>
                    </a:lnTo>
                    <a:lnTo>
                      <a:pt x="287" y="852"/>
                    </a:lnTo>
                    <a:lnTo>
                      <a:pt x="294" y="910"/>
                    </a:lnTo>
                    <a:lnTo>
                      <a:pt x="302" y="969"/>
                    </a:lnTo>
                    <a:lnTo>
                      <a:pt x="308" y="1029"/>
                    </a:lnTo>
                    <a:lnTo>
                      <a:pt x="314" y="1090"/>
                    </a:lnTo>
                    <a:lnTo>
                      <a:pt x="320" y="1151"/>
                    </a:lnTo>
                    <a:lnTo>
                      <a:pt x="328" y="1278"/>
                    </a:lnTo>
                    <a:lnTo>
                      <a:pt x="334" y="1407"/>
                    </a:lnTo>
                    <a:lnTo>
                      <a:pt x="337" y="1539"/>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2242" name="Freeform 23">
                <a:extLst>
                  <a:ext uri="{FF2B5EF4-FFF2-40B4-BE49-F238E27FC236}">
                    <a16:creationId xmlns:a16="http://schemas.microsoft.com/office/drawing/2014/main" id="{FAAB8830-75B7-4591-9B9B-2BAFE93888C3}"/>
                  </a:ext>
                </a:extLst>
              </p:cNvPr>
              <p:cNvSpPr>
                <a:spLocks/>
              </p:cNvSpPr>
              <p:nvPr/>
            </p:nvSpPr>
            <p:spPr bwMode="auto">
              <a:xfrm>
                <a:off x="3971" y="3693"/>
                <a:ext cx="60" cy="83"/>
              </a:xfrm>
              <a:custGeom>
                <a:avLst/>
                <a:gdLst>
                  <a:gd name="T0" fmla="*/ 0 w 67"/>
                  <a:gd name="T1" fmla="*/ 0 h 99"/>
                  <a:gd name="T2" fmla="*/ 4 w 67"/>
                  <a:gd name="T3" fmla="*/ 3 h 99"/>
                  <a:gd name="T4" fmla="*/ 7 w 67"/>
                  <a:gd name="T5" fmla="*/ 0 h 99"/>
                  <a:gd name="T6" fmla="*/ 4 w 67"/>
                  <a:gd name="T7" fmla="*/ 3 h 99"/>
                  <a:gd name="T8" fmla="*/ 0 w 67"/>
                  <a:gd name="T9" fmla="*/ 0 h 99"/>
                  <a:gd name="T10" fmla="*/ 0 60000 65536"/>
                  <a:gd name="T11" fmla="*/ 0 60000 65536"/>
                  <a:gd name="T12" fmla="*/ 0 60000 65536"/>
                  <a:gd name="T13" fmla="*/ 0 60000 65536"/>
                  <a:gd name="T14" fmla="*/ 0 60000 65536"/>
                  <a:gd name="T15" fmla="*/ 0 w 67"/>
                  <a:gd name="T16" fmla="*/ 0 h 99"/>
                  <a:gd name="T17" fmla="*/ 67 w 67"/>
                  <a:gd name="T18" fmla="*/ 99 h 99"/>
                </a:gdLst>
                <a:ahLst/>
                <a:cxnLst>
                  <a:cxn ang="T10">
                    <a:pos x="T0" y="T1"/>
                  </a:cxn>
                  <a:cxn ang="T11">
                    <a:pos x="T2" y="T3"/>
                  </a:cxn>
                  <a:cxn ang="T12">
                    <a:pos x="T4" y="T5"/>
                  </a:cxn>
                  <a:cxn ang="T13">
                    <a:pos x="T6" y="T7"/>
                  </a:cxn>
                  <a:cxn ang="T14">
                    <a:pos x="T8" y="T9"/>
                  </a:cxn>
                </a:cxnLst>
                <a:rect l="T15" t="T16" r="T17" b="T18"/>
                <a:pathLst>
                  <a:path w="67" h="99">
                    <a:moveTo>
                      <a:pt x="0" y="0"/>
                    </a:moveTo>
                    <a:lnTo>
                      <a:pt x="34" y="99"/>
                    </a:lnTo>
                    <a:lnTo>
                      <a:pt x="67" y="0"/>
                    </a:lnTo>
                    <a:lnTo>
                      <a:pt x="34" y="31"/>
                    </a:lnTo>
                    <a:lnTo>
                      <a:pt x="0" y="0"/>
                    </a:lnTo>
                    <a:close/>
                  </a:path>
                </a:pathLst>
              </a:custGeom>
              <a:solidFill>
                <a:srgbClr val="0000FF"/>
              </a:solidFill>
              <a:ln w="28575">
                <a:solidFill>
                  <a:srgbClr val="0000FF"/>
                </a:solidFill>
                <a:round/>
                <a:headEnd/>
                <a:tailEnd/>
              </a:ln>
            </p:spPr>
            <p:txBody>
              <a:bodyPr/>
              <a:lstStyle/>
              <a:p>
                <a:endParaRPr lang="zh-CN" altLang="en-US"/>
              </a:p>
            </p:txBody>
          </p:sp>
          <p:sp>
            <p:nvSpPr>
              <p:cNvPr id="222243" name="Freeform 24">
                <a:extLst>
                  <a:ext uri="{FF2B5EF4-FFF2-40B4-BE49-F238E27FC236}">
                    <a16:creationId xmlns:a16="http://schemas.microsoft.com/office/drawing/2014/main" id="{B8B22BAA-BBA5-4D4D-8EB0-1499458B0B60}"/>
                  </a:ext>
                </a:extLst>
              </p:cNvPr>
              <p:cNvSpPr>
                <a:spLocks/>
              </p:cNvSpPr>
              <p:nvPr/>
            </p:nvSpPr>
            <p:spPr bwMode="auto">
              <a:xfrm>
                <a:off x="3742" y="1866"/>
                <a:ext cx="992" cy="414"/>
              </a:xfrm>
              <a:custGeom>
                <a:avLst/>
                <a:gdLst>
                  <a:gd name="T0" fmla="*/ 115 w 1105"/>
                  <a:gd name="T1" fmla="*/ 0 h 494"/>
                  <a:gd name="T2" fmla="*/ 110 w 1105"/>
                  <a:gd name="T3" fmla="*/ 3 h 494"/>
                  <a:gd name="T4" fmla="*/ 102 w 1105"/>
                  <a:gd name="T5" fmla="*/ 3 h 494"/>
                  <a:gd name="T6" fmla="*/ 96 w 1105"/>
                  <a:gd name="T7" fmla="*/ 4 h 494"/>
                  <a:gd name="T8" fmla="*/ 90 w 1105"/>
                  <a:gd name="T9" fmla="*/ 6 h 494"/>
                  <a:gd name="T10" fmla="*/ 83 w 1105"/>
                  <a:gd name="T11" fmla="*/ 7 h 494"/>
                  <a:gd name="T12" fmla="*/ 75 w 1105"/>
                  <a:gd name="T13" fmla="*/ 7 h 494"/>
                  <a:gd name="T14" fmla="*/ 67 w 1105"/>
                  <a:gd name="T15" fmla="*/ 8 h 494"/>
                  <a:gd name="T16" fmla="*/ 60 w 1105"/>
                  <a:gd name="T17" fmla="*/ 9 h 494"/>
                  <a:gd name="T18" fmla="*/ 54 w 1105"/>
                  <a:gd name="T19" fmla="*/ 9 h 494"/>
                  <a:gd name="T20" fmla="*/ 48 w 1105"/>
                  <a:gd name="T21" fmla="*/ 10 h 494"/>
                  <a:gd name="T22" fmla="*/ 39 w 1105"/>
                  <a:gd name="T23" fmla="*/ 11 h 494"/>
                  <a:gd name="T24" fmla="*/ 31 w 1105"/>
                  <a:gd name="T25" fmla="*/ 11 h 494"/>
                  <a:gd name="T26" fmla="*/ 24 w 1105"/>
                  <a:gd name="T27" fmla="*/ 11 h 494"/>
                  <a:gd name="T28" fmla="*/ 20 w 1105"/>
                  <a:gd name="T29" fmla="*/ 11 h 494"/>
                  <a:gd name="T30" fmla="*/ 16 w 1105"/>
                  <a:gd name="T31" fmla="*/ 11 h 494"/>
                  <a:gd name="T32" fmla="*/ 12 w 1105"/>
                  <a:gd name="T33" fmla="*/ 11 h 494"/>
                  <a:gd name="T34" fmla="*/ 8 w 1105"/>
                  <a:gd name="T35" fmla="*/ 11 h 494"/>
                  <a:gd name="T36" fmla="*/ 4 w 1105"/>
                  <a:gd name="T37" fmla="*/ 12 h 494"/>
                  <a:gd name="T38" fmla="*/ 0 w 1105"/>
                  <a:gd name="T39" fmla="*/ 12 h 49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05"/>
                  <a:gd name="T61" fmla="*/ 0 h 494"/>
                  <a:gd name="T62" fmla="*/ 1105 w 1105"/>
                  <a:gd name="T63" fmla="*/ 494 h 49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05" h="494">
                    <a:moveTo>
                      <a:pt x="1105" y="0"/>
                    </a:moveTo>
                    <a:lnTo>
                      <a:pt x="1048" y="58"/>
                    </a:lnTo>
                    <a:lnTo>
                      <a:pt x="989" y="112"/>
                    </a:lnTo>
                    <a:lnTo>
                      <a:pt x="927" y="163"/>
                    </a:lnTo>
                    <a:lnTo>
                      <a:pt x="864" y="211"/>
                    </a:lnTo>
                    <a:lnTo>
                      <a:pt x="799" y="255"/>
                    </a:lnTo>
                    <a:lnTo>
                      <a:pt x="732" y="296"/>
                    </a:lnTo>
                    <a:lnTo>
                      <a:pt x="664" y="333"/>
                    </a:lnTo>
                    <a:lnTo>
                      <a:pt x="595" y="366"/>
                    </a:lnTo>
                    <a:lnTo>
                      <a:pt x="524" y="395"/>
                    </a:lnTo>
                    <a:lnTo>
                      <a:pt x="451" y="421"/>
                    </a:lnTo>
                    <a:lnTo>
                      <a:pt x="378" y="443"/>
                    </a:lnTo>
                    <a:lnTo>
                      <a:pt x="304" y="461"/>
                    </a:lnTo>
                    <a:lnTo>
                      <a:pt x="229" y="476"/>
                    </a:lnTo>
                    <a:lnTo>
                      <a:pt x="191" y="481"/>
                    </a:lnTo>
                    <a:lnTo>
                      <a:pt x="153" y="486"/>
                    </a:lnTo>
                    <a:lnTo>
                      <a:pt x="115" y="489"/>
                    </a:lnTo>
                    <a:lnTo>
                      <a:pt x="77" y="492"/>
                    </a:lnTo>
                    <a:lnTo>
                      <a:pt x="39" y="494"/>
                    </a:lnTo>
                    <a:lnTo>
                      <a:pt x="0" y="494"/>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2244" name="Freeform 25">
                <a:extLst>
                  <a:ext uri="{FF2B5EF4-FFF2-40B4-BE49-F238E27FC236}">
                    <a16:creationId xmlns:a16="http://schemas.microsoft.com/office/drawing/2014/main" id="{1166DA1F-AA90-487A-8A89-161B9CA588C4}"/>
                  </a:ext>
                </a:extLst>
              </p:cNvPr>
              <p:cNvSpPr>
                <a:spLocks/>
              </p:cNvSpPr>
              <p:nvPr/>
            </p:nvSpPr>
            <p:spPr bwMode="auto">
              <a:xfrm>
                <a:off x="4694" y="1825"/>
                <a:ext cx="81" cy="80"/>
              </a:xfrm>
              <a:custGeom>
                <a:avLst/>
                <a:gdLst>
                  <a:gd name="T0" fmla="*/ 4 w 91"/>
                  <a:gd name="T1" fmla="*/ 3 h 96"/>
                  <a:gd name="T2" fmla="*/ 8 w 91"/>
                  <a:gd name="T3" fmla="*/ 0 h 96"/>
                  <a:gd name="T4" fmla="*/ 0 w 91"/>
                  <a:gd name="T5" fmla="*/ 3 h 96"/>
                  <a:gd name="T6" fmla="*/ 4 w 91"/>
                  <a:gd name="T7" fmla="*/ 3 h 96"/>
                  <a:gd name="T8" fmla="*/ 4 w 91"/>
                  <a:gd name="T9" fmla="*/ 3 h 96"/>
                  <a:gd name="T10" fmla="*/ 0 60000 65536"/>
                  <a:gd name="T11" fmla="*/ 0 60000 65536"/>
                  <a:gd name="T12" fmla="*/ 0 60000 65536"/>
                  <a:gd name="T13" fmla="*/ 0 60000 65536"/>
                  <a:gd name="T14" fmla="*/ 0 60000 65536"/>
                  <a:gd name="T15" fmla="*/ 0 w 91"/>
                  <a:gd name="T16" fmla="*/ 0 h 96"/>
                  <a:gd name="T17" fmla="*/ 91 w 91"/>
                  <a:gd name="T18" fmla="*/ 96 h 96"/>
                </a:gdLst>
                <a:ahLst/>
                <a:cxnLst>
                  <a:cxn ang="T10">
                    <a:pos x="T0" y="T1"/>
                  </a:cxn>
                  <a:cxn ang="T11">
                    <a:pos x="T2" y="T3"/>
                  </a:cxn>
                  <a:cxn ang="T12">
                    <a:pos x="T4" y="T5"/>
                  </a:cxn>
                  <a:cxn ang="T13">
                    <a:pos x="T6" y="T7"/>
                  </a:cxn>
                  <a:cxn ang="T14">
                    <a:pos x="T8" y="T9"/>
                  </a:cxn>
                </a:cxnLst>
                <a:rect l="T15" t="T16" r="T17" b="T18"/>
                <a:pathLst>
                  <a:path w="91" h="96">
                    <a:moveTo>
                      <a:pt x="50" y="96"/>
                    </a:moveTo>
                    <a:lnTo>
                      <a:pt x="91" y="0"/>
                    </a:lnTo>
                    <a:lnTo>
                      <a:pt x="0" y="52"/>
                    </a:lnTo>
                    <a:lnTo>
                      <a:pt x="46" y="51"/>
                    </a:lnTo>
                    <a:lnTo>
                      <a:pt x="50" y="96"/>
                    </a:lnTo>
                    <a:close/>
                  </a:path>
                </a:pathLst>
              </a:custGeom>
              <a:solidFill>
                <a:srgbClr val="0000FF"/>
              </a:solidFill>
              <a:ln w="28575">
                <a:solidFill>
                  <a:srgbClr val="0000FF"/>
                </a:solidFill>
                <a:round/>
                <a:headEnd/>
                <a:tailEnd/>
              </a:ln>
            </p:spPr>
            <p:txBody>
              <a:bodyPr/>
              <a:lstStyle/>
              <a:p>
                <a:endParaRPr lang="zh-CN" altLang="en-US"/>
              </a:p>
            </p:txBody>
          </p:sp>
          <p:sp>
            <p:nvSpPr>
              <p:cNvPr id="222245" name="Freeform 26">
                <a:extLst>
                  <a:ext uri="{FF2B5EF4-FFF2-40B4-BE49-F238E27FC236}">
                    <a16:creationId xmlns:a16="http://schemas.microsoft.com/office/drawing/2014/main" id="{5582F8E7-C594-4C48-9CA8-275E7C4C269A}"/>
                  </a:ext>
                </a:extLst>
              </p:cNvPr>
              <p:cNvSpPr>
                <a:spLocks/>
              </p:cNvSpPr>
              <p:nvPr/>
            </p:nvSpPr>
            <p:spPr bwMode="auto">
              <a:xfrm>
                <a:off x="3699" y="2360"/>
                <a:ext cx="993" cy="413"/>
              </a:xfrm>
              <a:custGeom>
                <a:avLst/>
                <a:gdLst>
                  <a:gd name="T0" fmla="*/ 0 w 1106"/>
                  <a:gd name="T1" fmla="*/ 0 h 493"/>
                  <a:gd name="T2" fmla="*/ 4 w 1106"/>
                  <a:gd name="T3" fmla="*/ 1 h 493"/>
                  <a:gd name="T4" fmla="*/ 8 w 1106"/>
                  <a:gd name="T5" fmla="*/ 2 h 493"/>
                  <a:gd name="T6" fmla="*/ 12 w 1106"/>
                  <a:gd name="T7" fmla="*/ 3 h 493"/>
                  <a:gd name="T8" fmla="*/ 16 w 1106"/>
                  <a:gd name="T9" fmla="*/ 3 h 493"/>
                  <a:gd name="T10" fmla="*/ 20 w 1106"/>
                  <a:gd name="T11" fmla="*/ 3 h 493"/>
                  <a:gd name="T12" fmla="*/ 24 w 1106"/>
                  <a:gd name="T13" fmla="*/ 3 h 493"/>
                  <a:gd name="T14" fmla="*/ 31 w 1106"/>
                  <a:gd name="T15" fmla="*/ 3 h 493"/>
                  <a:gd name="T16" fmla="*/ 39 w 1106"/>
                  <a:gd name="T17" fmla="*/ 3 h 493"/>
                  <a:gd name="T18" fmla="*/ 48 w 1106"/>
                  <a:gd name="T19" fmla="*/ 3 h 493"/>
                  <a:gd name="T20" fmla="*/ 54 w 1106"/>
                  <a:gd name="T21" fmla="*/ 3 h 493"/>
                  <a:gd name="T22" fmla="*/ 61 w 1106"/>
                  <a:gd name="T23" fmla="*/ 3 h 493"/>
                  <a:gd name="T24" fmla="*/ 68 w 1106"/>
                  <a:gd name="T25" fmla="*/ 4 h 493"/>
                  <a:gd name="T26" fmla="*/ 75 w 1106"/>
                  <a:gd name="T27" fmla="*/ 5 h 493"/>
                  <a:gd name="T28" fmla="*/ 83 w 1106"/>
                  <a:gd name="T29" fmla="*/ 6 h 493"/>
                  <a:gd name="T30" fmla="*/ 90 w 1106"/>
                  <a:gd name="T31" fmla="*/ 7 h 493"/>
                  <a:gd name="T32" fmla="*/ 96 w 1106"/>
                  <a:gd name="T33" fmla="*/ 8 h 493"/>
                  <a:gd name="T34" fmla="*/ 102 w 1106"/>
                  <a:gd name="T35" fmla="*/ 9 h 493"/>
                  <a:gd name="T36" fmla="*/ 110 w 1106"/>
                  <a:gd name="T37" fmla="*/ 11 h 493"/>
                  <a:gd name="T38" fmla="*/ 115 w 1106"/>
                  <a:gd name="T39" fmla="*/ 11 h 49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06"/>
                  <a:gd name="T61" fmla="*/ 0 h 493"/>
                  <a:gd name="T62" fmla="*/ 1106 w 1106"/>
                  <a:gd name="T63" fmla="*/ 493 h 49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06" h="493">
                    <a:moveTo>
                      <a:pt x="0" y="0"/>
                    </a:moveTo>
                    <a:lnTo>
                      <a:pt x="39" y="1"/>
                    </a:lnTo>
                    <a:lnTo>
                      <a:pt x="77" y="2"/>
                    </a:lnTo>
                    <a:lnTo>
                      <a:pt x="115" y="5"/>
                    </a:lnTo>
                    <a:lnTo>
                      <a:pt x="153" y="8"/>
                    </a:lnTo>
                    <a:lnTo>
                      <a:pt x="191" y="13"/>
                    </a:lnTo>
                    <a:lnTo>
                      <a:pt x="229" y="18"/>
                    </a:lnTo>
                    <a:lnTo>
                      <a:pt x="304" y="33"/>
                    </a:lnTo>
                    <a:lnTo>
                      <a:pt x="378" y="51"/>
                    </a:lnTo>
                    <a:lnTo>
                      <a:pt x="452" y="73"/>
                    </a:lnTo>
                    <a:lnTo>
                      <a:pt x="524" y="98"/>
                    </a:lnTo>
                    <a:lnTo>
                      <a:pt x="595" y="128"/>
                    </a:lnTo>
                    <a:lnTo>
                      <a:pt x="665" y="161"/>
                    </a:lnTo>
                    <a:lnTo>
                      <a:pt x="733" y="198"/>
                    </a:lnTo>
                    <a:lnTo>
                      <a:pt x="800" y="239"/>
                    </a:lnTo>
                    <a:lnTo>
                      <a:pt x="865" y="283"/>
                    </a:lnTo>
                    <a:lnTo>
                      <a:pt x="928" y="330"/>
                    </a:lnTo>
                    <a:lnTo>
                      <a:pt x="990" y="381"/>
                    </a:lnTo>
                    <a:lnTo>
                      <a:pt x="1049" y="435"/>
                    </a:lnTo>
                    <a:lnTo>
                      <a:pt x="1106" y="493"/>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2246" name="Freeform 27">
                <a:extLst>
                  <a:ext uri="{FF2B5EF4-FFF2-40B4-BE49-F238E27FC236}">
                    <a16:creationId xmlns:a16="http://schemas.microsoft.com/office/drawing/2014/main" id="{2B40009E-D892-4FA9-B910-9BE8A59623E8}"/>
                  </a:ext>
                </a:extLst>
              </p:cNvPr>
              <p:cNvSpPr>
                <a:spLocks/>
              </p:cNvSpPr>
              <p:nvPr/>
            </p:nvSpPr>
            <p:spPr bwMode="auto">
              <a:xfrm>
                <a:off x="4652" y="2735"/>
                <a:ext cx="81" cy="80"/>
              </a:xfrm>
              <a:custGeom>
                <a:avLst/>
                <a:gdLst>
                  <a:gd name="T0" fmla="*/ 0 w 91"/>
                  <a:gd name="T1" fmla="*/ 3 h 96"/>
                  <a:gd name="T2" fmla="*/ 8 w 91"/>
                  <a:gd name="T3" fmla="*/ 3 h 96"/>
                  <a:gd name="T4" fmla="*/ 4 w 91"/>
                  <a:gd name="T5" fmla="*/ 0 h 96"/>
                  <a:gd name="T6" fmla="*/ 4 w 91"/>
                  <a:gd name="T7" fmla="*/ 3 h 96"/>
                  <a:gd name="T8" fmla="*/ 0 w 91"/>
                  <a:gd name="T9" fmla="*/ 3 h 96"/>
                  <a:gd name="T10" fmla="*/ 0 60000 65536"/>
                  <a:gd name="T11" fmla="*/ 0 60000 65536"/>
                  <a:gd name="T12" fmla="*/ 0 60000 65536"/>
                  <a:gd name="T13" fmla="*/ 0 60000 65536"/>
                  <a:gd name="T14" fmla="*/ 0 60000 65536"/>
                  <a:gd name="T15" fmla="*/ 0 w 91"/>
                  <a:gd name="T16" fmla="*/ 0 h 96"/>
                  <a:gd name="T17" fmla="*/ 91 w 91"/>
                  <a:gd name="T18" fmla="*/ 96 h 96"/>
                </a:gdLst>
                <a:ahLst/>
                <a:cxnLst>
                  <a:cxn ang="T10">
                    <a:pos x="T0" y="T1"/>
                  </a:cxn>
                  <a:cxn ang="T11">
                    <a:pos x="T2" y="T3"/>
                  </a:cxn>
                  <a:cxn ang="T12">
                    <a:pos x="T4" y="T5"/>
                  </a:cxn>
                  <a:cxn ang="T13">
                    <a:pos x="T6" y="T7"/>
                  </a:cxn>
                  <a:cxn ang="T14">
                    <a:pos x="T8" y="T9"/>
                  </a:cxn>
                </a:cxnLst>
                <a:rect l="T15" t="T16" r="T17" b="T18"/>
                <a:pathLst>
                  <a:path w="91" h="96">
                    <a:moveTo>
                      <a:pt x="0" y="45"/>
                    </a:moveTo>
                    <a:lnTo>
                      <a:pt x="91" y="96"/>
                    </a:lnTo>
                    <a:lnTo>
                      <a:pt x="49" y="0"/>
                    </a:lnTo>
                    <a:lnTo>
                      <a:pt x="46" y="45"/>
                    </a:lnTo>
                    <a:lnTo>
                      <a:pt x="0" y="45"/>
                    </a:lnTo>
                    <a:close/>
                  </a:path>
                </a:pathLst>
              </a:custGeom>
              <a:solidFill>
                <a:srgbClr val="0000FF"/>
              </a:solidFill>
              <a:ln w="28575">
                <a:solidFill>
                  <a:srgbClr val="0000FF"/>
                </a:solidFill>
                <a:round/>
                <a:headEnd/>
                <a:tailEnd/>
              </a:ln>
            </p:spPr>
            <p:txBody>
              <a:bodyPr/>
              <a:lstStyle/>
              <a:p>
                <a:endParaRPr lang="zh-CN" altLang="en-US"/>
              </a:p>
            </p:txBody>
          </p:sp>
          <p:sp>
            <p:nvSpPr>
              <p:cNvPr id="222247" name="Freeform 28">
                <a:extLst>
                  <a:ext uri="{FF2B5EF4-FFF2-40B4-BE49-F238E27FC236}">
                    <a16:creationId xmlns:a16="http://schemas.microsoft.com/office/drawing/2014/main" id="{B71F566F-F346-49BD-BC10-FD09DE7469C0}"/>
                  </a:ext>
                </a:extLst>
              </p:cNvPr>
              <p:cNvSpPr>
                <a:spLocks/>
              </p:cNvSpPr>
              <p:nvPr/>
            </p:nvSpPr>
            <p:spPr bwMode="auto">
              <a:xfrm>
                <a:off x="4903" y="2292"/>
                <a:ext cx="89" cy="56"/>
              </a:xfrm>
              <a:custGeom>
                <a:avLst/>
                <a:gdLst>
                  <a:gd name="T0" fmla="*/ 0 w 99"/>
                  <a:gd name="T1" fmla="*/ 3 h 67"/>
                  <a:gd name="T2" fmla="*/ 11 w 99"/>
                  <a:gd name="T3" fmla="*/ 3 h 67"/>
                  <a:gd name="T4" fmla="*/ 0 w 99"/>
                  <a:gd name="T5" fmla="*/ 0 h 67"/>
                  <a:gd name="T6" fmla="*/ 4 w 99"/>
                  <a:gd name="T7" fmla="*/ 3 h 67"/>
                  <a:gd name="T8" fmla="*/ 0 w 99"/>
                  <a:gd name="T9" fmla="*/ 3 h 67"/>
                  <a:gd name="T10" fmla="*/ 0 60000 65536"/>
                  <a:gd name="T11" fmla="*/ 0 60000 65536"/>
                  <a:gd name="T12" fmla="*/ 0 60000 65536"/>
                  <a:gd name="T13" fmla="*/ 0 60000 65536"/>
                  <a:gd name="T14" fmla="*/ 0 60000 65536"/>
                  <a:gd name="T15" fmla="*/ 0 w 99"/>
                  <a:gd name="T16" fmla="*/ 0 h 67"/>
                  <a:gd name="T17" fmla="*/ 99 w 99"/>
                  <a:gd name="T18" fmla="*/ 67 h 67"/>
                </a:gdLst>
                <a:ahLst/>
                <a:cxnLst>
                  <a:cxn ang="T10">
                    <a:pos x="T0" y="T1"/>
                  </a:cxn>
                  <a:cxn ang="T11">
                    <a:pos x="T2" y="T3"/>
                  </a:cxn>
                  <a:cxn ang="T12">
                    <a:pos x="T4" y="T5"/>
                  </a:cxn>
                  <a:cxn ang="T13">
                    <a:pos x="T6" y="T7"/>
                  </a:cxn>
                  <a:cxn ang="T14">
                    <a:pos x="T8" y="T9"/>
                  </a:cxn>
                </a:cxnLst>
                <a:rect l="T15" t="T16" r="T17" b="T18"/>
                <a:pathLst>
                  <a:path w="99" h="67">
                    <a:moveTo>
                      <a:pt x="0" y="67"/>
                    </a:moveTo>
                    <a:lnTo>
                      <a:pt x="99" y="33"/>
                    </a:lnTo>
                    <a:lnTo>
                      <a:pt x="0" y="0"/>
                    </a:lnTo>
                    <a:lnTo>
                      <a:pt x="31" y="33"/>
                    </a:lnTo>
                    <a:lnTo>
                      <a:pt x="0" y="67"/>
                    </a:lnTo>
                    <a:close/>
                  </a:path>
                </a:pathLst>
              </a:custGeom>
              <a:solidFill>
                <a:srgbClr val="0000FF"/>
              </a:solidFill>
              <a:ln w="28575">
                <a:solidFill>
                  <a:srgbClr val="0000FF"/>
                </a:solidFill>
                <a:round/>
                <a:headEnd/>
                <a:tailEnd/>
              </a:ln>
            </p:spPr>
            <p:txBody>
              <a:bodyPr/>
              <a:lstStyle/>
              <a:p>
                <a:endParaRPr lang="zh-CN" altLang="en-US"/>
              </a:p>
            </p:txBody>
          </p:sp>
          <p:sp>
            <p:nvSpPr>
              <p:cNvPr id="222248" name="Freeform 29">
                <a:extLst>
                  <a:ext uri="{FF2B5EF4-FFF2-40B4-BE49-F238E27FC236}">
                    <a16:creationId xmlns:a16="http://schemas.microsoft.com/office/drawing/2014/main" id="{0DA8C153-545B-4989-A001-585B22D42849}"/>
                  </a:ext>
                </a:extLst>
              </p:cNvPr>
              <p:cNvSpPr>
                <a:spLocks/>
              </p:cNvSpPr>
              <p:nvPr/>
            </p:nvSpPr>
            <p:spPr bwMode="auto">
              <a:xfrm>
                <a:off x="2538" y="2405"/>
                <a:ext cx="1025" cy="282"/>
              </a:xfrm>
              <a:custGeom>
                <a:avLst/>
                <a:gdLst>
                  <a:gd name="T0" fmla="*/ 60 w 1182"/>
                  <a:gd name="T1" fmla="*/ 0 h 261"/>
                  <a:gd name="T2" fmla="*/ 57 w 1182"/>
                  <a:gd name="T3" fmla="*/ 157 h 261"/>
                  <a:gd name="T4" fmla="*/ 55 w 1182"/>
                  <a:gd name="T5" fmla="*/ 305 h 261"/>
                  <a:gd name="T6" fmla="*/ 54 w 1182"/>
                  <a:gd name="T7" fmla="*/ 441 h 261"/>
                  <a:gd name="T8" fmla="*/ 52 w 1182"/>
                  <a:gd name="T9" fmla="*/ 575 h 261"/>
                  <a:gd name="T10" fmla="*/ 49 w 1182"/>
                  <a:gd name="T11" fmla="*/ 693 h 261"/>
                  <a:gd name="T12" fmla="*/ 47 w 1182"/>
                  <a:gd name="T13" fmla="*/ 806 h 261"/>
                  <a:gd name="T14" fmla="*/ 45 w 1182"/>
                  <a:gd name="T15" fmla="*/ 896 h 261"/>
                  <a:gd name="T16" fmla="*/ 42 w 1182"/>
                  <a:gd name="T17" fmla="*/ 988 h 261"/>
                  <a:gd name="T18" fmla="*/ 41 w 1182"/>
                  <a:gd name="T19" fmla="*/ 1067 h 261"/>
                  <a:gd name="T20" fmla="*/ 36 w 1182"/>
                  <a:gd name="T21" fmla="*/ 1130 h 261"/>
                  <a:gd name="T22" fmla="*/ 36 w 1182"/>
                  <a:gd name="T23" fmla="*/ 1193 h 261"/>
                  <a:gd name="T24" fmla="*/ 31 w 1182"/>
                  <a:gd name="T25" fmla="*/ 1244 h 261"/>
                  <a:gd name="T26" fmla="*/ 31 w 1182"/>
                  <a:gd name="T27" fmla="*/ 1285 h 261"/>
                  <a:gd name="T28" fmla="*/ 27 w 1182"/>
                  <a:gd name="T29" fmla="*/ 1301 h 261"/>
                  <a:gd name="T30" fmla="*/ 25 w 1182"/>
                  <a:gd name="T31" fmla="*/ 1319 h 261"/>
                  <a:gd name="T32" fmla="*/ 23 w 1182"/>
                  <a:gd name="T33" fmla="*/ 1331 h 261"/>
                  <a:gd name="T34" fmla="*/ 20 w 1182"/>
                  <a:gd name="T35" fmla="*/ 1319 h 261"/>
                  <a:gd name="T36" fmla="*/ 17 w 1182"/>
                  <a:gd name="T37" fmla="*/ 1294 h 261"/>
                  <a:gd name="T38" fmla="*/ 14 w 1182"/>
                  <a:gd name="T39" fmla="*/ 1258 h 261"/>
                  <a:gd name="T40" fmla="*/ 11 w 1182"/>
                  <a:gd name="T41" fmla="*/ 1203 h 261"/>
                  <a:gd name="T42" fmla="*/ 9 w 1182"/>
                  <a:gd name="T43" fmla="*/ 1140 h 261"/>
                  <a:gd name="T44" fmla="*/ 6 w 1182"/>
                  <a:gd name="T45" fmla="*/ 1061 h 261"/>
                  <a:gd name="T46" fmla="*/ 3 w 1182"/>
                  <a:gd name="T47" fmla="*/ 959 h 261"/>
                  <a:gd name="T48" fmla="*/ 0 w 1182"/>
                  <a:gd name="T49" fmla="*/ 857 h 26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182"/>
                  <a:gd name="T76" fmla="*/ 0 h 261"/>
                  <a:gd name="T77" fmla="*/ 1182 w 1182"/>
                  <a:gd name="T78" fmla="*/ 261 h 26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182" h="261">
                    <a:moveTo>
                      <a:pt x="1182" y="0"/>
                    </a:moveTo>
                    <a:lnTo>
                      <a:pt x="1141" y="31"/>
                    </a:lnTo>
                    <a:lnTo>
                      <a:pt x="1100" y="60"/>
                    </a:lnTo>
                    <a:lnTo>
                      <a:pt x="1057" y="87"/>
                    </a:lnTo>
                    <a:lnTo>
                      <a:pt x="1014" y="113"/>
                    </a:lnTo>
                    <a:lnTo>
                      <a:pt x="970" y="136"/>
                    </a:lnTo>
                    <a:lnTo>
                      <a:pt x="925" y="157"/>
                    </a:lnTo>
                    <a:lnTo>
                      <a:pt x="880" y="177"/>
                    </a:lnTo>
                    <a:lnTo>
                      <a:pt x="834" y="194"/>
                    </a:lnTo>
                    <a:lnTo>
                      <a:pt x="787" y="210"/>
                    </a:lnTo>
                    <a:lnTo>
                      <a:pt x="740" y="223"/>
                    </a:lnTo>
                    <a:lnTo>
                      <a:pt x="693" y="235"/>
                    </a:lnTo>
                    <a:lnTo>
                      <a:pt x="645" y="244"/>
                    </a:lnTo>
                    <a:lnTo>
                      <a:pt x="597" y="252"/>
                    </a:lnTo>
                    <a:lnTo>
                      <a:pt x="549" y="257"/>
                    </a:lnTo>
                    <a:lnTo>
                      <a:pt x="500" y="260"/>
                    </a:lnTo>
                    <a:lnTo>
                      <a:pt x="451" y="261"/>
                    </a:lnTo>
                    <a:lnTo>
                      <a:pt x="393" y="260"/>
                    </a:lnTo>
                    <a:lnTo>
                      <a:pt x="336" y="255"/>
                    </a:lnTo>
                    <a:lnTo>
                      <a:pt x="279" y="248"/>
                    </a:lnTo>
                    <a:lnTo>
                      <a:pt x="222" y="237"/>
                    </a:lnTo>
                    <a:lnTo>
                      <a:pt x="165" y="224"/>
                    </a:lnTo>
                    <a:lnTo>
                      <a:pt x="110" y="208"/>
                    </a:lnTo>
                    <a:lnTo>
                      <a:pt x="54" y="190"/>
                    </a:lnTo>
                    <a:lnTo>
                      <a:pt x="0" y="168"/>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2249" name="Freeform 30">
                <a:extLst>
                  <a:ext uri="{FF2B5EF4-FFF2-40B4-BE49-F238E27FC236}">
                    <a16:creationId xmlns:a16="http://schemas.microsoft.com/office/drawing/2014/main" id="{D4FAC5AF-62B2-4F87-A037-ED9895BF3E34}"/>
                  </a:ext>
                </a:extLst>
              </p:cNvPr>
              <p:cNvSpPr>
                <a:spLocks/>
              </p:cNvSpPr>
              <p:nvPr/>
            </p:nvSpPr>
            <p:spPr bwMode="auto">
              <a:xfrm>
                <a:off x="2544" y="2564"/>
                <a:ext cx="90" cy="76"/>
              </a:xfrm>
              <a:custGeom>
                <a:avLst/>
                <a:gdLst>
                  <a:gd name="T0" fmla="*/ 5 w 104"/>
                  <a:gd name="T1" fmla="*/ 42 h 71"/>
                  <a:gd name="T2" fmla="*/ 0 w 104"/>
                  <a:gd name="T3" fmla="*/ 0 h 71"/>
                  <a:gd name="T4" fmla="*/ 3 w 104"/>
                  <a:gd name="T5" fmla="*/ 298 h 71"/>
                  <a:gd name="T6" fmla="*/ 3 w 104"/>
                  <a:gd name="T7" fmla="*/ 116 h 71"/>
                  <a:gd name="T8" fmla="*/ 5 w 104"/>
                  <a:gd name="T9" fmla="*/ 42 h 71"/>
                  <a:gd name="T10" fmla="*/ 0 60000 65536"/>
                  <a:gd name="T11" fmla="*/ 0 60000 65536"/>
                  <a:gd name="T12" fmla="*/ 0 60000 65536"/>
                  <a:gd name="T13" fmla="*/ 0 60000 65536"/>
                  <a:gd name="T14" fmla="*/ 0 60000 65536"/>
                  <a:gd name="T15" fmla="*/ 0 w 104"/>
                  <a:gd name="T16" fmla="*/ 0 h 71"/>
                  <a:gd name="T17" fmla="*/ 104 w 104"/>
                  <a:gd name="T18" fmla="*/ 71 h 71"/>
                </a:gdLst>
                <a:ahLst/>
                <a:cxnLst>
                  <a:cxn ang="T10">
                    <a:pos x="T0" y="T1"/>
                  </a:cxn>
                  <a:cxn ang="T11">
                    <a:pos x="T2" y="T3"/>
                  </a:cxn>
                  <a:cxn ang="T12">
                    <a:pos x="T4" y="T5"/>
                  </a:cxn>
                  <a:cxn ang="T13">
                    <a:pos x="T6" y="T7"/>
                  </a:cxn>
                  <a:cxn ang="T14">
                    <a:pos x="T8" y="T9"/>
                  </a:cxn>
                </a:cxnLst>
                <a:rect l="T15" t="T16" r="T17" b="T18"/>
                <a:pathLst>
                  <a:path w="104" h="71">
                    <a:moveTo>
                      <a:pt x="104" y="10"/>
                    </a:moveTo>
                    <a:lnTo>
                      <a:pt x="0" y="0"/>
                    </a:lnTo>
                    <a:lnTo>
                      <a:pt x="76" y="71"/>
                    </a:lnTo>
                    <a:lnTo>
                      <a:pt x="62" y="28"/>
                    </a:lnTo>
                    <a:lnTo>
                      <a:pt x="104" y="10"/>
                    </a:lnTo>
                    <a:close/>
                  </a:path>
                </a:pathLst>
              </a:custGeom>
              <a:solidFill>
                <a:srgbClr val="0000FF"/>
              </a:solidFill>
              <a:ln w="28575">
                <a:solidFill>
                  <a:srgbClr val="0000FF"/>
                </a:solidFill>
                <a:round/>
                <a:headEnd/>
                <a:tailEnd/>
              </a:ln>
            </p:spPr>
            <p:txBody>
              <a:bodyPr/>
              <a:lstStyle/>
              <a:p>
                <a:endParaRPr lang="zh-CN" altLang="en-US"/>
              </a:p>
            </p:txBody>
          </p:sp>
          <p:sp>
            <p:nvSpPr>
              <p:cNvPr id="222250" name="Freeform 31">
                <a:extLst>
                  <a:ext uri="{FF2B5EF4-FFF2-40B4-BE49-F238E27FC236}">
                    <a16:creationId xmlns:a16="http://schemas.microsoft.com/office/drawing/2014/main" id="{1FB993D5-7A9F-4AD2-B2A3-006506C1DD41}"/>
                  </a:ext>
                </a:extLst>
              </p:cNvPr>
              <p:cNvSpPr>
                <a:spLocks/>
              </p:cNvSpPr>
              <p:nvPr/>
            </p:nvSpPr>
            <p:spPr bwMode="auto">
              <a:xfrm>
                <a:off x="2098" y="917"/>
                <a:ext cx="1551" cy="1291"/>
              </a:xfrm>
              <a:custGeom>
                <a:avLst/>
                <a:gdLst>
                  <a:gd name="T0" fmla="*/ 1 w 1680"/>
                  <a:gd name="T1" fmla="*/ 37 h 1539"/>
                  <a:gd name="T2" fmla="*/ 1 w 1680"/>
                  <a:gd name="T3" fmla="*/ 34 h 1539"/>
                  <a:gd name="T4" fmla="*/ 6 w 1680"/>
                  <a:gd name="T5" fmla="*/ 30 h 1539"/>
                  <a:gd name="T6" fmla="*/ 6 w 1680"/>
                  <a:gd name="T7" fmla="*/ 28 h 1539"/>
                  <a:gd name="T8" fmla="*/ 10 w 1680"/>
                  <a:gd name="T9" fmla="*/ 24 h 1539"/>
                  <a:gd name="T10" fmla="*/ 16 w 1680"/>
                  <a:gd name="T11" fmla="*/ 20 h 1539"/>
                  <a:gd name="T12" fmla="*/ 23 w 1680"/>
                  <a:gd name="T13" fmla="*/ 17 h 1539"/>
                  <a:gd name="T14" fmla="*/ 30 w 1680"/>
                  <a:gd name="T15" fmla="*/ 14 h 1539"/>
                  <a:gd name="T16" fmla="*/ 41 w 1680"/>
                  <a:gd name="T17" fmla="*/ 12 h 1539"/>
                  <a:gd name="T18" fmla="*/ 52 w 1680"/>
                  <a:gd name="T19" fmla="*/ 9 h 1539"/>
                  <a:gd name="T20" fmla="*/ 62 w 1680"/>
                  <a:gd name="T21" fmla="*/ 7 h 1539"/>
                  <a:gd name="T22" fmla="*/ 76 w 1680"/>
                  <a:gd name="T23" fmla="*/ 6 h 1539"/>
                  <a:gd name="T24" fmla="*/ 90 w 1680"/>
                  <a:gd name="T25" fmla="*/ 3 h 1539"/>
                  <a:gd name="T26" fmla="*/ 103 w 1680"/>
                  <a:gd name="T27" fmla="*/ 3 h 1539"/>
                  <a:gd name="T28" fmla="*/ 117 w 1680"/>
                  <a:gd name="T29" fmla="*/ 3 h 1539"/>
                  <a:gd name="T30" fmla="*/ 133 w 1680"/>
                  <a:gd name="T31" fmla="*/ 3 h 1539"/>
                  <a:gd name="T32" fmla="*/ 149 w 1680"/>
                  <a:gd name="T33" fmla="*/ 2 h 1539"/>
                  <a:gd name="T34" fmla="*/ 165 w 1680"/>
                  <a:gd name="T35" fmla="*/ 2 h 1539"/>
                  <a:gd name="T36" fmla="*/ 182 w 1680"/>
                  <a:gd name="T37" fmla="*/ 3 h 1539"/>
                  <a:gd name="T38" fmla="*/ 197 w 1680"/>
                  <a:gd name="T39" fmla="*/ 3 h 1539"/>
                  <a:gd name="T40" fmla="*/ 210 w 1680"/>
                  <a:gd name="T41" fmla="*/ 3 h 1539"/>
                  <a:gd name="T42" fmla="*/ 225 w 1680"/>
                  <a:gd name="T43" fmla="*/ 3 h 1539"/>
                  <a:gd name="T44" fmla="*/ 239 w 1680"/>
                  <a:gd name="T45" fmla="*/ 6 h 1539"/>
                  <a:gd name="T46" fmla="*/ 251 w 1680"/>
                  <a:gd name="T47" fmla="*/ 7 h 1539"/>
                  <a:gd name="T48" fmla="*/ 261 w 1680"/>
                  <a:gd name="T49" fmla="*/ 9 h 1539"/>
                  <a:gd name="T50" fmla="*/ 272 w 1680"/>
                  <a:gd name="T51" fmla="*/ 12 h 1539"/>
                  <a:gd name="T52" fmla="*/ 283 w 1680"/>
                  <a:gd name="T53" fmla="*/ 14 h 1539"/>
                  <a:gd name="T54" fmla="*/ 293 w 1680"/>
                  <a:gd name="T55" fmla="*/ 17 h 1539"/>
                  <a:gd name="T56" fmla="*/ 298 w 1680"/>
                  <a:gd name="T57" fmla="*/ 20 h 1539"/>
                  <a:gd name="T58" fmla="*/ 305 w 1680"/>
                  <a:gd name="T59" fmla="*/ 24 h 1539"/>
                  <a:gd name="T60" fmla="*/ 309 w 1680"/>
                  <a:gd name="T61" fmla="*/ 28 h 1539"/>
                  <a:gd name="T62" fmla="*/ 313 w 1680"/>
                  <a:gd name="T63" fmla="*/ 30 h 1539"/>
                  <a:gd name="T64" fmla="*/ 313 w 1680"/>
                  <a:gd name="T65" fmla="*/ 34 h 1539"/>
                  <a:gd name="T66" fmla="*/ 313 w 1680"/>
                  <a:gd name="T67" fmla="*/ 37 h 153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80"/>
                  <a:gd name="T103" fmla="*/ 0 h 1539"/>
                  <a:gd name="T104" fmla="*/ 1680 w 1680"/>
                  <a:gd name="T105" fmla="*/ 1539 h 153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80" h="1539">
                    <a:moveTo>
                      <a:pt x="2" y="1539"/>
                    </a:moveTo>
                    <a:lnTo>
                      <a:pt x="1" y="1493"/>
                    </a:lnTo>
                    <a:lnTo>
                      <a:pt x="0" y="1447"/>
                    </a:lnTo>
                    <a:lnTo>
                      <a:pt x="1" y="1373"/>
                    </a:lnTo>
                    <a:lnTo>
                      <a:pt x="4" y="1299"/>
                    </a:lnTo>
                    <a:lnTo>
                      <a:pt x="10" y="1227"/>
                    </a:lnTo>
                    <a:lnTo>
                      <a:pt x="17" y="1155"/>
                    </a:lnTo>
                    <a:lnTo>
                      <a:pt x="26" y="1085"/>
                    </a:lnTo>
                    <a:lnTo>
                      <a:pt x="38" y="1017"/>
                    </a:lnTo>
                    <a:lnTo>
                      <a:pt x="51" y="950"/>
                    </a:lnTo>
                    <a:lnTo>
                      <a:pt x="66" y="884"/>
                    </a:lnTo>
                    <a:lnTo>
                      <a:pt x="83" y="820"/>
                    </a:lnTo>
                    <a:lnTo>
                      <a:pt x="101" y="757"/>
                    </a:lnTo>
                    <a:lnTo>
                      <a:pt x="122" y="697"/>
                    </a:lnTo>
                    <a:lnTo>
                      <a:pt x="143" y="638"/>
                    </a:lnTo>
                    <a:lnTo>
                      <a:pt x="167" y="581"/>
                    </a:lnTo>
                    <a:lnTo>
                      <a:pt x="192" y="527"/>
                    </a:lnTo>
                    <a:lnTo>
                      <a:pt x="218" y="474"/>
                    </a:lnTo>
                    <a:lnTo>
                      <a:pt x="246" y="424"/>
                    </a:lnTo>
                    <a:lnTo>
                      <a:pt x="275" y="376"/>
                    </a:lnTo>
                    <a:lnTo>
                      <a:pt x="306" y="331"/>
                    </a:lnTo>
                    <a:lnTo>
                      <a:pt x="337" y="288"/>
                    </a:lnTo>
                    <a:lnTo>
                      <a:pt x="370" y="247"/>
                    </a:lnTo>
                    <a:lnTo>
                      <a:pt x="404" y="210"/>
                    </a:lnTo>
                    <a:lnTo>
                      <a:pt x="440" y="175"/>
                    </a:lnTo>
                    <a:lnTo>
                      <a:pt x="476" y="143"/>
                    </a:lnTo>
                    <a:lnTo>
                      <a:pt x="513" y="114"/>
                    </a:lnTo>
                    <a:lnTo>
                      <a:pt x="551" y="88"/>
                    </a:lnTo>
                    <a:lnTo>
                      <a:pt x="590" y="65"/>
                    </a:lnTo>
                    <a:lnTo>
                      <a:pt x="630" y="46"/>
                    </a:lnTo>
                    <a:lnTo>
                      <a:pt x="671" y="29"/>
                    </a:lnTo>
                    <a:lnTo>
                      <a:pt x="712" y="17"/>
                    </a:lnTo>
                    <a:lnTo>
                      <a:pt x="754" y="8"/>
                    </a:lnTo>
                    <a:lnTo>
                      <a:pt x="797" y="2"/>
                    </a:lnTo>
                    <a:lnTo>
                      <a:pt x="840" y="0"/>
                    </a:lnTo>
                    <a:lnTo>
                      <a:pt x="883" y="2"/>
                    </a:lnTo>
                    <a:lnTo>
                      <a:pt x="926" y="8"/>
                    </a:lnTo>
                    <a:lnTo>
                      <a:pt x="968" y="17"/>
                    </a:lnTo>
                    <a:lnTo>
                      <a:pt x="1009" y="29"/>
                    </a:lnTo>
                    <a:lnTo>
                      <a:pt x="1050" y="46"/>
                    </a:lnTo>
                    <a:lnTo>
                      <a:pt x="1090" y="65"/>
                    </a:lnTo>
                    <a:lnTo>
                      <a:pt x="1129" y="88"/>
                    </a:lnTo>
                    <a:lnTo>
                      <a:pt x="1167" y="114"/>
                    </a:lnTo>
                    <a:lnTo>
                      <a:pt x="1204" y="143"/>
                    </a:lnTo>
                    <a:lnTo>
                      <a:pt x="1240" y="175"/>
                    </a:lnTo>
                    <a:lnTo>
                      <a:pt x="1276" y="210"/>
                    </a:lnTo>
                    <a:lnTo>
                      <a:pt x="1310" y="247"/>
                    </a:lnTo>
                    <a:lnTo>
                      <a:pt x="1343" y="288"/>
                    </a:lnTo>
                    <a:lnTo>
                      <a:pt x="1374" y="331"/>
                    </a:lnTo>
                    <a:lnTo>
                      <a:pt x="1405" y="376"/>
                    </a:lnTo>
                    <a:lnTo>
                      <a:pt x="1434" y="424"/>
                    </a:lnTo>
                    <a:lnTo>
                      <a:pt x="1462" y="474"/>
                    </a:lnTo>
                    <a:lnTo>
                      <a:pt x="1488" y="527"/>
                    </a:lnTo>
                    <a:lnTo>
                      <a:pt x="1513" y="581"/>
                    </a:lnTo>
                    <a:lnTo>
                      <a:pt x="1537" y="638"/>
                    </a:lnTo>
                    <a:lnTo>
                      <a:pt x="1558" y="697"/>
                    </a:lnTo>
                    <a:lnTo>
                      <a:pt x="1579" y="757"/>
                    </a:lnTo>
                    <a:lnTo>
                      <a:pt x="1597" y="820"/>
                    </a:lnTo>
                    <a:lnTo>
                      <a:pt x="1614" y="884"/>
                    </a:lnTo>
                    <a:lnTo>
                      <a:pt x="1629" y="950"/>
                    </a:lnTo>
                    <a:lnTo>
                      <a:pt x="1642" y="1017"/>
                    </a:lnTo>
                    <a:lnTo>
                      <a:pt x="1654" y="1085"/>
                    </a:lnTo>
                    <a:lnTo>
                      <a:pt x="1663" y="1155"/>
                    </a:lnTo>
                    <a:lnTo>
                      <a:pt x="1670" y="1227"/>
                    </a:lnTo>
                    <a:lnTo>
                      <a:pt x="1676" y="1299"/>
                    </a:lnTo>
                    <a:lnTo>
                      <a:pt x="1679" y="1373"/>
                    </a:lnTo>
                    <a:lnTo>
                      <a:pt x="1680" y="1447"/>
                    </a:lnTo>
                    <a:lnTo>
                      <a:pt x="1680" y="1467"/>
                    </a:lnTo>
                    <a:lnTo>
                      <a:pt x="1680" y="1487"/>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2251" name="Freeform 32">
                <a:extLst>
                  <a:ext uri="{FF2B5EF4-FFF2-40B4-BE49-F238E27FC236}">
                    <a16:creationId xmlns:a16="http://schemas.microsoft.com/office/drawing/2014/main" id="{5FDCDC95-04CF-44BB-BF5B-BD446DC56EF3}"/>
                  </a:ext>
                </a:extLst>
              </p:cNvPr>
              <p:cNvSpPr>
                <a:spLocks/>
              </p:cNvSpPr>
              <p:nvPr/>
            </p:nvSpPr>
            <p:spPr bwMode="auto">
              <a:xfrm>
                <a:off x="2175" y="913"/>
                <a:ext cx="1473" cy="1292"/>
              </a:xfrm>
              <a:custGeom>
                <a:avLst/>
                <a:gdLst>
                  <a:gd name="T0" fmla="*/ 6 w 1603"/>
                  <a:gd name="T1" fmla="*/ 41 h 1488"/>
                  <a:gd name="T2" fmla="*/ 7 w 1603"/>
                  <a:gd name="T3" fmla="*/ 36 h 1488"/>
                  <a:gd name="T4" fmla="*/ 13 w 1603"/>
                  <a:gd name="T5" fmla="*/ 31 h 1488"/>
                  <a:gd name="T6" fmla="*/ 18 w 1603"/>
                  <a:gd name="T7" fmla="*/ 27 h 1488"/>
                  <a:gd name="T8" fmla="*/ 26 w 1603"/>
                  <a:gd name="T9" fmla="*/ 23 h 1488"/>
                  <a:gd name="T10" fmla="*/ 34 w 1603"/>
                  <a:gd name="T11" fmla="*/ 20 h 1488"/>
                  <a:gd name="T12" fmla="*/ 40 w 1603"/>
                  <a:gd name="T13" fmla="*/ 16 h 1488"/>
                  <a:gd name="T14" fmla="*/ 48 w 1603"/>
                  <a:gd name="T15" fmla="*/ 13 h 1488"/>
                  <a:gd name="T16" fmla="*/ 57 w 1603"/>
                  <a:gd name="T17" fmla="*/ 10 h 1488"/>
                  <a:gd name="T18" fmla="*/ 66 w 1603"/>
                  <a:gd name="T19" fmla="*/ 8 h 1488"/>
                  <a:gd name="T20" fmla="*/ 74 w 1603"/>
                  <a:gd name="T21" fmla="*/ 6 h 1488"/>
                  <a:gd name="T22" fmla="*/ 85 w 1603"/>
                  <a:gd name="T23" fmla="*/ 3 h 1488"/>
                  <a:gd name="T24" fmla="*/ 92 w 1603"/>
                  <a:gd name="T25" fmla="*/ 3 h 1488"/>
                  <a:gd name="T26" fmla="*/ 103 w 1603"/>
                  <a:gd name="T27" fmla="*/ 3 h 1488"/>
                  <a:gd name="T28" fmla="*/ 114 w 1603"/>
                  <a:gd name="T29" fmla="*/ 3 h 1488"/>
                  <a:gd name="T30" fmla="*/ 124 w 1603"/>
                  <a:gd name="T31" fmla="*/ 1 h 1488"/>
                  <a:gd name="T32" fmla="*/ 137 w 1603"/>
                  <a:gd name="T33" fmla="*/ 2 h 1488"/>
                  <a:gd name="T34" fmla="*/ 151 w 1603"/>
                  <a:gd name="T35" fmla="*/ 3 h 1488"/>
                  <a:gd name="T36" fmla="*/ 164 w 1603"/>
                  <a:gd name="T37" fmla="*/ 3 h 1488"/>
                  <a:gd name="T38" fmla="*/ 179 w 1603"/>
                  <a:gd name="T39" fmla="*/ 4 h 1488"/>
                  <a:gd name="T40" fmla="*/ 191 w 1603"/>
                  <a:gd name="T41" fmla="*/ 8 h 1488"/>
                  <a:gd name="T42" fmla="*/ 204 w 1603"/>
                  <a:gd name="T43" fmla="*/ 10 h 1488"/>
                  <a:gd name="T44" fmla="*/ 215 w 1603"/>
                  <a:gd name="T45" fmla="*/ 15 h 1488"/>
                  <a:gd name="T46" fmla="*/ 224 w 1603"/>
                  <a:gd name="T47" fmla="*/ 20 h 1488"/>
                  <a:gd name="T48" fmla="*/ 234 w 1603"/>
                  <a:gd name="T49" fmla="*/ 24 h 1488"/>
                  <a:gd name="T50" fmla="*/ 244 w 1603"/>
                  <a:gd name="T51" fmla="*/ 30 h 1488"/>
                  <a:gd name="T52" fmla="*/ 251 w 1603"/>
                  <a:gd name="T53" fmla="*/ 36 h 1488"/>
                  <a:gd name="T54" fmla="*/ 255 w 1603"/>
                  <a:gd name="T55" fmla="*/ 43 h 1488"/>
                  <a:gd name="T56" fmla="*/ 263 w 1603"/>
                  <a:gd name="T57" fmla="*/ 49 h 1488"/>
                  <a:gd name="T58" fmla="*/ 266 w 1603"/>
                  <a:gd name="T59" fmla="*/ 56 h 1488"/>
                  <a:gd name="T60" fmla="*/ 270 w 1603"/>
                  <a:gd name="T61" fmla="*/ 63 h 1488"/>
                  <a:gd name="T62" fmla="*/ 271 w 1603"/>
                  <a:gd name="T63" fmla="*/ 71 h 1488"/>
                  <a:gd name="T64" fmla="*/ 271 w 1603"/>
                  <a:gd name="T65" fmla="*/ 76 h 148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03"/>
                  <a:gd name="T100" fmla="*/ 0 h 1488"/>
                  <a:gd name="T101" fmla="*/ 1603 w 1603"/>
                  <a:gd name="T102" fmla="*/ 1488 h 148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03" h="1488">
                    <a:moveTo>
                      <a:pt x="0" y="838"/>
                    </a:moveTo>
                    <a:lnTo>
                      <a:pt x="13" y="791"/>
                    </a:lnTo>
                    <a:lnTo>
                      <a:pt x="28" y="745"/>
                    </a:lnTo>
                    <a:lnTo>
                      <a:pt x="43" y="700"/>
                    </a:lnTo>
                    <a:lnTo>
                      <a:pt x="59" y="656"/>
                    </a:lnTo>
                    <a:lnTo>
                      <a:pt x="75" y="613"/>
                    </a:lnTo>
                    <a:lnTo>
                      <a:pt x="93" y="572"/>
                    </a:lnTo>
                    <a:lnTo>
                      <a:pt x="112" y="531"/>
                    </a:lnTo>
                    <a:lnTo>
                      <a:pt x="131" y="492"/>
                    </a:lnTo>
                    <a:lnTo>
                      <a:pt x="151" y="455"/>
                    </a:lnTo>
                    <a:lnTo>
                      <a:pt x="171" y="418"/>
                    </a:lnTo>
                    <a:lnTo>
                      <a:pt x="193" y="383"/>
                    </a:lnTo>
                    <a:lnTo>
                      <a:pt x="215" y="349"/>
                    </a:lnTo>
                    <a:lnTo>
                      <a:pt x="238" y="317"/>
                    </a:lnTo>
                    <a:lnTo>
                      <a:pt x="261" y="286"/>
                    </a:lnTo>
                    <a:lnTo>
                      <a:pt x="285" y="256"/>
                    </a:lnTo>
                    <a:lnTo>
                      <a:pt x="310" y="228"/>
                    </a:lnTo>
                    <a:lnTo>
                      <a:pt x="335" y="202"/>
                    </a:lnTo>
                    <a:lnTo>
                      <a:pt x="360" y="176"/>
                    </a:lnTo>
                    <a:lnTo>
                      <a:pt x="386" y="153"/>
                    </a:lnTo>
                    <a:lnTo>
                      <a:pt x="413" y="131"/>
                    </a:lnTo>
                    <a:lnTo>
                      <a:pt x="440" y="111"/>
                    </a:lnTo>
                    <a:lnTo>
                      <a:pt x="468" y="92"/>
                    </a:lnTo>
                    <a:lnTo>
                      <a:pt x="496" y="75"/>
                    </a:lnTo>
                    <a:lnTo>
                      <a:pt x="524" y="59"/>
                    </a:lnTo>
                    <a:lnTo>
                      <a:pt x="553" y="46"/>
                    </a:lnTo>
                    <a:lnTo>
                      <a:pt x="582" y="34"/>
                    </a:lnTo>
                    <a:lnTo>
                      <a:pt x="612" y="24"/>
                    </a:lnTo>
                    <a:lnTo>
                      <a:pt x="641" y="15"/>
                    </a:lnTo>
                    <a:lnTo>
                      <a:pt x="671" y="9"/>
                    </a:lnTo>
                    <a:lnTo>
                      <a:pt x="702" y="4"/>
                    </a:lnTo>
                    <a:lnTo>
                      <a:pt x="732" y="1"/>
                    </a:lnTo>
                    <a:lnTo>
                      <a:pt x="763" y="0"/>
                    </a:lnTo>
                    <a:lnTo>
                      <a:pt x="806" y="2"/>
                    </a:lnTo>
                    <a:lnTo>
                      <a:pt x="849" y="8"/>
                    </a:lnTo>
                    <a:lnTo>
                      <a:pt x="891" y="17"/>
                    </a:lnTo>
                    <a:lnTo>
                      <a:pt x="932" y="29"/>
                    </a:lnTo>
                    <a:lnTo>
                      <a:pt x="973" y="46"/>
                    </a:lnTo>
                    <a:lnTo>
                      <a:pt x="1013" y="65"/>
                    </a:lnTo>
                    <a:lnTo>
                      <a:pt x="1052" y="88"/>
                    </a:lnTo>
                    <a:lnTo>
                      <a:pt x="1090" y="114"/>
                    </a:lnTo>
                    <a:lnTo>
                      <a:pt x="1127" y="143"/>
                    </a:lnTo>
                    <a:lnTo>
                      <a:pt x="1163" y="175"/>
                    </a:lnTo>
                    <a:lnTo>
                      <a:pt x="1199" y="210"/>
                    </a:lnTo>
                    <a:lnTo>
                      <a:pt x="1233" y="247"/>
                    </a:lnTo>
                    <a:lnTo>
                      <a:pt x="1266" y="288"/>
                    </a:lnTo>
                    <a:lnTo>
                      <a:pt x="1297" y="331"/>
                    </a:lnTo>
                    <a:lnTo>
                      <a:pt x="1328" y="376"/>
                    </a:lnTo>
                    <a:lnTo>
                      <a:pt x="1357" y="424"/>
                    </a:lnTo>
                    <a:lnTo>
                      <a:pt x="1385" y="474"/>
                    </a:lnTo>
                    <a:lnTo>
                      <a:pt x="1411" y="527"/>
                    </a:lnTo>
                    <a:lnTo>
                      <a:pt x="1436" y="582"/>
                    </a:lnTo>
                    <a:lnTo>
                      <a:pt x="1460" y="638"/>
                    </a:lnTo>
                    <a:lnTo>
                      <a:pt x="1481" y="697"/>
                    </a:lnTo>
                    <a:lnTo>
                      <a:pt x="1502" y="758"/>
                    </a:lnTo>
                    <a:lnTo>
                      <a:pt x="1520" y="820"/>
                    </a:lnTo>
                    <a:lnTo>
                      <a:pt x="1537" y="884"/>
                    </a:lnTo>
                    <a:lnTo>
                      <a:pt x="1552" y="950"/>
                    </a:lnTo>
                    <a:lnTo>
                      <a:pt x="1565" y="1017"/>
                    </a:lnTo>
                    <a:lnTo>
                      <a:pt x="1577" y="1086"/>
                    </a:lnTo>
                    <a:lnTo>
                      <a:pt x="1586" y="1156"/>
                    </a:lnTo>
                    <a:lnTo>
                      <a:pt x="1593" y="1227"/>
                    </a:lnTo>
                    <a:lnTo>
                      <a:pt x="1599" y="1300"/>
                    </a:lnTo>
                    <a:lnTo>
                      <a:pt x="1602" y="1373"/>
                    </a:lnTo>
                    <a:lnTo>
                      <a:pt x="1603" y="1448"/>
                    </a:lnTo>
                    <a:lnTo>
                      <a:pt x="1603" y="1468"/>
                    </a:lnTo>
                    <a:lnTo>
                      <a:pt x="1603" y="1488"/>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2252" name="Freeform 33">
                <a:extLst>
                  <a:ext uri="{FF2B5EF4-FFF2-40B4-BE49-F238E27FC236}">
                    <a16:creationId xmlns:a16="http://schemas.microsoft.com/office/drawing/2014/main" id="{BBC75AD2-4EA2-487E-AC71-DBA58B6954B9}"/>
                  </a:ext>
                </a:extLst>
              </p:cNvPr>
              <p:cNvSpPr>
                <a:spLocks/>
              </p:cNvSpPr>
              <p:nvPr/>
            </p:nvSpPr>
            <p:spPr bwMode="auto">
              <a:xfrm>
                <a:off x="2148" y="1632"/>
                <a:ext cx="60" cy="90"/>
              </a:xfrm>
              <a:custGeom>
                <a:avLst/>
                <a:gdLst>
                  <a:gd name="T0" fmla="*/ 0 w 65"/>
                  <a:gd name="T1" fmla="*/ 0 h 104"/>
                  <a:gd name="T2" fmla="*/ 6 w 65"/>
                  <a:gd name="T3" fmla="*/ 5 h 104"/>
                  <a:gd name="T4" fmla="*/ 13 w 65"/>
                  <a:gd name="T5" fmla="*/ 3 h 104"/>
                  <a:gd name="T6" fmla="*/ 6 w 65"/>
                  <a:gd name="T7" fmla="*/ 3 h 104"/>
                  <a:gd name="T8" fmla="*/ 0 w 65"/>
                  <a:gd name="T9" fmla="*/ 0 h 104"/>
                  <a:gd name="T10" fmla="*/ 0 60000 65536"/>
                  <a:gd name="T11" fmla="*/ 0 60000 65536"/>
                  <a:gd name="T12" fmla="*/ 0 60000 65536"/>
                  <a:gd name="T13" fmla="*/ 0 60000 65536"/>
                  <a:gd name="T14" fmla="*/ 0 60000 65536"/>
                  <a:gd name="T15" fmla="*/ 0 w 65"/>
                  <a:gd name="T16" fmla="*/ 0 h 104"/>
                  <a:gd name="T17" fmla="*/ 65 w 65"/>
                  <a:gd name="T18" fmla="*/ 104 h 104"/>
                </a:gdLst>
                <a:ahLst/>
                <a:cxnLst>
                  <a:cxn ang="T10">
                    <a:pos x="T0" y="T1"/>
                  </a:cxn>
                  <a:cxn ang="T11">
                    <a:pos x="T2" y="T3"/>
                  </a:cxn>
                  <a:cxn ang="T12">
                    <a:pos x="T4" y="T5"/>
                  </a:cxn>
                  <a:cxn ang="T13">
                    <a:pos x="T6" y="T7"/>
                  </a:cxn>
                  <a:cxn ang="T14">
                    <a:pos x="T8" y="T9"/>
                  </a:cxn>
                </a:cxnLst>
                <a:rect l="T15" t="T16" r="T17" b="T18"/>
                <a:pathLst>
                  <a:path w="65" h="104">
                    <a:moveTo>
                      <a:pt x="0" y="0"/>
                    </a:moveTo>
                    <a:lnTo>
                      <a:pt x="8" y="104"/>
                    </a:lnTo>
                    <a:lnTo>
                      <a:pt x="65" y="16"/>
                    </a:lnTo>
                    <a:lnTo>
                      <a:pt x="25" y="38"/>
                    </a:lnTo>
                    <a:lnTo>
                      <a:pt x="0" y="0"/>
                    </a:lnTo>
                    <a:close/>
                  </a:path>
                </a:pathLst>
              </a:custGeom>
              <a:solidFill>
                <a:srgbClr val="0000FF"/>
              </a:solidFill>
              <a:ln w="28575">
                <a:solidFill>
                  <a:srgbClr val="0000FF"/>
                </a:solidFill>
                <a:round/>
                <a:headEnd/>
                <a:tailEnd/>
              </a:ln>
            </p:spPr>
            <p:txBody>
              <a:bodyPr/>
              <a:lstStyle/>
              <a:p>
                <a:endParaRPr lang="zh-CN" altLang="en-US"/>
              </a:p>
            </p:txBody>
          </p:sp>
          <p:sp>
            <p:nvSpPr>
              <p:cNvPr id="222253" name="Freeform 34">
                <a:extLst>
                  <a:ext uri="{FF2B5EF4-FFF2-40B4-BE49-F238E27FC236}">
                    <a16:creationId xmlns:a16="http://schemas.microsoft.com/office/drawing/2014/main" id="{B5EEE797-E453-41D8-9954-9EB566585AAA}"/>
                  </a:ext>
                </a:extLst>
              </p:cNvPr>
              <p:cNvSpPr>
                <a:spLocks/>
              </p:cNvSpPr>
              <p:nvPr/>
            </p:nvSpPr>
            <p:spPr bwMode="auto">
              <a:xfrm>
                <a:off x="2206" y="2199"/>
                <a:ext cx="1323" cy="95"/>
              </a:xfrm>
              <a:custGeom>
                <a:avLst/>
                <a:gdLst>
                  <a:gd name="T0" fmla="*/ 0 w 1473"/>
                  <a:gd name="T1" fmla="*/ 3 h 113"/>
                  <a:gd name="T2" fmla="*/ 10 w 1473"/>
                  <a:gd name="T3" fmla="*/ 3 h 113"/>
                  <a:gd name="T4" fmla="*/ 19 w 1473"/>
                  <a:gd name="T5" fmla="*/ 3 h 113"/>
                  <a:gd name="T6" fmla="*/ 28 w 1473"/>
                  <a:gd name="T7" fmla="*/ 3 h 113"/>
                  <a:gd name="T8" fmla="*/ 39 w 1473"/>
                  <a:gd name="T9" fmla="*/ 3 h 113"/>
                  <a:gd name="T10" fmla="*/ 48 w 1473"/>
                  <a:gd name="T11" fmla="*/ 3 h 113"/>
                  <a:gd name="T12" fmla="*/ 58 w 1473"/>
                  <a:gd name="T13" fmla="*/ 3 h 113"/>
                  <a:gd name="T14" fmla="*/ 68 w 1473"/>
                  <a:gd name="T15" fmla="*/ 2 h 113"/>
                  <a:gd name="T16" fmla="*/ 79 w 1473"/>
                  <a:gd name="T17" fmla="*/ 0 h 113"/>
                  <a:gd name="T18" fmla="*/ 89 w 1473"/>
                  <a:gd name="T19" fmla="*/ 2 h 113"/>
                  <a:gd name="T20" fmla="*/ 99 w 1473"/>
                  <a:gd name="T21" fmla="*/ 3 h 113"/>
                  <a:gd name="T22" fmla="*/ 108 w 1473"/>
                  <a:gd name="T23" fmla="*/ 3 h 113"/>
                  <a:gd name="T24" fmla="*/ 118 w 1473"/>
                  <a:gd name="T25" fmla="*/ 3 h 113"/>
                  <a:gd name="T26" fmla="*/ 128 w 1473"/>
                  <a:gd name="T27" fmla="*/ 3 h 113"/>
                  <a:gd name="T28" fmla="*/ 137 w 1473"/>
                  <a:gd name="T29" fmla="*/ 3 h 113"/>
                  <a:gd name="T30" fmla="*/ 146 w 1473"/>
                  <a:gd name="T31" fmla="*/ 3 h 113"/>
                  <a:gd name="T32" fmla="*/ 154 w 1473"/>
                  <a:gd name="T33" fmla="*/ 3 h 11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73"/>
                  <a:gd name="T52" fmla="*/ 0 h 113"/>
                  <a:gd name="T53" fmla="*/ 1473 w 1473"/>
                  <a:gd name="T54" fmla="*/ 113 h 11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73" h="113">
                    <a:moveTo>
                      <a:pt x="0" y="113"/>
                    </a:moveTo>
                    <a:lnTo>
                      <a:pt x="87" y="87"/>
                    </a:lnTo>
                    <a:lnTo>
                      <a:pt x="176" y="64"/>
                    </a:lnTo>
                    <a:lnTo>
                      <a:pt x="268" y="45"/>
                    </a:lnTo>
                    <a:lnTo>
                      <a:pt x="362" y="29"/>
                    </a:lnTo>
                    <a:lnTo>
                      <a:pt x="457" y="16"/>
                    </a:lnTo>
                    <a:lnTo>
                      <a:pt x="554" y="7"/>
                    </a:lnTo>
                    <a:lnTo>
                      <a:pt x="651" y="2"/>
                    </a:lnTo>
                    <a:lnTo>
                      <a:pt x="750" y="0"/>
                    </a:lnTo>
                    <a:lnTo>
                      <a:pt x="845" y="2"/>
                    </a:lnTo>
                    <a:lnTo>
                      <a:pt x="939" y="7"/>
                    </a:lnTo>
                    <a:lnTo>
                      <a:pt x="1032" y="15"/>
                    </a:lnTo>
                    <a:lnTo>
                      <a:pt x="1124" y="27"/>
                    </a:lnTo>
                    <a:lnTo>
                      <a:pt x="1214" y="41"/>
                    </a:lnTo>
                    <a:lnTo>
                      <a:pt x="1302" y="59"/>
                    </a:lnTo>
                    <a:lnTo>
                      <a:pt x="1389" y="80"/>
                    </a:lnTo>
                    <a:lnTo>
                      <a:pt x="1473" y="104"/>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2254" name="Freeform 35">
                <a:extLst>
                  <a:ext uri="{FF2B5EF4-FFF2-40B4-BE49-F238E27FC236}">
                    <a16:creationId xmlns:a16="http://schemas.microsoft.com/office/drawing/2014/main" id="{465CB12C-DC37-4A0B-9CFC-C4EB560E5E2A}"/>
                  </a:ext>
                </a:extLst>
              </p:cNvPr>
              <p:cNvSpPr>
                <a:spLocks/>
              </p:cNvSpPr>
              <p:nvPr/>
            </p:nvSpPr>
            <p:spPr bwMode="auto">
              <a:xfrm>
                <a:off x="2208" y="2365"/>
                <a:ext cx="367" cy="106"/>
              </a:xfrm>
              <a:custGeom>
                <a:avLst/>
                <a:gdLst>
                  <a:gd name="T0" fmla="*/ 173 w 381"/>
                  <a:gd name="T1" fmla="*/ 6918 h 86"/>
                  <a:gd name="T2" fmla="*/ 129 w 381"/>
                  <a:gd name="T3" fmla="*/ 5613 h 86"/>
                  <a:gd name="T4" fmla="*/ 85 w 381"/>
                  <a:gd name="T5" fmla="*/ 4048 h 86"/>
                  <a:gd name="T6" fmla="*/ 41 w 381"/>
                  <a:gd name="T7" fmla="*/ 2200 h 86"/>
                  <a:gd name="T8" fmla="*/ 0 w 381"/>
                  <a:gd name="T9" fmla="*/ 0 h 86"/>
                  <a:gd name="T10" fmla="*/ 0 60000 65536"/>
                  <a:gd name="T11" fmla="*/ 0 60000 65536"/>
                  <a:gd name="T12" fmla="*/ 0 60000 65536"/>
                  <a:gd name="T13" fmla="*/ 0 60000 65536"/>
                  <a:gd name="T14" fmla="*/ 0 60000 65536"/>
                  <a:gd name="T15" fmla="*/ 0 w 381"/>
                  <a:gd name="T16" fmla="*/ 0 h 86"/>
                  <a:gd name="T17" fmla="*/ 381 w 381"/>
                  <a:gd name="T18" fmla="*/ 86 h 86"/>
                </a:gdLst>
                <a:ahLst/>
                <a:cxnLst>
                  <a:cxn ang="T10">
                    <a:pos x="T0" y="T1"/>
                  </a:cxn>
                  <a:cxn ang="T11">
                    <a:pos x="T2" y="T3"/>
                  </a:cxn>
                  <a:cxn ang="T12">
                    <a:pos x="T4" y="T5"/>
                  </a:cxn>
                  <a:cxn ang="T13">
                    <a:pos x="T6" y="T7"/>
                  </a:cxn>
                  <a:cxn ang="T14">
                    <a:pos x="T8" y="T9"/>
                  </a:cxn>
                </a:cxnLst>
                <a:rect l="T15" t="T16" r="T17" b="T18"/>
                <a:pathLst>
                  <a:path w="381" h="86">
                    <a:moveTo>
                      <a:pt x="381" y="86"/>
                    </a:moveTo>
                    <a:lnTo>
                      <a:pt x="282" y="70"/>
                    </a:lnTo>
                    <a:lnTo>
                      <a:pt x="185" y="50"/>
                    </a:lnTo>
                    <a:lnTo>
                      <a:pt x="91" y="27"/>
                    </a:lnTo>
                    <a:lnTo>
                      <a:pt x="0" y="0"/>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2255" name="Freeform 36">
                <a:extLst>
                  <a:ext uri="{FF2B5EF4-FFF2-40B4-BE49-F238E27FC236}">
                    <a16:creationId xmlns:a16="http://schemas.microsoft.com/office/drawing/2014/main" id="{11203E6E-5C1E-44F7-BF01-B8F4F569590D}"/>
                  </a:ext>
                </a:extLst>
              </p:cNvPr>
              <p:cNvSpPr>
                <a:spLocks/>
              </p:cNvSpPr>
              <p:nvPr/>
            </p:nvSpPr>
            <p:spPr bwMode="auto">
              <a:xfrm>
                <a:off x="2184" y="2405"/>
                <a:ext cx="350" cy="176"/>
              </a:xfrm>
              <a:custGeom>
                <a:avLst/>
                <a:gdLst>
                  <a:gd name="T0" fmla="*/ 625 w 340"/>
                  <a:gd name="T1" fmla="*/ 5 h 211"/>
                  <a:gd name="T2" fmla="*/ 543 w 340"/>
                  <a:gd name="T3" fmla="*/ 5 h 211"/>
                  <a:gd name="T4" fmla="*/ 460 w 340"/>
                  <a:gd name="T5" fmla="*/ 4 h 211"/>
                  <a:gd name="T6" fmla="*/ 378 w 340"/>
                  <a:gd name="T7" fmla="*/ 3 h 211"/>
                  <a:gd name="T8" fmla="*/ 300 w 340"/>
                  <a:gd name="T9" fmla="*/ 3 h 211"/>
                  <a:gd name="T10" fmla="*/ 224 w 340"/>
                  <a:gd name="T11" fmla="*/ 3 h 211"/>
                  <a:gd name="T12" fmla="*/ 146 w 340"/>
                  <a:gd name="T13" fmla="*/ 3 h 211"/>
                  <a:gd name="T14" fmla="*/ 68 w 340"/>
                  <a:gd name="T15" fmla="*/ 3 h 211"/>
                  <a:gd name="T16" fmla="*/ 0 w 340"/>
                  <a:gd name="T17" fmla="*/ 0 h 2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0"/>
                  <a:gd name="T28" fmla="*/ 0 h 211"/>
                  <a:gd name="T29" fmla="*/ 340 w 340"/>
                  <a:gd name="T30" fmla="*/ 211 h 21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0" h="211">
                    <a:moveTo>
                      <a:pt x="340" y="211"/>
                    </a:moveTo>
                    <a:lnTo>
                      <a:pt x="295" y="191"/>
                    </a:lnTo>
                    <a:lnTo>
                      <a:pt x="250" y="170"/>
                    </a:lnTo>
                    <a:lnTo>
                      <a:pt x="206" y="146"/>
                    </a:lnTo>
                    <a:lnTo>
                      <a:pt x="163" y="121"/>
                    </a:lnTo>
                    <a:lnTo>
                      <a:pt x="121" y="93"/>
                    </a:lnTo>
                    <a:lnTo>
                      <a:pt x="80" y="64"/>
                    </a:lnTo>
                    <a:lnTo>
                      <a:pt x="39" y="33"/>
                    </a:lnTo>
                    <a:lnTo>
                      <a:pt x="0" y="0"/>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2256" name="Freeform 37">
                <a:extLst>
                  <a:ext uri="{FF2B5EF4-FFF2-40B4-BE49-F238E27FC236}">
                    <a16:creationId xmlns:a16="http://schemas.microsoft.com/office/drawing/2014/main" id="{66961728-D075-4A24-AF48-F0C4181398E5}"/>
                  </a:ext>
                </a:extLst>
              </p:cNvPr>
              <p:cNvSpPr>
                <a:spLocks/>
              </p:cNvSpPr>
              <p:nvPr/>
            </p:nvSpPr>
            <p:spPr bwMode="auto">
              <a:xfrm>
                <a:off x="2563" y="2039"/>
                <a:ext cx="974" cy="219"/>
              </a:xfrm>
              <a:custGeom>
                <a:avLst/>
                <a:gdLst>
                  <a:gd name="T0" fmla="*/ 0 w 1084"/>
                  <a:gd name="T1" fmla="*/ 3 h 261"/>
                  <a:gd name="T2" fmla="*/ 4 w 1084"/>
                  <a:gd name="T3" fmla="*/ 3 h 261"/>
                  <a:gd name="T4" fmla="*/ 10 w 1084"/>
                  <a:gd name="T5" fmla="*/ 3 h 261"/>
                  <a:gd name="T6" fmla="*/ 13 w 1084"/>
                  <a:gd name="T7" fmla="*/ 3 h 261"/>
                  <a:gd name="T8" fmla="*/ 19 w 1084"/>
                  <a:gd name="T9" fmla="*/ 3 h 261"/>
                  <a:gd name="T10" fmla="*/ 23 w 1084"/>
                  <a:gd name="T11" fmla="*/ 3 h 261"/>
                  <a:gd name="T12" fmla="*/ 28 w 1084"/>
                  <a:gd name="T13" fmla="*/ 3 h 261"/>
                  <a:gd name="T14" fmla="*/ 32 w 1084"/>
                  <a:gd name="T15" fmla="*/ 1 h 261"/>
                  <a:gd name="T16" fmla="*/ 38 w 1084"/>
                  <a:gd name="T17" fmla="*/ 0 h 261"/>
                  <a:gd name="T18" fmla="*/ 43 w 1084"/>
                  <a:gd name="T19" fmla="*/ 1 h 261"/>
                  <a:gd name="T20" fmla="*/ 48 w 1084"/>
                  <a:gd name="T21" fmla="*/ 3 h 261"/>
                  <a:gd name="T22" fmla="*/ 53 w 1084"/>
                  <a:gd name="T23" fmla="*/ 3 h 261"/>
                  <a:gd name="T24" fmla="*/ 59 w 1084"/>
                  <a:gd name="T25" fmla="*/ 3 h 261"/>
                  <a:gd name="T26" fmla="*/ 62 w 1084"/>
                  <a:gd name="T27" fmla="*/ 3 h 261"/>
                  <a:gd name="T28" fmla="*/ 67 w 1084"/>
                  <a:gd name="T29" fmla="*/ 3 h 261"/>
                  <a:gd name="T30" fmla="*/ 73 w 1084"/>
                  <a:gd name="T31" fmla="*/ 3 h 261"/>
                  <a:gd name="T32" fmla="*/ 77 w 1084"/>
                  <a:gd name="T33" fmla="*/ 3 h 261"/>
                  <a:gd name="T34" fmla="*/ 83 w 1084"/>
                  <a:gd name="T35" fmla="*/ 3 h 261"/>
                  <a:gd name="T36" fmla="*/ 87 w 1084"/>
                  <a:gd name="T37" fmla="*/ 3 h 261"/>
                  <a:gd name="T38" fmla="*/ 92 w 1084"/>
                  <a:gd name="T39" fmla="*/ 3 h 261"/>
                  <a:gd name="T40" fmla="*/ 96 w 1084"/>
                  <a:gd name="T41" fmla="*/ 4 h 261"/>
                  <a:gd name="T42" fmla="*/ 102 w 1084"/>
                  <a:gd name="T43" fmla="*/ 4 h 261"/>
                  <a:gd name="T44" fmla="*/ 107 w 1084"/>
                  <a:gd name="T45" fmla="*/ 5 h 261"/>
                  <a:gd name="T46" fmla="*/ 111 w 1084"/>
                  <a:gd name="T47" fmla="*/ 6 h 261"/>
                  <a:gd name="T48" fmla="*/ 114 w 1084"/>
                  <a:gd name="T49" fmla="*/ 7 h 26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84"/>
                  <a:gd name="T76" fmla="*/ 0 h 261"/>
                  <a:gd name="T77" fmla="*/ 1084 w 1084"/>
                  <a:gd name="T78" fmla="*/ 261 h 26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84" h="261">
                    <a:moveTo>
                      <a:pt x="0" y="57"/>
                    </a:moveTo>
                    <a:lnTo>
                      <a:pt x="43" y="44"/>
                    </a:lnTo>
                    <a:lnTo>
                      <a:pt x="87" y="32"/>
                    </a:lnTo>
                    <a:lnTo>
                      <a:pt x="131" y="22"/>
                    </a:lnTo>
                    <a:lnTo>
                      <a:pt x="175" y="14"/>
                    </a:lnTo>
                    <a:lnTo>
                      <a:pt x="220" y="8"/>
                    </a:lnTo>
                    <a:lnTo>
                      <a:pt x="264" y="4"/>
                    </a:lnTo>
                    <a:lnTo>
                      <a:pt x="309" y="1"/>
                    </a:lnTo>
                    <a:lnTo>
                      <a:pt x="354" y="0"/>
                    </a:lnTo>
                    <a:lnTo>
                      <a:pt x="403" y="1"/>
                    </a:lnTo>
                    <a:lnTo>
                      <a:pt x="451" y="4"/>
                    </a:lnTo>
                    <a:lnTo>
                      <a:pt x="500" y="10"/>
                    </a:lnTo>
                    <a:lnTo>
                      <a:pt x="548" y="17"/>
                    </a:lnTo>
                    <a:lnTo>
                      <a:pt x="595" y="26"/>
                    </a:lnTo>
                    <a:lnTo>
                      <a:pt x="643" y="38"/>
                    </a:lnTo>
                    <a:lnTo>
                      <a:pt x="689" y="51"/>
                    </a:lnTo>
                    <a:lnTo>
                      <a:pt x="736" y="67"/>
                    </a:lnTo>
                    <a:lnTo>
                      <a:pt x="782" y="84"/>
                    </a:lnTo>
                    <a:lnTo>
                      <a:pt x="827" y="104"/>
                    </a:lnTo>
                    <a:lnTo>
                      <a:pt x="872" y="125"/>
                    </a:lnTo>
                    <a:lnTo>
                      <a:pt x="916" y="149"/>
                    </a:lnTo>
                    <a:lnTo>
                      <a:pt x="959" y="174"/>
                    </a:lnTo>
                    <a:lnTo>
                      <a:pt x="1002" y="201"/>
                    </a:lnTo>
                    <a:lnTo>
                      <a:pt x="1043" y="230"/>
                    </a:lnTo>
                    <a:lnTo>
                      <a:pt x="1084" y="261"/>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2257" name="Freeform 38">
                <a:extLst>
                  <a:ext uri="{FF2B5EF4-FFF2-40B4-BE49-F238E27FC236}">
                    <a16:creationId xmlns:a16="http://schemas.microsoft.com/office/drawing/2014/main" id="{2699E268-4AE4-486B-BC48-764B812CE4CA}"/>
                  </a:ext>
                </a:extLst>
              </p:cNvPr>
              <p:cNvSpPr>
                <a:spLocks/>
              </p:cNvSpPr>
              <p:nvPr/>
            </p:nvSpPr>
            <p:spPr bwMode="auto">
              <a:xfrm>
                <a:off x="2546" y="2038"/>
                <a:ext cx="94" cy="55"/>
              </a:xfrm>
              <a:custGeom>
                <a:avLst/>
                <a:gdLst>
                  <a:gd name="T0" fmla="*/ 10 w 104"/>
                  <a:gd name="T1" fmla="*/ 0 h 66"/>
                  <a:gd name="T2" fmla="*/ 0 w 104"/>
                  <a:gd name="T3" fmla="*/ 3 h 66"/>
                  <a:gd name="T4" fmla="*/ 13 w 104"/>
                  <a:gd name="T5" fmla="*/ 3 h 66"/>
                  <a:gd name="T6" fmla="*/ 8 w 104"/>
                  <a:gd name="T7" fmla="*/ 3 h 66"/>
                  <a:gd name="T8" fmla="*/ 10 w 104"/>
                  <a:gd name="T9" fmla="*/ 0 h 66"/>
                  <a:gd name="T10" fmla="*/ 0 60000 65536"/>
                  <a:gd name="T11" fmla="*/ 0 60000 65536"/>
                  <a:gd name="T12" fmla="*/ 0 60000 65536"/>
                  <a:gd name="T13" fmla="*/ 0 60000 65536"/>
                  <a:gd name="T14" fmla="*/ 0 60000 65536"/>
                  <a:gd name="T15" fmla="*/ 0 w 104"/>
                  <a:gd name="T16" fmla="*/ 0 h 66"/>
                  <a:gd name="T17" fmla="*/ 104 w 104"/>
                  <a:gd name="T18" fmla="*/ 66 h 66"/>
                </a:gdLst>
                <a:ahLst/>
                <a:cxnLst>
                  <a:cxn ang="T10">
                    <a:pos x="T0" y="T1"/>
                  </a:cxn>
                  <a:cxn ang="T11">
                    <a:pos x="T2" y="T3"/>
                  </a:cxn>
                  <a:cxn ang="T12">
                    <a:pos x="T4" y="T5"/>
                  </a:cxn>
                  <a:cxn ang="T13">
                    <a:pos x="T6" y="T7"/>
                  </a:cxn>
                  <a:cxn ang="T14">
                    <a:pos x="T8" y="T9"/>
                  </a:cxn>
                </a:cxnLst>
                <a:rect l="T15" t="T16" r="T17" b="T18"/>
                <a:pathLst>
                  <a:path w="104" h="66">
                    <a:moveTo>
                      <a:pt x="81" y="0"/>
                    </a:moveTo>
                    <a:lnTo>
                      <a:pt x="0" y="66"/>
                    </a:lnTo>
                    <a:lnTo>
                      <a:pt x="104" y="63"/>
                    </a:lnTo>
                    <a:lnTo>
                      <a:pt x="64" y="43"/>
                    </a:lnTo>
                    <a:lnTo>
                      <a:pt x="81" y="0"/>
                    </a:lnTo>
                    <a:close/>
                  </a:path>
                </a:pathLst>
              </a:custGeom>
              <a:solidFill>
                <a:srgbClr val="0000FF"/>
              </a:solidFill>
              <a:ln w="28575">
                <a:solidFill>
                  <a:srgbClr val="0000FF"/>
                </a:solidFill>
                <a:round/>
                <a:headEnd/>
                <a:tailEnd/>
              </a:ln>
            </p:spPr>
            <p:txBody>
              <a:bodyPr/>
              <a:lstStyle/>
              <a:p>
                <a:endParaRPr lang="zh-CN" altLang="en-US"/>
              </a:p>
            </p:txBody>
          </p:sp>
          <p:sp>
            <p:nvSpPr>
              <p:cNvPr id="222258" name="Freeform 39">
                <a:extLst>
                  <a:ext uri="{FF2B5EF4-FFF2-40B4-BE49-F238E27FC236}">
                    <a16:creationId xmlns:a16="http://schemas.microsoft.com/office/drawing/2014/main" id="{2CCA3841-95F7-4E88-AFDE-E6D90D7E8955}"/>
                  </a:ext>
                </a:extLst>
              </p:cNvPr>
              <p:cNvSpPr>
                <a:spLocks/>
              </p:cNvSpPr>
              <p:nvPr/>
            </p:nvSpPr>
            <p:spPr bwMode="auto">
              <a:xfrm>
                <a:off x="2579" y="2200"/>
                <a:ext cx="949" cy="87"/>
              </a:xfrm>
              <a:custGeom>
                <a:avLst/>
                <a:gdLst>
                  <a:gd name="T0" fmla="*/ 0 w 1058"/>
                  <a:gd name="T1" fmla="*/ 3 h 104"/>
                  <a:gd name="T2" fmla="*/ 9 w 1058"/>
                  <a:gd name="T3" fmla="*/ 3 h 104"/>
                  <a:gd name="T4" fmla="*/ 18 w 1058"/>
                  <a:gd name="T5" fmla="*/ 3 h 104"/>
                  <a:gd name="T6" fmla="*/ 25 w 1058"/>
                  <a:gd name="T7" fmla="*/ 1 h 104"/>
                  <a:gd name="T8" fmla="*/ 35 w 1058"/>
                  <a:gd name="T9" fmla="*/ 0 h 104"/>
                  <a:gd name="T10" fmla="*/ 43 w 1058"/>
                  <a:gd name="T11" fmla="*/ 2 h 104"/>
                  <a:gd name="T12" fmla="*/ 53 w 1058"/>
                  <a:gd name="T13" fmla="*/ 3 h 104"/>
                  <a:gd name="T14" fmla="*/ 64 w 1058"/>
                  <a:gd name="T15" fmla="*/ 3 h 104"/>
                  <a:gd name="T16" fmla="*/ 73 w 1058"/>
                  <a:gd name="T17" fmla="*/ 3 h 104"/>
                  <a:gd name="T18" fmla="*/ 82 w 1058"/>
                  <a:gd name="T19" fmla="*/ 3 h 104"/>
                  <a:gd name="T20" fmla="*/ 90 w 1058"/>
                  <a:gd name="T21" fmla="*/ 3 h 104"/>
                  <a:gd name="T22" fmla="*/ 99 w 1058"/>
                  <a:gd name="T23" fmla="*/ 3 h 104"/>
                  <a:gd name="T24" fmla="*/ 109 w 1058"/>
                  <a:gd name="T25" fmla="*/ 3 h 10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58"/>
                  <a:gd name="T40" fmla="*/ 0 h 104"/>
                  <a:gd name="T41" fmla="*/ 1058 w 1058"/>
                  <a:gd name="T42" fmla="*/ 104 h 10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58" h="104">
                    <a:moveTo>
                      <a:pt x="0" y="21"/>
                    </a:moveTo>
                    <a:lnTo>
                      <a:pt x="83" y="11"/>
                    </a:lnTo>
                    <a:lnTo>
                      <a:pt x="166" y="5"/>
                    </a:lnTo>
                    <a:lnTo>
                      <a:pt x="250" y="1"/>
                    </a:lnTo>
                    <a:lnTo>
                      <a:pt x="335" y="0"/>
                    </a:lnTo>
                    <a:lnTo>
                      <a:pt x="430" y="2"/>
                    </a:lnTo>
                    <a:lnTo>
                      <a:pt x="524" y="7"/>
                    </a:lnTo>
                    <a:lnTo>
                      <a:pt x="617" y="15"/>
                    </a:lnTo>
                    <a:lnTo>
                      <a:pt x="709" y="27"/>
                    </a:lnTo>
                    <a:lnTo>
                      <a:pt x="799" y="41"/>
                    </a:lnTo>
                    <a:lnTo>
                      <a:pt x="887" y="59"/>
                    </a:lnTo>
                    <a:lnTo>
                      <a:pt x="974" y="80"/>
                    </a:lnTo>
                    <a:lnTo>
                      <a:pt x="1058" y="104"/>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2259" name="Freeform 40">
                <a:extLst>
                  <a:ext uri="{FF2B5EF4-FFF2-40B4-BE49-F238E27FC236}">
                    <a16:creationId xmlns:a16="http://schemas.microsoft.com/office/drawing/2014/main" id="{9CD969EA-ACFA-4C50-8954-A1067111DF97}"/>
                  </a:ext>
                </a:extLst>
              </p:cNvPr>
              <p:cNvSpPr>
                <a:spLocks/>
              </p:cNvSpPr>
              <p:nvPr/>
            </p:nvSpPr>
            <p:spPr bwMode="auto">
              <a:xfrm>
                <a:off x="2592" y="2183"/>
                <a:ext cx="92" cy="55"/>
              </a:xfrm>
              <a:custGeom>
                <a:avLst/>
                <a:gdLst>
                  <a:gd name="T0" fmla="*/ 9 w 103"/>
                  <a:gd name="T1" fmla="*/ 0 h 66"/>
                  <a:gd name="T2" fmla="*/ 0 w 103"/>
                  <a:gd name="T3" fmla="*/ 3 h 66"/>
                  <a:gd name="T4" fmla="*/ 10 w 103"/>
                  <a:gd name="T5" fmla="*/ 3 h 66"/>
                  <a:gd name="T6" fmla="*/ 6 w 103"/>
                  <a:gd name="T7" fmla="*/ 3 h 66"/>
                  <a:gd name="T8" fmla="*/ 9 w 103"/>
                  <a:gd name="T9" fmla="*/ 0 h 66"/>
                  <a:gd name="T10" fmla="*/ 0 60000 65536"/>
                  <a:gd name="T11" fmla="*/ 0 60000 65536"/>
                  <a:gd name="T12" fmla="*/ 0 60000 65536"/>
                  <a:gd name="T13" fmla="*/ 0 60000 65536"/>
                  <a:gd name="T14" fmla="*/ 0 60000 65536"/>
                  <a:gd name="T15" fmla="*/ 0 w 103"/>
                  <a:gd name="T16" fmla="*/ 0 h 66"/>
                  <a:gd name="T17" fmla="*/ 103 w 103"/>
                  <a:gd name="T18" fmla="*/ 66 h 66"/>
                </a:gdLst>
                <a:ahLst/>
                <a:cxnLst>
                  <a:cxn ang="T10">
                    <a:pos x="T0" y="T1"/>
                  </a:cxn>
                  <a:cxn ang="T11">
                    <a:pos x="T2" y="T3"/>
                  </a:cxn>
                  <a:cxn ang="T12">
                    <a:pos x="T4" y="T5"/>
                  </a:cxn>
                  <a:cxn ang="T13">
                    <a:pos x="T6" y="T7"/>
                  </a:cxn>
                  <a:cxn ang="T14">
                    <a:pos x="T8" y="T9"/>
                  </a:cxn>
                </a:cxnLst>
                <a:rect l="T15" t="T16" r="T17" b="T18"/>
                <a:pathLst>
                  <a:path w="103" h="66">
                    <a:moveTo>
                      <a:pt x="93" y="0"/>
                    </a:moveTo>
                    <a:lnTo>
                      <a:pt x="0" y="48"/>
                    </a:lnTo>
                    <a:lnTo>
                      <a:pt x="103" y="66"/>
                    </a:lnTo>
                    <a:lnTo>
                      <a:pt x="67" y="38"/>
                    </a:lnTo>
                    <a:lnTo>
                      <a:pt x="93" y="0"/>
                    </a:lnTo>
                    <a:close/>
                  </a:path>
                </a:pathLst>
              </a:custGeom>
              <a:solidFill>
                <a:srgbClr val="0000FF"/>
              </a:solidFill>
              <a:ln w="28575">
                <a:solidFill>
                  <a:srgbClr val="0000FF"/>
                </a:solidFill>
                <a:round/>
                <a:headEnd/>
                <a:tailEnd/>
              </a:ln>
            </p:spPr>
            <p:txBody>
              <a:bodyPr/>
              <a:lstStyle/>
              <a:p>
                <a:endParaRPr lang="zh-CN" altLang="en-US"/>
              </a:p>
            </p:txBody>
          </p:sp>
          <p:sp>
            <p:nvSpPr>
              <p:cNvPr id="222260" name="Freeform 41">
                <a:extLst>
                  <a:ext uri="{FF2B5EF4-FFF2-40B4-BE49-F238E27FC236}">
                    <a16:creationId xmlns:a16="http://schemas.microsoft.com/office/drawing/2014/main" id="{B9A0BB76-B552-4A88-9C2A-9D6726FCCF02}"/>
                  </a:ext>
                </a:extLst>
              </p:cNvPr>
              <p:cNvSpPr>
                <a:spLocks/>
              </p:cNvSpPr>
              <p:nvPr/>
            </p:nvSpPr>
            <p:spPr bwMode="auto">
              <a:xfrm>
                <a:off x="2197" y="1757"/>
                <a:ext cx="1374" cy="469"/>
              </a:xfrm>
              <a:custGeom>
                <a:avLst/>
                <a:gdLst>
                  <a:gd name="T0" fmla="*/ 0 w 1531"/>
                  <a:gd name="T1" fmla="*/ 13 h 559"/>
                  <a:gd name="T2" fmla="*/ 4 w 1531"/>
                  <a:gd name="T3" fmla="*/ 12 h 559"/>
                  <a:gd name="T4" fmla="*/ 7 w 1531"/>
                  <a:gd name="T5" fmla="*/ 10 h 559"/>
                  <a:gd name="T6" fmla="*/ 11 w 1531"/>
                  <a:gd name="T7" fmla="*/ 9 h 559"/>
                  <a:gd name="T8" fmla="*/ 14 w 1531"/>
                  <a:gd name="T9" fmla="*/ 8 h 559"/>
                  <a:gd name="T10" fmla="*/ 20 w 1531"/>
                  <a:gd name="T11" fmla="*/ 7 h 559"/>
                  <a:gd name="T12" fmla="*/ 24 w 1531"/>
                  <a:gd name="T13" fmla="*/ 6 h 559"/>
                  <a:gd name="T14" fmla="*/ 28 w 1531"/>
                  <a:gd name="T15" fmla="*/ 5 h 559"/>
                  <a:gd name="T16" fmla="*/ 35 w 1531"/>
                  <a:gd name="T17" fmla="*/ 3 h 559"/>
                  <a:gd name="T18" fmla="*/ 37 w 1531"/>
                  <a:gd name="T19" fmla="*/ 3 h 559"/>
                  <a:gd name="T20" fmla="*/ 39 w 1531"/>
                  <a:gd name="T21" fmla="*/ 3 h 559"/>
                  <a:gd name="T22" fmla="*/ 42 w 1531"/>
                  <a:gd name="T23" fmla="*/ 3 h 559"/>
                  <a:gd name="T24" fmla="*/ 43 w 1531"/>
                  <a:gd name="T25" fmla="*/ 3 h 559"/>
                  <a:gd name="T26" fmla="*/ 48 w 1531"/>
                  <a:gd name="T27" fmla="*/ 3 h 559"/>
                  <a:gd name="T28" fmla="*/ 49 w 1531"/>
                  <a:gd name="T29" fmla="*/ 3 h 559"/>
                  <a:gd name="T30" fmla="*/ 53 w 1531"/>
                  <a:gd name="T31" fmla="*/ 3 h 559"/>
                  <a:gd name="T32" fmla="*/ 55 w 1531"/>
                  <a:gd name="T33" fmla="*/ 3 h 559"/>
                  <a:gd name="T34" fmla="*/ 58 w 1531"/>
                  <a:gd name="T35" fmla="*/ 3 h 559"/>
                  <a:gd name="T36" fmla="*/ 59 w 1531"/>
                  <a:gd name="T37" fmla="*/ 3 h 559"/>
                  <a:gd name="T38" fmla="*/ 64 w 1531"/>
                  <a:gd name="T39" fmla="*/ 3 h 559"/>
                  <a:gd name="T40" fmla="*/ 66 w 1531"/>
                  <a:gd name="T41" fmla="*/ 3 h 559"/>
                  <a:gd name="T42" fmla="*/ 70 w 1531"/>
                  <a:gd name="T43" fmla="*/ 3 h 559"/>
                  <a:gd name="T44" fmla="*/ 73 w 1531"/>
                  <a:gd name="T45" fmla="*/ 2 h 559"/>
                  <a:gd name="T46" fmla="*/ 74 w 1531"/>
                  <a:gd name="T47" fmla="*/ 1 h 559"/>
                  <a:gd name="T48" fmla="*/ 79 w 1531"/>
                  <a:gd name="T49" fmla="*/ 0 h 559"/>
                  <a:gd name="T50" fmla="*/ 82 w 1531"/>
                  <a:gd name="T51" fmla="*/ 1 h 559"/>
                  <a:gd name="T52" fmla="*/ 83 w 1531"/>
                  <a:gd name="T53" fmla="*/ 2 h 559"/>
                  <a:gd name="T54" fmla="*/ 88 w 1531"/>
                  <a:gd name="T55" fmla="*/ 3 h 559"/>
                  <a:gd name="T56" fmla="*/ 91 w 1531"/>
                  <a:gd name="T57" fmla="*/ 3 h 559"/>
                  <a:gd name="T58" fmla="*/ 93 w 1531"/>
                  <a:gd name="T59" fmla="*/ 3 h 559"/>
                  <a:gd name="T60" fmla="*/ 97 w 1531"/>
                  <a:gd name="T61" fmla="*/ 3 h 559"/>
                  <a:gd name="T62" fmla="*/ 99 w 1531"/>
                  <a:gd name="T63" fmla="*/ 3 h 559"/>
                  <a:gd name="T64" fmla="*/ 102 w 1531"/>
                  <a:gd name="T65" fmla="*/ 3 h 559"/>
                  <a:gd name="T66" fmla="*/ 104 w 1531"/>
                  <a:gd name="T67" fmla="*/ 3 h 559"/>
                  <a:gd name="T68" fmla="*/ 108 w 1531"/>
                  <a:gd name="T69" fmla="*/ 3 h 559"/>
                  <a:gd name="T70" fmla="*/ 110 w 1531"/>
                  <a:gd name="T71" fmla="*/ 3 h 559"/>
                  <a:gd name="T72" fmla="*/ 113 w 1531"/>
                  <a:gd name="T73" fmla="*/ 3 h 559"/>
                  <a:gd name="T74" fmla="*/ 116 w 1531"/>
                  <a:gd name="T75" fmla="*/ 3 h 559"/>
                  <a:gd name="T76" fmla="*/ 118 w 1531"/>
                  <a:gd name="T77" fmla="*/ 3 h 559"/>
                  <a:gd name="T78" fmla="*/ 122 w 1531"/>
                  <a:gd name="T79" fmla="*/ 3 h 559"/>
                  <a:gd name="T80" fmla="*/ 123 w 1531"/>
                  <a:gd name="T81" fmla="*/ 4 h 559"/>
                  <a:gd name="T82" fmla="*/ 126 w 1531"/>
                  <a:gd name="T83" fmla="*/ 4 h 559"/>
                  <a:gd name="T84" fmla="*/ 129 w 1531"/>
                  <a:gd name="T85" fmla="*/ 5 h 559"/>
                  <a:gd name="T86" fmla="*/ 134 w 1531"/>
                  <a:gd name="T87" fmla="*/ 6 h 559"/>
                  <a:gd name="T88" fmla="*/ 137 w 1531"/>
                  <a:gd name="T89" fmla="*/ 7 h 559"/>
                  <a:gd name="T90" fmla="*/ 143 w 1531"/>
                  <a:gd name="T91" fmla="*/ 8 h 559"/>
                  <a:gd name="T92" fmla="*/ 146 w 1531"/>
                  <a:gd name="T93" fmla="*/ 9 h 559"/>
                  <a:gd name="T94" fmla="*/ 151 w 1531"/>
                  <a:gd name="T95" fmla="*/ 11 h 559"/>
                  <a:gd name="T96" fmla="*/ 153 w 1531"/>
                  <a:gd name="T97" fmla="*/ 12 h 559"/>
                  <a:gd name="T98" fmla="*/ 158 w 1531"/>
                  <a:gd name="T99" fmla="*/ 14 h 55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31"/>
                  <a:gd name="T151" fmla="*/ 0 h 559"/>
                  <a:gd name="T152" fmla="*/ 1531 w 1531"/>
                  <a:gd name="T153" fmla="*/ 559 h 55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31" h="559">
                    <a:moveTo>
                      <a:pt x="0" y="542"/>
                    </a:moveTo>
                    <a:lnTo>
                      <a:pt x="33" y="480"/>
                    </a:lnTo>
                    <a:lnTo>
                      <a:pt x="69" y="421"/>
                    </a:lnTo>
                    <a:lnTo>
                      <a:pt x="107" y="366"/>
                    </a:lnTo>
                    <a:lnTo>
                      <a:pt x="147" y="314"/>
                    </a:lnTo>
                    <a:lnTo>
                      <a:pt x="190" y="266"/>
                    </a:lnTo>
                    <a:lnTo>
                      <a:pt x="234" y="222"/>
                    </a:lnTo>
                    <a:lnTo>
                      <a:pt x="281" y="181"/>
                    </a:lnTo>
                    <a:lnTo>
                      <a:pt x="329" y="144"/>
                    </a:lnTo>
                    <a:lnTo>
                      <a:pt x="354" y="127"/>
                    </a:lnTo>
                    <a:lnTo>
                      <a:pt x="379" y="111"/>
                    </a:lnTo>
                    <a:lnTo>
                      <a:pt x="404" y="96"/>
                    </a:lnTo>
                    <a:lnTo>
                      <a:pt x="430" y="82"/>
                    </a:lnTo>
                    <a:lnTo>
                      <a:pt x="456" y="69"/>
                    </a:lnTo>
                    <a:lnTo>
                      <a:pt x="483" y="57"/>
                    </a:lnTo>
                    <a:lnTo>
                      <a:pt x="510" y="47"/>
                    </a:lnTo>
                    <a:lnTo>
                      <a:pt x="537" y="37"/>
                    </a:lnTo>
                    <a:lnTo>
                      <a:pt x="564" y="28"/>
                    </a:lnTo>
                    <a:lnTo>
                      <a:pt x="592" y="21"/>
                    </a:lnTo>
                    <a:lnTo>
                      <a:pt x="619" y="15"/>
                    </a:lnTo>
                    <a:lnTo>
                      <a:pt x="647" y="9"/>
                    </a:lnTo>
                    <a:lnTo>
                      <a:pt x="676" y="5"/>
                    </a:lnTo>
                    <a:lnTo>
                      <a:pt x="704" y="2"/>
                    </a:lnTo>
                    <a:lnTo>
                      <a:pt x="732" y="1"/>
                    </a:lnTo>
                    <a:lnTo>
                      <a:pt x="761" y="0"/>
                    </a:lnTo>
                    <a:lnTo>
                      <a:pt x="790" y="1"/>
                    </a:lnTo>
                    <a:lnTo>
                      <a:pt x="819" y="2"/>
                    </a:lnTo>
                    <a:lnTo>
                      <a:pt x="848" y="6"/>
                    </a:lnTo>
                    <a:lnTo>
                      <a:pt x="877" y="10"/>
                    </a:lnTo>
                    <a:lnTo>
                      <a:pt x="905" y="15"/>
                    </a:lnTo>
                    <a:lnTo>
                      <a:pt x="934" y="22"/>
                    </a:lnTo>
                    <a:lnTo>
                      <a:pt x="962" y="30"/>
                    </a:lnTo>
                    <a:lnTo>
                      <a:pt x="989" y="38"/>
                    </a:lnTo>
                    <a:lnTo>
                      <a:pt x="1017" y="48"/>
                    </a:lnTo>
                    <a:lnTo>
                      <a:pt x="1044" y="60"/>
                    </a:lnTo>
                    <a:lnTo>
                      <a:pt x="1071" y="72"/>
                    </a:lnTo>
                    <a:lnTo>
                      <a:pt x="1098" y="85"/>
                    </a:lnTo>
                    <a:lnTo>
                      <a:pt x="1124" y="100"/>
                    </a:lnTo>
                    <a:lnTo>
                      <a:pt x="1150" y="115"/>
                    </a:lnTo>
                    <a:lnTo>
                      <a:pt x="1175" y="131"/>
                    </a:lnTo>
                    <a:lnTo>
                      <a:pt x="1200" y="149"/>
                    </a:lnTo>
                    <a:lnTo>
                      <a:pt x="1225" y="168"/>
                    </a:lnTo>
                    <a:lnTo>
                      <a:pt x="1249" y="187"/>
                    </a:lnTo>
                    <a:lnTo>
                      <a:pt x="1296" y="229"/>
                    </a:lnTo>
                    <a:lnTo>
                      <a:pt x="1341" y="275"/>
                    </a:lnTo>
                    <a:lnTo>
                      <a:pt x="1384" y="325"/>
                    </a:lnTo>
                    <a:lnTo>
                      <a:pt x="1425" y="378"/>
                    </a:lnTo>
                    <a:lnTo>
                      <a:pt x="1463" y="435"/>
                    </a:lnTo>
                    <a:lnTo>
                      <a:pt x="1498" y="495"/>
                    </a:lnTo>
                    <a:lnTo>
                      <a:pt x="1531" y="559"/>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2261" name="Freeform 42">
                <a:extLst>
                  <a:ext uri="{FF2B5EF4-FFF2-40B4-BE49-F238E27FC236}">
                    <a16:creationId xmlns:a16="http://schemas.microsoft.com/office/drawing/2014/main" id="{FFB2E1D9-7720-4DD9-9790-12513273DF3C}"/>
                  </a:ext>
                </a:extLst>
              </p:cNvPr>
              <p:cNvSpPr>
                <a:spLocks/>
              </p:cNvSpPr>
              <p:nvPr/>
            </p:nvSpPr>
            <p:spPr bwMode="auto">
              <a:xfrm>
                <a:off x="2184" y="2447"/>
                <a:ext cx="342" cy="341"/>
              </a:xfrm>
              <a:custGeom>
                <a:avLst/>
                <a:gdLst>
                  <a:gd name="T0" fmla="*/ 83 w 367"/>
                  <a:gd name="T1" fmla="*/ 5 h 423"/>
                  <a:gd name="T2" fmla="*/ 77 w 367"/>
                  <a:gd name="T3" fmla="*/ 4 h 423"/>
                  <a:gd name="T4" fmla="*/ 71 w 367"/>
                  <a:gd name="T5" fmla="*/ 4 h 423"/>
                  <a:gd name="T6" fmla="*/ 65 w 367"/>
                  <a:gd name="T7" fmla="*/ 4 h 423"/>
                  <a:gd name="T8" fmla="*/ 59 w 367"/>
                  <a:gd name="T9" fmla="*/ 4 h 423"/>
                  <a:gd name="T10" fmla="*/ 54 w 367"/>
                  <a:gd name="T11" fmla="*/ 3 h 423"/>
                  <a:gd name="T12" fmla="*/ 47 w 367"/>
                  <a:gd name="T13" fmla="*/ 3 h 423"/>
                  <a:gd name="T14" fmla="*/ 42 w 367"/>
                  <a:gd name="T15" fmla="*/ 2 h 423"/>
                  <a:gd name="T16" fmla="*/ 37 w 367"/>
                  <a:gd name="T17" fmla="*/ 2 h 423"/>
                  <a:gd name="T18" fmla="*/ 32 w 367"/>
                  <a:gd name="T19" fmla="*/ 2 h 423"/>
                  <a:gd name="T20" fmla="*/ 27 w 367"/>
                  <a:gd name="T21" fmla="*/ 2 h 423"/>
                  <a:gd name="T22" fmla="*/ 18 w 367"/>
                  <a:gd name="T23" fmla="*/ 2 h 423"/>
                  <a:gd name="T24" fmla="*/ 8 w 367"/>
                  <a:gd name="T25" fmla="*/ 2 h 423"/>
                  <a:gd name="T26" fmla="*/ 0 w 367"/>
                  <a:gd name="T27" fmla="*/ 0 h 42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67"/>
                  <a:gd name="T43" fmla="*/ 0 h 423"/>
                  <a:gd name="T44" fmla="*/ 367 w 367"/>
                  <a:gd name="T45" fmla="*/ 423 h 42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67" h="423">
                    <a:moveTo>
                      <a:pt x="367" y="423"/>
                    </a:moveTo>
                    <a:lnTo>
                      <a:pt x="339" y="405"/>
                    </a:lnTo>
                    <a:lnTo>
                      <a:pt x="312" y="385"/>
                    </a:lnTo>
                    <a:lnTo>
                      <a:pt x="286" y="365"/>
                    </a:lnTo>
                    <a:lnTo>
                      <a:pt x="260" y="343"/>
                    </a:lnTo>
                    <a:lnTo>
                      <a:pt x="234" y="320"/>
                    </a:lnTo>
                    <a:lnTo>
                      <a:pt x="209" y="296"/>
                    </a:lnTo>
                    <a:lnTo>
                      <a:pt x="185" y="271"/>
                    </a:lnTo>
                    <a:lnTo>
                      <a:pt x="162" y="245"/>
                    </a:lnTo>
                    <a:lnTo>
                      <a:pt x="139" y="218"/>
                    </a:lnTo>
                    <a:lnTo>
                      <a:pt x="117" y="190"/>
                    </a:lnTo>
                    <a:lnTo>
                      <a:pt x="75" y="130"/>
                    </a:lnTo>
                    <a:lnTo>
                      <a:pt x="36" y="67"/>
                    </a:lnTo>
                    <a:lnTo>
                      <a:pt x="0" y="0"/>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2262" name="Freeform 43">
                <a:extLst>
                  <a:ext uri="{FF2B5EF4-FFF2-40B4-BE49-F238E27FC236}">
                    <a16:creationId xmlns:a16="http://schemas.microsoft.com/office/drawing/2014/main" id="{42EF136A-E6B5-4D59-AC69-B8AED8DA540F}"/>
                  </a:ext>
                </a:extLst>
              </p:cNvPr>
              <p:cNvSpPr>
                <a:spLocks/>
              </p:cNvSpPr>
              <p:nvPr/>
            </p:nvSpPr>
            <p:spPr bwMode="auto">
              <a:xfrm>
                <a:off x="2473" y="1757"/>
                <a:ext cx="1098" cy="469"/>
              </a:xfrm>
              <a:custGeom>
                <a:avLst/>
                <a:gdLst>
                  <a:gd name="T0" fmla="*/ 0 w 1224"/>
                  <a:gd name="T1" fmla="*/ 4 h 559"/>
                  <a:gd name="T2" fmla="*/ 4 w 1224"/>
                  <a:gd name="T3" fmla="*/ 3 h 559"/>
                  <a:gd name="T4" fmla="*/ 5 w 1224"/>
                  <a:gd name="T5" fmla="*/ 3 h 559"/>
                  <a:gd name="T6" fmla="*/ 9 w 1224"/>
                  <a:gd name="T7" fmla="*/ 3 h 559"/>
                  <a:gd name="T8" fmla="*/ 11 w 1224"/>
                  <a:gd name="T9" fmla="*/ 3 h 559"/>
                  <a:gd name="T10" fmla="*/ 14 w 1224"/>
                  <a:gd name="T11" fmla="*/ 3 h 559"/>
                  <a:gd name="T12" fmla="*/ 16 w 1224"/>
                  <a:gd name="T13" fmla="*/ 3 h 559"/>
                  <a:gd name="T14" fmla="*/ 20 w 1224"/>
                  <a:gd name="T15" fmla="*/ 3 h 559"/>
                  <a:gd name="T16" fmla="*/ 22 w 1224"/>
                  <a:gd name="T17" fmla="*/ 3 h 559"/>
                  <a:gd name="T18" fmla="*/ 25 w 1224"/>
                  <a:gd name="T19" fmla="*/ 3 h 559"/>
                  <a:gd name="T20" fmla="*/ 28 w 1224"/>
                  <a:gd name="T21" fmla="*/ 3 h 559"/>
                  <a:gd name="T22" fmla="*/ 31 w 1224"/>
                  <a:gd name="T23" fmla="*/ 3 h 559"/>
                  <a:gd name="T24" fmla="*/ 35 w 1224"/>
                  <a:gd name="T25" fmla="*/ 3 h 559"/>
                  <a:gd name="T26" fmla="*/ 37 w 1224"/>
                  <a:gd name="T27" fmla="*/ 3 h 559"/>
                  <a:gd name="T28" fmla="*/ 40 w 1224"/>
                  <a:gd name="T29" fmla="*/ 3 h 559"/>
                  <a:gd name="T30" fmla="*/ 43 w 1224"/>
                  <a:gd name="T31" fmla="*/ 1 h 559"/>
                  <a:gd name="T32" fmla="*/ 46 w 1224"/>
                  <a:gd name="T33" fmla="*/ 0 h 559"/>
                  <a:gd name="T34" fmla="*/ 48 w 1224"/>
                  <a:gd name="T35" fmla="*/ 1 h 559"/>
                  <a:gd name="T36" fmla="*/ 52 w 1224"/>
                  <a:gd name="T37" fmla="*/ 2 h 559"/>
                  <a:gd name="T38" fmla="*/ 55 w 1224"/>
                  <a:gd name="T39" fmla="*/ 3 h 559"/>
                  <a:gd name="T40" fmla="*/ 58 w 1224"/>
                  <a:gd name="T41" fmla="*/ 3 h 559"/>
                  <a:gd name="T42" fmla="*/ 59 w 1224"/>
                  <a:gd name="T43" fmla="*/ 3 h 559"/>
                  <a:gd name="T44" fmla="*/ 65 w 1224"/>
                  <a:gd name="T45" fmla="*/ 3 h 559"/>
                  <a:gd name="T46" fmla="*/ 66 w 1224"/>
                  <a:gd name="T47" fmla="*/ 3 h 559"/>
                  <a:gd name="T48" fmla="*/ 70 w 1224"/>
                  <a:gd name="T49" fmla="*/ 3 h 559"/>
                  <a:gd name="T50" fmla="*/ 73 w 1224"/>
                  <a:gd name="T51" fmla="*/ 3 h 559"/>
                  <a:gd name="T52" fmla="*/ 74 w 1224"/>
                  <a:gd name="T53" fmla="*/ 3 h 559"/>
                  <a:gd name="T54" fmla="*/ 79 w 1224"/>
                  <a:gd name="T55" fmla="*/ 3 h 559"/>
                  <a:gd name="T56" fmla="*/ 81 w 1224"/>
                  <a:gd name="T57" fmla="*/ 3 h 559"/>
                  <a:gd name="T58" fmla="*/ 83 w 1224"/>
                  <a:gd name="T59" fmla="*/ 3 h 559"/>
                  <a:gd name="T60" fmla="*/ 86 w 1224"/>
                  <a:gd name="T61" fmla="*/ 3 h 559"/>
                  <a:gd name="T62" fmla="*/ 89 w 1224"/>
                  <a:gd name="T63" fmla="*/ 3 h 559"/>
                  <a:gd name="T64" fmla="*/ 91 w 1224"/>
                  <a:gd name="T65" fmla="*/ 4 h 559"/>
                  <a:gd name="T66" fmla="*/ 93 w 1224"/>
                  <a:gd name="T67" fmla="*/ 4 h 559"/>
                  <a:gd name="T68" fmla="*/ 97 w 1224"/>
                  <a:gd name="T69" fmla="*/ 5 h 559"/>
                  <a:gd name="T70" fmla="*/ 100 w 1224"/>
                  <a:gd name="T71" fmla="*/ 6 h 559"/>
                  <a:gd name="T72" fmla="*/ 105 w 1224"/>
                  <a:gd name="T73" fmla="*/ 7 h 559"/>
                  <a:gd name="T74" fmla="*/ 110 w 1224"/>
                  <a:gd name="T75" fmla="*/ 8 h 559"/>
                  <a:gd name="T76" fmla="*/ 114 w 1224"/>
                  <a:gd name="T77" fmla="*/ 9 h 559"/>
                  <a:gd name="T78" fmla="*/ 118 w 1224"/>
                  <a:gd name="T79" fmla="*/ 11 h 559"/>
                  <a:gd name="T80" fmla="*/ 123 w 1224"/>
                  <a:gd name="T81" fmla="*/ 12 h 559"/>
                  <a:gd name="T82" fmla="*/ 125 w 1224"/>
                  <a:gd name="T83" fmla="*/ 14 h 55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224"/>
                  <a:gd name="T127" fmla="*/ 0 h 559"/>
                  <a:gd name="T128" fmla="*/ 1224 w 1224"/>
                  <a:gd name="T129" fmla="*/ 559 h 55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224" h="559">
                    <a:moveTo>
                      <a:pt x="0" y="159"/>
                    </a:moveTo>
                    <a:lnTo>
                      <a:pt x="26" y="140"/>
                    </a:lnTo>
                    <a:lnTo>
                      <a:pt x="53" y="122"/>
                    </a:lnTo>
                    <a:lnTo>
                      <a:pt x="79" y="106"/>
                    </a:lnTo>
                    <a:lnTo>
                      <a:pt x="107" y="90"/>
                    </a:lnTo>
                    <a:lnTo>
                      <a:pt x="134" y="76"/>
                    </a:lnTo>
                    <a:lnTo>
                      <a:pt x="162" y="63"/>
                    </a:lnTo>
                    <a:lnTo>
                      <a:pt x="190" y="51"/>
                    </a:lnTo>
                    <a:lnTo>
                      <a:pt x="219" y="41"/>
                    </a:lnTo>
                    <a:lnTo>
                      <a:pt x="248" y="31"/>
                    </a:lnTo>
                    <a:lnTo>
                      <a:pt x="276" y="23"/>
                    </a:lnTo>
                    <a:lnTo>
                      <a:pt x="306" y="16"/>
                    </a:lnTo>
                    <a:lnTo>
                      <a:pt x="335" y="10"/>
                    </a:lnTo>
                    <a:lnTo>
                      <a:pt x="365" y="6"/>
                    </a:lnTo>
                    <a:lnTo>
                      <a:pt x="394" y="3"/>
                    </a:lnTo>
                    <a:lnTo>
                      <a:pt x="424" y="1"/>
                    </a:lnTo>
                    <a:lnTo>
                      <a:pt x="454" y="0"/>
                    </a:lnTo>
                    <a:lnTo>
                      <a:pt x="483" y="1"/>
                    </a:lnTo>
                    <a:lnTo>
                      <a:pt x="512" y="2"/>
                    </a:lnTo>
                    <a:lnTo>
                      <a:pt x="541" y="6"/>
                    </a:lnTo>
                    <a:lnTo>
                      <a:pt x="570" y="10"/>
                    </a:lnTo>
                    <a:lnTo>
                      <a:pt x="598" y="15"/>
                    </a:lnTo>
                    <a:lnTo>
                      <a:pt x="627" y="22"/>
                    </a:lnTo>
                    <a:lnTo>
                      <a:pt x="655" y="30"/>
                    </a:lnTo>
                    <a:lnTo>
                      <a:pt x="682" y="38"/>
                    </a:lnTo>
                    <a:lnTo>
                      <a:pt x="710" y="48"/>
                    </a:lnTo>
                    <a:lnTo>
                      <a:pt x="737" y="60"/>
                    </a:lnTo>
                    <a:lnTo>
                      <a:pt x="764" y="72"/>
                    </a:lnTo>
                    <a:lnTo>
                      <a:pt x="791" y="85"/>
                    </a:lnTo>
                    <a:lnTo>
                      <a:pt x="817" y="100"/>
                    </a:lnTo>
                    <a:lnTo>
                      <a:pt x="843" y="115"/>
                    </a:lnTo>
                    <a:lnTo>
                      <a:pt x="868" y="131"/>
                    </a:lnTo>
                    <a:lnTo>
                      <a:pt x="893" y="149"/>
                    </a:lnTo>
                    <a:lnTo>
                      <a:pt x="918" y="168"/>
                    </a:lnTo>
                    <a:lnTo>
                      <a:pt x="942" y="187"/>
                    </a:lnTo>
                    <a:lnTo>
                      <a:pt x="989" y="229"/>
                    </a:lnTo>
                    <a:lnTo>
                      <a:pt x="1034" y="275"/>
                    </a:lnTo>
                    <a:lnTo>
                      <a:pt x="1077" y="325"/>
                    </a:lnTo>
                    <a:lnTo>
                      <a:pt x="1118" y="378"/>
                    </a:lnTo>
                    <a:lnTo>
                      <a:pt x="1156" y="435"/>
                    </a:lnTo>
                    <a:lnTo>
                      <a:pt x="1191" y="495"/>
                    </a:lnTo>
                    <a:lnTo>
                      <a:pt x="1224" y="559"/>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2263" name="Freeform 44">
                <a:extLst>
                  <a:ext uri="{FF2B5EF4-FFF2-40B4-BE49-F238E27FC236}">
                    <a16:creationId xmlns:a16="http://schemas.microsoft.com/office/drawing/2014/main" id="{95D884C4-110C-4CF5-B399-46235D063DE8}"/>
                  </a:ext>
                </a:extLst>
              </p:cNvPr>
              <p:cNvSpPr>
                <a:spLocks/>
              </p:cNvSpPr>
              <p:nvPr/>
            </p:nvSpPr>
            <p:spPr bwMode="auto">
              <a:xfrm>
                <a:off x="2427" y="1852"/>
                <a:ext cx="88" cy="75"/>
              </a:xfrm>
              <a:custGeom>
                <a:avLst/>
                <a:gdLst>
                  <a:gd name="T0" fmla="*/ 5 w 98"/>
                  <a:gd name="T1" fmla="*/ 0 h 89"/>
                  <a:gd name="T2" fmla="*/ 0 w 98"/>
                  <a:gd name="T3" fmla="*/ 3 h 89"/>
                  <a:gd name="T4" fmla="*/ 11 w 98"/>
                  <a:gd name="T5" fmla="*/ 3 h 89"/>
                  <a:gd name="T6" fmla="*/ 5 w 98"/>
                  <a:gd name="T7" fmla="*/ 3 h 89"/>
                  <a:gd name="T8" fmla="*/ 5 w 98"/>
                  <a:gd name="T9" fmla="*/ 0 h 89"/>
                  <a:gd name="T10" fmla="*/ 0 60000 65536"/>
                  <a:gd name="T11" fmla="*/ 0 60000 65536"/>
                  <a:gd name="T12" fmla="*/ 0 60000 65536"/>
                  <a:gd name="T13" fmla="*/ 0 60000 65536"/>
                  <a:gd name="T14" fmla="*/ 0 60000 65536"/>
                  <a:gd name="T15" fmla="*/ 0 w 98"/>
                  <a:gd name="T16" fmla="*/ 0 h 89"/>
                  <a:gd name="T17" fmla="*/ 98 w 98"/>
                  <a:gd name="T18" fmla="*/ 89 h 89"/>
                </a:gdLst>
                <a:ahLst/>
                <a:cxnLst>
                  <a:cxn ang="T10">
                    <a:pos x="T0" y="T1"/>
                  </a:cxn>
                  <a:cxn ang="T11">
                    <a:pos x="T2" y="T3"/>
                  </a:cxn>
                  <a:cxn ang="T12">
                    <a:pos x="T4" y="T5"/>
                  </a:cxn>
                  <a:cxn ang="T13">
                    <a:pos x="T6" y="T7"/>
                  </a:cxn>
                  <a:cxn ang="T14">
                    <a:pos x="T8" y="T9"/>
                  </a:cxn>
                </a:cxnLst>
                <a:rect l="T15" t="T16" r="T17" b="T18"/>
                <a:pathLst>
                  <a:path w="98" h="89">
                    <a:moveTo>
                      <a:pt x="56" y="0"/>
                    </a:moveTo>
                    <a:lnTo>
                      <a:pt x="0" y="89"/>
                    </a:lnTo>
                    <a:lnTo>
                      <a:pt x="98" y="52"/>
                    </a:lnTo>
                    <a:lnTo>
                      <a:pt x="53" y="46"/>
                    </a:lnTo>
                    <a:lnTo>
                      <a:pt x="56" y="0"/>
                    </a:lnTo>
                    <a:close/>
                  </a:path>
                </a:pathLst>
              </a:custGeom>
              <a:solidFill>
                <a:srgbClr val="0000FF"/>
              </a:solidFill>
              <a:ln w="28575">
                <a:solidFill>
                  <a:srgbClr val="0000FF"/>
                </a:solidFill>
                <a:round/>
                <a:headEnd/>
                <a:tailEnd/>
              </a:ln>
            </p:spPr>
            <p:txBody>
              <a:bodyPr/>
              <a:lstStyle/>
              <a:p>
                <a:endParaRPr lang="zh-CN" altLang="en-US"/>
              </a:p>
            </p:txBody>
          </p:sp>
          <p:sp>
            <p:nvSpPr>
              <p:cNvPr id="222264" name="Freeform 45">
                <a:extLst>
                  <a:ext uri="{FF2B5EF4-FFF2-40B4-BE49-F238E27FC236}">
                    <a16:creationId xmlns:a16="http://schemas.microsoft.com/office/drawing/2014/main" id="{75BC687C-BCCD-4132-BB29-E11F392003CB}"/>
                  </a:ext>
                </a:extLst>
              </p:cNvPr>
              <p:cNvSpPr>
                <a:spLocks/>
              </p:cNvSpPr>
              <p:nvPr/>
            </p:nvSpPr>
            <p:spPr bwMode="auto">
              <a:xfrm>
                <a:off x="2533" y="2447"/>
                <a:ext cx="1067" cy="482"/>
              </a:xfrm>
              <a:custGeom>
                <a:avLst/>
                <a:gdLst>
                  <a:gd name="T0" fmla="*/ 72 w 1221"/>
                  <a:gd name="T1" fmla="*/ 0 h 570"/>
                  <a:gd name="T2" fmla="*/ 70 w 1221"/>
                  <a:gd name="T3" fmla="*/ 3 h 570"/>
                  <a:gd name="T4" fmla="*/ 68 w 1221"/>
                  <a:gd name="T5" fmla="*/ 3 h 570"/>
                  <a:gd name="T6" fmla="*/ 66 w 1221"/>
                  <a:gd name="T7" fmla="*/ 6 h 570"/>
                  <a:gd name="T8" fmla="*/ 63 w 1221"/>
                  <a:gd name="T9" fmla="*/ 7 h 570"/>
                  <a:gd name="T10" fmla="*/ 61 w 1221"/>
                  <a:gd name="T11" fmla="*/ 8 h 570"/>
                  <a:gd name="T12" fmla="*/ 58 w 1221"/>
                  <a:gd name="T13" fmla="*/ 10 h 570"/>
                  <a:gd name="T14" fmla="*/ 58 w 1221"/>
                  <a:gd name="T15" fmla="*/ 11 h 570"/>
                  <a:gd name="T16" fmla="*/ 55 w 1221"/>
                  <a:gd name="T17" fmla="*/ 12 h 570"/>
                  <a:gd name="T18" fmla="*/ 55 w 1221"/>
                  <a:gd name="T19" fmla="*/ 12 h 570"/>
                  <a:gd name="T20" fmla="*/ 52 w 1221"/>
                  <a:gd name="T21" fmla="*/ 13 h 570"/>
                  <a:gd name="T22" fmla="*/ 51 w 1221"/>
                  <a:gd name="T23" fmla="*/ 13 h 570"/>
                  <a:gd name="T24" fmla="*/ 51 w 1221"/>
                  <a:gd name="T25" fmla="*/ 14 h 570"/>
                  <a:gd name="T26" fmla="*/ 48 w 1221"/>
                  <a:gd name="T27" fmla="*/ 14 h 570"/>
                  <a:gd name="T28" fmla="*/ 46 w 1221"/>
                  <a:gd name="T29" fmla="*/ 14 h 570"/>
                  <a:gd name="T30" fmla="*/ 45 w 1221"/>
                  <a:gd name="T31" fmla="*/ 15 h 570"/>
                  <a:gd name="T32" fmla="*/ 44 w 1221"/>
                  <a:gd name="T33" fmla="*/ 15 h 570"/>
                  <a:gd name="T34" fmla="*/ 42 w 1221"/>
                  <a:gd name="T35" fmla="*/ 15 h 570"/>
                  <a:gd name="T36" fmla="*/ 39 w 1221"/>
                  <a:gd name="T37" fmla="*/ 16 h 570"/>
                  <a:gd name="T38" fmla="*/ 39 w 1221"/>
                  <a:gd name="T39" fmla="*/ 16 h 570"/>
                  <a:gd name="T40" fmla="*/ 37 w 1221"/>
                  <a:gd name="T41" fmla="*/ 16 h 570"/>
                  <a:gd name="T42" fmla="*/ 34 w 1221"/>
                  <a:gd name="T43" fmla="*/ 16 h 570"/>
                  <a:gd name="T44" fmla="*/ 34 w 1221"/>
                  <a:gd name="T45" fmla="*/ 16 h 570"/>
                  <a:gd name="T46" fmla="*/ 32 w 1221"/>
                  <a:gd name="T47" fmla="*/ 16 h 570"/>
                  <a:gd name="T48" fmla="*/ 30 w 1221"/>
                  <a:gd name="T49" fmla="*/ 17 h 570"/>
                  <a:gd name="T50" fmla="*/ 28 w 1221"/>
                  <a:gd name="T51" fmla="*/ 17 h 570"/>
                  <a:gd name="T52" fmla="*/ 26 w 1221"/>
                  <a:gd name="T53" fmla="*/ 17 h 570"/>
                  <a:gd name="T54" fmla="*/ 24 w 1221"/>
                  <a:gd name="T55" fmla="*/ 17 h 570"/>
                  <a:gd name="T56" fmla="*/ 23 w 1221"/>
                  <a:gd name="T57" fmla="*/ 17 h 570"/>
                  <a:gd name="T58" fmla="*/ 21 w 1221"/>
                  <a:gd name="T59" fmla="*/ 16 h 570"/>
                  <a:gd name="T60" fmla="*/ 20 w 1221"/>
                  <a:gd name="T61" fmla="*/ 16 h 570"/>
                  <a:gd name="T62" fmla="*/ 17 w 1221"/>
                  <a:gd name="T63" fmla="*/ 16 h 570"/>
                  <a:gd name="T64" fmla="*/ 16 w 1221"/>
                  <a:gd name="T65" fmla="*/ 16 h 570"/>
                  <a:gd name="T66" fmla="*/ 14 w 1221"/>
                  <a:gd name="T67" fmla="*/ 16 h 570"/>
                  <a:gd name="T68" fmla="*/ 13 w 1221"/>
                  <a:gd name="T69" fmla="*/ 16 h 570"/>
                  <a:gd name="T70" fmla="*/ 10 w 1221"/>
                  <a:gd name="T71" fmla="*/ 15 h 570"/>
                  <a:gd name="T72" fmla="*/ 9 w 1221"/>
                  <a:gd name="T73" fmla="*/ 15 h 570"/>
                  <a:gd name="T74" fmla="*/ 8 w 1221"/>
                  <a:gd name="T75" fmla="*/ 15 h 570"/>
                  <a:gd name="T76" fmla="*/ 6 w 1221"/>
                  <a:gd name="T77" fmla="*/ 14 h 570"/>
                  <a:gd name="T78" fmla="*/ 4 w 1221"/>
                  <a:gd name="T79" fmla="*/ 14 h 570"/>
                  <a:gd name="T80" fmla="*/ 3 w 1221"/>
                  <a:gd name="T81" fmla="*/ 14 h 570"/>
                  <a:gd name="T82" fmla="*/ 3 w 1221"/>
                  <a:gd name="T83" fmla="*/ 13 h 570"/>
                  <a:gd name="T84" fmla="*/ 0 w 1221"/>
                  <a:gd name="T85" fmla="*/ 13 h 57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21"/>
                  <a:gd name="T130" fmla="*/ 0 h 570"/>
                  <a:gd name="T131" fmla="*/ 1221 w 1221"/>
                  <a:gd name="T132" fmla="*/ 570 h 57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21" h="570">
                    <a:moveTo>
                      <a:pt x="1221" y="0"/>
                    </a:moveTo>
                    <a:lnTo>
                      <a:pt x="1188" y="65"/>
                    </a:lnTo>
                    <a:lnTo>
                      <a:pt x="1153" y="126"/>
                    </a:lnTo>
                    <a:lnTo>
                      <a:pt x="1115" y="184"/>
                    </a:lnTo>
                    <a:lnTo>
                      <a:pt x="1074" y="238"/>
                    </a:lnTo>
                    <a:lnTo>
                      <a:pt x="1031" y="289"/>
                    </a:lnTo>
                    <a:lnTo>
                      <a:pt x="986" y="336"/>
                    </a:lnTo>
                    <a:lnTo>
                      <a:pt x="963" y="358"/>
                    </a:lnTo>
                    <a:lnTo>
                      <a:pt x="939" y="379"/>
                    </a:lnTo>
                    <a:lnTo>
                      <a:pt x="915" y="399"/>
                    </a:lnTo>
                    <a:lnTo>
                      <a:pt x="890" y="418"/>
                    </a:lnTo>
                    <a:lnTo>
                      <a:pt x="865" y="436"/>
                    </a:lnTo>
                    <a:lnTo>
                      <a:pt x="839" y="453"/>
                    </a:lnTo>
                    <a:lnTo>
                      <a:pt x="813" y="468"/>
                    </a:lnTo>
                    <a:lnTo>
                      <a:pt x="786" y="483"/>
                    </a:lnTo>
                    <a:lnTo>
                      <a:pt x="760" y="497"/>
                    </a:lnTo>
                    <a:lnTo>
                      <a:pt x="732" y="509"/>
                    </a:lnTo>
                    <a:lnTo>
                      <a:pt x="705" y="521"/>
                    </a:lnTo>
                    <a:lnTo>
                      <a:pt x="677" y="531"/>
                    </a:lnTo>
                    <a:lnTo>
                      <a:pt x="649" y="540"/>
                    </a:lnTo>
                    <a:lnTo>
                      <a:pt x="621" y="548"/>
                    </a:lnTo>
                    <a:lnTo>
                      <a:pt x="592" y="555"/>
                    </a:lnTo>
                    <a:lnTo>
                      <a:pt x="563" y="560"/>
                    </a:lnTo>
                    <a:lnTo>
                      <a:pt x="534" y="564"/>
                    </a:lnTo>
                    <a:lnTo>
                      <a:pt x="505" y="568"/>
                    </a:lnTo>
                    <a:lnTo>
                      <a:pt x="476" y="569"/>
                    </a:lnTo>
                    <a:lnTo>
                      <a:pt x="446" y="570"/>
                    </a:lnTo>
                    <a:lnTo>
                      <a:pt x="417" y="569"/>
                    </a:lnTo>
                    <a:lnTo>
                      <a:pt x="387" y="568"/>
                    </a:lnTo>
                    <a:lnTo>
                      <a:pt x="358" y="564"/>
                    </a:lnTo>
                    <a:lnTo>
                      <a:pt x="329" y="560"/>
                    </a:lnTo>
                    <a:lnTo>
                      <a:pt x="300" y="555"/>
                    </a:lnTo>
                    <a:lnTo>
                      <a:pt x="272" y="548"/>
                    </a:lnTo>
                    <a:lnTo>
                      <a:pt x="243" y="540"/>
                    </a:lnTo>
                    <a:lnTo>
                      <a:pt x="215" y="531"/>
                    </a:lnTo>
                    <a:lnTo>
                      <a:pt x="187" y="521"/>
                    </a:lnTo>
                    <a:lnTo>
                      <a:pt x="159" y="509"/>
                    </a:lnTo>
                    <a:lnTo>
                      <a:pt x="132" y="497"/>
                    </a:lnTo>
                    <a:lnTo>
                      <a:pt x="105" y="483"/>
                    </a:lnTo>
                    <a:lnTo>
                      <a:pt x="78" y="468"/>
                    </a:lnTo>
                    <a:lnTo>
                      <a:pt x="52" y="452"/>
                    </a:lnTo>
                    <a:lnTo>
                      <a:pt x="26" y="434"/>
                    </a:lnTo>
                    <a:lnTo>
                      <a:pt x="0" y="416"/>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2265" name="Freeform 46">
                <a:extLst>
                  <a:ext uri="{FF2B5EF4-FFF2-40B4-BE49-F238E27FC236}">
                    <a16:creationId xmlns:a16="http://schemas.microsoft.com/office/drawing/2014/main" id="{329AAA59-72F2-4CFD-A8E6-104A819B84AE}"/>
                  </a:ext>
                </a:extLst>
              </p:cNvPr>
              <p:cNvSpPr>
                <a:spLocks/>
              </p:cNvSpPr>
              <p:nvPr/>
            </p:nvSpPr>
            <p:spPr bwMode="auto">
              <a:xfrm>
                <a:off x="2448" y="2736"/>
                <a:ext cx="86" cy="75"/>
              </a:xfrm>
              <a:custGeom>
                <a:avLst/>
                <a:gdLst>
                  <a:gd name="T0" fmla="*/ 7 w 98"/>
                  <a:gd name="T1" fmla="*/ 3 h 88"/>
                  <a:gd name="T2" fmla="*/ 0 w 98"/>
                  <a:gd name="T3" fmla="*/ 0 h 88"/>
                  <a:gd name="T4" fmla="*/ 4 w 98"/>
                  <a:gd name="T5" fmla="*/ 3 h 88"/>
                  <a:gd name="T6" fmla="*/ 4 w 98"/>
                  <a:gd name="T7" fmla="*/ 3 h 88"/>
                  <a:gd name="T8" fmla="*/ 7 w 98"/>
                  <a:gd name="T9" fmla="*/ 3 h 88"/>
                  <a:gd name="T10" fmla="*/ 0 60000 65536"/>
                  <a:gd name="T11" fmla="*/ 0 60000 65536"/>
                  <a:gd name="T12" fmla="*/ 0 60000 65536"/>
                  <a:gd name="T13" fmla="*/ 0 60000 65536"/>
                  <a:gd name="T14" fmla="*/ 0 60000 65536"/>
                  <a:gd name="T15" fmla="*/ 0 w 98"/>
                  <a:gd name="T16" fmla="*/ 0 h 88"/>
                  <a:gd name="T17" fmla="*/ 98 w 98"/>
                  <a:gd name="T18" fmla="*/ 88 h 88"/>
                </a:gdLst>
                <a:ahLst/>
                <a:cxnLst>
                  <a:cxn ang="T10">
                    <a:pos x="T0" y="T1"/>
                  </a:cxn>
                  <a:cxn ang="T11">
                    <a:pos x="T2" y="T3"/>
                  </a:cxn>
                  <a:cxn ang="T12">
                    <a:pos x="T4" y="T5"/>
                  </a:cxn>
                  <a:cxn ang="T13">
                    <a:pos x="T6" y="T7"/>
                  </a:cxn>
                  <a:cxn ang="T14">
                    <a:pos x="T8" y="T9"/>
                  </a:cxn>
                </a:cxnLst>
                <a:rect l="T15" t="T16" r="T17" b="T18"/>
                <a:pathLst>
                  <a:path w="98" h="88">
                    <a:moveTo>
                      <a:pt x="98" y="36"/>
                    </a:moveTo>
                    <a:lnTo>
                      <a:pt x="0" y="0"/>
                    </a:lnTo>
                    <a:lnTo>
                      <a:pt x="56" y="88"/>
                    </a:lnTo>
                    <a:lnTo>
                      <a:pt x="53" y="43"/>
                    </a:lnTo>
                    <a:lnTo>
                      <a:pt x="98" y="36"/>
                    </a:lnTo>
                    <a:close/>
                  </a:path>
                </a:pathLst>
              </a:custGeom>
              <a:solidFill>
                <a:srgbClr val="0000FF"/>
              </a:solidFill>
              <a:ln w="28575">
                <a:solidFill>
                  <a:srgbClr val="0000FF"/>
                </a:solidFill>
                <a:round/>
                <a:headEnd/>
                <a:tailEnd/>
              </a:ln>
            </p:spPr>
            <p:txBody>
              <a:bodyPr/>
              <a:lstStyle/>
              <a:p>
                <a:endParaRPr lang="zh-CN" altLang="en-US"/>
              </a:p>
            </p:txBody>
          </p:sp>
          <p:sp>
            <p:nvSpPr>
              <p:cNvPr id="222266" name="Freeform 47">
                <a:extLst>
                  <a:ext uri="{FF2B5EF4-FFF2-40B4-BE49-F238E27FC236}">
                    <a16:creationId xmlns:a16="http://schemas.microsoft.com/office/drawing/2014/main" id="{D75E7EEA-DBCB-4D3E-9E5E-CAEEDA25FE66}"/>
                  </a:ext>
                </a:extLst>
              </p:cNvPr>
              <p:cNvSpPr>
                <a:spLocks/>
              </p:cNvSpPr>
              <p:nvPr/>
            </p:nvSpPr>
            <p:spPr bwMode="auto">
              <a:xfrm>
                <a:off x="2123" y="1355"/>
                <a:ext cx="1477" cy="849"/>
              </a:xfrm>
              <a:custGeom>
                <a:avLst/>
                <a:gdLst>
                  <a:gd name="T0" fmla="*/ 4 w 1644"/>
                  <a:gd name="T1" fmla="*/ 23 h 1013"/>
                  <a:gd name="T2" fmla="*/ 4 w 1644"/>
                  <a:gd name="T3" fmla="*/ 20 h 1013"/>
                  <a:gd name="T4" fmla="*/ 8 w 1644"/>
                  <a:gd name="T5" fmla="*/ 18 h 1013"/>
                  <a:gd name="T6" fmla="*/ 11 w 1644"/>
                  <a:gd name="T7" fmla="*/ 16 h 1013"/>
                  <a:gd name="T8" fmla="*/ 15 w 1644"/>
                  <a:gd name="T9" fmla="*/ 13 h 1013"/>
                  <a:gd name="T10" fmla="*/ 20 w 1644"/>
                  <a:gd name="T11" fmla="*/ 11 h 1013"/>
                  <a:gd name="T12" fmla="*/ 25 w 1644"/>
                  <a:gd name="T13" fmla="*/ 9 h 1013"/>
                  <a:gd name="T14" fmla="*/ 31 w 1644"/>
                  <a:gd name="T15" fmla="*/ 8 h 1013"/>
                  <a:gd name="T16" fmla="*/ 36 w 1644"/>
                  <a:gd name="T17" fmla="*/ 6 h 1013"/>
                  <a:gd name="T18" fmla="*/ 43 w 1644"/>
                  <a:gd name="T19" fmla="*/ 5 h 1013"/>
                  <a:gd name="T20" fmla="*/ 49 w 1644"/>
                  <a:gd name="T21" fmla="*/ 3 h 1013"/>
                  <a:gd name="T22" fmla="*/ 54 w 1644"/>
                  <a:gd name="T23" fmla="*/ 3 h 1013"/>
                  <a:gd name="T24" fmla="*/ 61 w 1644"/>
                  <a:gd name="T25" fmla="*/ 3 h 1013"/>
                  <a:gd name="T26" fmla="*/ 68 w 1644"/>
                  <a:gd name="T27" fmla="*/ 3 h 1013"/>
                  <a:gd name="T28" fmla="*/ 75 w 1644"/>
                  <a:gd name="T29" fmla="*/ 3 h 1013"/>
                  <a:gd name="T30" fmla="*/ 84 w 1644"/>
                  <a:gd name="T31" fmla="*/ 1 h 1013"/>
                  <a:gd name="T32" fmla="*/ 91 w 1644"/>
                  <a:gd name="T33" fmla="*/ 1 h 1013"/>
                  <a:gd name="T34" fmla="*/ 99 w 1644"/>
                  <a:gd name="T35" fmla="*/ 3 h 1013"/>
                  <a:gd name="T36" fmla="*/ 105 w 1644"/>
                  <a:gd name="T37" fmla="*/ 3 h 1013"/>
                  <a:gd name="T38" fmla="*/ 111 w 1644"/>
                  <a:gd name="T39" fmla="*/ 3 h 1013"/>
                  <a:gd name="T40" fmla="*/ 119 w 1644"/>
                  <a:gd name="T41" fmla="*/ 3 h 1013"/>
                  <a:gd name="T42" fmla="*/ 125 w 1644"/>
                  <a:gd name="T43" fmla="*/ 3 h 1013"/>
                  <a:gd name="T44" fmla="*/ 131 w 1644"/>
                  <a:gd name="T45" fmla="*/ 5 h 1013"/>
                  <a:gd name="T46" fmla="*/ 137 w 1644"/>
                  <a:gd name="T47" fmla="*/ 6 h 1013"/>
                  <a:gd name="T48" fmla="*/ 143 w 1644"/>
                  <a:gd name="T49" fmla="*/ 8 h 1013"/>
                  <a:gd name="T50" fmla="*/ 147 w 1644"/>
                  <a:gd name="T51" fmla="*/ 9 h 1013"/>
                  <a:gd name="T52" fmla="*/ 153 w 1644"/>
                  <a:gd name="T53" fmla="*/ 11 h 1013"/>
                  <a:gd name="T54" fmla="*/ 157 w 1644"/>
                  <a:gd name="T55" fmla="*/ 13 h 1013"/>
                  <a:gd name="T56" fmla="*/ 163 w 1644"/>
                  <a:gd name="T57" fmla="*/ 16 h 1013"/>
                  <a:gd name="T58" fmla="*/ 165 w 1644"/>
                  <a:gd name="T59" fmla="*/ 18 h 1013"/>
                  <a:gd name="T60" fmla="*/ 170 w 1644"/>
                  <a:gd name="T61" fmla="*/ 19 h 1013"/>
                  <a:gd name="T62" fmla="*/ 172 w 1644"/>
                  <a:gd name="T63" fmla="*/ 23 h 10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44"/>
                  <a:gd name="T97" fmla="*/ 0 h 1013"/>
                  <a:gd name="T98" fmla="*/ 1644 w 1644"/>
                  <a:gd name="T99" fmla="*/ 1013 h 101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44" h="1013">
                    <a:moveTo>
                      <a:pt x="0" y="1013"/>
                    </a:moveTo>
                    <a:lnTo>
                      <a:pt x="12" y="957"/>
                    </a:lnTo>
                    <a:lnTo>
                      <a:pt x="25" y="902"/>
                    </a:lnTo>
                    <a:lnTo>
                      <a:pt x="39" y="848"/>
                    </a:lnTo>
                    <a:lnTo>
                      <a:pt x="54" y="796"/>
                    </a:lnTo>
                    <a:lnTo>
                      <a:pt x="71" y="744"/>
                    </a:lnTo>
                    <a:lnTo>
                      <a:pt x="88" y="695"/>
                    </a:lnTo>
                    <a:lnTo>
                      <a:pt x="107" y="646"/>
                    </a:lnTo>
                    <a:lnTo>
                      <a:pt x="127" y="599"/>
                    </a:lnTo>
                    <a:lnTo>
                      <a:pt x="147" y="554"/>
                    </a:lnTo>
                    <a:lnTo>
                      <a:pt x="169" y="510"/>
                    </a:lnTo>
                    <a:lnTo>
                      <a:pt x="191" y="467"/>
                    </a:lnTo>
                    <a:lnTo>
                      <a:pt x="215" y="426"/>
                    </a:lnTo>
                    <a:lnTo>
                      <a:pt x="239" y="387"/>
                    </a:lnTo>
                    <a:lnTo>
                      <a:pt x="264" y="349"/>
                    </a:lnTo>
                    <a:lnTo>
                      <a:pt x="290" y="313"/>
                    </a:lnTo>
                    <a:lnTo>
                      <a:pt x="317" y="279"/>
                    </a:lnTo>
                    <a:lnTo>
                      <a:pt x="344" y="247"/>
                    </a:lnTo>
                    <a:lnTo>
                      <a:pt x="372" y="216"/>
                    </a:lnTo>
                    <a:lnTo>
                      <a:pt x="401" y="188"/>
                    </a:lnTo>
                    <a:lnTo>
                      <a:pt x="431" y="161"/>
                    </a:lnTo>
                    <a:lnTo>
                      <a:pt x="461" y="136"/>
                    </a:lnTo>
                    <a:lnTo>
                      <a:pt x="492" y="113"/>
                    </a:lnTo>
                    <a:lnTo>
                      <a:pt x="523" y="92"/>
                    </a:lnTo>
                    <a:lnTo>
                      <a:pt x="555" y="73"/>
                    </a:lnTo>
                    <a:lnTo>
                      <a:pt x="587" y="56"/>
                    </a:lnTo>
                    <a:lnTo>
                      <a:pt x="620" y="42"/>
                    </a:lnTo>
                    <a:lnTo>
                      <a:pt x="653" y="29"/>
                    </a:lnTo>
                    <a:lnTo>
                      <a:pt x="686" y="19"/>
                    </a:lnTo>
                    <a:lnTo>
                      <a:pt x="720" y="11"/>
                    </a:lnTo>
                    <a:lnTo>
                      <a:pt x="755" y="5"/>
                    </a:lnTo>
                    <a:lnTo>
                      <a:pt x="789" y="1"/>
                    </a:lnTo>
                    <a:lnTo>
                      <a:pt x="824" y="0"/>
                    </a:lnTo>
                    <a:lnTo>
                      <a:pt x="859" y="1"/>
                    </a:lnTo>
                    <a:lnTo>
                      <a:pt x="893" y="5"/>
                    </a:lnTo>
                    <a:lnTo>
                      <a:pt x="927" y="10"/>
                    </a:lnTo>
                    <a:lnTo>
                      <a:pt x="960" y="18"/>
                    </a:lnTo>
                    <a:lnTo>
                      <a:pt x="993" y="28"/>
                    </a:lnTo>
                    <a:lnTo>
                      <a:pt x="1026" y="41"/>
                    </a:lnTo>
                    <a:lnTo>
                      <a:pt x="1059" y="55"/>
                    </a:lnTo>
                    <a:lnTo>
                      <a:pt x="1091" y="72"/>
                    </a:lnTo>
                    <a:lnTo>
                      <a:pt x="1122" y="90"/>
                    </a:lnTo>
                    <a:lnTo>
                      <a:pt x="1153" y="111"/>
                    </a:lnTo>
                    <a:lnTo>
                      <a:pt x="1184" y="133"/>
                    </a:lnTo>
                    <a:lnTo>
                      <a:pt x="1213" y="158"/>
                    </a:lnTo>
                    <a:lnTo>
                      <a:pt x="1243" y="184"/>
                    </a:lnTo>
                    <a:lnTo>
                      <a:pt x="1271" y="212"/>
                    </a:lnTo>
                    <a:lnTo>
                      <a:pt x="1299" y="242"/>
                    </a:lnTo>
                    <a:lnTo>
                      <a:pt x="1327" y="274"/>
                    </a:lnTo>
                    <a:lnTo>
                      <a:pt x="1353" y="308"/>
                    </a:lnTo>
                    <a:lnTo>
                      <a:pt x="1379" y="343"/>
                    </a:lnTo>
                    <a:lnTo>
                      <a:pt x="1404" y="380"/>
                    </a:lnTo>
                    <a:lnTo>
                      <a:pt x="1428" y="418"/>
                    </a:lnTo>
                    <a:lnTo>
                      <a:pt x="1452" y="458"/>
                    </a:lnTo>
                    <a:lnTo>
                      <a:pt x="1474" y="500"/>
                    </a:lnTo>
                    <a:lnTo>
                      <a:pt x="1496" y="543"/>
                    </a:lnTo>
                    <a:lnTo>
                      <a:pt x="1516" y="588"/>
                    </a:lnTo>
                    <a:lnTo>
                      <a:pt x="1536" y="634"/>
                    </a:lnTo>
                    <a:lnTo>
                      <a:pt x="1555" y="682"/>
                    </a:lnTo>
                    <a:lnTo>
                      <a:pt x="1572" y="731"/>
                    </a:lnTo>
                    <a:lnTo>
                      <a:pt x="1589" y="781"/>
                    </a:lnTo>
                    <a:lnTo>
                      <a:pt x="1604" y="833"/>
                    </a:lnTo>
                    <a:lnTo>
                      <a:pt x="1619" y="886"/>
                    </a:lnTo>
                    <a:lnTo>
                      <a:pt x="1632" y="940"/>
                    </a:lnTo>
                    <a:lnTo>
                      <a:pt x="1644" y="995"/>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2267" name="Freeform 48">
                <a:extLst>
                  <a:ext uri="{FF2B5EF4-FFF2-40B4-BE49-F238E27FC236}">
                    <a16:creationId xmlns:a16="http://schemas.microsoft.com/office/drawing/2014/main" id="{C4399262-F880-4222-9176-A1980618507A}"/>
                  </a:ext>
                </a:extLst>
              </p:cNvPr>
              <p:cNvSpPr>
                <a:spLocks/>
              </p:cNvSpPr>
              <p:nvPr/>
            </p:nvSpPr>
            <p:spPr bwMode="auto">
              <a:xfrm>
                <a:off x="2141" y="2447"/>
                <a:ext cx="144" cy="481"/>
              </a:xfrm>
              <a:custGeom>
                <a:avLst/>
                <a:gdLst>
                  <a:gd name="T0" fmla="*/ 72 w 149"/>
                  <a:gd name="T1" fmla="*/ 2 h 626"/>
                  <a:gd name="T2" fmla="*/ 60 w 149"/>
                  <a:gd name="T3" fmla="*/ 2 h 626"/>
                  <a:gd name="T4" fmla="*/ 45 w 149"/>
                  <a:gd name="T5" fmla="*/ 2 h 626"/>
                  <a:gd name="T6" fmla="*/ 36 w 149"/>
                  <a:gd name="T7" fmla="*/ 2 h 626"/>
                  <a:gd name="T8" fmla="*/ 26 w 149"/>
                  <a:gd name="T9" fmla="*/ 2 h 626"/>
                  <a:gd name="T10" fmla="*/ 14 w 149"/>
                  <a:gd name="T11" fmla="*/ 2 h 626"/>
                  <a:gd name="T12" fmla="*/ 14 w 149"/>
                  <a:gd name="T13" fmla="*/ 2 h 626"/>
                  <a:gd name="T14" fmla="*/ 8 w 149"/>
                  <a:gd name="T15" fmla="*/ 2 h 626"/>
                  <a:gd name="T16" fmla="*/ 0 w 149"/>
                  <a:gd name="T17" fmla="*/ 0 h 6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9"/>
                  <a:gd name="T28" fmla="*/ 0 h 626"/>
                  <a:gd name="T29" fmla="*/ 149 w 149"/>
                  <a:gd name="T30" fmla="*/ 626 h 62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9" h="626">
                    <a:moveTo>
                      <a:pt x="149" y="626"/>
                    </a:moveTo>
                    <a:lnTo>
                      <a:pt x="120" y="557"/>
                    </a:lnTo>
                    <a:lnTo>
                      <a:pt x="94" y="485"/>
                    </a:lnTo>
                    <a:lnTo>
                      <a:pt x="71" y="410"/>
                    </a:lnTo>
                    <a:lnTo>
                      <a:pt x="51" y="332"/>
                    </a:lnTo>
                    <a:lnTo>
                      <a:pt x="33" y="252"/>
                    </a:lnTo>
                    <a:lnTo>
                      <a:pt x="19" y="170"/>
                    </a:lnTo>
                    <a:lnTo>
                      <a:pt x="8" y="86"/>
                    </a:lnTo>
                    <a:lnTo>
                      <a:pt x="0" y="0"/>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2268" name="Freeform 49">
                <a:extLst>
                  <a:ext uri="{FF2B5EF4-FFF2-40B4-BE49-F238E27FC236}">
                    <a16:creationId xmlns:a16="http://schemas.microsoft.com/office/drawing/2014/main" id="{F3DDD6CE-381A-4BD4-BC9D-63B893CCDE2A}"/>
                  </a:ext>
                </a:extLst>
              </p:cNvPr>
              <p:cNvSpPr>
                <a:spLocks/>
              </p:cNvSpPr>
              <p:nvPr/>
            </p:nvSpPr>
            <p:spPr bwMode="auto">
              <a:xfrm>
                <a:off x="1810" y="2440"/>
                <a:ext cx="243" cy="674"/>
              </a:xfrm>
              <a:custGeom>
                <a:avLst/>
                <a:gdLst>
                  <a:gd name="T0" fmla="*/ 0 w 272"/>
                  <a:gd name="T1" fmla="*/ 19 h 804"/>
                  <a:gd name="T2" fmla="*/ 4 w 272"/>
                  <a:gd name="T3" fmla="*/ 18 h 804"/>
                  <a:gd name="T4" fmla="*/ 4 w 272"/>
                  <a:gd name="T5" fmla="*/ 16 h 804"/>
                  <a:gd name="T6" fmla="*/ 4 w 272"/>
                  <a:gd name="T7" fmla="*/ 14 h 804"/>
                  <a:gd name="T8" fmla="*/ 4 w 272"/>
                  <a:gd name="T9" fmla="*/ 13 h 804"/>
                  <a:gd name="T10" fmla="*/ 6 w 272"/>
                  <a:gd name="T11" fmla="*/ 12 h 804"/>
                  <a:gd name="T12" fmla="*/ 8 w 272"/>
                  <a:gd name="T13" fmla="*/ 10 h 804"/>
                  <a:gd name="T14" fmla="*/ 10 w 272"/>
                  <a:gd name="T15" fmla="*/ 9 h 804"/>
                  <a:gd name="T16" fmla="*/ 11 w 272"/>
                  <a:gd name="T17" fmla="*/ 8 h 804"/>
                  <a:gd name="T18" fmla="*/ 12 w 272"/>
                  <a:gd name="T19" fmla="*/ 7 h 804"/>
                  <a:gd name="T20" fmla="*/ 14 w 272"/>
                  <a:gd name="T21" fmla="*/ 6 h 804"/>
                  <a:gd name="T22" fmla="*/ 16 w 272"/>
                  <a:gd name="T23" fmla="*/ 4 h 804"/>
                  <a:gd name="T24" fmla="*/ 18 w 272"/>
                  <a:gd name="T25" fmla="*/ 3 h 804"/>
                  <a:gd name="T26" fmla="*/ 19 w 272"/>
                  <a:gd name="T27" fmla="*/ 3 h 804"/>
                  <a:gd name="T28" fmla="*/ 21 w 272"/>
                  <a:gd name="T29" fmla="*/ 3 h 804"/>
                  <a:gd name="T30" fmla="*/ 23 w 272"/>
                  <a:gd name="T31" fmla="*/ 3 h 804"/>
                  <a:gd name="T32" fmla="*/ 26 w 272"/>
                  <a:gd name="T33" fmla="*/ 0 h 80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72"/>
                  <a:gd name="T52" fmla="*/ 0 h 804"/>
                  <a:gd name="T53" fmla="*/ 272 w 272"/>
                  <a:gd name="T54" fmla="*/ 804 h 80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72" h="804">
                    <a:moveTo>
                      <a:pt x="0" y="804"/>
                    </a:moveTo>
                    <a:lnTo>
                      <a:pt x="11" y="734"/>
                    </a:lnTo>
                    <a:lnTo>
                      <a:pt x="24" y="666"/>
                    </a:lnTo>
                    <a:lnTo>
                      <a:pt x="37" y="600"/>
                    </a:lnTo>
                    <a:lnTo>
                      <a:pt x="51" y="537"/>
                    </a:lnTo>
                    <a:lnTo>
                      <a:pt x="65" y="477"/>
                    </a:lnTo>
                    <a:lnTo>
                      <a:pt x="81" y="419"/>
                    </a:lnTo>
                    <a:lnTo>
                      <a:pt x="97" y="363"/>
                    </a:lnTo>
                    <a:lnTo>
                      <a:pt x="114" y="311"/>
                    </a:lnTo>
                    <a:lnTo>
                      <a:pt x="132" y="261"/>
                    </a:lnTo>
                    <a:lnTo>
                      <a:pt x="150" y="214"/>
                    </a:lnTo>
                    <a:lnTo>
                      <a:pt x="169" y="170"/>
                    </a:lnTo>
                    <a:lnTo>
                      <a:pt x="188" y="130"/>
                    </a:lnTo>
                    <a:lnTo>
                      <a:pt x="208" y="92"/>
                    </a:lnTo>
                    <a:lnTo>
                      <a:pt x="229" y="58"/>
                    </a:lnTo>
                    <a:lnTo>
                      <a:pt x="250" y="27"/>
                    </a:lnTo>
                    <a:lnTo>
                      <a:pt x="272" y="0"/>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2269" name="Freeform 50">
                <a:extLst>
                  <a:ext uri="{FF2B5EF4-FFF2-40B4-BE49-F238E27FC236}">
                    <a16:creationId xmlns:a16="http://schemas.microsoft.com/office/drawing/2014/main" id="{F4CA14E8-1AA6-4045-B1FA-DE45E96E9A42}"/>
                  </a:ext>
                </a:extLst>
              </p:cNvPr>
              <p:cNvSpPr>
                <a:spLocks/>
              </p:cNvSpPr>
              <p:nvPr/>
            </p:nvSpPr>
            <p:spPr bwMode="auto">
              <a:xfrm>
                <a:off x="1803" y="912"/>
                <a:ext cx="63" cy="732"/>
              </a:xfrm>
              <a:custGeom>
                <a:avLst/>
                <a:gdLst>
                  <a:gd name="T0" fmla="*/ 8 w 70"/>
                  <a:gd name="T1" fmla="*/ 22 h 874"/>
                  <a:gd name="T2" fmla="*/ 6 w 70"/>
                  <a:gd name="T3" fmla="*/ 19 h 874"/>
                  <a:gd name="T4" fmla="*/ 5 w 70"/>
                  <a:gd name="T5" fmla="*/ 16 h 874"/>
                  <a:gd name="T6" fmla="*/ 5 w 70"/>
                  <a:gd name="T7" fmla="*/ 13 h 874"/>
                  <a:gd name="T8" fmla="*/ 5 w 70"/>
                  <a:gd name="T9" fmla="*/ 11 h 874"/>
                  <a:gd name="T10" fmla="*/ 4 w 70"/>
                  <a:gd name="T11" fmla="*/ 8 h 874"/>
                  <a:gd name="T12" fmla="*/ 4 w 70"/>
                  <a:gd name="T13" fmla="*/ 6 h 874"/>
                  <a:gd name="T14" fmla="*/ 1 w 70"/>
                  <a:gd name="T15" fmla="*/ 3 h 874"/>
                  <a:gd name="T16" fmla="*/ 0 w 70"/>
                  <a:gd name="T17" fmla="*/ 0 h 8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0"/>
                  <a:gd name="T28" fmla="*/ 0 h 874"/>
                  <a:gd name="T29" fmla="*/ 70 w 70"/>
                  <a:gd name="T30" fmla="*/ 874 h 87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0" h="874">
                    <a:moveTo>
                      <a:pt x="70" y="874"/>
                    </a:moveTo>
                    <a:lnTo>
                      <a:pt x="54" y="774"/>
                    </a:lnTo>
                    <a:lnTo>
                      <a:pt x="40" y="670"/>
                    </a:lnTo>
                    <a:lnTo>
                      <a:pt x="28" y="563"/>
                    </a:lnTo>
                    <a:lnTo>
                      <a:pt x="18" y="454"/>
                    </a:lnTo>
                    <a:lnTo>
                      <a:pt x="10" y="343"/>
                    </a:lnTo>
                    <a:lnTo>
                      <a:pt x="5" y="230"/>
                    </a:lnTo>
                    <a:lnTo>
                      <a:pt x="1" y="115"/>
                    </a:lnTo>
                    <a:lnTo>
                      <a:pt x="0" y="0"/>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2270" name="Freeform 51">
                <a:extLst>
                  <a:ext uri="{FF2B5EF4-FFF2-40B4-BE49-F238E27FC236}">
                    <a16:creationId xmlns:a16="http://schemas.microsoft.com/office/drawing/2014/main" id="{B6FEA7E2-3A02-4C88-B457-9D470E02D558}"/>
                  </a:ext>
                </a:extLst>
              </p:cNvPr>
              <p:cNvSpPr>
                <a:spLocks/>
              </p:cNvSpPr>
              <p:nvPr/>
            </p:nvSpPr>
            <p:spPr bwMode="auto">
              <a:xfrm>
                <a:off x="1831" y="1614"/>
                <a:ext cx="59" cy="87"/>
              </a:xfrm>
              <a:custGeom>
                <a:avLst/>
                <a:gdLst>
                  <a:gd name="T0" fmla="*/ 0 w 66"/>
                  <a:gd name="T1" fmla="*/ 3 h 103"/>
                  <a:gd name="T2" fmla="*/ 4 w 66"/>
                  <a:gd name="T3" fmla="*/ 3 h 103"/>
                  <a:gd name="T4" fmla="*/ 6 w 66"/>
                  <a:gd name="T5" fmla="*/ 0 h 103"/>
                  <a:gd name="T6" fmla="*/ 4 w 66"/>
                  <a:gd name="T7" fmla="*/ 3 h 103"/>
                  <a:gd name="T8" fmla="*/ 0 w 66"/>
                  <a:gd name="T9" fmla="*/ 3 h 103"/>
                  <a:gd name="T10" fmla="*/ 0 60000 65536"/>
                  <a:gd name="T11" fmla="*/ 0 60000 65536"/>
                  <a:gd name="T12" fmla="*/ 0 60000 65536"/>
                  <a:gd name="T13" fmla="*/ 0 60000 65536"/>
                  <a:gd name="T14" fmla="*/ 0 60000 65536"/>
                  <a:gd name="T15" fmla="*/ 0 w 66"/>
                  <a:gd name="T16" fmla="*/ 0 h 103"/>
                  <a:gd name="T17" fmla="*/ 66 w 66"/>
                  <a:gd name="T18" fmla="*/ 103 h 103"/>
                </a:gdLst>
                <a:ahLst/>
                <a:cxnLst>
                  <a:cxn ang="T10">
                    <a:pos x="T0" y="T1"/>
                  </a:cxn>
                  <a:cxn ang="T11">
                    <a:pos x="T2" y="T3"/>
                  </a:cxn>
                  <a:cxn ang="T12">
                    <a:pos x="T4" y="T5"/>
                  </a:cxn>
                  <a:cxn ang="T13">
                    <a:pos x="T6" y="T7"/>
                  </a:cxn>
                  <a:cxn ang="T14">
                    <a:pos x="T8" y="T9"/>
                  </a:cxn>
                </a:cxnLst>
                <a:rect l="T15" t="T16" r="T17" b="T18"/>
                <a:pathLst>
                  <a:path w="66" h="103">
                    <a:moveTo>
                      <a:pt x="0" y="12"/>
                    </a:moveTo>
                    <a:lnTo>
                      <a:pt x="51" y="103"/>
                    </a:lnTo>
                    <a:lnTo>
                      <a:pt x="66" y="0"/>
                    </a:lnTo>
                    <a:lnTo>
                      <a:pt x="39" y="36"/>
                    </a:lnTo>
                    <a:lnTo>
                      <a:pt x="0" y="12"/>
                    </a:lnTo>
                    <a:close/>
                  </a:path>
                </a:pathLst>
              </a:custGeom>
              <a:solidFill>
                <a:srgbClr val="0000FF"/>
              </a:solidFill>
              <a:ln w="28575">
                <a:solidFill>
                  <a:srgbClr val="0000FF"/>
                </a:solidFill>
                <a:round/>
                <a:headEnd/>
                <a:tailEnd/>
              </a:ln>
            </p:spPr>
            <p:txBody>
              <a:bodyPr/>
              <a:lstStyle/>
              <a:p>
                <a:endParaRPr lang="zh-CN" altLang="en-US"/>
              </a:p>
            </p:txBody>
          </p:sp>
          <p:sp>
            <p:nvSpPr>
              <p:cNvPr id="222271" name="Freeform 52">
                <a:extLst>
                  <a:ext uri="{FF2B5EF4-FFF2-40B4-BE49-F238E27FC236}">
                    <a16:creationId xmlns:a16="http://schemas.microsoft.com/office/drawing/2014/main" id="{01B71FF0-4596-4BC2-B030-376D8DD9DEEE}"/>
                  </a:ext>
                </a:extLst>
              </p:cNvPr>
              <p:cNvSpPr>
                <a:spLocks/>
              </p:cNvSpPr>
              <p:nvPr/>
            </p:nvSpPr>
            <p:spPr bwMode="auto">
              <a:xfrm>
                <a:off x="816" y="2362"/>
                <a:ext cx="1159" cy="518"/>
              </a:xfrm>
              <a:custGeom>
                <a:avLst/>
                <a:gdLst>
                  <a:gd name="T0" fmla="*/ 0 w 659"/>
                  <a:gd name="T1" fmla="*/ 2147483646 h 181"/>
                  <a:gd name="T2" fmla="*/ 5531073 w 659"/>
                  <a:gd name="T3" fmla="*/ 2147483646 h 181"/>
                  <a:gd name="T4" fmla="*/ 10989550 w 659"/>
                  <a:gd name="T5" fmla="*/ 2147483646 h 181"/>
                  <a:gd name="T6" fmla="*/ 16697052 w 659"/>
                  <a:gd name="T7" fmla="*/ 2147483646 h 181"/>
                  <a:gd name="T8" fmla="*/ 22295298 w 659"/>
                  <a:gd name="T9" fmla="*/ 2147483646 h 181"/>
                  <a:gd name="T10" fmla="*/ 27883679 w 659"/>
                  <a:gd name="T11" fmla="*/ 2147483646 h 181"/>
                  <a:gd name="T12" fmla="*/ 33681171 w 659"/>
                  <a:gd name="T13" fmla="*/ 2147483646 h 181"/>
                  <a:gd name="T14" fmla="*/ 39421767 w 659"/>
                  <a:gd name="T15" fmla="*/ 2147483646 h 181"/>
                  <a:gd name="T16" fmla="*/ 45295036 w 659"/>
                  <a:gd name="T17" fmla="*/ 2147483646 h 181"/>
                  <a:gd name="T18" fmla="*/ 51059896 w 659"/>
                  <a:gd name="T19" fmla="*/ 2147483646 h 181"/>
                  <a:gd name="T20" fmla="*/ 56968983 w 659"/>
                  <a:gd name="T21" fmla="*/ 2147483646 h 181"/>
                  <a:gd name="T22" fmla="*/ 62845465 w 659"/>
                  <a:gd name="T23" fmla="*/ 2147483646 h 181"/>
                  <a:gd name="T24" fmla="*/ 68786170 w 659"/>
                  <a:gd name="T25" fmla="*/ 2147483646 h 181"/>
                  <a:gd name="T26" fmla="*/ 74902580 w 659"/>
                  <a:gd name="T27" fmla="*/ 2147483646 h 181"/>
                  <a:gd name="T28" fmla="*/ 80810920 w 659"/>
                  <a:gd name="T29" fmla="*/ 2147483646 h 181"/>
                  <a:gd name="T30" fmla="*/ 86819508 w 659"/>
                  <a:gd name="T31" fmla="*/ 2147483646 h 181"/>
                  <a:gd name="T32" fmla="*/ 92873686 w 659"/>
                  <a:gd name="T33" fmla="*/ 0 h 18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59"/>
                  <a:gd name="T52" fmla="*/ 0 h 181"/>
                  <a:gd name="T53" fmla="*/ 659 w 659"/>
                  <a:gd name="T54" fmla="*/ 181 h 18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59" h="181">
                    <a:moveTo>
                      <a:pt x="0" y="181"/>
                    </a:moveTo>
                    <a:lnTo>
                      <a:pt x="39" y="161"/>
                    </a:lnTo>
                    <a:lnTo>
                      <a:pt x="78" y="141"/>
                    </a:lnTo>
                    <a:lnTo>
                      <a:pt x="118" y="123"/>
                    </a:lnTo>
                    <a:lnTo>
                      <a:pt x="158" y="106"/>
                    </a:lnTo>
                    <a:lnTo>
                      <a:pt x="198" y="91"/>
                    </a:lnTo>
                    <a:lnTo>
                      <a:pt x="239" y="76"/>
                    </a:lnTo>
                    <a:lnTo>
                      <a:pt x="280" y="63"/>
                    </a:lnTo>
                    <a:lnTo>
                      <a:pt x="321" y="51"/>
                    </a:lnTo>
                    <a:lnTo>
                      <a:pt x="362" y="40"/>
                    </a:lnTo>
                    <a:lnTo>
                      <a:pt x="404" y="31"/>
                    </a:lnTo>
                    <a:lnTo>
                      <a:pt x="446" y="23"/>
                    </a:lnTo>
                    <a:lnTo>
                      <a:pt x="488" y="16"/>
                    </a:lnTo>
                    <a:lnTo>
                      <a:pt x="531" y="10"/>
                    </a:lnTo>
                    <a:lnTo>
                      <a:pt x="573" y="5"/>
                    </a:lnTo>
                    <a:lnTo>
                      <a:pt x="616" y="2"/>
                    </a:lnTo>
                    <a:lnTo>
                      <a:pt x="659" y="0"/>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2272" name="Freeform 53">
                <a:extLst>
                  <a:ext uri="{FF2B5EF4-FFF2-40B4-BE49-F238E27FC236}">
                    <a16:creationId xmlns:a16="http://schemas.microsoft.com/office/drawing/2014/main" id="{FB27EFEA-0B2E-45BF-88B9-785DEB883449}"/>
                  </a:ext>
                </a:extLst>
              </p:cNvPr>
              <p:cNvSpPr>
                <a:spLocks/>
              </p:cNvSpPr>
              <p:nvPr/>
            </p:nvSpPr>
            <p:spPr bwMode="auto">
              <a:xfrm>
                <a:off x="1152" y="2292"/>
                <a:ext cx="90" cy="56"/>
              </a:xfrm>
              <a:custGeom>
                <a:avLst/>
                <a:gdLst>
                  <a:gd name="T0" fmla="*/ 0 w 99"/>
                  <a:gd name="T1" fmla="*/ 3 h 67"/>
                  <a:gd name="T2" fmla="*/ 14 w 99"/>
                  <a:gd name="T3" fmla="*/ 3 h 67"/>
                  <a:gd name="T4" fmla="*/ 0 w 99"/>
                  <a:gd name="T5" fmla="*/ 0 h 67"/>
                  <a:gd name="T6" fmla="*/ 5 w 99"/>
                  <a:gd name="T7" fmla="*/ 3 h 67"/>
                  <a:gd name="T8" fmla="*/ 0 w 99"/>
                  <a:gd name="T9" fmla="*/ 3 h 67"/>
                  <a:gd name="T10" fmla="*/ 0 60000 65536"/>
                  <a:gd name="T11" fmla="*/ 0 60000 65536"/>
                  <a:gd name="T12" fmla="*/ 0 60000 65536"/>
                  <a:gd name="T13" fmla="*/ 0 60000 65536"/>
                  <a:gd name="T14" fmla="*/ 0 60000 65536"/>
                  <a:gd name="T15" fmla="*/ 0 w 99"/>
                  <a:gd name="T16" fmla="*/ 0 h 67"/>
                  <a:gd name="T17" fmla="*/ 99 w 99"/>
                  <a:gd name="T18" fmla="*/ 67 h 67"/>
                </a:gdLst>
                <a:ahLst/>
                <a:cxnLst>
                  <a:cxn ang="T10">
                    <a:pos x="T0" y="T1"/>
                  </a:cxn>
                  <a:cxn ang="T11">
                    <a:pos x="T2" y="T3"/>
                  </a:cxn>
                  <a:cxn ang="T12">
                    <a:pos x="T4" y="T5"/>
                  </a:cxn>
                  <a:cxn ang="T13">
                    <a:pos x="T6" y="T7"/>
                  </a:cxn>
                  <a:cxn ang="T14">
                    <a:pos x="T8" y="T9"/>
                  </a:cxn>
                </a:cxnLst>
                <a:rect l="T15" t="T16" r="T17" b="T18"/>
                <a:pathLst>
                  <a:path w="99" h="67">
                    <a:moveTo>
                      <a:pt x="0" y="67"/>
                    </a:moveTo>
                    <a:lnTo>
                      <a:pt x="99" y="33"/>
                    </a:lnTo>
                    <a:lnTo>
                      <a:pt x="0" y="0"/>
                    </a:lnTo>
                    <a:lnTo>
                      <a:pt x="31" y="33"/>
                    </a:lnTo>
                    <a:lnTo>
                      <a:pt x="0" y="67"/>
                    </a:lnTo>
                    <a:close/>
                  </a:path>
                </a:pathLst>
              </a:custGeom>
              <a:solidFill>
                <a:srgbClr val="0000FF"/>
              </a:solidFill>
              <a:ln w="28575">
                <a:solidFill>
                  <a:srgbClr val="0000FF"/>
                </a:solidFill>
                <a:round/>
                <a:headEnd/>
                <a:tailEnd/>
              </a:ln>
            </p:spPr>
            <p:txBody>
              <a:bodyPr/>
              <a:lstStyle/>
              <a:p>
                <a:endParaRPr lang="zh-CN" altLang="en-US"/>
              </a:p>
            </p:txBody>
          </p:sp>
          <p:sp>
            <p:nvSpPr>
              <p:cNvPr id="222273" name="Freeform 54">
                <a:extLst>
                  <a:ext uri="{FF2B5EF4-FFF2-40B4-BE49-F238E27FC236}">
                    <a16:creationId xmlns:a16="http://schemas.microsoft.com/office/drawing/2014/main" id="{C4EF1D98-7CE2-48F9-B017-E71801A192EE}"/>
                  </a:ext>
                </a:extLst>
              </p:cNvPr>
              <p:cNvSpPr>
                <a:spLocks/>
              </p:cNvSpPr>
              <p:nvPr/>
            </p:nvSpPr>
            <p:spPr bwMode="auto">
              <a:xfrm>
                <a:off x="1200" y="2016"/>
                <a:ext cx="92" cy="67"/>
              </a:xfrm>
              <a:custGeom>
                <a:avLst/>
                <a:gdLst>
                  <a:gd name="T0" fmla="*/ 0 w 102"/>
                  <a:gd name="T1" fmla="*/ 2 h 81"/>
                  <a:gd name="T2" fmla="*/ 12 w 102"/>
                  <a:gd name="T3" fmla="*/ 2 h 81"/>
                  <a:gd name="T4" fmla="*/ 5 w 102"/>
                  <a:gd name="T5" fmla="*/ 0 h 81"/>
                  <a:gd name="T6" fmla="*/ 5 w 102"/>
                  <a:gd name="T7" fmla="*/ 2 h 81"/>
                  <a:gd name="T8" fmla="*/ 0 w 102"/>
                  <a:gd name="T9" fmla="*/ 2 h 81"/>
                  <a:gd name="T10" fmla="*/ 0 60000 65536"/>
                  <a:gd name="T11" fmla="*/ 0 60000 65536"/>
                  <a:gd name="T12" fmla="*/ 0 60000 65536"/>
                  <a:gd name="T13" fmla="*/ 0 60000 65536"/>
                  <a:gd name="T14" fmla="*/ 0 60000 65536"/>
                  <a:gd name="T15" fmla="*/ 0 w 102"/>
                  <a:gd name="T16" fmla="*/ 0 h 81"/>
                  <a:gd name="T17" fmla="*/ 102 w 102"/>
                  <a:gd name="T18" fmla="*/ 81 h 81"/>
                </a:gdLst>
                <a:ahLst/>
                <a:cxnLst>
                  <a:cxn ang="T10">
                    <a:pos x="T0" y="T1"/>
                  </a:cxn>
                  <a:cxn ang="T11">
                    <a:pos x="T2" y="T3"/>
                  </a:cxn>
                  <a:cxn ang="T12">
                    <a:pos x="T4" y="T5"/>
                  </a:cxn>
                  <a:cxn ang="T13">
                    <a:pos x="T6" y="T7"/>
                  </a:cxn>
                  <a:cxn ang="T14">
                    <a:pos x="T8" y="T9"/>
                  </a:cxn>
                </a:cxnLst>
                <a:rect l="T15" t="T16" r="T17" b="T18"/>
                <a:pathLst>
                  <a:path w="102" h="81">
                    <a:moveTo>
                      <a:pt x="0" y="56"/>
                    </a:moveTo>
                    <a:lnTo>
                      <a:pt x="102" y="81"/>
                    </a:lnTo>
                    <a:lnTo>
                      <a:pt x="36" y="0"/>
                    </a:lnTo>
                    <a:lnTo>
                      <a:pt x="45" y="44"/>
                    </a:lnTo>
                    <a:lnTo>
                      <a:pt x="0" y="56"/>
                    </a:lnTo>
                    <a:close/>
                  </a:path>
                </a:pathLst>
              </a:custGeom>
              <a:solidFill>
                <a:srgbClr val="0000FF"/>
              </a:solidFill>
              <a:ln w="28575">
                <a:solidFill>
                  <a:srgbClr val="0000FF"/>
                </a:solidFill>
                <a:round/>
                <a:headEnd/>
                <a:tailEnd/>
              </a:ln>
            </p:spPr>
            <p:txBody>
              <a:bodyPr/>
              <a:lstStyle/>
              <a:p>
                <a:endParaRPr lang="zh-CN" altLang="en-US"/>
              </a:p>
            </p:txBody>
          </p:sp>
          <p:sp>
            <p:nvSpPr>
              <p:cNvPr id="222274" name="Freeform 55">
                <a:extLst>
                  <a:ext uri="{FF2B5EF4-FFF2-40B4-BE49-F238E27FC236}">
                    <a16:creationId xmlns:a16="http://schemas.microsoft.com/office/drawing/2014/main" id="{C2A21117-7731-4887-A649-D45D5B2AA2CD}"/>
                  </a:ext>
                </a:extLst>
              </p:cNvPr>
              <p:cNvSpPr>
                <a:spLocks/>
              </p:cNvSpPr>
              <p:nvPr/>
            </p:nvSpPr>
            <p:spPr bwMode="auto">
              <a:xfrm>
                <a:off x="1479" y="2385"/>
                <a:ext cx="500" cy="456"/>
              </a:xfrm>
              <a:custGeom>
                <a:avLst/>
                <a:gdLst>
                  <a:gd name="T0" fmla="*/ 0 w 557"/>
                  <a:gd name="T1" fmla="*/ 13 h 545"/>
                  <a:gd name="T2" fmla="*/ 4 w 557"/>
                  <a:gd name="T3" fmla="*/ 11 h 545"/>
                  <a:gd name="T4" fmla="*/ 6 w 557"/>
                  <a:gd name="T5" fmla="*/ 11 h 545"/>
                  <a:gd name="T6" fmla="*/ 10 w 557"/>
                  <a:gd name="T7" fmla="*/ 9 h 545"/>
                  <a:gd name="T8" fmla="*/ 13 w 557"/>
                  <a:gd name="T9" fmla="*/ 9 h 545"/>
                  <a:gd name="T10" fmla="*/ 16 w 557"/>
                  <a:gd name="T11" fmla="*/ 8 h 545"/>
                  <a:gd name="T12" fmla="*/ 20 w 557"/>
                  <a:gd name="T13" fmla="*/ 7 h 545"/>
                  <a:gd name="T14" fmla="*/ 22 w 557"/>
                  <a:gd name="T15" fmla="*/ 7 h 545"/>
                  <a:gd name="T16" fmla="*/ 27 w 557"/>
                  <a:gd name="T17" fmla="*/ 6 h 545"/>
                  <a:gd name="T18" fmla="*/ 31 w 557"/>
                  <a:gd name="T19" fmla="*/ 5 h 545"/>
                  <a:gd name="T20" fmla="*/ 35 w 557"/>
                  <a:gd name="T21" fmla="*/ 4 h 545"/>
                  <a:gd name="T22" fmla="*/ 39 w 557"/>
                  <a:gd name="T23" fmla="*/ 3 h 545"/>
                  <a:gd name="T24" fmla="*/ 42 w 557"/>
                  <a:gd name="T25" fmla="*/ 3 h 545"/>
                  <a:gd name="T26" fmla="*/ 46 w 557"/>
                  <a:gd name="T27" fmla="*/ 3 h 545"/>
                  <a:gd name="T28" fmla="*/ 48 w 557"/>
                  <a:gd name="T29" fmla="*/ 3 h 545"/>
                  <a:gd name="T30" fmla="*/ 54 w 557"/>
                  <a:gd name="T31" fmla="*/ 3 h 545"/>
                  <a:gd name="T32" fmla="*/ 58 w 557"/>
                  <a:gd name="T33" fmla="*/ 0 h 5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57"/>
                  <a:gd name="T52" fmla="*/ 0 h 545"/>
                  <a:gd name="T53" fmla="*/ 557 w 557"/>
                  <a:gd name="T54" fmla="*/ 545 h 5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57" h="545">
                    <a:moveTo>
                      <a:pt x="0" y="545"/>
                    </a:moveTo>
                    <a:lnTo>
                      <a:pt x="29" y="500"/>
                    </a:lnTo>
                    <a:lnTo>
                      <a:pt x="59" y="457"/>
                    </a:lnTo>
                    <a:lnTo>
                      <a:pt x="90" y="415"/>
                    </a:lnTo>
                    <a:lnTo>
                      <a:pt x="121" y="375"/>
                    </a:lnTo>
                    <a:lnTo>
                      <a:pt x="153" y="335"/>
                    </a:lnTo>
                    <a:lnTo>
                      <a:pt x="187" y="298"/>
                    </a:lnTo>
                    <a:lnTo>
                      <a:pt x="221" y="261"/>
                    </a:lnTo>
                    <a:lnTo>
                      <a:pt x="255" y="226"/>
                    </a:lnTo>
                    <a:lnTo>
                      <a:pt x="291" y="192"/>
                    </a:lnTo>
                    <a:lnTo>
                      <a:pt x="327" y="160"/>
                    </a:lnTo>
                    <a:lnTo>
                      <a:pt x="364" y="130"/>
                    </a:lnTo>
                    <a:lnTo>
                      <a:pt x="401" y="101"/>
                    </a:lnTo>
                    <a:lnTo>
                      <a:pt x="439" y="73"/>
                    </a:lnTo>
                    <a:lnTo>
                      <a:pt x="478" y="47"/>
                    </a:lnTo>
                    <a:lnTo>
                      <a:pt x="517" y="23"/>
                    </a:lnTo>
                    <a:lnTo>
                      <a:pt x="557" y="0"/>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2275" name="Freeform 56">
                <a:extLst>
                  <a:ext uri="{FF2B5EF4-FFF2-40B4-BE49-F238E27FC236}">
                    <a16:creationId xmlns:a16="http://schemas.microsoft.com/office/drawing/2014/main" id="{D9FC8851-B47F-4128-BA73-DE95D9133137}"/>
                  </a:ext>
                </a:extLst>
              </p:cNvPr>
              <p:cNvSpPr>
                <a:spLocks/>
              </p:cNvSpPr>
              <p:nvPr/>
            </p:nvSpPr>
            <p:spPr bwMode="auto">
              <a:xfrm>
                <a:off x="2333" y="1355"/>
                <a:ext cx="1273" cy="850"/>
              </a:xfrm>
              <a:custGeom>
                <a:avLst/>
                <a:gdLst>
                  <a:gd name="T0" fmla="*/ 0 w 1410"/>
                  <a:gd name="T1" fmla="*/ 15 h 995"/>
                  <a:gd name="T2" fmla="*/ 5 w 1410"/>
                  <a:gd name="T3" fmla="*/ 13 h 995"/>
                  <a:gd name="T4" fmla="*/ 8 w 1410"/>
                  <a:gd name="T5" fmla="*/ 11 h 995"/>
                  <a:gd name="T6" fmla="*/ 12 w 1410"/>
                  <a:gd name="T7" fmla="*/ 9 h 995"/>
                  <a:gd name="T8" fmla="*/ 15 w 1410"/>
                  <a:gd name="T9" fmla="*/ 8 h 995"/>
                  <a:gd name="T10" fmla="*/ 19 w 1410"/>
                  <a:gd name="T11" fmla="*/ 7 h 995"/>
                  <a:gd name="T12" fmla="*/ 23 w 1410"/>
                  <a:gd name="T13" fmla="*/ 6 h 995"/>
                  <a:gd name="T14" fmla="*/ 28 w 1410"/>
                  <a:gd name="T15" fmla="*/ 5 h 995"/>
                  <a:gd name="T16" fmla="*/ 31 w 1410"/>
                  <a:gd name="T17" fmla="*/ 3 h 995"/>
                  <a:gd name="T18" fmla="*/ 36 w 1410"/>
                  <a:gd name="T19" fmla="*/ 3 h 995"/>
                  <a:gd name="T20" fmla="*/ 41 w 1410"/>
                  <a:gd name="T21" fmla="*/ 3 h 995"/>
                  <a:gd name="T22" fmla="*/ 45 w 1410"/>
                  <a:gd name="T23" fmla="*/ 3 h 995"/>
                  <a:gd name="T24" fmla="*/ 50 w 1410"/>
                  <a:gd name="T25" fmla="*/ 3 h 995"/>
                  <a:gd name="T26" fmla="*/ 55 w 1410"/>
                  <a:gd name="T27" fmla="*/ 3 h 995"/>
                  <a:gd name="T28" fmla="*/ 58 w 1410"/>
                  <a:gd name="T29" fmla="*/ 3 h 995"/>
                  <a:gd name="T30" fmla="*/ 64 w 1410"/>
                  <a:gd name="T31" fmla="*/ 2 h 995"/>
                  <a:gd name="T32" fmla="*/ 70 w 1410"/>
                  <a:gd name="T33" fmla="*/ 0 h 995"/>
                  <a:gd name="T34" fmla="*/ 72 w 1410"/>
                  <a:gd name="T35" fmla="*/ 1 h 995"/>
                  <a:gd name="T36" fmla="*/ 78 w 1410"/>
                  <a:gd name="T37" fmla="*/ 3 h 995"/>
                  <a:gd name="T38" fmla="*/ 80 w 1410"/>
                  <a:gd name="T39" fmla="*/ 3 h 995"/>
                  <a:gd name="T40" fmla="*/ 86 w 1410"/>
                  <a:gd name="T41" fmla="*/ 3 h 995"/>
                  <a:gd name="T42" fmla="*/ 88 w 1410"/>
                  <a:gd name="T43" fmla="*/ 3 h 995"/>
                  <a:gd name="T44" fmla="*/ 92 w 1410"/>
                  <a:gd name="T45" fmla="*/ 3 h 995"/>
                  <a:gd name="T46" fmla="*/ 97 w 1410"/>
                  <a:gd name="T47" fmla="*/ 3 h 995"/>
                  <a:gd name="T48" fmla="*/ 101 w 1410"/>
                  <a:gd name="T49" fmla="*/ 3 h 995"/>
                  <a:gd name="T50" fmla="*/ 104 w 1410"/>
                  <a:gd name="T51" fmla="*/ 3 h 995"/>
                  <a:gd name="T52" fmla="*/ 107 w 1410"/>
                  <a:gd name="T53" fmla="*/ 4 h 995"/>
                  <a:gd name="T54" fmla="*/ 112 w 1410"/>
                  <a:gd name="T55" fmla="*/ 5 h 995"/>
                  <a:gd name="T56" fmla="*/ 114 w 1410"/>
                  <a:gd name="T57" fmla="*/ 6 h 995"/>
                  <a:gd name="T58" fmla="*/ 118 w 1410"/>
                  <a:gd name="T59" fmla="*/ 7 h 995"/>
                  <a:gd name="T60" fmla="*/ 120 w 1410"/>
                  <a:gd name="T61" fmla="*/ 8 h 995"/>
                  <a:gd name="T62" fmla="*/ 125 w 1410"/>
                  <a:gd name="T63" fmla="*/ 9 h 995"/>
                  <a:gd name="T64" fmla="*/ 128 w 1410"/>
                  <a:gd name="T65" fmla="*/ 10 h 995"/>
                  <a:gd name="T66" fmla="*/ 131 w 1410"/>
                  <a:gd name="T67" fmla="*/ 11 h 995"/>
                  <a:gd name="T68" fmla="*/ 133 w 1410"/>
                  <a:gd name="T69" fmla="*/ 13 h 995"/>
                  <a:gd name="T70" fmla="*/ 137 w 1410"/>
                  <a:gd name="T71" fmla="*/ 14 h 995"/>
                  <a:gd name="T72" fmla="*/ 139 w 1410"/>
                  <a:gd name="T73" fmla="*/ 15 h 995"/>
                  <a:gd name="T74" fmla="*/ 143 w 1410"/>
                  <a:gd name="T75" fmla="*/ 17 h 995"/>
                  <a:gd name="T76" fmla="*/ 146 w 1410"/>
                  <a:gd name="T77" fmla="*/ 19 h 995"/>
                  <a:gd name="T78" fmla="*/ 147 w 1410"/>
                  <a:gd name="T79" fmla="*/ 20 h 995"/>
                  <a:gd name="T80" fmla="*/ 149 w 1410"/>
                  <a:gd name="T81" fmla="*/ 22 h 995"/>
                  <a:gd name="T82" fmla="*/ 153 w 1410"/>
                  <a:gd name="T83" fmla="*/ 23 h 995"/>
                  <a:gd name="T84" fmla="*/ 154 w 1410"/>
                  <a:gd name="T85" fmla="*/ 25 h 995"/>
                  <a:gd name="T86" fmla="*/ 157 w 1410"/>
                  <a:gd name="T87" fmla="*/ 27 h 995"/>
                  <a:gd name="T88" fmla="*/ 159 w 1410"/>
                  <a:gd name="T89" fmla="*/ 27 h 995"/>
                  <a:gd name="T90" fmla="*/ 161 w 1410"/>
                  <a:gd name="T91" fmla="*/ 31 h 995"/>
                  <a:gd name="T92" fmla="*/ 163 w 1410"/>
                  <a:gd name="T93" fmla="*/ 32 h 995"/>
                  <a:gd name="T94" fmla="*/ 163 w 1410"/>
                  <a:gd name="T95" fmla="*/ 35 h 995"/>
                  <a:gd name="T96" fmla="*/ 163 w 1410"/>
                  <a:gd name="T97" fmla="*/ 37 h 99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410"/>
                  <a:gd name="T148" fmla="*/ 0 h 995"/>
                  <a:gd name="T149" fmla="*/ 1410 w 1410"/>
                  <a:gd name="T150" fmla="*/ 995 h 99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410" h="995">
                    <a:moveTo>
                      <a:pt x="0" y="393"/>
                    </a:moveTo>
                    <a:lnTo>
                      <a:pt x="31" y="347"/>
                    </a:lnTo>
                    <a:lnTo>
                      <a:pt x="62" y="304"/>
                    </a:lnTo>
                    <a:lnTo>
                      <a:pt x="95" y="263"/>
                    </a:lnTo>
                    <a:lnTo>
                      <a:pt x="129" y="225"/>
                    </a:lnTo>
                    <a:lnTo>
                      <a:pt x="163" y="190"/>
                    </a:lnTo>
                    <a:lnTo>
                      <a:pt x="199" y="158"/>
                    </a:lnTo>
                    <a:lnTo>
                      <a:pt x="235" y="128"/>
                    </a:lnTo>
                    <a:lnTo>
                      <a:pt x="273" y="102"/>
                    </a:lnTo>
                    <a:lnTo>
                      <a:pt x="310" y="78"/>
                    </a:lnTo>
                    <a:lnTo>
                      <a:pt x="349" y="58"/>
                    </a:lnTo>
                    <a:lnTo>
                      <a:pt x="388" y="40"/>
                    </a:lnTo>
                    <a:lnTo>
                      <a:pt x="428" y="26"/>
                    </a:lnTo>
                    <a:lnTo>
                      <a:pt x="468" y="15"/>
                    </a:lnTo>
                    <a:lnTo>
                      <a:pt x="508" y="7"/>
                    </a:lnTo>
                    <a:lnTo>
                      <a:pt x="549" y="2"/>
                    </a:lnTo>
                    <a:lnTo>
                      <a:pt x="590" y="0"/>
                    </a:lnTo>
                    <a:lnTo>
                      <a:pt x="625" y="1"/>
                    </a:lnTo>
                    <a:lnTo>
                      <a:pt x="659" y="5"/>
                    </a:lnTo>
                    <a:lnTo>
                      <a:pt x="693" y="10"/>
                    </a:lnTo>
                    <a:lnTo>
                      <a:pt x="726" y="18"/>
                    </a:lnTo>
                    <a:lnTo>
                      <a:pt x="759" y="28"/>
                    </a:lnTo>
                    <a:lnTo>
                      <a:pt x="792" y="41"/>
                    </a:lnTo>
                    <a:lnTo>
                      <a:pt x="825" y="55"/>
                    </a:lnTo>
                    <a:lnTo>
                      <a:pt x="857" y="72"/>
                    </a:lnTo>
                    <a:lnTo>
                      <a:pt x="888" y="90"/>
                    </a:lnTo>
                    <a:lnTo>
                      <a:pt x="919" y="111"/>
                    </a:lnTo>
                    <a:lnTo>
                      <a:pt x="950" y="133"/>
                    </a:lnTo>
                    <a:lnTo>
                      <a:pt x="979" y="158"/>
                    </a:lnTo>
                    <a:lnTo>
                      <a:pt x="1009" y="184"/>
                    </a:lnTo>
                    <a:lnTo>
                      <a:pt x="1037" y="212"/>
                    </a:lnTo>
                    <a:lnTo>
                      <a:pt x="1065" y="242"/>
                    </a:lnTo>
                    <a:lnTo>
                      <a:pt x="1093" y="274"/>
                    </a:lnTo>
                    <a:lnTo>
                      <a:pt x="1119" y="308"/>
                    </a:lnTo>
                    <a:lnTo>
                      <a:pt x="1145" y="343"/>
                    </a:lnTo>
                    <a:lnTo>
                      <a:pt x="1170" y="380"/>
                    </a:lnTo>
                    <a:lnTo>
                      <a:pt x="1194" y="418"/>
                    </a:lnTo>
                    <a:lnTo>
                      <a:pt x="1218" y="458"/>
                    </a:lnTo>
                    <a:lnTo>
                      <a:pt x="1240" y="500"/>
                    </a:lnTo>
                    <a:lnTo>
                      <a:pt x="1262" y="543"/>
                    </a:lnTo>
                    <a:lnTo>
                      <a:pt x="1282" y="588"/>
                    </a:lnTo>
                    <a:lnTo>
                      <a:pt x="1302" y="634"/>
                    </a:lnTo>
                    <a:lnTo>
                      <a:pt x="1321" y="682"/>
                    </a:lnTo>
                    <a:lnTo>
                      <a:pt x="1338" y="731"/>
                    </a:lnTo>
                    <a:lnTo>
                      <a:pt x="1355" y="781"/>
                    </a:lnTo>
                    <a:lnTo>
                      <a:pt x="1370" y="833"/>
                    </a:lnTo>
                    <a:lnTo>
                      <a:pt x="1385" y="886"/>
                    </a:lnTo>
                    <a:lnTo>
                      <a:pt x="1398" y="940"/>
                    </a:lnTo>
                    <a:lnTo>
                      <a:pt x="1410" y="995"/>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2276" name="Freeform 57">
                <a:extLst>
                  <a:ext uri="{FF2B5EF4-FFF2-40B4-BE49-F238E27FC236}">
                    <a16:creationId xmlns:a16="http://schemas.microsoft.com/office/drawing/2014/main" id="{4F653A7C-6883-41F2-8028-7D99CB73524E}"/>
                  </a:ext>
                </a:extLst>
              </p:cNvPr>
              <p:cNvSpPr>
                <a:spLocks/>
              </p:cNvSpPr>
              <p:nvPr/>
            </p:nvSpPr>
            <p:spPr bwMode="auto">
              <a:xfrm>
                <a:off x="2281" y="1689"/>
                <a:ext cx="71" cy="87"/>
              </a:xfrm>
              <a:custGeom>
                <a:avLst/>
                <a:gdLst>
                  <a:gd name="T0" fmla="*/ 4 w 79"/>
                  <a:gd name="T1" fmla="*/ 0 h 102"/>
                  <a:gd name="T2" fmla="*/ 0 w 79"/>
                  <a:gd name="T3" fmla="*/ 3 h 102"/>
                  <a:gd name="T4" fmla="*/ 9 w 79"/>
                  <a:gd name="T5" fmla="*/ 3 h 102"/>
                  <a:gd name="T6" fmla="*/ 4 w 79"/>
                  <a:gd name="T7" fmla="*/ 3 h 102"/>
                  <a:gd name="T8" fmla="*/ 4 w 79"/>
                  <a:gd name="T9" fmla="*/ 0 h 102"/>
                  <a:gd name="T10" fmla="*/ 0 60000 65536"/>
                  <a:gd name="T11" fmla="*/ 0 60000 65536"/>
                  <a:gd name="T12" fmla="*/ 0 60000 65536"/>
                  <a:gd name="T13" fmla="*/ 0 60000 65536"/>
                  <a:gd name="T14" fmla="*/ 0 60000 65536"/>
                  <a:gd name="T15" fmla="*/ 0 w 79"/>
                  <a:gd name="T16" fmla="*/ 0 h 102"/>
                  <a:gd name="T17" fmla="*/ 79 w 79"/>
                  <a:gd name="T18" fmla="*/ 102 h 102"/>
                </a:gdLst>
                <a:ahLst/>
                <a:cxnLst>
                  <a:cxn ang="T10">
                    <a:pos x="T0" y="T1"/>
                  </a:cxn>
                  <a:cxn ang="T11">
                    <a:pos x="T2" y="T3"/>
                  </a:cxn>
                  <a:cxn ang="T12">
                    <a:pos x="T4" y="T5"/>
                  </a:cxn>
                  <a:cxn ang="T13">
                    <a:pos x="T6" y="T7"/>
                  </a:cxn>
                  <a:cxn ang="T14">
                    <a:pos x="T8" y="T9"/>
                  </a:cxn>
                </a:cxnLst>
                <a:rect l="T15" t="T16" r="T17" b="T18"/>
                <a:pathLst>
                  <a:path w="79" h="102">
                    <a:moveTo>
                      <a:pt x="21" y="0"/>
                    </a:moveTo>
                    <a:lnTo>
                      <a:pt x="0" y="102"/>
                    </a:lnTo>
                    <a:lnTo>
                      <a:pt x="79" y="34"/>
                    </a:lnTo>
                    <a:lnTo>
                      <a:pt x="35" y="44"/>
                    </a:lnTo>
                    <a:lnTo>
                      <a:pt x="21" y="0"/>
                    </a:lnTo>
                    <a:close/>
                  </a:path>
                </a:pathLst>
              </a:custGeom>
              <a:solidFill>
                <a:srgbClr val="0000FF"/>
              </a:solidFill>
              <a:ln w="28575">
                <a:solidFill>
                  <a:srgbClr val="0000FF"/>
                </a:solidFill>
                <a:round/>
                <a:headEnd/>
                <a:tailEnd/>
              </a:ln>
            </p:spPr>
            <p:txBody>
              <a:bodyPr/>
              <a:lstStyle/>
              <a:p>
                <a:endParaRPr lang="zh-CN" altLang="en-US"/>
              </a:p>
            </p:txBody>
          </p:sp>
          <p:sp>
            <p:nvSpPr>
              <p:cNvPr id="222277" name="Freeform 58">
                <a:extLst>
                  <a:ext uri="{FF2B5EF4-FFF2-40B4-BE49-F238E27FC236}">
                    <a16:creationId xmlns:a16="http://schemas.microsoft.com/office/drawing/2014/main" id="{69ECBE23-D61C-4026-BE5D-EF9773E236DE}"/>
                  </a:ext>
                </a:extLst>
              </p:cNvPr>
              <p:cNvSpPr>
                <a:spLocks/>
              </p:cNvSpPr>
              <p:nvPr/>
            </p:nvSpPr>
            <p:spPr bwMode="auto">
              <a:xfrm>
                <a:off x="2599" y="2292"/>
                <a:ext cx="89" cy="55"/>
              </a:xfrm>
              <a:custGeom>
                <a:avLst/>
                <a:gdLst>
                  <a:gd name="T0" fmla="*/ 11 w 99"/>
                  <a:gd name="T1" fmla="*/ 0 h 67"/>
                  <a:gd name="T2" fmla="*/ 0 w 99"/>
                  <a:gd name="T3" fmla="*/ 2 h 67"/>
                  <a:gd name="T4" fmla="*/ 11 w 99"/>
                  <a:gd name="T5" fmla="*/ 2 h 67"/>
                  <a:gd name="T6" fmla="*/ 7 w 99"/>
                  <a:gd name="T7" fmla="*/ 2 h 67"/>
                  <a:gd name="T8" fmla="*/ 11 w 99"/>
                  <a:gd name="T9" fmla="*/ 0 h 67"/>
                  <a:gd name="T10" fmla="*/ 0 60000 65536"/>
                  <a:gd name="T11" fmla="*/ 0 60000 65536"/>
                  <a:gd name="T12" fmla="*/ 0 60000 65536"/>
                  <a:gd name="T13" fmla="*/ 0 60000 65536"/>
                  <a:gd name="T14" fmla="*/ 0 60000 65536"/>
                  <a:gd name="T15" fmla="*/ 0 w 99"/>
                  <a:gd name="T16" fmla="*/ 0 h 67"/>
                  <a:gd name="T17" fmla="*/ 99 w 99"/>
                  <a:gd name="T18" fmla="*/ 67 h 67"/>
                </a:gdLst>
                <a:ahLst/>
                <a:cxnLst>
                  <a:cxn ang="T10">
                    <a:pos x="T0" y="T1"/>
                  </a:cxn>
                  <a:cxn ang="T11">
                    <a:pos x="T2" y="T3"/>
                  </a:cxn>
                  <a:cxn ang="T12">
                    <a:pos x="T4" y="T5"/>
                  </a:cxn>
                  <a:cxn ang="T13">
                    <a:pos x="T6" y="T7"/>
                  </a:cxn>
                  <a:cxn ang="T14">
                    <a:pos x="T8" y="T9"/>
                  </a:cxn>
                </a:cxnLst>
                <a:rect l="T15" t="T16" r="T17" b="T18"/>
                <a:pathLst>
                  <a:path w="99" h="67">
                    <a:moveTo>
                      <a:pt x="99" y="0"/>
                    </a:moveTo>
                    <a:lnTo>
                      <a:pt x="0" y="34"/>
                    </a:lnTo>
                    <a:lnTo>
                      <a:pt x="99" y="67"/>
                    </a:lnTo>
                    <a:lnTo>
                      <a:pt x="68" y="34"/>
                    </a:lnTo>
                    <a:lnTo>
                      <a:pt x="99" y="0"/>
                    </a:lnTo>
                    <a:close/>
                  </a:path>
                </a:pathLst>
              </a:custGeom>
              <a:solidFill>
                <a:srgbClr val="0000FF"/>
              </a:solidFill>
              <a:ln w="28575">
                <a:solidFill>
                  <a:srgbClr val="0000FF"/>
                </a:solidFill>
                <a:round/>
                <a:headEnd/>
                <a:tailEnd/>
              </a:ln>
            </p:spPr>
            <p:txBody>
              <a:bodyPr/>
              <a:lstStyle/>
              <a:p>
                <a:endParaRPr lang="zh-CN" altLang="en-US"/>
              </a:p>
            </p:txBody>
          </p:sp>
          <p:sp>
            <p:nvSpPr>
              <p:cNvPr id="222278" name="Freeform 59">
                <a:extLst>
                  <a:ext uri="{FF2B5EF4-FFF2-40B4-BE49-F238E27FC236}">
                    <a16:creationId xmlns:a16="http://schemas.microsoft.com/office/drawing/2014/main" id="{FD2E7858-4E7D-4825-8FE0-81FD20D4563B}"/>
                  </a:ext>
                </a:extLst>
              </p:cNvPr>
              <p:cNvSpPr>
                <a:spLocks/>
              </p:cNvSpPr>
              <p:nvPr/>
            </p:nvSpPr>
            <p:spPr bwMode="auto">
              <a:xfrm>
                <a:off x="1457" y="1728"/>
                <a:ext cx="79" cy="81"/>
              </a:xfrm>
              <a:custGeom>
                <a:avLst/>
                <a:gdLst>
                  <a:gd name="T0" fmla="*/ 0 w 89"/>
                  <a:gd name="T1" fmla="*/ 3 h 97"/>
                  <a:gd name="T2" fmla="*/ 8 w 89"/>
                  <a:gd name="T3" fmla="*/ 3 h 97"/>
                  <a:gd name="T4" fmla="*/ 4 w 89"/>
                  <a:gd name="T5" fmla="*/ 0 h 97"/>
                  <a:gd name="T6" fmla="*/ 4 w 89"/>
                  <a:gd name="T7" fmla="*/ 3 h 97"/>
                  <a:gd name="T8" fmla="*/ 0 w 89"/>
                  <a:gd name="T9" fmla="*/ 3 h 97"/>
                  <a:gd name="T10" fmla="*/ 0 60000 65536"/>
                  <a:gd name="T11" fmla="*/ 0 60000 65536"/>
                  <a:gd name="T12" fmla="*/ 0 60000 65536"/>
                  <a:gd name="T13" fmla="*/ 0 60000 65536"/>
                  <a:gd name="T14" fmla="*/ 0 60000 65536"/>
                  <a:gd name="T15" fmla="*/ 0 w 89"/>
                  <a:gd name="T16" fmla="*/ 0 h 97"/>
                  <a:gd name="T17" fmla="*/ 89 w 89"/>
                  <a:gd name="T18" fmla="*/ 97 h 97"/>
                </a:gdLst>
                <a:ahLst/>
                <a:cxnLst>
                  <a:cxn ang="T10">
                    <a:pos x="T0" y="T1"/>
                  </a:cxn>
                  <a:cxn ang="T11">
                    <a:pos x="T2" y="T3"/>
                  </a:cxn>
                  <a:cxn ang="T12">
                    <a:pos x="T4" y="T5"/>
                  </a:cxn>
                  <a:cxn ang="T13">
                    <a:pos x="T6" y="T7"/>
                  </a:cxn>
                  <a:cxn ang="T14">
                    <a:pos x="T8" y="T9"/>
                  </a:cxn>
                </a:cxnLst>
                <a:rect l="T15" t="T16" r="T17" b="T18"/>
                <a:pathLst>
                  <a:path w="89" h="97">
                    <a:moveTo>
                      <a:pt x="0" y="43"/>
                    </a:moveTo>
                    <a:lnTo>
                      <a:pt x="89" y="97"/>
                    </a:lnTo>
                    <a:lnTo>
                      <a:pt x="51" y="0"/>
                    </a:lnTo>
                    <a:lnTo>
                      <a:pt x="46" y="45"/>
                    </a:lnTo>
                    <a:lnTo>
                      <a:pt x="0" y="43"/>
                    </a:lnTo>
                    <a:close/>
                  </a:path>
                </a:pathLst>
              </a:custGeom>
              <a:solidFill>
                <a:srgbClr val="0000FF"/>
              </a:solidFill>
              <a:ln w="28575">
                <a:solidFill>
                  <a:srgbClr val="0000FF"/>
                </a:solidFill>
                <a:round/>
                <a:headEnd/>
                <a:tailEnd/>
              </a:ln>
            </p:spPr>
            <p:txBody>
              <a:bodyPr/>
              <a:lstStyle/>
              <a:p>
                <a:endParaRPr lang="zh-CN" altLang="en-US"/>
              </a:p>
            </p:txBody>
          </p:sp>
          <p:sp>
            <p:nvSpPr>
              <p:cNvPr id="222279" name="Freeform 60">
                <a:extLst>
                  <a:ext uri="{FF2B5EF4-FFF2-40B4-BE49-F238E27FC236}">
                    <a16:creationId xmlns:a16="http://schemas.microsoft.com/office/drawing/2014/main" id="{04C67E5B-B98B-413D-9B2C-F30BE732C97E}"/>
                  </a:ext>
                </a:extLst>
              </p:cNvPr>
              <p:cNvSpPr>
                <a:spLocks/>
              </p:cNvSpPr>
              <p:nvPr/>
            </p:nvSpPr>
            <p:spPr bwMode="auto">
              <a:xfrm>
                <a:off x="1202" y="2544"/>
                <a:ext cx="94" cy="58"/>
              </a:xfrm>
              <a:custGeom>
                <a:avLst/>
                <a:gdLst>
                  <a:gd name="T0" fmla="*/ 5 w 104"/>
                  <a:gd name="T1" fmla="*/ 3 h 69"/>
                  <a:gd name="T2" fmla="*/ 13 w 104"/>
                  <a:gd name="T3" fmla="*/ 0 h 69"/>
                  <a:gd name="T4" fmla="*/ 0 w 104"/>
                  <a:gd name="T5" fmla="*/ 3 h 69"/>
                  <a:gd name="T6" fmla="*/ 5 w 104"/>
                  <a:gd name="T7" fmla="*/ 3 h 69"/>
                  <a:gd name="T8" fmla="*/ 5 w 104"/>
                  <a:gd name="T9" fmla="*/ 3 h 69"/>
                  <a:gd name="T10" fmla="*/ 0 60000 65536"/>
                  <a:gd name="T11" fmla="*/ 0 60000 65536"/>
                  <a:gd name="T12" fmla="*/ 0 60000 65536"/>
                  <a:gd name="T13" fmla="*/ 0 60000 65536"/>
                  <a:gd name="T14" fmla="*/ 0 60000 65536"/>
                  <a:gd name="T15" fmla="*/ 0 w 104"/>
                  <a:gd name="T16" fmla="*/ 0 h 69"/>
                  <a:gd name="T17" fmla="*/ 104 w 104"/>
                  <a:gd name="T18" fmla="*/ 69 h 69"/>
                </a:gdLst>
                <a:ahLst/>
                <a:cxnLst>
                  <a:cxn ang="T10">
                    <a:pos x="T0" y="T1"/>
                  </a:cxn>
                  <a:cxn ang="T11">
                    <a:pos x="T2" y="T3"/>
                  </a:cxn>
                  <a:cxn ang="T12">
                    <a:pos x="T4" y="T5"/>
                  </a:cxn>
                  <a:cxn ang="T13">
                    <a:pos x="T6" y="T7"/>
                  </a:cxn>
                  <a:cxn ang="T14">
                    <a:pos x="T8" y="T9"/>
                  </a:cxn>
                </a:cxnLst>
                <a:rect l="T15" t="T16" r="T17" b="T18"/>
                <a:pathLst>
                  <a:path w="104" h="69">
                    <a:moveTo>
                      <a:pt x="25" y="69"/>
                    </a:moveTo>
                    <a:lnTo>
                      <a:pt x="104" y="0"/>
                    </a:lnTo>
                    <a:lnTo>
                      <a:pt x="0" y="7"/>
                    </a:lnTo>
                    <a:lnTo>
                      <a:pt x="41" y="26"/>
                    </a:lnTo>
                    <a:lnTo>
                      <a:pt x="25" y="69"/>
                    </a:lnTo>
                    <a:close/>
                  </a:path>
                </a:pathLst>
              </a:custGeom>
              <a:solidFill>
                <a:srgbClr val="0000FF"/>
              </a:solidFill>
              <a:ln w="28575">
                <a:solidFill>
                  <a:srgbClr val="0000FF"/>
                </a:solidFill>
                <a:round/>
                <a:headEnd/>
                <a:tailEnd/>
              </a:ln>
            </p:spPr>
            <p:txBody>
              <a:bodyPr/>
              <a:lstStyle/>
              <a:p>
                <a:endParaRPr lang="zh-CN" altLang="en-US"/>
              </a:p>
            </p:txBody>
          </p:sp>
          <p:sp>
            <p:nvSpPr>
              <p:cNvPr id="222280" name="Freeform 61">
                <a:extLst>
                  <a:ext uri="{FF2B5EF4-FFF2-40B4-BE49-F238E27FC236}">
                    <a16:creationId xmlns:a16="http://schemas.microsoft.com/office/drawing/2014/main" id="{8087FC3E-CC8B-421D-82FC-FDC743E5011A}"/>
                  </a:ext>
                </a:extLst>
              </p:cNvPr>
              <p:cNvSpPr>
                <a:spLocks/>
              </p:cNvSpPr>
              <p:nvPr/>
            </p:nvSpPr>
            <p:spPr bwMode="auto">
              <a:xfrm>
                <a:off x="1236" y="2857"/>
                <a:ext cx="235" cy="684"/>
              </a:xfrm>
              <a:custGeom>
                <a:avLst/>
                <a:gdLst>
                  <a:gd name="T0" fmla="*/ 0 w 263"/>
                  <a:gd name="T1" fmla="*/ 20 h 816"/>
                  <a:gd name="T2" fmla="*/ 4 w 263"/>
                  <a:gd name="T3" fmla="*/ 19 h 816"/>
                  <a:gd name="T4" fmla="*/ 4 w 263"/>
                  <a:gd name="T5" fmla="*/ 17 h 816"/>
                  <a:gd name="T6" fmla="*/ 4 w 263"/>
                  <a:gd name="T7" fmla="*/ 16 h 816"/>
                  <a:gd name="T8" fmla="*/ 4 w 263"/>
                  <a:gd name="T9" fmla="*/ 14 h 816"/>
                  <a:gd name="T10" fmla="*/ 7 w 263"/>
                  <a:gd name="T11" fmla="*/ 12 h 816"/>
                  <a:gd name="T12" fmla="*/ 10 w 263"/>
                  <a:gd name="T13" fmla="*/ 9 h 816"/>
                  <a:gd name="T14" fmla="*/ 13 w 263"/>
                  <a:gd name="T15" fmla="*/ 7 h 816"/>
                  <a:gd name="T16" fmla="*/ 17 w 263"/>
                  <a:gd name="T17" fmla="*/ 5 h 816"/>
                  <a:gd name="T18" fmla="*/ 21 w 263"/>
                  <a:gd name="T19" fmla="*/ 3 h 816"/>
                  <a:gd name="T20" fmla="*/ 23 w 263"/>
                  <a:gd name="T21" fmla="*/ 3 h 816"/>
                  <a:gd name="T22" fmla="*/ 25 w 263"/>
                  <a:gd name="T23" fmla="*/ 0 h 8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3"/>
                  <a:gd name="T37" fmla="*/ 0 h 816"/>
                  <a:gd name="T38" fmla="*/ 263 w 263"/>
                  <a:gd name="T39" fmla="*/ 816 h 8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3" h="816">
                    <a:moveTo>
                      <a:pt x="0" y="816"/>
                    </a:moveTo>
                    <a:lnTo>
                      <a:pt x="9" y="760"/>
                    </a:lnTo>
                    <a:lnTo>
                      <a:pt x="20" y="704"/>
                    </a:lnTo>
                    <a:lnTo>
                      <a:pt x="31" y="649"/>
                    </a:lnTo>
                    <a:lnTo>
                      <a:pt x="43" y="594"/>
                    </a:lnTo>
                    <a:lnTo>
                      <a:pt x="71" y="487"/>
                    </a:lnTo>
                    <a:lnTo>
                      <a:pt x="102" y="383"/>
                    </a:lnTo>
                    <a:lnTo>
                      <a:pt x="137" y="282"/>
                    </a:lnTo>
                    <a:lnTo>
                      <a:pt x="176" y="184"/>
                    </a:lnTo>
                    <a:lnTo>
                      <a:pt x="218" y="90"/>
                    </a:lnTo>
                    <a:lnTo>
                      <a:pt x="240" y="45"/>
                    </a:lnTo>
                    <a:lnTo>
                      <a:pt x="263" y="0"/>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2281" name="Freeform 62">
                <a:extLst>
                  <a:ext uri="{FF2B5EF4-FFF2-40B4-BE49-F238E27FC236}">
                    <a16:creationId xmlns:a16="http://schemas.microsoft.com/office/drawing/2014/main" id="{7BD8D717-4CD1-439B-BAAC-4FD584A9C34D}"/>
                  </a:ext>
                </a:extLst>
              </p:cNvPr>
              <p:cNvSpPr>
                <a:spLocks/>
              </p:cNvSpPr>
              <p:nvPr/>
            </p:nvSpPr>
            <p:spPr bwMode="auto">
              <a:xfrm>
                <a:off x="1432" y="2808"/>
                <a:ext cx="69" cy="87"/>
              </a:xfrm>
              <a:custGeom>
                <a:avLst/>
                <a:gdLst>
                  <a:gd name="T0" fmla="*/ 6 w 77"/>
                  <a:gd name="T1" fmla="*/ 3 h 103"/>
                  <a:gd name="T2" fmla="*/ 8 w 77"/>
                  <a:gd name="T3" fmla="*/ 0 h 103"/>
                  <a:gd name="T4" fmla="*/ 0 w 77"/>
                  <a:gd name="T5" fmla="*/ 3 h 103"/>
                  <a:gd name="T6" fmla="*/ 4 w 77"/>
                  <a:gd name="T7" fmla="*/ 3 h 103"/>
                  <a:gd name="T8" fmla="*/ 6 w 77"/>
                  <a:gd name="T9" fmla="*/ 3 h 103"/>
                  <a:gd name="T10" fmla="*/ 0 60000 65536"/>
                  <a:gd name="T11" fmla="*/ 0 60000 65536"/>
                  <a:gd name="T12" fmla="*/ 0 60000 65536"/>
                  <a:gd name="T13" fmla="*/ 0 60000 65536"/>
                  <a:gd name="T14" fmla="*/ 0 60000 65536"/>
                  <a:gd name="T15" fmla="*/ 0 w 77"/>
                  <a:gd name="T16" fmla="*/ 0 h 103"/>
                  <a:gd name="T17" fmla="*/ 77 w 77"/>
                  <a:gd name="T18" fmla="*/ 103 h 103"/>
                </a:gdLst>
                <a:ahLst/>
                <a:cxnLst>
                  <a:cxn ang="T10">
                    <a:pos x="T0" y="T1"/>
                  </a:cxn>
                  <a:cxn ang="T11">
                    <a:pos x="T2" y="T3"/>
                  </a:cxn>
                  <a:cxn ang="T12">
                    <a:pos x="T4" y="T5"/>
                  </a:cxn>
                  <a:cxn ang="T13">
                    <a:pos x="T6" y="T7"/>
                  </a:cxn>
                  <a:cxn ang="T14">
                    <a:pos x="T8" y="T9"/>
                  </a:cxn>
                </a:cxnLst>
                <a:rect l="T15" t="T16" r="T17" b="T18"/>
                <a:pathLst>
                  <a:path w="77" h="103">
                    <a:moveTo>
                      <a:pt x="58" y="103"/>
                    </a:moveTo>
                    <a:lnTo>
                      <a:pt x="77" y="0"/>
                    </a:lnTo>
                    <a:lnTo>
                      <a:pt x="0" y="70"/>
                    </a:lnTo>
                    <a:lnTo>
                      <a:pt x="44" y="59"/>
                    </a:lnTo>
                    <a:lnTo>
                      <a:pt x="58" y="103"/>
                    </a:lnTo>
                    <a:close/>
                  </a:path>
                </a:pathLst>
              </a:custGeom>
              <a:solidFill>
                <a:srgbClr val="0000FF"/>
              </a:solidFill>
              <a:ln w="28575">
                <a:solidFill>
                  <a:srgbClr val="0000FF"/>
                </a:solidFill>
                <a:round/>
                <a:headEnd/>
                <a:tailEnd/>
              </a:ln>
            </p:spPr>
            <p:txBody>
              <a:bodyPr/>
              <a:lstStyle/>
              <a:p>
                <a:endParaRPr lang="zh-CN" altLang="en-US"/>
              </a:p>
            </p:txBody>
          </p:sp>
          <p:sp>
            <p:nvSpPr>
              <p:cNvPr id="222282" name="Freeform 63">
                <a:extLst>
                  <a:ext uri="{FF2B5EF4-FFF2-40B4-BE49-F238E27FC236}">
                    <a16:creationId xmlns:a16="http://schemas.microsoft.com/office/drawing/2014/main" id="{B2232677-3659-4470-A693-5EEC6018CBFC}"/>
                  </a:ext>
                </a:extLst>
              </p:cNvPr>
              <p:cNvSpPr>
                <a:spLocks/>
              </p:cNvSpPr>
              <p:nvPr/>
            </p:nvSpPr>
            <p:spPr bwMode="auto">
              <a:xfrm>
                <a:off x="1753" y="3120"/>
                <a:ext cx="49" cy="655"/>
              </a:xfrm>
              <a:custGeom>
                <a:avLst/>
                <a:gdLst>
                  <a:gd name="T0" fmla="*/ 0 w 55"/>
                  <a:gd name="T1" fmla="*/ 19 h 783"/>
                  <a:gd name="T2" fmla="*/ 1 w 55"/>
                  <a:gd name="T3" fmla="*/ 16 h 783"/>
                  <a:gd name="T4" fmla="*/ 4 w 55"/>
                  <a:gd name="T5" fmla="*/ 13 h 783"/>
                  <a:gd name="T6" fmla="*/ 4 w 55"/>
                  <a:gd name="T7" fmla="*/ 11 h 783"/>
                  <a:gd name="T8" fmla="*/ 4 w 55"/>
                  <a:gd name="T9" fmla="*/ 9 h 783"/>
                  <a:gd name="T10" fmla="*/ 4 w 55"/>
                  <a:gd name="T11" fmla="*/ 7 h 783"/>
                  <a:gd name="T12" fmla="*/ 4 w 55"/>
                  <a:gd name="T13" fmla="*/ 5 h 783"/>
                  <a:gd name="T14" fmla="*/ 4 w 55"/>
                  <a:gd name="T15" fmla="*/ 3 h 783"/>
                  <a:gd name="T16" fmla="*/ 4 w 55"/>
                  <a:gd name="T17" fmla="*/ 0 h 78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
                  <a:gd name="T28" fmla="*/ 0 h 783"/>
                  <a:gd name="T29" fmla="*/ 55 w 55"/>
                  <a:gd name="T30" fmla="*/ 783 h 78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 h="783">
                    <a:moveTo>
                      <a:pt x="0" y="783"/>
                    </a:moveTo>
                    <a:lnTo>
                      <a:pt x="1" y="681"/>
                    </a:lnTo>
                    <a:lnTo>
                      <a:pt x="4" y="579"/>
                    </a:lnTo>
                    <a:lnTo>
                      <a:pt x="8" y="478"/>
                    </a:lnTo>
                    <a:lnTo>
                      <a:pt x="14" y="379"/>
                    </a:lnTo>
                    <a:lnTo>
                      <a:pt x="22" y="281"/>
                    </a:lnTo>
                    <a:lnTo>
                      <a:pt x="31" y="186"/>
                    </a:lnTo>
                    <a:lnTo>
                      <a:pt x="42" y="92"/>
                    </a:lnTo>
                    <a:lnTo>
                      <a:pt x="55" y="0"/>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2283" name="Freeform 64">
                <a:extLst>
                  <a:ext uri="{FF2B5EF4-FFF2-40B4-BE49-F238E27FC236}">
                    <a16:creationId xmlns:a16="http://schemas.microsoft.com/office/drawing/2014/main" id="{C911E104-5AB6-4C07-9E53-4102B2C6E861}"/>
                  </a:ext>
                </a:extLst>
              </p:cNvPr>
              <p:cNvSpPr>
                <a:spLocks/>
              </p:cNvSpPr>
              <p:nvPr/>
            </p:nvSpPr>
            <p:spPr bwMode="auto">
              <a:xfrm>
                <a:off x="1812" y="2937"/>
                <a:ext cx="60" cy="87"/>
              </a:xfrm>
              <a:custGeom>
                <a:avLst/>
                <a:gdLst>
                  <a:gd name="T0" fmla="*/ 7 w 67"/>
                  <a:gd name="T1" fmla="*/ 3 h 103"/>
                  <a:gd name="T2" fmla="*/ 4 w 67"/>
                  <a:gd name="T3" fmla="*/ 0 h 103"/>
                  <a:gd name="T4" fmla="*/ 0 w 67"/>
                  <a:gd name="T5" fmla="*/ 3 h 103"/>
                  <a:gd name="T6" fmla="*/ 4 w 67"/>
                  <a:gd name="T7" fmla="*/ 3 h 103"/>
                  <a:gd name="T8" fmla="*/ 7 w 67"/>
                  <a:gd name="T9" fmla="*/ 3 h 103"/>
                  <a:gd name="T10" fmla="*/ 0 60000 65536"/>
                  <a:gd name="T11" fmla="*/ 0 60000 65536"/>
                  <a:gd name="T12" fmla="*/ 0 60000 65536"/>
                  <a:gd name="T13" fmla="*/ 0 60000 65536"/>
                  <a:gd name="T14" fmla="*/ 0 60000 65536"/>
                  <a:gd name="T15" fmla="*/ 0 w 67"/>
                  <a:gd name="T16" fmla="*/ 0 h 103"/>
                  <a:gd name="T17" fmla="*/ 67 w 67"/>
                  <a:gd name="T18" fmla="*/ 103 h 103"/>
                </a:gdLst>
                <a:ahLst/>
                <a:cxnLst>
                  <a:cxn ang="T10">
                    <a:pos x="T0" y="T1"/>
                  </a:cxn>
                  <a:cxn ang="T11">
                    <a:pos x="T2" y="T3"/>
                  </a:cxn>
                  <a:cxn ang="T12">
                    <a:pos x="T4" y="T5"/>
                  </a:cxn>
                  <a:cxn ang="T13">
                    <a:pos x="T6" y="T7"/>
                  </a:cxn>
                  <a:cxn ang="T14">
                    <a:pos x="T8" y="T9"/>
                  </a:cxn>
                </a:cxnLst>
                <a:rect l="T15" t="T16" r="T17" b="T18"/>
                <a:pathLst>
                  <a:path w="67" h="103">
                    <a:moveTo>
                      <a:pt x="67" y="103"/>
                    </a:moveTo>
                    <a:lnTo>
                      <a:pt x="49" y="0"/>
                    </a:lnTo>
                    <a:lnTo>
                      <a:pt x="0" y="92"/>
                    </a:lnTo>
                    <a:lnTo>
                      <a:pt x="38" y="67"/>
                    </a:lnTo>
                    <a:lnTo>
                      <a:pt x="67" y="103"/>
                    </a:lnTo>
                    <a:close/>
                  </a:path>
                </a:pathLst>
              </a:custGeom>
              <a:solidFill>
                <a:srgbClr val="0000FF"/>
              </a:solidFill>
              <a:ln w="28575">
                <a:solidFill>
                  <a:srgbClr val="0000FF"/>
                </a:solidFill>
                <a:round/>
                <a:headEnd/>
                <a:tailEnd/>
              </a:ln>
            </p:spPr>
            <p:txBody>
              <a:bodyPr/>
              <a:lstStyle/>
              <a:p>
                <a:endParaRPr lang="zh-CN" altLang="en-US"/>
              </a:p>
            </p:txBody>
          </p:sp>
          <p:sp>
            <p:nvSpPr>
              <p:cNvPr id="222284" name="Freeform 65">
                <a:extLst>
                  <a:ext uri="{FF2B5EF4-FFF2-40B4-BE49-F238E27FC236}">
                    <a16:creationId xmlns:a16="http://schemas.microsoft.com/office/drawing/2014/main" id="{DA536665-55AB-4E65-B7FA-334EE99ACD7B}"/>
                  </a:ext>
                </a:extLst>
              </p:cNvPr>
              <p:cNvSpPr>
                <a:spLocks/>
              </p:cNvSpPr>
              <p:nvPr/>
            </p:nvSpPr>
            <p:spPr bwMode="auto">
              <a:xfrm>
                <a:off x="2299" y="2447"/>
                <a:ext cx="1324" cy="899"/>
              </a:xfrm>
              <a:custGeom>
                <a:avLst/>
                <a:gdLst>
                  <a:gd name="T0" fmla="*/ 121 w 1493"/>
                  <a:gd name="T1" fmla="*/ 0 h 1026"/>
                  <a:gd name="T2" fmla="*/ 119 w 1493"/>
                  <a:gd name="T3" fmla="*/ 4 h 1026"/>
                  <a:gd name="T4" fmla="*/ 118 w 1493"/>
                  <a:gd name="T5" fmla="*/ 8 h 1026"/>
                  <a:gd name="T6" fmla="*/ 116 w 1493"/>
                  <a:gd name="T7" fmla="*/ 11 h 1026"/>
                  <a:gd name="T8" fmla="*/ 115 w 1493"/>
                  <a:gd name="T9" fmla="*/ 14 h 1026"/>
                  <a:gd name="T10" fmla="*/ 114 w 1493"/>
                  <a:gd name="T11" fmla="*/ 17 h 1026"/>
                  <a:gd name="T12" fmla="*/ 113 w 1493"/>
                  <a:gd name="T13" fmla="*/ 20 h 1026"/>
                  <a:gd name="T14" fmla="*/ 111 w 1493"/>
                  <a:gd name="T15" fmla="*/ 24 h 1026"/>
                  <a:gd name="T16" fmla="*/ 109 w 1493"/>
                  <a:gd name="T17" fmla="*/ 26 h 1026"/>
                  <a:gd name="T18" fmla="*/ 107 w 1493"/>
                  <a:gd name="T19" fmla="*/ 30 h 1026"/>
                  <a:gd name="T20" fmla="*/ 106 w 1493"/>
                  <a:gd name="T21" fmla="*/ 31 h 1026"/>
                  <a:gd name="T22" fmla="*/ 105 w 1493"/>
                  <a:gd name="T23" fmla="*/ 35 h 1026"/>
                  <a:gd name="T24" fmla="*/ 102 w 1493"/>
                  <a:gd name="T25" fmla="*/ 37 h 1026"/>
                  <a:gd name="T26" fmla="*/ 101 w 1493"/>
                  <a:gd name="T27" fmla="*/ 40 h 1026"/>
                  <a:gd name="T28" fmla="*/ 97 w 1493"/>
                  <a:gd name="T29" fmla="*/ 41 h 1026"/>
                  <a:gd name="T30" fmla="*/ 96 w 1493"/>
                  <a:gd name="T31" fmla="*/ 44 h 1026"/>
                  <a:gd name="T32" fmla="*/ 94 w 1493"/>
                  <a:gd name="T33" fmla="*/ 46 h 1026"/>
                  <a:gd name="T34" fmla="*/ 91 w 1493"/>
                  <a:gd name="T35" fmla="*/ 48 h 1026"/>
                  <a:gd name="T36" fmla="*/ 90 w 1493"/>
                  <a:gd name="T37" fmla="*/ 50 h 1026"/>
                  <a:gd name="T38" fmla="*/ 86 w 1493"/>
                  <a:gd name="T39" fmla="*/ 52 h 1026"/>
                  <a:gd name="T40" fmla="*/ 84 w 1493"/>
                  <a:gd name="T41" fmla="*/ 53 h 1026"/>
                  <a:gd name="T42" fmla="*/ 82 w 1493"/>
                  <a:gd name="T43" fmla="*/ 55 h 1026"/>
                  <a:gd name="T44" fmla="*/ 80 w 1493"/>
                  <a:gd name="T45" fmla="*/ 57 h 1026"/>
                  <a:gd name="T46" fmla="*/ 76 w 1493"/>
                  <a:gd name="T47" fmla="*/ 58 h 1026"/>
                  <a:gd name="T48" fmla="*/ 74 w 1493"/>
                  <a:gd name="T49" fmla="*/ 59 h 1026"/>
                  <a:gd name="T50" fmla="*/ 71 w 1493"/>
                  <a:gd name="T51" fmla="*/ 60 h 1026"/>
                  <a:gd name="T52" fmla="*/ 68 w 1493"/>
                  <a:gd name="T53" fmla="*/ 61 h 1026"/>
                  <a:gd name="T54" fmla="*/ 66 w 1493"/>
                  <a:gd name="T55" fmla="*/ 62 h 1026"/>
                  <a:gd name="T56" fmla="*/ 63 w 1493"/>
                  <a:gd name="T57" fmla="*/ 63 h 1026"/>
                  <a:gd name="T58" fmla="*/ 59 w 1493"/>
                  <a:gd name="T59" fmla="*/ 63 h 1026"/>
                  <a:gd name="T60" fmla="*/ 58 w 1493"/>
                  <a:gd name="T61" fmla="*/ 64 h 1026"/>
                  <a:gd name="T62" fmla="*/ 55 w 1493"/>
                  <a:gd name="T63" fmla="*/ 65 h 1026"/>
                  <a:gd name="T64" fmla="*/ 52 w 1493"/>
                  <a:gd name="T65" fmla="*/ 65 h 1026"/>
                  <a:gd name="T66" fmla="*/ 48 w 1493"/>
                  <a:gd name="T67" fmla="*/ 65 h 1026"/>
                  <a:gd name="T68" fmla="*/ 45 w 1493"/>
                  <a:gd name="T69" fmla="*/ 64 h 1026"/>
                  <a:gd name="T70" fmla="*/ 41 w 1493"/>
                  <a:gd name="T71" fmla="*/ 63 h 1026"/>
                  <a:gd name="T72" fmla="*/ 36 w 1493"/>
                  <a:gd name="T73" fmla="*/ 62 h 1026"/>
                  <a:gd name="T74" fmla="*/ 34 w 1493"/>
                  <a:gd name="T75" fmla="*/ 60 h 1026"/>
                  <a:gd name="T76" fmla="*/ 31 w 1493"/>
                  <a:gd name="T77" fmla="*/ 60 h 1026"/>
                  <a:gd name="T78" fmla="*/ 27 w 1493"/>
                  <a:gd name="T79" fmla="*/ 59 h 1026"/>
                  <a:gd name="T80" fmla="*/ 24 w 1493"/>
                  <a:gd name="T81" fmla="*/ 57 h 1026"/>
                  <a:gd name="T82" fmla="*/ 20 w 1493"/>
                  <a:gd name="T83" fmla="*/ 55 h 1026"/>
                  <a:gd name="T84" fmla="*/ 17 w 1493"/>
                  <a:gd name="T85" fmla="*/ 53 h 1026"/>
                  <a:gd name="T86" fmla="*/ 14 w 1493"/>
                  <a:gd name="T87" fmla="*/ 50 h 1026"/>
                  <a:gd name="T88" fmla="*/ 11 w 1493"/>
                  <a:gd name="T89" fmla="*/ 47 h 1026"/>
                  <a:gd name="T90" fmla="*/ 9 w 1493"/>
                  <a:gd name="T91" fmla="*/ 46 h 1026"/>
                  <a:gd name="T92" fmla="*/ 5 w 1493"/>
                  <a:gd name="T93" fmla="*/ 42 h 1026"/>
                  <a:gd name="T94" fmla="*/ 4 w 1493"/>
                  <a:gd name="T95" fmla="*/ 39 h 1026"/>
                  <a:gd name="T96" fmla="*/ 0 w 1493"/>
                  <a:gd name="T97" fmla="*/ 35 h 102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493"/>
                  <a:gd name="T148" fmla="*/ 0 h 1026"/>
                  <a:gd name="T149" fmla="*/ 1493 w 1493"/>
                  <a:gd name="T150" fmla="*/ 1026 h 102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493" h="1026">
                    <a:moveTo>
                      <a:pt x="1493" y="0"/>
                    </a:moveTo>
                    <a:lnTo>
                      <a:pt x="1481" y="57"/>
                    </a:lnTo>
                    <a:lnTo>
                      <a:pt x="1468" y="112"/>
                    </a:lnTo>
                    <a:lnTo>
                      <a:pt x="1454" y="167"/>
                    </a:lnTo>
                    <a:lnTo>
                      <a:pt x="1438" y="220"/>
                    </a:lnTo>
                    <a:lnTo>
                      <a:pt x="1421" y="272"/>
                    </a:lnTo>
                    <a:lnTo>
                      <a:pt x="1403" y="322"/>
                    </a:lnTo>
                    <a:lnTo>
                      <a:pt x="1384" y="371"/>
                    </a:lnTo>
                    <a:lnTo>
                      <a:pt x="1364" y="419"/>
                    </a:lnTo>
                    <a:lnTo>
                      <a:pt x="1343" y="465"/>
                    </a:lnTo>
                    <a:lnTo>
                      <a:pt x="1321" y="509"/>
                    </a:lnTo>
                    <a:lnTo>
                      <a:pt x="1298" y="552"/>
                    </a:lnTo>
                    <a:lnTo>
                      <a:pt x="1273" y="594"/>
                    </a:lnTo>
                    <a:lnTo>
                      <a:pt x="1248" y="633"/>
                    </a:lnTo>
                    <a:lnTo>
                      <a:pt x="1222" y="671"/>
                    </a:lnTo>
                    <a:lnTo>
                      <a:pt x="1196" y="708"/>
                    </a:lnTo>
                    <a:lnTo>
                      <a:pt x="1168" y="743"/>
                    </a:lnTo>
                    <a:lnTo>
                      <a:pt x="1140" y="775"/>
                    </a:lnTo>
                    <a:lnTo>
                      <a:pt x="1111" y="806"/>
                    </a:lnTo>
                    <a:lnTo>
                      <a:pt x="1081" y="836"/>
                    </a:lnTo>
                    <a:lnTo>
                      <a:pt x="1050" y="863"/>
                    </a:lnTo>
                    <a:lnTo>
                      <a:pt x="1019" y="888"/>
                    </a:lnTo>
                    <a:lnTo>
                      <a:pt x="987" y="911"/>
                    </a:lnTo>
                    <a:lnTo>
                      <a:pt x="955" y="933"/>
                    </a:lnTo>
                    <a:lnTo>
                      <a:pt x="922" y="952"/>
                    </a:lnTo>
                    <a:lnTo>
                      <a:pt x="889" y="969"/>
                    </a:lnTo>
                    <a:lnTo>
                      <a:pt x="855" y="984"/>
                    </a:lnTo>
                    <a:lnTo>
                      <a:pt x="821" y="997"/>
                    </a:lnTo>
                    <a:lnTo>
                      <a:pt x="786" y="1007"/>
                    </a:lnTo>
                    <a:lnTo>
                      <a:pt x="751" y="1015"/>
                    </a:lnTo>
                    <a:lnTo>
                      <a:pt x="715" y="1021"/>
                    </a:lnTo>
                    <a:lnTo>
                      <a:pt x="679" y="1025"/>
                    </a:lnTo>
                    <a:lnTo>
                      <a:pt x="643" y="1026"/>
                    </a:lnTo>
                    <a:lnTo>
                      <a:pt x="598" y="1024"/>
                    </a:lnTo>
                    <a:lnTo>
                      <a:pt x="553" y="1018"/>
                    </a:lnTo>
                    <a:lnTo>
                      <a:pt x="508" y="1009"/>
                    </a:lnTo>
                    <a:lnTo>
                      <a:pt x="464" y="996"/>
                    </a:lnTo>
                    <a:lnTo>
                      <a:pt x="420" y="979"/>
                    </a:lnTo>
                    <a:lnTo>
                      <a:pt x="377" y="959"/>
                    </a:lnTo>
                    <a:lnTo>
                      <a:pt x="335" y="935"/>
                    </a:lnTo>
                    <a:lnTo>
                      <a:pt x="293" y="908"/>
                    </a:lnTo>
                    <a:lnTo>
                      <a:pt x="253" y="878"/>
                    </a:lnTo>
                    <a:lnTo>
                      <a:pt x="213" y="844"/>
                    </a:lnTo>
                    <a:lnTo>
                      <a:pt x="175" y="807"/>
                    </a:lnTo>
                    <a:lnTo>
                      <a:pt x="137" y="767"/>
                    </a:lnTo>
                    <a:lnTo>
                      <a:pt x="101" y="723"/>
                    </a:lnTo>
                    <a:lnTo>
                      <a:pt x="66" y="677"/>
                    </a:lnTo>
                    <a:lnTo>
                      <a:pt x="32" y="627"/>
                    </a:lnTo>
                    <a:lnTo>
                      <a:pt x="0" y="575"/>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2285" name="Freeform 66">
                <a:extLst>
                  <a:ext uri="{FF2B5EF4-FFF2-40B4-BE49-F238E27FC236}">
                    <a16:creationId xmlns:a16="http://schemas.microsoft.com/office/drawing/2014/main" id="{0111C9C1-23D5-47A0-8069-3C48761233CB}"/>
                  </a:ext>
                </a:extLst>
              </p:cNvPr>
              <p:cNvSpPr>
                <a:spLocks/>
              </p:cNvSpPr>
              <p:nvPr/>
            </p:nvSpPr>
            <p:spPr bwMode="auto">
              <a:xfrm>
                <a:off x="2256" y="2880"/>
                <a:ext cx="70" cy="90"/>
              </a:xfrm>
              <a:custGeom>
                <a:avLst/>
                <a:gdLst>
                  <a:gd name="T0" fmla="*/ 9 w 78"/>
                  <a:gd name="T1" fmla="*/ 3 h 103"/>
                  <a:gd name="T2" fmla="*/ 0 w 78"/>
                  <a:gd name="T3" fmla="*/ 0 h 103"/>
                  <a:gd name="T4" fmla="*/ 4 w 78"/>
                  <a:gd name="T5" fmla="*/ 6 h 103"/>
                  <a:gd name="T6" fmla="*/ 4 w 78"/>
                  <a:gd name="T7" fmla="*/ 3 h 103"/>
                  <a:gd name="T8" fmla="*/ 9 w 78"/>
                  <a:gd name="T9" fmla="*/ 3 h 103"/>
                  <a:gd name="T10" fmla="*/ 0 60000 65536"/>
                  <a:gd name="T11" fmla="*/ 0 60000 65536"/>
                  <a:gd name="T12" fmla="*/ 0 60000 65536"/>
                  <a:gd name="T13" fmla="*/ 0 60000 65536"/>
                  <a:gd name="T14" fmla="*/ 0 60000 65536"/>
                  <a:gd name="T15" fmla="*/ 0 w 78"/>
                  <a:gd name="T16" fmla="*/ 0 h 103"/>
                  <a:gd name="T17" fmla="*/ 78 w 78"/>
                  <a:gd name="T18" fmla="*/ 103 h 103"/>
                </a:gdLst>
                <a:ahLst/>
                <a:cxnLst>
                  <a:cxn ang="T10">
                    <a:pos x="T0" y="T1"/>
                  </a:cxn>
                  <a:cxn ang="T11">
                    <a:pos x="T2" y="T3"/>
                  </a:cxn>
                  <a:cxn ang="T12">
                    <a:pos x="T4" y="T5"/>
                  </a:cxn>
                  <a:cxn ang="T13">
                    <a:pos x="T6" y="T7"/>
                  </a:cxn>
                  <a:cxn ang="T14">
                    <a:pos x="T8" y="T9"/>
                  </a:cxn>
                </a:cxnLst>
                <a:rect l="T15" t="T16" r="T17" b="T18"/>
                <a:pathLst>
                  <a:path w="78" h="103">
                    <a:moveTo>
                      <a:pt x="78" y="70"/>
                    </a:moveTo>
                    <a:lnTo>
                      <a:pt x="0" y="0"/>
                    </a:lnTo>
                    <a:lnTo>
                      <a:pt x="20" y="103"/>
                    </a:lnTo>
                    <a:lnTo>
                      <a:pt x="33" y="59"/>
                    </a:lnTo>
                    <a:lnTo>
                      <a:pt x="78" y="70"/>
                    </a:lnTo>
                    <a:close/>
                  </a:path>
                </a:pathLst>
              </a:custGeom>
              <a:solidFill>
                <a:srgbClr val="0000FF"/>
              </a:solidFill>
              <a:ln w="28575">
                <a:solidFill>
                  <a:srgbClr val="0000FF"/>
                </a:solidFill>
                <a:round/>
                <a:headEnd/>
                <a:tailEnd/>
              </a:ln>
            </p:spPr>
            <p:txBody>
              <a:bodyPr/>
              <a:lstStyle/>
              <a:p>
                <a:endParaRPr lang="zh-CN" altLang="en-US"/>
              </a:p>
            </p:txBody>
          </p:sp>
          <p:sp>
            <p:nvSpPr>
              <p:cNvPr id="222286" name="Line 67">
                <a:extLst>
                  <a:ext uri="{FF2B5EF4-FFF2-40B4-BE49-F238E27FC236}">
                    <a16:creationId xmlns:a16="http://schemas.microsoft.com/office/drawing/2014/main" id="{5931EFA8-06FC-45C4-A183-22F36897B49F}"/>
                  </a:ext>
                </a:extLst>
              </p:cNvPr>
              <p:cNvSpPr>
                <a:spLocks noChangeShapeType="1"/>
              </p:cNvSpPr>
              <p:nvPr/>
            </p:nvSpPr>
            <p:spPr bwMode="auto">
              <a:xfrm>
                <a:off x="624" y="2325"/>
                <a:ext cx="432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222287" name="Group 68">
                <a:extLst>
                  <a:ext uri="{FF2B5EF4-FFF2-40B4-BE49-F238E27FC236}">
                    <a16:creationId xmlns:a16="http://schemas.microsoft.com/office/drawing/2014/main" id="{F778AAB4-54D1-4E06-8F65-8C6E146A2A9B}"/>
                  </a:ext>
                </a:extLst>
              </p:cNvPr>
              <p:cNvGrpSpPr>
                <a:grpSpLocks/>
              </p:cNvGrpSpPr>
              <p:nvPr/>
            </p:nvGrpSpPr>
            <p:grpSpPr bwMode="auto">
              <a:xfrm>
                <a:off x="3504" y="2160"/>
                <a:ext cx="242" cy="346"/>
                <a:chOff x="4176" y="528"/>
                <a:chExt cx="242" cy="346"/>
              </a:xfrm>
            </p:grpSpPr>
            <p:sp>
              <p:nvSpPr>
                <p:cNvPr id="222291" name="Oval 69">
                  <a:extLst>
                    <a:ext uri="{FF2B5EF4-FFF2-40B4-BE49-F238E27FC236}">
                      <a16:creationId xmlns:a16="http://schemas.microsoft.com/office/drawing/2014/main" id="{005D0440-9C62-4DD2-AEF3-AC73D9FB1343}"/>
                    </a:ext>
                  </a:extLst>
                </p:cNvPr>
                <p:cNvSpPr>
                  <a:spLocks noChangeArrowheads="1"/>
                </p:cNvSpPr>
                <p:nvPr/>
              </p:nvSpPr>
              <p:spPr bwMode="auto">
                <a:xfrm>
                  <a:off x="4176" y="575"/>
                  <a:ext cx="242" cy="248"/>
                </a:xfrm>
                <a:prstGeom prst="ellipse">
                  <a:avLst/>
                </a:prstGeom>
                <a:solidFill>
                  <a:srgbClr val="B2B2B2"/>
                </a:solidFill>
                <a:ln w="28575">
                  <a:solidFill>
                    <a:srgbClr val="FF0000"/>
                  </a:solidFill>
                  <a:round/>
                  <a:headEnd/>
                  <a:tailEnd/>
                </a:ln>
              </p:spPr>
              <p:txBody>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a:p>
              </p:txBody>
            </p:sp>
            <p:sp>
              <p:nvSpPr>
                <p:cNvPr id="222292" name="Rectangle 70">
                  <a:extLst>
                    <a:ext uri="{FF2B5EF4-FFF2-40B4-BE49-F238E27FC236}">
                      <a16:creationId xmlns:a16="http://schemas.microsoft.com/office/drawing/2014/main" id="{A6FCA2BA-9507-4D04-9514-5F65B1ACE890}"/>
                    </a:ext>
                  </a:extLst>
                </p:cNvPr>
                <p:cNvSpPr>
                  <a:spLocks noChangeArrowheads="1"/>
                </p:cNvSpPr>
                <p:nvPr/>
              </p:nvSpPr>
              <p:spPr bwMode="auto">
                <a:xfrm>
                  <a:off x="4212" y="528"/>
                  <a:ext cx="17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3600">
                      <a:solidFill>
                        <a:srgbClr val="CC0000"/>
                      </a:solidFill>
                      <a:latin typeface="Bookman Old Style" panose="02050604050505020204" pitchFamily="18" charset="0"/>
                    </a:rPr>
                    <a:t>+</a:t>
                  </a:r>
                  <a:endParaRPr kumimoji="1" lang="en-US" altLang="zh-CN" sz="2400">
                    <a:solidFill>
                      <a:srgbClr val="000000"/>
                    </a:solidFill>
                  </a:endParaRPr>
                </a:p>
              </p:txBody>
            </p:sp>
          </p:grpSp>
          <p:grpSp>
            <p:nvGrpSpPr>
              <p:cNvPr id="222288" name="Group 71">
                <a:extLst>
                  <a:ext uri="{FF2B5EF4-FFF2-40B4-BE49-F238E27FC236}">
                    <a16:creationId xmlns:a16="http://schemas.microsoft.com/office/drawing/2014/main" id="{E5828AD2-CA8F-4F60-A7A7-57A33AB8897A}"/>
                  </a:ext>
                </a:extLst>
              </p:cNvPr>
              <p:cNvGrpSpPr>
                <a:grpSpLocks/>
              </p:cNvGrpSpPr>
              <p:nvPr/>
            </p:nvGrpSpPr>
            <p:grpSpPr bwMode="auto">
              <a:xfrm>
                <a:off x="2001" y="2208"/>
                <a:ext cx="255" cy="264"/>
                <a:chOff x="1440" y="2851"/>
                <a:chExt cx="255" cy="264"/>
              </a:xfrm>
            </p:grpSpPr>
            <p:sp>
              <p:nvSpPr>
                <p:cNvPr id="222289" name="Oval 72">
                  <a:extLst>
                    <a:ext uri="{FF2B5EF4-FFF2-40B4-BE49-F238E27FC236}">
                      <a16:creationId xmlns:a16="http://schemas.microsoft.com/office/drawing/2014/main" id="{49C6A56A-261B-4E49-B377-32418ACF0DCD}"/>
                    </a:ext>
                  </a:extLst>
                </p:cNvPr>
                <p:cNvSpPr>
                  <a:spLocks noChangeArrowheads="1"/>
                </p:cNvSpPr>
                <p:nvPr/>
              </p:nvSpPr>
              <p:spPr bwMode="auto">
                <a:xfrm>
                  <a:off x="1440" y="2851"/>
                  <a:ext cx="255" cy="264"/>
                </a:xfrm>
                <a:prstGeom prst="ellipse">
                  <a:avLst/>
                </a:prstGeom>
                <a:solidFill>
                  <a:srgbClr val="CCFFFF"/>
                </a:solidFill>
                <a:ln w="28575">
                  <a:solidFill>
                    <a:srgbClr val="0000FF"/>
                  </a:solidFill>
                  <a:round/>
                  <a:headEnd/>
                  <a:tailEnd/>
                </a:ln>
              </p:spPr>
              <p:txBody>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a:p>
              </p:txBody>
            </p:sp>
            <p:sp>
              <p:nvSpPr>
                <p:cNvPr id="222290" name="Rectangle 73">
                  <a:extLst>
                    <a:ext uri="{FF2B5EF4-FFF2-40B4-BE49-F238E27FC236}">
                      <a16:creationId xmlns:a16="http://schemas.microsoft.com/office/drawing/2014/main" id="{52B29085-6F69-4AA0-99A8-20F66F042598}"/>
                    </a:ext>
                  </a:extLst>
                </p:cNvPr>
                <p:cNvSpPr>
                  <a:spLocks noChangeArrowheads="1"/>
                </p:cNvSpPr>
                <p:nvPr/>
              </p:nvSpPr>
              <p:spPr bwMode="auto">
                <a:xfrm>
                  <a:off x="1487" y="2967"/>
                  <a:ext cx="155" cy="56"/>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a:p>
              </p:txBody>
            </p:sp>
          </p:grpSp>
        </p:grpSp>
      </p:grpSp>
      <p:grpSp>
        <p:nvGrpSpPr>
          <p:cNvPr id="6" name="Group 74">
            <a:extLst>
              <a:ext uri="{FF2B5EF4-FFF2-40B4-BE49-F238E27FC236}">
                <a16:creationId xmlns:a16="http://schemas.microsoft.com/office/drawing/2014/main" id="{B33A8F3E-844C-43E6-8B71-3B7B427E955A}"/>
              </a:ext>
            </a:extLst>
          </p:cNvPr>
          <p:cNvGrpSpPr>
            <a:grpSpLocks/>
          </p:cNvGrpSpPr>
          <p:nvPr/>
        </p:nvGrpSpPr>
        <p:grpSpPr bwMode="auto">
          <a:xfrm>
            <a:off x="1295400" y="1181100"/>
            <a:ext cx="6629400" cy="5105400"/>
            <a:chOff x="768" y="768"/>
            <a:chExt cx="4176" cy="3216"/>
          </a:xfrm>
        </p:grpSpPr>
        <p:sp>
          <p:nvSpPr>
            <p:cNvPr id="222212" name="Oval 75">
              <a:extLst>
                <a:ext uri="{FF2B5EF4-FFF2-40B4-BE49-F238E27FC236}">
                  <a16:creationId xmlns:a16="http://schemas.microsoft.com/office/drawing/2014/main" id="{1E4F6CA0-3EF3-4DFD-BF5C-744FF2A6704C}"/>
                </a:ext>
              </a:extLst>
            </p:cNvPr>
            <p:cNvSpPr>
              <a:spLocks noChangeArrowheads="1"/>
            </p:cNvSpPr>
            <p:nvPr/>
          </p:nvSpPr>
          <p:spPr bwMode="auto">
            <a:xfrm>
              <a:off x="3408" y="2112"/>
              <a:ext cx="432" cy="432"/>
            </a:xfrm>
            <a:prstGeom prst="ellipse">
              <a:avLst/>
            </a:prstGeom>
            <a:noFill/>
            <a:ln w="381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a:p>
          </p:txBody>
        </p:sp>
        <p:sp>
          <p:nvSpPr>
            <p:cNvPr id="222213" name="Freeform 76">
              <a:extLst>
                <a:ext uri="{FF2B5EF4-FFF2-40B4-BE49-F238E27FC236}">
                  <a16:creationId xmlns:a16="http://schemas.microsoft.com/office/drawing/2014/main" id="{67ED12D8-61A1-40A8-915D-0CA071494F17}"/>
                </a:ext>
              </a:extLst>
            </p:cNvPr>
            <p:cNvSpPr>
              <a:spLocks/>
            </p:cNvSpPr>
            <p:nvPr/>
          </p:nvSpPr>
          <p:spPr bwMode="auto">
            <a:xfrm>
              <a:off x="3360" y="1920"/>
              <a:ext cx="720" cy="817"/>
            </a:xfrm>
            <a:custGeom>
              <a:avLst/>
              <a:gdLst>
                <a:gd name="T0" fmla="*/ 14 w 740"/>
                <a:gd name="T1" fmla="*/ 465 h 817"/>
                <a:gd name="T2" fmla="*/ 18 w 740"/>
                <a:gd name="T3" fmla="*/ 297 h 817"/>
                <a:gd name="T4" fmla="*/ 76 w 740"/>
                <a:gd name="T5" fmla="*/ 115 h 817"/>
                <a:gd name="T6" fmla="*/ 183 w 740"/>
                <a:gd name="T7" fmla="*/ 17 h 817"/>
                <a:gd name="T8" fmla="*/ 267 w 740"/>
                <a:gd name="T9" fmla="*/ 17 h 817"/>
                <a:gd name="T10" fmla="*/ 357 w 740"/>
                <a:gd name="T11" fmla="*/ 119 h 817"/>
                <a:gd name="T12" fmla="*/ 412 w 740"/>
                <a:gd name="T13" fmla="*/ 353 h 817"/>
                <a:gd name="T14" fmla="*/ 386 w 740"/>
                <a:gd name="T15" fmla="*/ 638 h 817"/>
                <a:gd name="T16" fmla="*/ 298 w 740"/>
                <a:gd name="T17" fmla="*/ 788 h 817"/>
                <a:gd name="T18" fmla="*/ 183 w 740"/>
                <a:gd name="T19" fmla="*/ 802 h 817"/>
                <a:gd name="T20" fmla="*/ 75 w 740"/>
                <a:gd name="T21" fmla="*/ 700 h 817"/>
                <a:gd name="T22" fmla="*/ 21 w 740"/>
                <a:gd name="T23" fmla="*/ 581 h 817"/>
                <a:gd name="T24" fmla="*/ 14 w 740"/>
                <a:gd name="T25" fmla="*/ 465 h 8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40"/>
                <a:gd name="T40" fmla="*/ 0 h 817"/>
                <a:gd name="T41" fmla="*/ 740 w 740"/>
                <a:gd name="T42" fmla="*/ 817 h 8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40" h="817">
                  <a:moveTo>
                    <a:pt x="14" y="465"/>
                  </a:moveTo>
                  <a:cubicBezTo>
                    <a:pt x="11" y="419"/>
                    <a:pt x="0" y="356"/>
                    <a:pt x="20" y="297"/>
                  </a:cubicBezTo>
                  <a:cubicBezTo>
                    <a:pt x="40" y="239"/>
                    <a:pt x="84" y="162"/>
                    <a:pt x="134" y="115"/>
                  </a:cubicBezTo>
                  <a:cubicBezTo>
                    <a:pt x="185" y="68"/>
                    <a:pt x="267" y="33"/>
                    <a:pt x="325" y="17"/>
                  </a:cubicBezTo>
                  <a:cubicBezTo>
                    <a:pt x="382" y="0"/>
                    <a:pt x="425" y="0"/>
                    <a:pt x="477" y="17"/>
                  </a:cubicBezTo>
                  <a:cubicBezTo>
                    <a:pt x="529" y="34"/>
                    <a:pt x="592" y="63"/>
                    <a:pt x="634" y="119"/>
                  </a:cubicBezTo>
                  <a:cubicBezTo>
                    <a:pt x="676" y="175"/>
                    <a:pt x="722" y="266"/>
                    <a:pt x="731" y="353"/>
                  </a:cubicBezTo>
                  <a:cubicBezTo>
                    <a:pt x="740" y="440"/>
                    <a:pt x="721" y="566"/>
                    <a:pt x="688" y="638"/>
                  </a:cubicBezTo>
                  <a:cubicBezTo>
                    <a:pt x="655" y="710"/>
                    <a:pt x="592" y="761"/>
                    <a:pt x="532" y="788"/>
                  </a:cubicBezTo>
                  <a:cubicBezTo>
                    <a:pt x="472" y="815"/>
                    <a:pt x="392" y="817"/>
                    <a:pt x="325" y="802"/>
                  </a:cubicBezTo>
                  <a:cubicBezTo>
                    <a:pt x="258" y="787"/>
                    <a:pt x="178" y="737"/>
                    <a:pt x="131" y="700"/>
                  </a:cubicBezTo>
                  <a:cubicBezTo>
                    <a:pt x="85" y="664"/>
                    <a:pt x="62" y="621"/>
                    <a:pt x="42" y="581"/>
                  </a:cubicBezTo>
                  <a:cubicBezTo>
                    <a:pt x="22" y="541"/>
                    <a:pt x="17" y="512"/>
                    <a:pt x="14" y="465"/>
                  </a:cubicBezTo>
                  <a:close/>
                </a:path>
              </a:pathLst>
            </a:custGeom>
            <a:noFill/>
            <a:ln w="381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2214" name="Oval 77">
              <a:extLst>
                <a:ext uri="{FF2B5EF4-FFF2-40B4-BE49-F238E27FC236}">
                  <a16:creationId xmlns:a16="http://schemas.microsoft.com/office/drawing/2014/main" id="{836E9845-57C0-45EE-A132-2C88F02A3907}"/>
                </a:ext>
              </a:extLst>
            </p:cNvPr>
            <p:cNvSpPr>
              <a:spLocks noChangeArrowheads="1"/>
            </p:cNvSpPr>
            <p:nvPr/>
          </p:nvSpPr>
          <p:spPr bwMode="auto">
            <a:xfrm>
              <a:off x="1872" y="2112"/>
              <a:ext cx="432" cy="432"/>
            </a:xfrm>
            <a:prstGeom prst="ellipse">
              <a:avLst/>
            </a:prstGeom>
            <a:noFill/>
            <a:ln w="381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a:p>
          </p:txBody>
        </p:sp>
        <p:sp>
          <p:nvSpPr>
            <p:cNvPr id="222215" name="Freeform 78">
              <a:extLst>
                <a:ext uri="{FF2B5EF4-FFF2-40B4-BE49-F238E27FC236}">
                  <a16:creationId xmlns:a16="http://schemas.microsoft.com/office/drawing/2014/main" id="{60C10FDC-8067-4FC8-B8A1-089B8B48CA94}"/>
                </a:ext>
              </a:extLst>
            </p:cNvPr>
            <p:cNvSpPr>
              <a:spLocks/>
            </p:cNvSpPr>
            <p:nvPr/>
          </p:nvSpPr>
          <p:spPr bwMode="auto">
            <a:xfrm flipH="1">
              <a:off x="1632" y="1920"/>
              <a:ext cx="720" cy="817"/>
            </a:xfrm>
            <a:custGeom>
              <a:avLst/>
              <a:gdLst>
                <a:gd name="T0" fmla="*/ 14 w 740"/>
                <a:gd name="T1" fmla="*/ 465 h 817"/>
                <a:gd name="T2" fmla="*/ 18 w 740"/>
                <a:gd name="T3" fmla="*/ 297 h 817"/>
                <a:gd name="T4" fmla="*/ 76 w 740"/>
                <a:gd name="T5" fmla="*/ 115 h 817"/>
                <a:gd name="T6" fmla="*/ 183 w 740"/>
                <a:gd name="T7" fmla="*/ 17 h 817"/>
                <a:gd name="T8" fmla="*/ 267 w 740"/>
                <a:gd name="T9" fmla="*/ 17 h 817"/>
                <a:gd name="T10" fmla="*/ 357 w 740"/>
                <a:gd name="T11" fmla="*/ 119 h 817"/>
                <a:gd name="T12" fmla="*/ 412 w 740"/>
                <a:gd name="T13" fmla="*/ 353 h 817"/>
                <a:gd name="T14" fmla="*/ 386 w 740"/>
                <a:gd name="T15" fmla="*/ 638 h 817"/>
                <a:gd name="T16" fmla="*/ 298 w 740"/>
                <a:gd name="T17" fmla="*/ 788 h 817"/>
                <a:gd name="T18" fmla="*/ 183 w 740"/>
                <a:gd name="T19" fmla="*/ 802 h 817"/>
                <a:gd name="T20" fmla="*/ 75 w 740"/>
                <a:gd name="T21" fmla="*/ 700 h 817"/>
                <a:gd name="T22" fmla="*/ 21 w 740"/>
                <a:gd name="T23" fmla="*/ 581 h 817"/>
                <a:gd name="T24" fmla="*/ 14 w 740"/>
                <a:gd name="T25" fmla="*/ 465 h 8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40"/>
                <a:gd name="T40" fmla="*/ 0 h 817"/>
                <a:gd name="T41" fmla="*/ 740 w 740"/>
                <a:gd name="T42" fmla="*/ 817 h 8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40" h="817">
                  <a:moveTo>
                    <a:pt x="14" y="465"/>
                  </a:moveTo>
                  <a:cubicBezTo>
                    <a:pt x="11" y="419"/>
                    <a:pt x="0" y="356"/>
                    <a:pt x="20" y="297"/>
                  </a:cubicBezTo>
                  <a:cubicBezTo>
                    <a:pt x="40" y="239"/>
                    <a:pt x="84" y="162"/>
                    <a:pt x="134" y="115"/>
                  </a:cubicBezTo>
                  <a:cubicBezTo>
                    <a:pt x="185" y="68"/>
                    <a:pt x="267" y="33"/>
                    <a:pt x="325" y="17"/>
                  </a:cubicBezTo>
                  <a:cubicBezTo>
                    <a:pt x="382" y="0"/>
                    <a:pt x="425" y="0"/>
                    <a:pt x="477" y="17"/>
                  </a:cubicBezTo>
                  <a:cubicBezTo>
                    <a:pt x="529" y="34"/>
                    <a:pt x="592" y="63"/>
                    <a:pt x="634" y="119"/>
                  </a:cubicBezTo>
                  <a:cubicBezTo>
                    <a:pt x="676" y="175"/>
                    <a:pt x="722" y="266"/>
                    <a:pt x="731" y="353"/>
                  </a:cubicBezTo>
                  <a:cubicBezTo>
                    <a:pt x="740" y="440"/>
                    <a:pt x="721" y="566"/>
                    <a:pt x="688" y="638"/>
                  </a:cubicBezTo>
                  <a:cubicBezTo>
                    <a:pt x="655" y="710"/>
                    <a:pt x="592" y="761"/>
                    <a:pt x="532" y="788"/>
                  </a:cubicBezTo>
                  <a:cubicBezTo>
                    <a:pt x="472" y="815"/>
                    <a:pt x="392" y="817"/>
                    <a:pt x="325" y="802"/>
                  </a:cubicBezTo>
                  <a:cubicBezTo>
                    <a:pt x="258" y="787"/>
                    <a:pt x="178" y="737"/>
                    <a:pt x="131" y="700"/>
                  </a:cubicBezTo>
                  <a:cubicBezTo>
                    <a:pt x="85" y="664"/>
                    <a:pt x="62" y="621"/>
                    <a:pt x="42" y="581"/>
                  </a:cubicBezTo>
                  <a:cubicBezTo>
                    <a:pt x="22" y="541"/>
                    <a:pt x="17" y="512"/>
                    <a:pt x="14" y="465"/>
                  </a:cubicBezTo>
                  <a:close/>
                </a:path>
              </a:pathLst>
            </a:custGeom>
            <a:noFill/>
            <a:ln w="381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2216" name="Freeform 79">
              <a:extLst>
                <a:ext uri="{FF2B5EF4-FFF2-40B4-BE49-F238E27FC236}">
                  <a16:creationId xmlns:a16="http://schemas.microsoft.com/office/drawing/2014/main" id="{E0B5F8E1-3756-4CC3-9963-D05908C92E86}"/>
                </a:ext>
              </a:extLst>
            </p:cNvPr>
            <p:cNvSpPr>
              <a:spLocks/>
            </p:cNvSpPr>
            <p:nvPr/>
          </p:nvSpPr>
          <p:spPr bwMode="auto">
            <a:xfrm>
              <a:off x="3264" y="1632"/>
              <a:ext cx="1200" cy="1345"/>
            </a:xfrm>
            <a:custGeom>
              <a:avLst/>
              <a:gdLst>
                <a:gd name="T0" fmla="*/ 359724 w 740"/>
                <a:gd name="T1" fmla="*/ 16379394 h 817"/>
                <a:gd name="T2" fmla="*/ 505252 w 740"/>
                <a:gd name="T3" fmla="*/ 10453011 h 817"/>
                <a:gd name="T4" fmla="*/ 3434243 w 740"/>
                <a:gd name="T5" fmla="*/ 4040145 h 817"/>
                <a:gd name="T6" fmla="*/ 8334636 w 740"/>
                <a:gd name="T7" fmla="*/ 599636 h 817"/>
                <a:gd name="T8" fmla="*/ 12235375 w 740"/>
                <a:gd name="T9" fmla="*/ 599636 h 817"/>
                <a:gd name="T10" fmla="*/ 16252753 w 740"/>
                <a:gd name="T11" fmla="*/ 4197365 h 817"/>
                <a:gd name="T12" fmla="*/ 18743128 w 740"/>
                <a:gd name="T13" fmla="*/ 12413346 h 817"/>
                <a:gd name="T14" fmla="*/ 17645904 w 740"/>
                <a:gd name="T15" fmla="*/ 22451287 h 817"/>
                <a:gd name="T16" fmla="*/ 13642333 w 740"/>
                <a:gd name="T17" fmla="*/ 27730761 h 817"/>
                <a:gd name="T18" fmla="*/ 8334636 w 740"/>
                <a:gd name="T19" fmla="*/ 28220469 h 817"/>
                <a:gd name="T20" fmla="*/ 3357162 w 740"/>
                <a:gd name="T21" fmla="*/ 24622023 h 817"/>
                <a:gd name="T22" fmla="*/ 1072948 w 740"/>
                <a:gd name="T23" fmla="*/ 20435680 h 817"/>
                <a:gd name="T24" fmla="*/ 359724 w 740"/>
                <a:gd name="T25" fmla="*/ 16379394 h 8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40"/>
                <a:gd name="T40" fmla="*/ 0 h 817"/>
                <a:gd name="T41" fmla="*/ 740 w 740"/>
                <a:gd name="T42" fmla="*/ 817 h 8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40" h="817">
                  <a:moveTo>
                    <a:pt x="14" y="465"/>
                  </a:moveTo>
                  <a:cubicBezTo>
                    <a:pt x="11" y="419"/>
                    <a:pt x="0" y="356"/>
                    <a:pt x="20" y="297"/>
                  </a:cubicBezTo>
                  <a:cubicBezTo>
                    <a:pt x="40" y="239"/>
                    <a:pt x="84" y="162"/>
                    <a:pt x="134" y="115"/>
                  </a:cubicBezTo>
                  <a:cubicBezTo>
                    <a:pt x="185" y="68"/>
                    <a:pt x="267" y="33"/>
                    <a:pt x="325" y="17"/>
                  </a:cubicBezTo>
                  <a:cubicBezTo>
                    <a:pt x="382" y="0"/>
                    <a:pt x="425" y="0"/>
                    <a:pt x="477" y="17"/>
                  </a:cubicBezTo>
                  <a:cubicBezTo>
                    <a:pt x="529" y="34"/>
                    <a:pt x="592" y="63"/>
                    <a:pt x="634" y="119"/>
                  </a:cubicBezTo>
                  <a:cubicBezTo>
                    <a:pt x="676" y="175"/>
                    <a:pt x="722" y="266"/>
                    <a:pt x="731" y="353"/>
                  </a:cubicBezTo>
                  <a:cubicBezTo>
                    <a:pt x="740" y="440"/>
                    <a:pt x="721" y="566"/>
                    <a:pt x="688" y="638"/>
                  </a:cubicBezTo>
                  <a:cubicBezTo>
                    <a:pt x="655" y="710"/>
                    <a:pt x="592" y="761"/>
                    <a:pt x="532" y="788"/>
                  </a:cubicBezTo>
                  <a:cubicBezTo>
                    <a:pt x="472" y="815"/>
                    <a:pt x="392" y="817"/>
                    <a:pt x="325" y="802"/>
                  </a:cubicBezTo>
                  <a:cubicBezTo>
                    <a:pt x="258" y="787"/>
                    <a:pt x="178" y="737"/>
                    <a:pt x="131" y="700"/>
                  </a:cubicBezTo>
                  <a:cubicBezTo>
                    <a:pt x="85" y="664"/>
                    <a:pt x="62" y="621"/>
                    <a:pt x="42" y="581"/>
                  </a:cubicBezTo>
                  <a:cubicBezTo>
                    <a:pt x="22" y="541"/>
                    <a:pt x="17" y="512"/>
                    <a:pt x="14" y="465"/>
                  </a:cubicBezTo>
                  <a:close/>
                </a:path>
              </a:pathLst>
            </a:custGeom>
            <a:noFill/>
            <a:ln w="381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2217" name="Line 80">
              <a:extLst>
                <a:ext uri="{FF2B5EF4-FFF2-40B4-BE49-F238E27FC236}">
                  <a16:creationId xmlns:a16="http://schemas.microsoft.com/office/drawing/2014/main" id="{F9EDB195-F879-47A5-AA67-106D50B7E157}"/>
                </a:ext>
              </a:extLst>
            </p:cNvPr>
            <p:cNvSpPr>
              <a:spLocks noChangeShapeType="1"/>
            </p:cNvSpPr>
            <p:nvPr/>
          </p:nvSpPr>
          <p:spPr bwMode="auto">
            <a:xfrm>
              <a:off x="2880" y="768"/>
              <a:ext cx="0" cy="3216"/>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2218" name="Freeform 81">
              <a:extLst>
                <a:ext uri="{FF2B5EF4-FFF2-40B4-BE49-F238E27FC236}">
                  <a16:creationId xmlns:a16="http://schemas.microsoft.com/office/drawing/2014/main" id="{BCEF9564-05E7-4386-8C7B-F00DBFB3269E}"/>
                </a:ext>
              </a:extLst>
            </p:cNvPr>
            <p:cNvSpPr>
              <a:spLocks/>
            </p:cNvSpPr>
            <p:nvPr/>
          </p:nvSpPr>
          <p:spPr bwMode="auto">
            <a:xfrm flipH="1">
              <a:off x="1248" y="1632"/>
              <a:ext cx="1200" cy="1345"/>
            </a:xfrm>
            <a:custGeom>
              <a:avLst/>
              <a:gdLst>
                <a:gd name="T0" fmla="*/ 359724 w 740"/>
                <a:gd name="T1" fmla="*/ 16379394 h 817"/>
                <a:gd name="T2" fmla="*/ 505252 w 740"/>
                <a:gd name="T3" fmla="*/ 10453011 h 817"/>
                <a:gd name="T4" fmla="*/ 3434243 w 740"/>
                <a:gd name="T5" fmla="*/ 4040145 h 817"/>
                <a:gd name="T6" fmla="*/ 8334636 w 740"/>
                <a:gd name="T7" fmla="*/ 599636 h 817"/>
                <a:gd name="T8" fmla="*/ 12235375 w 740"/>
                <a:gd name="T9" fmla="*/ 599636 h 817"/>
                <a:gd name="T10" fmla="*/ 16252753 w 740"/>
                <a:gd name="T11" fmla="*/ 4197365 h 817"/>
                <a:gd name="T12" fmla="*/ 18743128 w 740"/>
                <a:gd name="T13" fmla="*/ 12413346 h 817"/>
                <a:gd name="T14" fmla="*/ 17645904 w 740"/>
                <a:gd name="T15" fmla="*/ 22451287 h 817"/>
                <a:gd name="T16" fmla="*/ 13642333 w 740"/>
                <a:gd name="T17" fmla="*/ 27730761 h 817"/>
                <a:gd name="T18" fmla="*/ 8334636 w 740"/>
                <a:gd name="T19" fmla="*/ 28220469 h 817"/>
                <a:gd name="T20" fmla="*/ 3357162 w 740"/>
                <a:gd name="T21" fmla="*/ 24622023 h 817"/>
                <a:gd name="T22" fmla="*/ 1072948 w 740"/>
                <a:gd name="T23" fmla="*/ 20435680 h 817"/>
                <a:gd name="T24" fmla="*/ 359724 w 740"/>
                <a:gd name="T25" fmla="*/ 16379394 h 8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40"/>
                <a:gd name="T40" fmla="*/ 0 h 817"/>
                <a:gd name="T41" fmla="*/ 740 w 740"/>
                <a:gd name="T42" fmla="*/ 817 h 8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40" h="817">
                  <a:moveTo>
                    <a:pt x="14" y="465"/>
                  </a:moveTo>
                  <a:cubicBezTo>
                    <a:pt x="11" y="419"/>
                    <a:pt x="0" y="356"/>
                    <a:pt x="20" y="297"/>
                  </a:cubicBezTo>
                  <a:cubicBezTo>
                    <a:pt x="40" y="239"/>
                    <a:pt x="84" y="162"/>
                    <a:pt x="134" y="115"/>
                  </a:cubicBezTo>
                  <a:cubicBezTo>
                    <a:pt x="185" y="68"/>
                    <a:pt x="267" y="33"/>
                    <a:pt x="325" y="17"/>
                  </a:cubicBezTo>
                  <a:cubicBezTo>
                    <a:pt x="382" y="0"/>
                    <a:pt x="425" y="0"/>
                    <a:pt x="477" y="17"/>
                  </a:cubicBezTo>
                  <a:cubicBezTo>
                    <a:pt x="529" y="34"/>
                    <a:pt x="592" y="63"/>
                    <a:pt x="634" y="119"/>
                  </a:cubicBezTo>
                  <a:cubicBezTo>
                    <a:pt x="676" y="175"/>
                    <a:pt x="722" y="266"/>
                    <a:pt x="731" y="353"/>
                  </a:cubicBezTo>
                  <a:cubicBezTo>
                    <a:pt x="740" y="440"/>
                    <a:pt x="721" y="566"/>
                    <a:pt x="688" y="638"/>
                  </a:cubicBezTo>
                  <a:cubicBezTo>
                    <a:pt x="655" y="710"/>
                    <a:pt x="592" y="761"/>
                    <a:pt x="532" y="788"/>
                  </a:cubicBezTo>
                  <a:cubicBezTo>
                    <a:pt x="472" y="815"/>
                    <a:pt x="392" y="817"/>
                    <a:pt x="325" y="802"/>
                  </a:cubicBezTo>
                  <a:cubicBezTo>
                    <a:pt x="258" y="787"/>
                    <a:pt x="178" y="737"/>
                    <a:pt x="131" y="700"/>
                  </a:cubicBezTo>
                  <a:cubicBezTo>
                    <a:pt x="85" y="664"/>
                    <a:pt x="62" y="621"/>
                    <a:pt x="42" y="581"/>
                  </a:cubicBezTo>
                  <a:cubicBezTo>
                    <a:pt x="22" y="541"/>
                    <a:pt x="17" y="512"/>
                    <a:pt x="14" y="465"/>
                  </a:cubicBezTo>
                  <a:close/>
                </a:path>
              </a:pathLst>
            </a:custGeom>
            <a:noFill/>
            <a:ln w="381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2219" name="Freeform 82">
              <a:extLst>
                <a:ext uri="{FF2B5EF4-FFF2-40B4-BE49-F238E27FC236}">
                  <a16:creationId xmlns:a16="http://schemas.microsoft.com/office/drawing/2014/main" id="{31A36ECC-1B33-417F-BFE8-789FD4E1F58B}"/>
                </a:ext>
              </a:extLst>
            </p:cNvPr>
            <p:cNvSpPr>
              <a:spLocks/>
            </p:cNvSpPr>
            <p:nvPr/>
          </p:nvSpPr>
          <p:spPr bwMode="auto">
            <a:xfrm>
              <a:off x="3120" y="1200"/>
              <a:ext cx="1824" cy="2208"/>
            </a:xfrm>
            <a:custGeom>
              <a:avLst/>
              <a:gdLst>
                <a:gd name="T0" fmla="*/ 2147483646 w 740"/>
                <a:gd name="T1" fmla="*/ 2147483646 h 817"/>
                <a:gd name="T2" fmla="*/ 2147483646 w 740"/>
                <a:gd name="T3" fmla="*/ 2147483646 h 817"/>
                <a:gd name="T4" fmla="*/ 2147483646 w 740"/>
                <a:gd name="T5" fmla="*/ 2147483646 h 817"/>
                <a:gd name="T6" fmla="*/ 2147483646 w 740"/>
                <a:gd name="T7" fmla="*/ 2147483646 h 817"/>
                <a:gd name="T8" fmla="*/ 2147483646 w 740"/>
                <a:gd name="T9" fmla="*/ 2147483646 h 817"/>
                <a:gd name="T10" fmla="*/ 2147483646 w 740"/>
                <a:gd name="T11" fmla="*/ 2147483646 h 817"/>
                <a:gd name="T12" fmla="*/ 2147483646 w 740"/>
                <a:gd name="T13" fmla="*/ 2147483646 h 817"/>
                <a:gd name="T14" fmla="*/ 2147483646 w 740"/>
                <a:gd name="T15" fmla="*/ 2147483646 h 817"/>
                <a:gd name="T16" fmla="*/ 2147483646 w 740"/>
                <a:gd name="T17" fmla="*/ 2147483646 h 817"/>
                <a:gd name="T18" fmla="*/ 2147483646 w 740"/>
                <a:gd name="T19" fmla="*/ 2147483646 h 817"/>
                <a:gd name="T20" fmla="*/ 2147483646 w 740"/>
                <a:gd name="T21" fmla="*/ 2147483646 h 817"/>
                <a:gd name="T22" fmla="*/ 2147483646 w 740"/>
                <a:gd name="T23" fmla="*/ 2147483646 h 817"/>
                <a:gd name="T24" fmla="*/ 2147483646 w 740"/>
                <a:gd name="T25" fmla="*/ 2147483646 h 8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40"/>
                <a:gd name="T40" fmla="*/ 0 h 817"/>
                <a:gd name="T41" fmla="*/ 740 w 740"/>
                <a:gd name="T42" fmla="*/ 817 h 8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40" h="817">
                  <a:moveTo>
                    <a:pt x="14" y="465"/>
                  </a:moveTo>
                  <a:cubicBezTo>
                    <a:pt x="11" y="419"/>
                    <a:pt x="0" y="356"/>
                    <a:pt x="20" y="297"/>
                  </a:cubicBezTo>
                  <a:cubicBezTo>
                    <a:pt x="40" y="239"/>
                    <a:pt x="84" y="162"/>
                    <a:pt x="134" y="115"/>
                  </a:cubicBezTo>
                  <a:cubicBezTo>
                    <a:pt x="185" y="68"/>
                    <a:pt x="267" y="33"/>
                    <a:pt x="325" y="17"/>
                  </a:cubicBezTo>
                  <a:cubicBezTo>
                    <a:pt x="382" y="0"/>
                    <a:pt x="425" y="0"/>
                    <a:pt x="477" y="17"/>
                  </a:cubicBezTo>
                  <a:cubicBezTo>
                    <a:pt x="529" y="34"/>
                    <a:pt x="592" y="63"/>
                    <a:pt x="634" y="119"/>
                  </a:cubicBezTo>
                  <a:cubicBezTo>
                    <a:pt x="676" y="175"/>
                    <a:pt x="722" y="266"/>
                    <a:pt x="731" y="353"/>
                  </a:cubicBezTo>
                  <a:cubicBezTo>
                    <a:pt x="740" y="440"/>
                    <a:pt x="721" y="566"/>
                    <a:pt x="688" y="638"/>
                  </a:cubicBezTo>
                  <a:cubicBezTo>
                    <a:pt x="655" y="710"/>
                    <a:pt x="592" y="761"/>
                    <a:pt x="532" y="788"/>
                  </a:cubicBezTo>
                  <a:cubicBezTo>
                    <a:pt x="472" y="815"/>
                    <a:pt x="392" y="817"/>
                    <a:pt x="325" y="802"/>
                  </a:cubicBezTo>
                  <a:cubicBezTo>
                    <a:pt x="258" y="787"/>
                    <a:pt x="178" y="737"/>
                    <a:pt x="131" y="700"/>
                  </a:cubicBezTo>
                  <a:cubicBezTo>
                    <a:pt x="85" y="664"/>
                    <a:pt x="62" y="621"/>
                    <a:pt x="42" y="581"/>
                  </a:cubicBezTo>
                  <a:cubicBezTo>
                    <a:pt x="22" y="541"/>
                    <a:pt x="17" y="512"/>
                    <a:pt x="14" y="465"/>
                  </a:cubicBezTo>
                  <a:close/>
                </a:path>
              </a:pathLst>
            </a:custGeom>
            <a:noFill/>
            <a:ln w="381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2220" name="Freeform 83">
              <a:extLst>
                <a:ext uri="{FF2B5EF4-FFF2-40B4-BE49-F238E27FC236}">
                  <a16:creationId xmlns:a16="http://schemas.microsoft.com/office/drawing/2014/main" id="{1540C80E-B2B4-4BA6-AA37-A87E8113F3E5}"/>
                </a:ext>
              </a:extLst>
            </p:cNvPr>
            <p:cNvSpPr>
              <a:spLocks/>
            </p:cNvSpPr>
            <p:nvPr/>
          </p:nvSpPr>
          <p:spPr bwMode="auto">
            <a:xfrm flipH="1">
              <a:off x="768" y="1200"/>
              <a:ext cx="1824" cy="2208"/>
            </a:xfrm>
            <a:custGeom>
              <a:avLst/>
              <a:gdLst>
                <a:gd name="T0" fmla="*/ 2147483646 w 740"/>
                <a:gd name="T1" fmla="*/ 2147483646 h 817"/>
                <a:gd name="T2" fmla="*/ 2147483646 w 740"/>
                <a:gd name="T3" fmla="*/ 2147483646 h 817"/>
                <a:gd name="T4" fmla="*/ 2147483646 w 740"/>
                <a:gd name="T5" fmla="*/ 2147483646 h 817"/>
                <a:gd name="T6" fmla="*/ 2147483646 w 740"/>
                <a:gd name="T7" fmla="*/ 2147483646 h 817"/>
                <a:gd name="T8" fmla="*/ 2147483646 w 740"/>
                <a:gd name="T9" fmla="*/ 2147483646 h 817"/>
                <a:gd name="T10" fmla="*/ 2147483646 w 740"/>
                <a:gd name="T11" fmla="*/ 2147483646 h 817"/>
                <a:gd name="T12" fmla="*/ 2147483646 w 740"/>
                <a:gd name="T13" fmla="*/ 2147483646 h 817"/>
                <a:gd name="T14" fmla="*/ 2147483646 w 740"/>
                <a:gd name="T15" fmla="*/ 2147483646 h 817"/>
                <a:gd name="T16" fmla="*/ 2147483646 w 740"/>
                <a:gd name="T17" fmla="*/ 2147483646 h 817"/>
                <a:gd name="T18" fmla="*/ 2147483646 w 740"/>
                <a:gd name="T19" fmla="*/ 2147483646 h 817"/>
                <a:gd name="T20" fmla="*/ 2147483646 w 740"/>
                <a:gd name="T21" fmla="*/ 2147483646 h 817"/>
                <a:gd name="T22" fmla="*/ 2147483646 w 740"/>
                <a:gd name="T23" fmla="*/ 2147483646 h 817"/>
                <a:gd name="T24" fmla="*/ 2147483646 w 740"/>
                <a:gd name="T25" fmla="*/ 2147483646 h 8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40"/>
                <a:gd name="T40" fmla="*/ 0 h 817"/>
                <a:gd name="T41" fmla="*/ 740 w 740"/>
                <a:gd name="T42" fmla="*/ 817 h 8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40" h="817">
                  <a:moveTo>
                    <a:pt x="14" y="465"/>
                  </a:moveTo>
                  <a:cubicBezTo>
                    <a:pt x="11" y="419"/>
                    <a:pt x="0" y="356"/>
                    <a:pt x="20" y="297"/>
                  </a:cubicBezTo>
                  <a:cubicBezTo>
                    <a:pt x="40" y="239"/>
                    <a:pt x="84" y="162"/>
                    <a:pt x="134" y="115"/>
                  </a:cubicBezTo>
                  <a:cubicBezTo>
                    <a:pt x="185" y="68"/>
                    <a:pt x="267" y="33"/>
                    <a:pt x="325" y="17"/>
                  </a:cubicBezTo>
                  <a:cubicBezTo>
                    <a:pt x="382" y="0"/>
                    <a:pt x="425" y="0"/>
                    <a:pt x="477" y="17"/>
                  </a:cubicBezTo>
                  <a:cubicBezTo>
                    <a:pt x="529" y="34"/>
                    <a:pt x="592" y="63"/>
                    <a:pt x="634" y="119"/>
                  </a:cubicBezTo>
                  <a:cubicBezTo>
                    <a:pt x="676" y="175"/>
                    <a:pt x="722" y="266"/>
                    <a:pt x="731" y="353"/>
                  </a:cubicBezTo>
                  <a:cubicBezTo>
                    <a:pt x="740" y="440"/>
                    <a:pt x="721" y="566"/>
                    <a:pt x="688" y="638"/>
                  </a:cubicBezTo>
                  <a:cubicBezTo>
                    <a:pt x="655" y="710"/>
                    <a:pt x="592" y="761"/>
                    <a:pt x="532" y="788"/>
                  </a:cubicBezTo>
                  <a:cubicBezTo>
                    <a:pt x="472" y="815"/>
                    <a:pt x="392" y="817"/>
                    <a:pt x="325" y="802"/>
                  </a:cubicBezTo>
                  <a:cubicBezTo>
                    <a:pt x="258" y="787"/>
                    <a:pt x="178" y="737"/>
                    <a:pt x="131" y="700"/>
                  </a:cubicBezTo>
                  <a:cubicBezTo>
                    <a:pt x="85" y="664"/>
                    <a:pt x="62" y="621"/>
                    <a:pt x="42" y="581"/>
                  </a:cubicBezTo>
                  <a:cubicBezTo>
                    <a:pt x="22" y="541"/>
                    <a:pt x="17" y="512"/>
                    <a:pt x="14" y="465"/>
                  </a:cubicBezTo>
                  <a:close/>
                </a:path>
              </a:pathLst>
            </a:custGeom>
            <a:noFill/>
            <a:ln w="381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2221" name="Freeform 84">
              <a:extLst>
                <a:ext uri="{FF2B5EF4-FFF2-40B4-BE49-F238E27FC236}">
                  <a16:creationId xmlns:a16="http://schemas.microsoft.com/office/drawing/2014/main" id="{3A1E6020-DD88-45D1-87A1-58B261C4E688}"/>
                </a:ext>
              </a:extLst>
            </p:cNvPr>
            <p:cNvSpPr>
              <a:spLocks/>
            </p:cNvSpPr>
            <p:nvPr/>
          </p:nvSpPr>
          <p:spPr bwMode="auto">
            <a:xfrm>
              <a:off x="3024" y="816"/>
              <a:ext cx="568" cy="3024"/>
            </a:xfrm>
            <a:custGeom>
              <a:avLst/>
              <a:gdLst>
                <a:gd name="T0" fmla="*/ 544 w 568"/>
                <a:gd name="T1" fmla="*/ 0 h 3024"/>
                <a:gd name="T2" fmla="*/ 400 w 568"/>
                <a:gd name="T3" fmla="*/ 144 h 3024"/>
                <a:gd name="T4" fmla="*/ 304 w 568"/>
                <a:gd name="T5" fmla="*/ 240 h 3024"/>
                <a:gd name="T6" fmla="*/ 208 w 568"/>
                <a:gd name="T7" fmla="*/ 384 h 3024"/>
                <a:gd name="T8" fmla="*/ 112 w 568"/>
                <a:gd name="T9" fmla="*/ 576 h 3024"/>
                <a:gd name="T10" fmla="*/ 16 w 568"/>
                <a:gd name="T11" fmla="*/ 960 h 3024"/>
                <a:gd name="T12" fmla="*/ 16 w 568"/>
                <a:gd name="T13" fmla="*/ 1872 h 3024"/>
                <a:gd name="T14" fmla="*/ 64 w 568"/>
                <a:gd name="T15" fmla="*/ 2352 h 3024"/>
                <a:gd name="T16" fmla="*/ 208 w 568"/>
                <a:gd name="T17" fmla="*/ 2688 h 3024"/>
                <a:gd name="T18" fmla="*/ 352 w 568"/>
                <a:gd name="T19" fmla="*/ 2880 h 3024"/>
                <a:gd name="T20" fmla="*/ 568 w 568"/>
                <a:gd name="T21" fmla="*/ 3024 h 30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8"/>
                <a:gd name="T34" fmla="*/ 0 h 3024"/>
                <a:gd name="T35" fmla="*/ 568 w 568"/>
                <a:gd name="T36" fmla="*/ 3024 h 30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8" h="3024">
                  <a:moveTo>
                    <a:pt x="544" y="0"/>
                  </a:moveTo>
                  <a:cubicBezTo>
                    <a:pt x="492" y="52"/>
                    <a:pt x="440" y="104"/>
                    <a:pt x="400" y="144"/>
                  </a:cubicBezTo>
                  <a:cubicBezTo>
                    <a:pt x="360" y="184"/>
                    <a:pt x="336" y="200"/>
                    <a:pt x="304" y="240"/>
                  </a:cubicBezTo>
                  <a:cubicBezTo>
                    <a:pt x="272" y="280"/>
                    <a:pt x="240" y="328"/>
                    <a:pt x="208" y="384"/>
                  </a:cubicBezTo>
                  <a:cubicBezTo>
                    <a:pt x="176" y="440"/>
                    <a:pt x="144" y="480"/>
                    <a:pt x="112" y="576"/>
                  </a:cubicBezTo>
                  <a:cubicBezTo>
                    <a:pt x="80" y="672"/>
                    <a:pt x="32" y="744"/>
                    <a:pt x="16" y="960"/>
                  </a:cubicBezTo>
                  <a:cubicBezTo>
                    <a:pt x="0" y="1176"/>
                    <a:pt x="8" y="1640"/>
                    <a:pt x="16" y="1872"/>
                  </a:cubicBezTo>
                  <a:cubicBezTo>
                    <a:pt x="24" y="2104"/>
                    <a:pt x="32" y="2216"/>
                    <a:pt x="64" y="2352"/>
                  </a:cubicBezTo>
                  <a:cubicBezTo>
                    <a:pt x="96" y="2488"/>
                    <a:pt x="160" y="2600"/>
                    <a:pt x="208" y="2688"/>
                  </a:cubicBezTo>
                  <a:cubicBezTo>
                    <a:pt x="256" y="2776"/>
                    <a:pt x="292" y="2824"/>
                    <a:pt x="352" y="2880"/>
                  </a:cubicBezTo>
                  <a:cubicBezTo>
                    <a:pt x="412" y="2936"/>
                    <a:pt x="523" y="2994"/>
                    <a:pt x="568" y="3024"/>
                  </a:cubicBezTo>
                </a:path>
              </a:pathLst>
            </a:custGeom>
            <a:noFill/>
            <a:ln w="381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2222" name="Freeform 85">
              <a:extLst>
                <a:ext uri="{FF2B5EF4-FFF2-40B4-BE49-F238E27FC236}">
                  <a16:creationId xmlns:a16="http://schemas.microsoft.com/office/drawing/2014/main" id="{2FB3A81A-44C7-4E99-B2B0-F39F24304A9F}"/>
                </a:ext>
              </a:extLst>
            </p:cNvPr>
            <p:cNvSpPr>
              <a:spLocks/>
            </p:cNvSpPr>
            <p:nvPr/>
          </p:nvSpPr>
          <p:spPr bwMode="auto">
            <a:xfrm flipH="1">
              <a:off x="2160" y="816"/>
              <a:ext cx="576" cy="3024"/>
            </a:xfrm>
            <a:custGeom>
              <a:avLst/>
              <a:gdLst>
                <a:gd name="T0" fmla="*/ 730 w 568"/>
                <a:gd name="T1" fmla="*/ 0 h 3024"/>
                <a:gd name="T2" fmla="*/ 536 w 568"/>
                <a:gd name="T3" fmla="*/ 144 h 3024"/>
                <a:gd name="T4" fmla="*/ 407 w 568"/>
                <a:gd name="T5" fmla="*/ 240 h 3024"/>
                <a:gd name="T6" fmla="*/ 278 w 568"/>
                <a:gd name="T7" fmla="*/ 384 h 3024"/>
                <a:gd name="T8" fmla="*/ 154 w 568"/>
                <a:gd name="T9" fmla="*/ 576 h 3024"/>
                <a:gd name="T10" fmla="*/ 16 w 568"/>
                <a:gd name="T11" fmla="*/ 960 h 3024"/>
                <a:gd name="T12" fmla="*/ 16 w 568"/>
                <a:gd name="T13" fmla="*/ 1872 h 3024"/>
                <a:gd name="T14" fmla="*/ 85 w 568"/>
                <a:gd name="T15" fmla="*/ 2352 h 3024"/>
                <a:gd name="T16" fmla="*/ 278 w 568"/>
                <a:gd name="T17" fmla="*/ 2688 h 3024"/>
                <a:gd name="T18" fmla="*/ 471 w 568"/>
                <a:gd name="T19" fmla="*/ 2880 h 3024"/>
                <a:gd name="T20" fmla="*/ 761 w 568"/>
                <a:gd name="T21" fmla="*/ 3024 h 30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8"/>
                <a:gd name="T34" fmla="*/ 0 h 3024"/>
                <a:gd name="T35" fmla="*/ 568 w 568"/>
                <a:gd name="T36" fmla="*/ 3024 h 30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8" h="3024">
                  <a:moveTo>
                    <a:pt x="544" y="0"/>
                  </a:moveTo>
                  <a:cubicBezTo>
                    <a:pt x="492" y="52"/>
                    <a:pt x="440" y="104"/>
                    <a:pt x="400" y="144"/>
                  </a:cubicBezTo>
                  <a:cubicBezTo>
                    <a:pt x="360" y="184"/>
                    <a:pt x="336" y="200"/>
                    <a:pt x="304" y="240"/>
                  </a:cubicBezTo>
                  <a:cubicBezTo>
                    <a:pt x="272" y="280"/>
                    <a:pt x="240" y="328"/>
                    <a:pt x="208" y="384"/>
                  </a:cubicBezTo>
                  <a:cubicBezTo>
                    <a:pt x="176" y="440"/>
                    <a:pt x="144" y="480"/>
                    <a:pt x="112" y="576"/>
                  </a:cubicBezTo>
                  <a:cubicBezTo>
                    <a:pt x="80" y="672"/>
                    <a:pt x="32" y="744"/>
                    <a:pt x="16" y="960"/>
                  </a:cubicBezTo>
                  <a:cubicBezTo>
                    <a:pt x="0" y="1176"/>
                    <a:pt x="8" y="1640"/>
                    <a:pt x="16" y="1872"/>
                  </a:cubicBezTo>
                  <a:cubicBezTo>
                    <a:pt x="24" y="2104"/>
                    <a:pt x="32" y="2216"/>
                    <a:pt x="64" y="2352"/>
                  </a:cubicBezTo>
                  <a:cubicBezTo>
                    <a:pt x="96" y="2488"/>
                    <a:pt x="160" y="2600"/>
                    <a:pt x="208" y="2688"/>
                  </a:cubicBezTo>
                  <a:cubicBezTo>
                    <a:pt x="256" y="2776"/>
                    <a:pt x="292" y="2824"/>
                    <a:pt x="352" y="2880"/>
                  </a:cubicBezTo>
                  <a:cubicBezTo>
                    <a:pt x="412" y="2936"/>
                    <a:pt x="523" y="2994"/>
                    <a:pt x="568" y="3024"/>
                  </a:cubicBezTo>
                </a:path>
              </a:pathLst>
            </a:custGeom>
            <a:noFill/>
            <a:ln w="381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ou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3234" name="Group 2">
            <a:extLst>
              <a:ext uri="{FF2B5EF4-FFF2-40B4-BE49-F238E27FC236}">
                <a16:creationId xmlns:a16="http://schemas.microsoft.com/office/drawing/2014/main" id="{C6C198C8-B95A-4E8C-A60F-2E0E6E1FB800}"/>
              </a:ext>
            </a:extLst>
          </p:cNvPr>
          <p:cNvGrpSpPr>
            <a:grpSpLocks/>
          </p:cNvGrpSpPr>
          <p:nvPr/>
        </p:nvGrpSpPr>
        <p:grpSpPr bwMode="auto">
          <a:xfrm>
            <a:off x="1192213" y="1706563"/>
            <a:ext cx="7010400" cy="3414712"/>
            <a:chOff x="768" y="921"/>
            <a:chExt cx="4416" cy="2151"/>
          </a:xfrm>
        </p:grpSpPr>
        <p:grpSp>
          <p:nvGrpSpPr>
            <p:cNvPr id="223244" name="Group 3">
              <a:extLst>
                <a:ext uri="{FF2B5EF4-FFF2-40B4-BE49-F238E27FC236}">
                  <a16:creationId xmlns:a16="http://schemas.microsoft.com/office/drawing/2014/main" id="{46DE64C6-4980-41E6-9FE6-8E96B84CA569}"/>
                </a:ext>
              </a:extLst>
            </p:cNvPr>
            <p:cNvGrpSpPr>
              <a:grpSpLocks/>
            </p:cNvGrpSpPr>
            <p:nvPr/>
          </p:nvGrpSpPr>
          <p:grpSpPr bwMode="auto">
            <a:xfrm>
              <a:off x="768" y="921"/>
              <a:ext cx="4416" cy="2151"/>
              <a:chOff x="768" y="921"/>
              <a:chExt cx="4416" cy="2151"/>
            </a:xfrm>
          </p:grpSpPr>
          <p:sp>
            <p:nvSpPr>
              <p:cNvPr id="2" name="Text Box 5">
                <a:extLst>
                  <a:ext uri="{FF2B5EF4-FFF2-40B4-BE49-F238E27FC236}">
                    <a16:creationId xmlns:a16="http://schemas.microsoft.com/office/drawing/2014/main" id="{82B54335-6FA5-49C5-81F7-958DDE38EF1E}"/>
                  </a:ext>
                </a:extLst>
              </p:cNvPr>
              <p:cNvSpPr txBox="1">
                <a:spLocks noChangeArrowheads="1"/>
              </p:cNvSpPr>
              <p:nvPr/>
            </p:nvSpPr>
            <p:spPr bwMode="auto">
              <a:xfrm>
                <a:off x="1104" y="921"/>
                <a:ext cx="4080" cy="327"/>
              </a:xfrm>
              <a:prstGeom prst="rect">
                <a:avLst/>
              </a:prstGeom>
              <a:noFill/>
              <a:ln w="9525">
                <a:noFill/>
                <a:miter lim="800000"/>
                <a:headEnd/>
                <a:tailEnd/>
              </a:ln>
              <a:effectLst/>
            </p:spPr>
            <p:txBody>
              <a:bodyPr>
                <a:spAutoFit/>
              </a:bodyPr>
              <a:lstStyle/>
              <a:p>
                <a:pPr>
                  <a:spcBef>
                    <a:spcPct val="50000"/>
                  </a:spcBef>
                  <a:defRPr/>
                </a:pPr>
                <a:r>
                  <a:rPr kumimoji="1" lang="zh-CN" altLang="en-US" sz="2800" b="1" dirty="0">
                    <a:solidFill>
                      <a:srgbClr val="CC0000"/>
                    </a:solidFill>
                    <a:effectLst>
                      <a:outerShdw blurRad="38100" dist="38100" dir="2700000" algn="tl">
                        <a:srgbClr val="C0C0C0"/>
                      </a:outerShdw>
                    </a:effectLst>
                    <a:latin typeface="方正姚体" pitchFamily="2" charset="-122"/>
                    <a:ea typeface="方正姚体" pitchFamily="2" charset="-122"/>
                  </a:rPr>
                  <a:t>两平行带电平板的电场线和等势面</a:t>
                </a:r>
              </a:p>
            </p:txBody>
          </p:sp>
          <p:grpSp>
            <p:nvGrpSpPr>
              <p:cNvPr id="223248" name="Group 6">
                <a:extLst>
                  <a:ext uri="{FF2B5EF4-FFF2-40B4-BE49-F238E27FC236}">
                    <a16:creationId xmlns:a16="http://schemas.microsoft.com/office/drawing/2014/main" id="{6990C61E-44E4-4C2C-AD73-1FEDE1FB65BD}"/>
                  </a:ext>
                </a:extLst>
              </p:cNvPr>
              <p:cNvGrpSpPr>
                <a:grpSpLocks/>
              </p:cNvGrpSpPr>
              <p:nvPr/>
            </p:nvGrpSpPr>
            <p:grpSpPr bwMode="auto">
              <a:xfrm>
                <a:off x="768" y="1536"/>
                <a:ext cx="4272" cy="1536"/>
                <a:chOff x="768" y="1680"/>
                <a:chExt cx="4272" cy="1536"/>
              </a:xfrm>
            </p:grpSpPr>
            <p:grpSp>
              <p:nvGrpSpPr>
                <p:cNvPr id="223249" name="Group 7">
                  <a:extLst>
                    <a:ext uri="{FF2B5EF4-FFF2-40B4-BE49-F238E27FC236}">
                      <a16:creationId xmlns:a16="http://schemas.microsoft.com/office/drawing/2014/main" id="{F8A0E8A0-14BC-4188-9869-A2C34D6A2FEE}"/>
                    </a:ext>
                  </a:extLst>
                </p:cNvPr>
                <p:cNvGrpSpPr>
                  <a:grpSpLocks/>
                </p:cNvGrpSpPr>
                <p:nvPr/>
              </p:nvGrpSpPr>
              <p:grpSpPr bwMode="auto">
                <a:xfrm>
                  <a:off x="768" y="1920"/>
                  <a:ext cx="4272" cy="1190"/>
                  <a:chOff x="912" y="2074"/>
                  <a:chExt cx="3744" cy="960"/>
                </a:xfrm>
              </p:grpSpPr>
              <p:sp>
                <p:nvSpPr>
                  <p:cNvPr id="223254" name="Line 8">
                    <a:extLst>
                      <a:ext uri="{FF2B5EF4-FFF2-40B4-BE49-F238E27FC236}">
                        <a16:creationId xmlns:a16="http://schemas.microsoft.com/office/drawing/2014/main" id="{4F0930AC-780E-431B-99C0-B50C5187B8DD}"/>
                      </a:ext>
                    </a:extLst>
                  </p:cNvPr>
                  <p:cNvSpPr>
                    <a:spLocks noChangeShapeType="1"/>
                  </p:cNvSpPr>
                  <p:nvPr/>
                </p:nvSpPr>
                <p:spPr bwMode="auto">
                  <a:xfrm>
                    <a:off x="2305" y="2170"/>
                    <a:ext cx="1" cy="306"/>
                  </a:xfrm>
                  <a:prstGeom prst="line">
                    <a:avLst/>
                  </a:prstGeom>
                  <a:noFill/>
                  <a:ln w="28575">
                    <a:solidFill>
                      <a:srgbClr val="CC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3255" name="Freeform 9">
                    <a:extLst>
                      <a:ext uri="{FF2B5EF4-FFF2-40B4-BE49-F238E27FC236}">
                        <a16:creationId xmlns:a16="http://schemas.microsoft.com/office/drawing/2014/main" id="{D9B92ED6-ACD9-45F9-BB16-FE5A5516265F}"/>
                      </a:ext>
                    </a:extLst>
                  </p:cNvPr>
                  <p:cNvSpPr>
                    <a:spLocks/>
                  </p:cNvSpPr>
                  <p:nvPr/>
                </p:nvSpPr>
                <p:spPr bwMode="auto">
                  <a:xfrm>
                    <a:off x="2256" y="2458"/>
                    <a:ext cx="96" cy="109"/>
                  </a:xfrm>
                  <a:custGeom>
                    <a:avLst/>
                    <a:gdLst>
                      <a:gd name="T0" fmla="*/ 0 w 67"/>
                      <a:gd name="T1" fmla="*/ 0 h 99"/>
                      <a:gd name="T2" fmla="*/ 64698 w 67"/>
                      <a:gd name="T3" fmla="*/ 752 h 99"/>
                      <a:gd name="T4" fmla="*/ 128335 w 67"/>
                      <a:gd name="T5" fmla="*/ 0 h 99"/>
                      <a:gd name="T6" fmla="*/ 64698 w 67"/>
                      <a:gd name="T7" fmla="*/ 233 h 99"/>
                      <a:gd name="T8" fmla="*/ 0 w 67"/>
                      <a:gd name="T9" fmla="*/ 0 h 99"/>
                      <a:gd name="T10" fmla="*/ 0 60000 65536"/>
                      <a:gd name="T11" fmla="*/ 0 60000 65536"/>
                      <a:gd name="T12" fmla="*/ 0 60000 65536"/>
                      <a:gd name="T13" fmla="*/ 0 60000 65536"/>
                      <a:gd name="T14" fmla="*/ 0 60000 65536"/>
                      <a:gd name="T15" fmla="*/ 0 w 67"/>
                      <a:gd name="T16" fmla="*/ 0 h 99"/>
                      <a:gd name="T17" fmla="*/ 67 w 67"/>
                      <a:gd name="T18" fmla="*/ 99 h 99"/>
                    </a:gdLst>
                    <a:ahLst/>
                    <a:cxnLst>
                      <a:cxn ang="T10">
                        <a:pos x="T0" y="T1"/>
                      </a:cxn>
                      <a:cxn ang="T11">
                        <a:pos x="T2" y="T3"/>
                      </a:cxn>
                      <a:cxn ang="T12">
                        <a:pos x="T4" y="T5"/>
                      </a:cxn>
                      <a:cxn ang="T13">
                        <a:pos x="T6" y="T7"/>
                      </a:cxn>
                      <a:cxn ang="T14">
                        <a:pos x="T8" y="T9"/>
                      </a:cxn>
                    </a:cxnLst>
                    <a:rect l="T15" t="T16" r="T17" b="T18"/>
                    <a:pathLst>
                      <a:path w="67" h="99">
                        <a:moveTo>
                          <a:pt x="0" y="0"/>
                        </a:moveTo>
                        <a:lnTo>
                          <a:pt x="34" y="99"/>
                        </a:lnTo>
                        <a:lnTo>
                          <a:pt x="67" y="0"/>
                        </a:lnTo>
                        <a:lnTo>
                          <a:pt x="34" y="31"/>
                        </a:lnTo>
                        <a:lnTo>
                          <a:pt x="0" y="0"/>
                        </a:lnTo>
                        <a:close/>
                      </a:path>
                    </a:pathLst>
                  </a:custGeom>
                  <a:solidFill>
                    <a:srgbClr val="CC00CC"/>
                  </a:solidFill>
                  <a:ln w="28575">
                    <a:solidFill>
                      <a:srgbClr val="CC00CC"/>
                    </a:solidFill>
                    <a:round/>
                    <a:headEnd/>
                    <a:tailEnd/>
                  </a:ln>
                </p:spPr>
                <p:txBody>
                  <a:bodyPr/>
                  <a:lstStyle/>
                  <a:p>
                    <a:endParaRPr lang="zh-CN" altLang="en-US"/>
                  </a:p>
                </p:txBody>
              </p:sp>
              <p:sp>
                <p:nvSpPr>
                  <p:cNvPr id="223256" name="Line 10">
                    <a:extLst>
                      <a:ext uri="{FF2B5EF4-FFF2-40B4-BE49-F238E27FC236}">
                        <a16:creationId xmlns:a16="http://schemas.microsoft.com/office/drawing/2014/main" id="{083FC60B-8425-487B-B83D-F9A915C92C03}"/>
                      </a:ext>
                    </a:extLst>
                  </p:cNvPr>
                  <p:cNvSpPr>
                    <a:spLocks noChangeShapeType="1"/>
                  </p:cNvSpPr>
                  <p:nvPr/>
                </p:nvSpPr>
                <p:spPr bwMode="auto">
                  <a:xfrm>
                    <a:off x="2305" y="2567"/>
                    <a:ext cx="1" cy="463"/>
                  </a:xfrm>
                  <a:prstGeom prst="line">
                    <a:avLst/>
                  </a:prstGeom>
                  <a:noFill/>
                  <a:ln w="28575">
                    <a:solidFill>
                      <a:srgbClr val="CC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23257" name="Group 11">
                    <a:extLst>
                      <a:ext uri="{FF2B5EF4-FFF2-40B4-BE49-F238E27FC236}">
                        <a16:creationId xmlns:a16="http://schemas.microsoft.com/office/drawing/2014/main" id="{169DD1F9-5CDD-46A3-8B18-6192CD074429}"/>
                      </a:ext>
                    </a:extLst>
                  </p:cNvPr>
                  <p:cNvGrpSpPr>
                    <a:grpSpLocks/>
                  </p:cNvGrpSpPr>
                  <p:nvPr/>
                </p:nvGrpSpPr>
                <p:grpSpPr bwMode="auto">
                  <a:xfrm>
                    <a:off x="4176" y="2122"/>
                    <a:ext cx="143" cy="866"/>
                    <a:chOff x="4224" y="2016"/>
                    <a:chExt cx="143" cy="818"/>
                  </a:xfrm>
                </p:grpSpPr>
                <p:sp>
                  <p:nvSpPr>
                    <p:cNvPr id="223300" name="Freeform 12">
                      <a:extLst>
                        <a:ext uri="{FF2B5EF4-FFF2-40B4-BE49-F238E27FC236}">
                          <a16:creationId xmlns:a16="http://schemas.microsoft.com/office/drawing/2014/main" id="{E910A458-2C32-4837-8857-69A2EE2DC6A5}"/>
                        </a:ext>
                      </a:extLst>
                    </p:cNvPr>
                    <p:cNvSpPr>
                      <a:spLocks/>
                    </p:cNvSpPr>
                    <p:nvPr/>
                  </p:nvSpPr>
                  <p:spPr bwMode="auto">
                    <a:xfrm>
                      <a:off x="4224" y="2352"/>
                      <a:ext cx="96" cy="482"/>
                    </a:xfrm>
                    <a:custGeom>
                      <a:avLst/>
                      <a:gdLst>
                        <a:gd name="T0" fmla="*/ 858 w 86"/>
                        <a:gd name="T1" fmla="*/ 0 h 458"/>
                        <a:gd name="T2" fmla="*/ 858 w 86"/>
                        <a:gd name="T3" fmla="*/ 33 h 458"/>
                        <a:gd name="T4" fmla="*/ 858 w 86"/>
                        <a:gd name="T5" fmla="*/ 55 h 458"/>
                        <a:gd name="T6" fmla="*/ 854 w 86"/>
                        <a:gd name="T7" fmla="*/ 230 h 458"/>
                        <a:gd name="T8" fmla="*/ 803 w 86"/>
                        <a:gd name="T9" fmla="*/ 402 h 458"/>
                        <a:gd name="T10" fmla="*/ 749 w 86"/>
                        <a:gd name="T11" fmla="*/ 571 h 458"/>
                        <a:gd name="T12" fmla="*/ 639 w 86"/>
                        <a:gd name="T13" fmla="*/ 736 h 458"/>
                        <a:gd name="T14" fmla="*/ 522 w 86"/>
                        <a:gd name="T15" fmla="*/ 900 h 458"/>
                        <a:gd name="T16" fmla="*/ 368 w 86"/>
                        <a:gd name="T17" fmla="*/ 1053 h 458"/>
                        <a:gd name="T18" fmla="*/ 204 w 86"/>
                        <a:gd name="T19" fmla="*/ 1200 h 458"/>
                        <a:gd name="T20" fmla="*/ 0 w 86"/>
                        <a:gd name="T21" fmla="*/ 1338 h 4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6"/>
                        <a:gd name="T34" fmla="*/ 0 h 458"/>
                        <a:gd name="T35" fmla="*/ 86 w 86"/>
                        <a:gd name="T36" fmla="*/ 458 h 45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6" h="458">
                          <a:moveTo>
                            <a:pt x="86" y="0"/>
                          </a:moveTo>
                          <a:lnTo>
                            <a:pt x="86" y="10"/>
                          </a:lnTo>
                          <a:lnTo>
                            <a:pt x="86" y="20"/>
                          </a:lnTo>
                          <a:lnTo>
                            <a:pt x="85" y="79"/>
                          </a:lnTo>
                          <a:lnTo>
                            <a:pt x="80" y="138"/>
                          </a:lnTo>
                          <a:lnTo>
                            <a:pt x="74" y="196"/>
                          </a:lnTo>
                          <a:lnTo>
                            <a:pt x="64" y="252"/>
                          </a:lnTo>
                          <a:lnTo>
                            <a:pt x="52" y="307"/>
                          </a:lnTo>
                          <a:lnTo>
                            <a:pt x="37" y="360"/>
                          </a:lnTo>
                          <a:lnTo>
                            <a:pt x="20" y="410"/>
                          </a:lnTo>
                          <a:lnTo>
                            <a:pt x="0" y="458"/>
                          </a:lnTo>
                        </a:path>
                      </a:pathLst>
                    </a:custGeom>
                    <a:noFill/>
                    <a:ln w="28575">
                      <a:solidFill>
                        <a:srgbClr val="CC00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3301" name="Freeform 13">
                      <a:extLst>
                        <a:ext uri="{FF2B5EF4-FFF2-40B4-BE49-F238E27FC236}">
                          <a16:creationId xmlns:a16="http://schemas.microsoft.com/office/drawing/2014/main" id="{23516A5D-4F8B-46DB-99C5-EF93EFF4063B}"/>
                        </a:ext>
                      </a:extLst>
                    </p:cNvPr>
                    <p:cNvSpPr>
                      <a:spLocks/>
                    </p:cNvSpPr>
                    <p:nvPr/>
                  </p:nvSpPr>
                  <p:spPr bwMode="auto">
                    <a:xfrm>
                      <a:off x="4229" y="2016"/>
                      <a:ext cx="91" cy="384"/>
                    </a:xfrm>
                    <a:custGeom>
                      <a:avLst/>
                      <a:gdLst>
                        <a:gd name="T0" fmla="*/ 0 w 78"/>
                        <a:gd name="T1" fmla="*/ 0 h 351"/>
                        <a:gd name="T2" fmla="*/ 364 w 78"/>
                        <a:gd name="T3" fmla="*/ 259 h 351"/>
                        <a:gd name="T4" fmla="*/ 762 w 78"/>
                        <a:gd name="T5" fmla="*/ 532 h 351"/>
                        <a:gd name="T6" fmla="*/ 1047 w 78"/>
                        <a:gd name="T7" fmla="*/ 810 h 351"/>
                        <a:gd name="T8" fmla="*/ 1341 w 78"/>
                        <a:gd name="T9" fmla="*/ 1095 h 351"/>
                        <a:gd name="T10" fmla="*/ 1565 w 78"/>
                        <a:gd name="T11" fmla="*/ 1393 h 351"/>
                        <a:gd name="T12" fmla="*/ 1758 w 78"/>
                        <a:gd name="T13" fmla="*/ 1696 h 351"/>
                        <a:gd name="T14" fmla="*/ 1870 w 78"/>
                        <a:gd name="T15" fmla="*/ 1995 h 351"/>
                        <a:gd name="T16" fmla="*/ 1993 w 78"/>
                        <a:gd name="T17" fmla="*/ 2316 h 3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351"/>
                        <a:gd name="T29" fmla="*/ 78 w 78"/>
                        <a:gd name="T30" fmla="*/ 351 h 3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351">
                          <a:moveTo>
                            <a:pt x="0" y="0"/>
                          </a:moveTo>
                          <a:lnTo>
                            <a:pt x="15" y="39"/>
                          </a:lnTo>
                          <a:lnTo>
                            <a:pt x="29" y="80"/>
                          </a:lnTo>
                          <a:lnTo>
                            <a:pt x="41" y="122"/>
                          </a:lnTo>
                          <a:lnTo>
                            <a:pt x="52" y="166"/>
                          </a:lnTo>
                          <a:lnTo>
                            <a:pt x="61" y="211"/>
                          </a:lnTo>
                          <a:lnTo>
                            <a:pt x="69" y="257"/>
                          </a:lnTo>
                          <a:lnTo>
                            <a:pt x="74" y="303"/>
                          </a:lnTo>
                          <a:lnTo>
                            <a:pt x="78" y="351"/>
                          </a:lnTo>
                        </a:path>
                      </a:pathLst>
                    </a:custGeom>
                    <a:noFill/>
                    <a:ln w="28575">
                      <a:solidFill>
                        <a:srgbClr val="CC00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3302" name="Freeform 14">
                      <a:extLst>
                        <a:ext uri="{FF2B5EF4-FFF2-40B4-BE49-F238E27FC236}">
                          <a16:creationId xmlns:a16="http://schemas.microsoft.com/office/drawing/2014/main" id="{2087C440-37AF-4307-9578-F1458BC5BB13}"/>
                        </a:ext>
                      </a:extLst>
                    </p:cNvPr>
                    <p:cNvSpPr>
                      <a:spLocks/>
                    </p:cNvSpPr>
                    <p:nvPr/>
                  </p:nvSpPr>
                  <p:spPr bwMode="auto">
                    <a:xfrm>
                      <a:off x="4272" y="2352"/>
                      <a:ext cx="95" cy="96"/>
                    </a:xfrm>
                    <a:custGeom>
                      <a:avLst/>
                      <a:gdLst>
                        <a:gd name="T0" fmla="*/ 0 w 67"/>
                        <a:gd name="T1" fmla="*/ 2 h 100"/>
                        <a:gd name="T2" fmla="*/ 56268 w 67"/>
                        <a:gd name="T3" fmla="*/ 42 h 100"/>
                        <a:gd name="T4" fmla="*/ 102393 w 67"/>
                        <a:gd name="T5" fmla="*/ 0 h 100"/>
                        <a:gd name="T6" fmla="*/ 54211 w 67"/>
                        <a:gd name="T7" fmla="*/ 12 h 100"/>
                        <a:gd name="T8" fmla="*/ 0 w 67"/>
                        <a:gd name="T9" fmla="*/ 2 h 100"/>
                        <a:gd name="T10" fmla="*/ 0 60000 65536"/>
                        <a:gd name="T11" fmla="*/ 0 60000 65536"/>
                        <a:gd name="T12" fmla="*/ 0 60000 65536"/>
                        <a:gd name="T13" fmla="*/ 0 60000 65536"/>
                        <a:gd name="T14" fmla="*/ 0 60000 65536"/>
                        <a:gd name="T15" fmla="*/ 0 w 67"/>
                        <a:gd name="T16" fmla="*/ 0 h 100"/>
                        <a:gd name="T17" fmla="*/ 67 w 67"/>
                        <a:gd name="T18" fmla="*/ 100 h 100"/>
                      </a:gdLst>
                      <a:ahLst/>
                      <a:cxnLst>
                        <a:cxn ang="T10">
                          <a:pos x="T0" y="T1"/>
                        </a:cxn>
                        <a:cxn ang="T11">
                          <a:pos x="T2" y="T3"/>
                        </a:cxn>
                        <a:cxn ang="T12">
                          <a:pos x="T4" y="T5"/>
                        </a:cxn>
                        <a:cxn ang="T13">
                          <a:pos x="T6" y="T7"/>
                        </a:cxn>
                        <a:cxn ang="T14">
                          <a:pos x="T8" y="T9"/>
                        </a:cxn>
                      </a:cxnLst>
                      <a:rect l="T15" t="T16" r="T17" b="T18"/>
                      <a:pathLst>
                        <a:path w="67" h="100">
                          <a:moveTo>
                            <a:pt x="0" y="2"/>
                          </a:moveTo>
                          <a:lnTo>
                            <a:pt x="37" y="100"/>
                          </a:lnTo>
                          <a:lnTo>
                            <a:pt x="67" y="0"/>
                          </a:lnTo>
                          <a:lnTo>
                            <a:pt x="35" y="32"/>
                          </a:lnTo>
                          <a:lnTo>
                            <a:pt x="0" y="2"/>
                          </a:lnTo>
                          <a:close/>
                        </a:path>
                      </a:pathLst>
                    </a:custGeom>
                    <a:solidFill>
                      <a:srgbClr val="CC00CC"/>
                    </a:solidFill>
                    <a:ln w="28575">
                      <a:solidFill>
                        <a:srgbClr val="CC00CC"/>
                      </a:solidFill>
                      <a:round/>
                      <a:headEnd/>
                      <a:tailEnd/>
                    </a:ln>
                  </p:spPr>
                  <p:txBody>
                    <a:bodyPr/>
                    <a:lstStyle/>
                    <a:p>
                      <a:endParaRPr lang="zh-CN" altLang="en-US"/>
                    </a:p>
                  </p:txBody>
                </p:sp>
              </p:grpSp>
              <p:grpSp>
                <p:nvGrpSpPr>
                  <p:cNvPr id="223258" name="Group 15">
                    <a:extLst>
                      <a:ext uri="{FF2B5EF4-FFF2-40B4-BE49-F238E27FC236}">
                        <a16:creationId xmlns:a16="http://schemas.microsoft.com/office/drawing/2014/main" id="{C239BC68-02CE-414A-AA62-313C044D8A3D}"/>
                      </a:ext>
                    </a:extLst>
                  </p:cNvPr>
                  <p:cNvGrpSpPr>
                    <a:grpSpLocks/>
                  </p:cNvGrpSpPr>
                  <p:nvPr/>
                </p:nvGrpSpPr>
                <p:grpSpPr bwMode="auto">
                  <a:xfrm>
                    <a:off x="4176" y="2074"/>
                    <a:ext cx="480" cy="960"/>
                    <a:chOff x="4224" y="1960"/>
                    <a:chExt cx="480" cy="869"/>
                  </a:xfrm>
                </p:grpSpPr>
                <p:sp>
                  <p:nvSpPr>
                    <p:cNvPr id="223297" name="Freeform 16">
                      <a:extLst>
                        <a:ext uri="{FF2B5EF4-FFF2-40B4-BE49-F238E27FC236}">
                          <a16:creationId xmlns:a16="http://schemas.microsoft.com/office/drawing/2014/main" id="{96B2ECE7-D6E3-4C14-82CE-FE94D4338383}"/>
                        </a:ext>
                      </a:extLst>
                    </p:cNvPr>
                    <p:cNvSpPr>
                      <a:spLocks/>
                    </p:cNvSpPr>
                    <p:nvPr/>
                  </p:nvSpPr>
                  <p:spPr bwMode="auto">
                    <a:xfrm>
                      <a:off x="4224" y="2448"/>
                      <a:ext cx="393" cy="381"/>
                    </a:xfrm>
                    <a:custGeom>
                      <a:avLst/>
                      <a:gdLst>
                        <a:gd name="T0" fmla="*/ 393 w 393"/>
                        <a:gd name="T1" fmla="*/ 0 h 381"/>
                        <a:gd name="T2" fmla="*/ 387 w 393"/>
                        <a:gd name="T3" fmla="*/ 40 h 381"/>
                        <a:gd name="T4" fmla="*/ 378 w 393"/>
                        <a:gd name="T5" fmla="*/ 79 h 381"/>
                        <a:gd name="T6" fmla="*/ 366 w 393"/>
                        <a:gd name="T7" fmla="*/ 116 h 381"/>
                        <a:gd name="T8" fmla="*/ 351 w 393"/>
                        <a:gd name="T9" fmla="*/ 152 h 381"/>
                        <a:gd name="T10" fmla="*/ 333 w 393"/>
                        <a:gd name="T11" fmla="*/ 185 h 381"/>
                        <a:gd name="T12" fmla="*/ 313 w 393"/>
                        <a:gd name="T13" fmla="*/ 216 h 381"/>
                        <a:gd name="T14" fmla="*/ 291 w 393"/>
                        <a:gd name="T15" fmla="*/ 246 h 381"/>
                        <a:gd name="T16" fmla="*/ 266 w 393"/>
                        <a:gd name="T17" fmla="*/ 272 h 381"/>
                        <a:gd name="T18" fmla="*/ 240 w 393"/>
                        <a:gd name="T19" fmla="*/ 296 h 381"/>
                        <a:gd name="T20" fmla="*/ 212 w 393"/>
                        <a:gd name="T21" fmla="*/ 318 h 381"/>
                        <a:gd name="T22" fmla="*/ 182 w 393"/>
                        <a:gd name="T23" fmla="*/ 337 h 381"/>
                        <a:gd name="T24" fmla="*/ 150 w 393"/>
                        <a:gd name="T25" fmla="*/ 352 h 381"/>
                        <a:gd name="T26" fmla="*/ 117 w 393"/>
                        <a:gd name="T27" fmla="*/ 365 h 381"/>
                        <a:gd name="T28" fmla="*/ 83 w 393"/>
                        <a:gd name="T29" fmla="*/ 374 h 381"/>
                        <a:gd name="T30" fmla="*/ 48 w 393"/>
                        <a:gd name="T31" fmla="*/ 379 h 381"/>
                        <a:gd name="T32" fmla="*/ 12 w 393"/>
                        <a:gd name="T33" fmla="*/ 381 h 381"/>
                        <a:gd name="T34" fmla="*/ 0 w 393"/>
                        <a:gd name="T35" fmla="*/ 381 h 3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93"/>
                        <a:gd name="T55" fmla="*/ 0 h 381"/>
                        <a:gd name="T56" fmla="*/ 393 w 393"/>
                        <a:gd name="T57" fmla="*/ 381 h 3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93" h="381">
                          <a:moveTo>
                            <a:pt x="393" y="0"/>
                          </a:moveTo>
                          <a:lnTo>
                            <a:pt x="387" y="40"/>
                          </a:lnTo>
                          <a:lnTo>
                            <a:pt x="378" y="79"/>
                          </a:lnTo>
                          <a:lnTo>
                            <a:pt x="366" y="116"/>
                          </a:lnTo>
                          <a:lnTo>
                            <a:pt x="351" y="152"/>
                          </a:lnTo>
                          <a:lnTo>
                            <a:pt x="333" y="185"/>
                          </a:lnTo>
                          <a:lnTo>
                            <a:pt x="313" y="216"/>
                          </a:lnTo>
                          <a:lnTo>
                            <a:pt x="291" y="246"/>
                          </a:lnTo>
                          <a:lnTo>
                            <a:pt x="266" y="272"/>
                          </a:lnTo>
                          <a:lnTo>
                            <a:pt x="240" y="296"/>
                          </a:lnTo>
                          <a:lnTo>
                            <a:pt x="212" y="318"/>
                          </a:lnTo>
                          <a:lnTo>
                            <a:pt x="182" y="337"/>
                          </a:lnTo>
                          <a:lnTo>
                            <a:pt x="150" y="352"/>
                          </a:lnTo>
                          <a:lnTo>
                            <a:pt x="117" y="365"/>
                          </a:lnTo>
                          <a:lnTo>
                            <a:pt x="83" y="374"/>
                          </a:lnTo>
                          <a:lnTo>
                            <a:pt x="48" y="379"/>
                          </a:lnTo>
                          <a:lnTo>
                            <a:pt x="12" y="381"/>
                          </a:lnTo>
                          <a:lnTo>
                            <a:pt x="0" y="381"/>
                          </a:lnTo>
                        </a:path>
                      </a:pathLst>
                    </a:custGeom>
                    <a:noFill/>
                    <a:ln w="28575">
                      <a:solidFill>
                        <a:srgbClr val="CC00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3298" name="Freeform 17">
                      <a:extLst>
                        <a:ext uri="{FF2B5EF4-FFF2-40B4-BE49-F238E27FC236}">
                          <a16:creationId xmlns:a16="http://schemas.microsoft.com/office/drawing/2014/main" id="{B8089786-D77A-483F-B28A-17AC772B1292}"/>
                        </a:ext>
                      </a:extLst>
                    </p:cNvPr>
                    <p:cNvSpPr>
                      <a:spLocks/>
                    </p:cNvSpPr>
                    <p:nvPr/>
                  </p:nvSpPr>
                  <p:spPr bwMode="auto">
                    <a:xfrm>
                      <a:off x="4236" y="1960"/>
                      <a:ext cx="384" cy="447"/>
                    </a:xfrm>
                    <a:custGeom>
                      <a:avLst/>
                      <a:gdLst>
                        <a:gd name="T0" fmla="*/ 0 w 384"/>
                        <a:gd name="T1" fmla="*/ 0 h 447"/>
                        <a:gd name="T2" fmla="*/ 20 w 384"/>
                        <a:gd name="T3" fmla="*/ 1 h 447"/>
                        <a:gd name="T4" fmla="*/ 39 w 384"/>
                        <a:gd name="T5" fmla="*/ 2 h 447"/>
                        <a:gd name="T6" fmla="*/ 58 w 384"/>
                        <a:gd name="T7" fmla="*/ 5 h 447"/>
                        <a:gd name="T8" fmla="*/ 77 w 384"/>
                        <a:gd name="T9" fmla="*/ 9 h 447"/>
                        <a:gd name="T10" fmla="*/ 96 w 384"/>
                        <a:gd name="T11" fmla="*/ 14 h 447"/>
                        <a:gd name="T12" fmla="*/ 114 w 384"/>
                        <a:gd name="T13" fmla="*/ 20 h 447"/>
                        <a:gd name="T14" fmla="*/ 149 w 384"/>
                        <a:gd name="T15" fmla="*/ 34 h 447"/>
                        <a:gd name="T16" fmla="*/ 183 w 384"/>
                        <a:gd name="T17" fmla="*/ 53 h 447"/>
                        <a:gd name="T18" fmla="*/ 215 w 384"/>
                        <a:gd name="T19" fmla="*/ 74 h 447"/>
                        <a:gd name="T20" fmla="*/ 244 w 384"/>
                        <a:gd name="T21" fmla="*/ 99 h 447"/>
                        <a:gd name="T22" fmla="*/ 272 w 384"/>
                        <a:gd name="T23" fmla="*/ 128 h 447"/>
                        <a:gd name="T24" fmla="*/ 296 w 384"/>
                        <a:gd name="T25" fmla="*/ 158 h 447"/>
                        <a:gd name="T26" fmla="*/ 318 w 384"/>
                        <a:gd name="T27" fmla="*/ 192 h 447"/>
                        <a:gd name="T28" fmla="*/ 338 w 384"/>
                        <a:gd name="T29" fmla="*/ 228 h 447"/>
                        <a:gd name="T30" fmla="*/ 354 w 384"/>
                        <a:gd name="T31" fmla="*/ 266 h 447"/>
                        <a:gd name="T32" fmla="*/ 367 w 384"/>
                        <a:gd name="T33" fmla="*/ 306 h 447"/>
                        <a:gd name="T34" fmla="*/ 376 w 384"/>
                        <a:gd name="T35" fmla="*/ 347 h 447"/>
                        <a:gd name="T36" fmla="*/ 382 w 384"/>
                        <a:gd name="T37" fmla="*/ 391 h 447"/>
                        <a:gd name="T38" fmla="*/ 384 w 384"/>
                        <a:gd name="T39" fmla="*/ 413 h 447"/>
                        <a:gd name="T40" fmla="*/ 384 w 384"/>
                        <a:gd name="T41" fmla="*/ 435 h 447"/>
                        <a:gd name="T42" fmla="*/ 384 w 384"/>
                        <a:gd name="T43" fmla="*/ 441 h 447"/>
                        <a:gd name="T44" fmla="*/ 383 w 384"/>
                        <a:gd name="T45" fmla="*/ 447 h 4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84"/>
                        <a:gd name="T70" fmla="*/ 0 h 447"/>
                        <a:gd name="T71" fmla="*/ 384 w 384"/>
                        <a:gd name="T72" fmla="*/ 447 h 44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84" h="447">
                          <a:moveTo>
                            <a:pt x="0" y="0"/>
                          </a:moveTo>
                          <a:lnTo>
                            <a:pt x="20" y="1"/>
                          </a:lnTo>
                          <a:lnTo>
                            <a:pt x="39" y="2"/>
                          </a:lnTo>
                          <a:lnTo>
                            <a:pt x="58" y="5"/>
                          </a:lnTo>
                          <a:lnTo>
                            <a:pt x="77" y="9"/>
                          </a:lnTo>
                          <a:lnTo>
                            <a:pt x="96" y="14"/>
                          </a:lnTo>
                          <a:lnTo>
                            <a:pt x="114" y="20"/>
                          </a:lnTo>
                          <a:lnTo>
                            <a:pt x="149" y="34"/>
                          </a:lnTo>
                          <a:lnTo>
                            <a:pt x="183" y="53"/>
                          </a:lnTo>
                          <a:lnTo>
                            <a:pt x="215" y="74"/>
                          </a:lnTo>
                          <a:lnTo>
                            <a:pt x="244" y="99"/>
                          </a:lnTo>
                          <a:lnTo>
                            <a:pt x="272" y="128"/>
                          </a:lnTo>
                          <a:lnTo>
                            <a:pt x="296" y="158"/>
                          </a:lnTo>
                          <a:lnTo>
                            <a:pt x="318" y="192"/>
                          </a:lnTo>
                          <a:lnTo>
                            <a:pt x="338" y="228"/>
                          </a:lnTo>
                          <a:lnTo>
                            <a:pt x="354" y="266"/>
                          </a:lnTo>
                          <a:lnTo>
                            <a:pt x="367" y="306"/>
                          </a:lnTo>
                          <a:lnTo>
                            <a:pt x="376" y="347"/>
                          </a:lnTo>
                          <a:lnTo>
                            <a:pt x="382" y="391"/>
                          </a:lnTo>
                          <a:lnTo>
                            <a:pt x="384" y="413"/>
                          </a:lnTo>
                          <a:lnTo>
                            <a:pt x="384" y="435"/>
                          </a:lnTo>
                          <a:lnTo>
                            <a:pt x="384" y="441"/>
                          </a:lnTo>
                          <a:lnTo>
                            <a:pt x="383" y="447"/>
                          </a:lnTo>
                        </a:path>
                      </a:pathLst>
                    </a:custGeom>
                    <a:noFill/>
                    <a:ln w="28575">
                      <a:solidFill>
                        <a:srgbClr val="CC00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3299" name="Freeform 18">
                      <a:extLst>
                        <a:ext uri="{FF2B5EF4-FFF2-40B4-BE49-F238E27FC236}">
                          <a16:creationId xmlns:a16="http://schemas.microsoft.com/office/drawing/2014/main" id="{40BAAF98-B6E5-4AE8-B8BF-B5F1F92FA763}"/>
                        </a:ext>
                      </a:extLst>
                    </p:cNvPr>
                    <p:cNvSpPr>
                      <a:spLocks/>
                    </p:cNvSpPr>
                    <p:nvPr/>
                  </p:nvSpPr>
                  <p:spPr bwMode="auto">
                    <a:xfrm>
                      <a:off x="4560" y="2352"/>
                      <a:ext cx="144" cy="148"/>
                    </a:xfrm>
                    <a:custGeom>
                      <a:avLst/>
                      <a:gdLst>
                        <a:gd name="T0" fmla="*/ 0 w 67"/>
                        <a:gd name="T1" fmla="*/ 0 h 102"/>
                        <a:gd name="T2" fmla="*/ 238430788 w 67"/>
                        <a:gd name="T3" fmla="*/ 253559 h 102"/>
                        <a:gd name="T4" fmla="*/ 635829793 w 67"/>
                        <a:gd name="T5" fmla="*/ 15803 h 102"/>
                        <a:gd name="T6" fmla="*/ 295837473 w 67"/>
                        <a:gd name="T7" fmla="*/ 83257 h 102"/>
                        <a:gd name="T8" fmla="*/ 0 w 67"/>
                        <a:gd name="T9" fmla="*/ 0 h 102"/>
                        <a:gd name="T10" fmla="*/ 0 60000 65536"/>
                        <a:gd name="T11" fmla="*/ 0 60000 65536"/>
                        <a:gd name="T12" fmla="*/ 0 60000 65536"/>
                        <a:gd name="T13" fmla="*/ 0 60000 65536"/>
                        <a:gd name="T14" fmla="*/ 0 60000 65536"/>
                        <a:gd name="T15" fmla="*/ 0 w 67"/>
                        <a:gd name="T16" fmla="*/ 0 h 102"/>
                        <a:gd name="T17" fmla="*/ 67 w 67"/>
                        <a:gd name="T18" fmla="*/ 102 h 102"/>
                      </a:gdLst>
                      <a:ahLst/>
                      <a:cxnLst>
                        <a:cxn ang="T10">
                          <a:pos x="T0" y="T1"/>
                        </a:cxn>
                        <a:cxn ang="T11">
                          <a:pos x="T2" y="T3"/>
                        </a:cxn>
                        <a:cxn ang="T12">
                          <a:pos x="T4" y="T5"/>
                        </a:cxn>
                        <a:cxn ang="T13">
                          <a:pos x="T6" y="T7"/>
                        </a:cxn>
                        <a:cxn ang="T14">
                          <a:pos x="T8" y="T9"/>
                        </a:cxn>
                      </a:cxnLst>
                      <a:rect l="T15" t="T16" r="T17" b="T18"/>
                      <a:pathLst>
                        <a:path w="67" h="102">
                          <a:moveTo>
                            <a:pt x="0" y="0"/>
                          </a:moveTo>
                          <a:lnTo>
                            <a:pt x="25" y="102"/>
                          </a:lnTo>
                          <a:lnTo>
                            <a:pt x="67" y="6"/>
                          </a:lnTo>
                          <a:lnTo>
                            <a:pt x="31" y="34"/>
                          </a:lnTo>
                          <a:lnTo>
                            <a:pt x="0" y="0"/>
                          </a:lnTo>
                          <a:close/>
                        </a:path>
                      </a:pathLst>
                    </a:custGeom>
                    <a:solidFill>
                      <a:srgbClr val="CC00CC"/>
                    </a:solidFill>
                    <a:ln w="9525">
                      <a:solidFill>
                        <a:srgbClr val="CC00CC"/>
                      </a:solidFill>
                      <a:round/>
                      <a:headEnd/>
                      <a:tailEnd/>
                    </a:ln>
                  </p:spPr>
                  <p:txBody>
                    <a:bodyPr/>
                    <a:lstStyle/>
                    <a:p>
                      <a:endParaRPr lang="zh-CN" altLang="en-US"/>
                    </a:p>
                  </p:txBody>
                </p:sp>
              </p:grpSp>
              <p:sp>
                <p:nvSpPr>
                  <p:cNvPr id="223259" name="Line 19">
                    <a:extLst>
                      <a:ext uri="{FF2B5EF4-FFF2-40B4-BE49-F238E27FC236}">
                        <a16:creationId xmlns:a16="http://schemas.microsoft.com/office/drawing/2014/main" id="{22A178E0-4895-40C5-9328-6B7E653E39AC}"/>
                      </a:ext>
                    </a:extLst>
                  </p:cNvPr>
                  <p:cNvSpPr>
                    <a:spLocks noChangeShapeType="1"/>
                  </p:cNvSpPr>
                  <p:nvPr/>
                </p:nvSpPr>
                <p:spPr bwMode="auto">
                  <a:xfrm>
                    <a:off x="1585" y="2170"/>
                    <a:ext cx="1" cy="306"/>
                  </a:xfrm>
                  <a:prstGeom prst="line">
                    <a:avLst/>
                  </a:prstGeom>
                  <a:noFill/>
                  <a:ln w="28575">
                    <a:solidFill>
                      <a:srgbClr val="CC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3260" name="Freeform 20">
                    <a:extLst>
                      <a:ext uri="{FF2B5EF4-FFF2-40B4-BE49-F238E27FC236}">
                        <a16:creationId xmlns:a16="http://schemas.microsoft.com/office/drawing/2014/main" id="{9E5D8D0A-7E78-46C0-882A-CD81CBFD8A29}"/>
                      </a:ext>
                    </a:extLst>
                  </p:cNvPr>
                  <p:cNvSpPr>
                    <a:spLocks/>
                  </p:cNvSpPr>
                  <p:nvPr/>
                </p:nvSpPr>
                <p:spPr bwMode="auto">
                  <a:xfrm>
                    <a:off x="1536" y="2458"/>
                    <a:ext cx="96" cy="109"/>
                  </a:xfrm>
                  <a:custGeom>
                    <a:avLst/>
                    <a:gdLst>
                      <a:gd name="T0" fmla="*/ 0 w 67"/>
                      <a:gd name="T1" fmla="*/ 0 h 99"/>
                      <a:gd name="T2" fmla="*/ 64698 w 67"/>
                      <a:gd name="T3" fmla="*/ 752 h 99"/>
                      <a:gd name="T4" fmla="*/ 128335 w 67"/>
                      <a:gd name="T5" fmla="*/ 0 h 99"/>
                      <a:gd name="T6" fmla="*/ 64698 w 67"/>
                      <a:gd name="T7" fmla="*/ 233 h 99"/>
                      <a:gd name="T8" fmla="*/ 0 w 67"/>
                      <a:gd name="T9" fmla="*/ 0 h 99"/>
                      <a:gd name="T10" fmla="*/ 0 60000 65536"/>
                      <a:gd name="T11" fmla="*/ 0 60000 65536"/>
                      <a:gd name="T12" fmla="*/ 0 60000 65536"/>
                      <a:gd name="T13" fmla="*/ 0 60000 65536"/>
                      <a:gd name="T14" fmla="*/ 0 60000 65536"/>
                      <a:gd name="T15" fmla="*/ 0 w 67"/>
                      <a:gd name="T16" fmla="*/ 0 h 99"/>
                      <a:gd name="T17" fmla="*/ 67 w 67"/>
                      <a:gd name="T18" fmla="*/ 99 h 99"/>
                    </a:gdLst>
                    <a:ahLst/>
                    <a:cxnLst>
                      <a:cxn ang="T10">
                        <a:pos x="T0" y="T1"/>
                      </a:cxn>
                      <a:cxn ang="T11">
                        <a:pos x="T2" y="T3"/>
                      </a:cxn>
                      <a:cxn ang="T12">
                        <a:pos x="T4" y="T5"/>
                      </a:cxn>
                      <a:cxn ang="T13">
                        <a:pos x="T6" y="T7"/>
                      </a:cxn>
                      <a:cxn ang="T14">
                        <a:pos x="T8" y="T9"/>
                      </a:cxn>
                    </a:cxnLst>
                    <a:rect l="T15" t="T16" r="T17" b="T18"/>
                    <a:pathLst>
                      <a:path w="67" h="99">
                        <a:moveTo>
                          <a:pt x="0" y="0"/>
                        </a:moveTo>
                        <a:lnTo>
                          <a:pt x="34" y="99"/>
                        </a:lnTo>
                        <a:lnTo>
                          <a:pt x="67" y="0"/>
                        </a:lnTo>
                        <a:lnTo>
                          <a:pt x="34" y="31"/>
                        </a:lnTo>
                        <a:lnTo>
                          <a:pt x="0" y="0"/>
                        </a:lnTo>
                        <a:close/>
                      </a:path>
                    </a:pathLst>
                  </a:custGeom>
                  <a:solidFill>
                    <a:srgbClr val="CC00CC"/>
                  </a:solidFill>
                  <a:ln w="28575">
                    <a:solidFill>
                      <a:srgbClr val="CC00CC"/>
                    </a:solidFill>
                    <a:round/>
                    <a:headEnd/>
                    <a:tailEnd/>
                  </a:ln>
                </p:spPr>
                <p:txBody>
                  <a:bodyPr/>
                  <a:lstStyle/>
                  <a:p>
                    <a:endParaRPr lang="zh-CN" altLang="en-US"/>
                  </a:p>
                </p:txBody>
              </p:sp>
              <p:sp>
                <p:nvSpPr>
                  <p:cNvPr id="223261" name="Line 21">
                    <a:extLst>
                      <a:ext uri="{FF2B5EF4-FFF2-40B4-BE49-F238E27FC236}">
                        <a16:creationId xmlns:a16="http://schemas.microsoft.com/office/drawing/2014/main" id="{F49A8F0B-7037-46ED-BE06-6F8C8E5D4CA1}"/>
                      </a:ext>
                    </a:extLst>
                  </p:cNvPr>
                  <p:cNvSpPr>
                    <a:spLocks noChangeShapeType="1"/>
                  </p:cNvSpPr>
                  <p:nvPr/>
                </p:nvSpPr>
                <p:spPr bwMode="auto">
                  <a:xfrm>
                    <a:off x="1585" y="2567"/>
                    <a:ext cx="1" cy="463"/>
                  </a:xfrm>
                  <a:prstGeom prst="line">
                    <a:avLst/>
                  </a:prstGeom>
                  <a:noFill/>
                  <a:ln w="28575">
                    <a:solidFill>
                      <a:srgbClr val="CC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3262" name="Line 22">
                    <a:extLst>
                      <a:ext uri="{FF2B5EF4-FFF2-40B4-BE49-F238E27FC236}">
                        <a16:creationId xmlns:a16="http://schemas.microsoft.com/office/drawing/2014/main" id="{74686C81-D88F-4383-B213-51BB5B244F1F}"/>
                      </a:ext>
                    </a:extLst>
                  </p:cNvPr>
                  <p:cNvSpPr>
                    <a:spLocks noChangeShapeType="1"/>
                  </p:cNvSpPr>
                  <p:nvPr/>
                </p:nvSpPr>
                <p:spPr bwMode="auto">
                  <a:xfrm>
                    <a:off x="1825" y="2170"/>
                    <a:ext cx="1" cy="306"/>
                  </a:xfrm>
                  <a:prstGeom prst="line">
                    <a:avLst/>
                  </a:prstGeom>
                  <a:noFill/>
                  <a:ln w="28575">
                    <a:solidFill>
                      <a:srgbClr val="CC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3263" name="Freeform 23">
                    <a:extLst>
                      <a:ext uri="{FF2B5EF4-FFF2-40B4-BE49-F238E27FC236}">
                        <a16:creationId xmlns:a16="http://schemas.microsoft.com/office/drawing/2014/main" id="{B7CB5400-4E5C-4814-A8D9-45C73E63D8FB}"/>
                      </a:ext>
                    </a:extLst>
                  </p:cNvPr>
                  <p:cNvSpPr>
                    <a:spLocks/>
                  </p:cNvSpPr>
                  <p:nvPr/>
                </p:nvSpPr>
                <p:spPr bwMode="auto">
                  <a:xfrm>
                    <a:off x="1776" y="2458"/>
                    <a:ext cx="96" cy="109"/>
                  </a:xfrm>
                  <a:custGeom>
                    <a:avLst/>
                    <a:gdLst>
                      <a:gd name="T0" fmla="*/ 0 w 67"/>
                      <a:gd name="T1" fmla="*/ 0 h 99"/>
                      <a:gd name="T2" fmla="*/ 64698 w 67"/>
                      <a:gd name="T3" fmla="*/ 752 h 99"/>
                      <a:gd name="T4" fmla="*/ 128335 w 67"/>
                      <a:gd name="T5" fmla="*/ 0 h 99"/>
                      <a:gd name="T6" fmla="*/ 64698 w 67"/>
                      <a:gd name="T7" fmla="*/ 233 h 99"/>
                      <a:gd name="T8" fmla="*/ 0 w 67"/>
                      <a:gd name="T9" fmla="*/ 0 h 99"/>
                      <a:gd name="T10" fmla="*/ 0 60000 65536"/>
                      <a:gd name="T11" fmla="*/ 0 60000 65536"/>
                      <a:gd name="T12" fmla="*/ 0 60000 65536"/>
                      <a:gd name="T13" fmla="*/ 0 60000 65536"/>
                      <a:gd name="T14" fmla="*/ 0 60000 65536"/>
                      <a:gd name="T15" fmla="*/ 0 w 67"/>
                      <a:gd name="T16" fmla="*/ 0 h 99"/>
                      <a:gd name="T17" fmla="*/ 67 w 67"/>
                      <a:gd name="T18" fmla="*/ 99 h 99"/>
                    </a:gdLst>
                    <a:ahLst/>
                    <a:cxnLst>
                      <a:cxn ang="T10">
                        <a:pos x="T0" y="T1"/>
                      </a:cxn>
                      <a:cxn ang="T11">
                        <a:pos x="T2" y="T3"/>
                      </a:cxn>
                      <a:cxn ang="T12">
                        <a:pos x="T4" y="T5"/>
                      </a:cxn>
                      <a:cxn ang="T13">
                        <a:pos x="T6" y="T7"/>
                      </a:cxn>
                      <a:cxn ang="T14">
                        <a:pos x="T8" y="T9"/>
                      </a:cxn>
                    </a:cxnLst>
                    <a:rect l="T15" t="T16" r="T17" b="T18"/>
                    <a:pathLst>
                      <a:path w="67" h="99">
                        <a:moveTo>
                          <a:pt x="0" y="0"/>
                        </a:moveTo>
                        <a:lnTo>
                          <a:pt x="34" y="99"/>
                        </a:lnTo>
                        <a:lnTo>
                          <a:pt x="67" y="0"/>
                        </a:lnTo>
                        <a:lnTo>
                          <a:pt x="34" y="31"/>
                        </a:lnTo>
                        <a:lnTo>
                          <a:pt x="0" y="0"/>
                        </a:lnTo>
                        <a:close/>
                      </a:path>
                    </a:pathLst>
                  </a:custGeom>
                  <a:solidFill>
                    <a:srgbClr val="CC00CC"/>
                  </a:solidFill>
                  <a:ln w="28575">
                    <a:solidFill>
                      <a:srgbClr val="CC00CC"/>
                    </a:solidFill>
                    <a:round/>
                    <a:headEnd/>
                    <a:tailEnd/>
                  </a:ln>
                </p:spPr>
                <p:txBody>
                  <a:bodyPr/>
                  <a:lstStyle/>
                  <a:p>
                    <a:endParaRPr lang="zh-CN" altLang="en-US"/>
                  </a:p>
                </p:txBody>
              </p:sp>
              <p:sp>
                <p:nvSpPr>
                  <p:cNvPr id="223264" name="Line 24">
                    <a:extLst>
                      <a:ext uri="{FF2B5EF4-FFF2-40B4-BE49-F238E27FC236}">
                        <a16:creationId xmlns:a16="http://schemas.microsoft.com/office/drawing/2014/main" id="{6DEED215-A885-43D3-8EEF-DD11CEE01C56}"/>
                      </a:ext>
                    </a:extLst>
                  </p:cNvPr>
                  <p:cNvSpPr>
                    <a:spLocks noChangeShapeType="1"/>
                  </p:cNvSpPr>
                  <p:nvPr/>
                </p:nvSpPr>
                <p:spPr bwMode="auto">
                  <a:xfrm>
                    <a:off x="1825" y="2567"/>
                    <a:ext cx="1" cy="463"/>
                  </a:xfrm>
                  <a:prstGeom prst="line">
                    <a:avLst/>
                  </a:prstGeom>
                  <a:noFill/>
                  <a:ln w="28575">
                    <a:solidFill>
                      <a:srgbClr val="CC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3265" name="Line 25">
                    <a:extLst>
                      <a:ext uri="{FF2B5EF4-FFF2-40B4-BE49-F238E27FC236}">
                        <a16:creationId xmlns:a16="http://schemas.microsoft.com/office/drawing/2014/main" id="{E2F90499-6588-4F4F-B405-14FB98A5D9A4}"/>
                      </a:ext>
                    </a:extLst>
                  </p:cNvPr>
                  <p:cNvSpPr>
                    <a:spLocks noChangeShapeType="1"/>
                  </p:cNvSpPr>
                  <p:nvPr/>
                </p:nvSpPr>
                <p:spPr bwMode="auto">
                  <a:xfrm>
                    <a:off x="2065" y="2170"/>
                    <a:ext cx="1" cy="306"/>
                  </a:xfrm>
                  <a:prstGeom prst="line">
                    <a:avLst/>
                  </a:prstGeom>
                  <a:noFill/>
                  <a:ln w="28575">
                    <a:solidFill>
                      <a:srgbClr val="CC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3266" name="Freeform 26">
                    <a:extLst>
                      <a:ext uri="{FF2B5EF4-FFF2-40B4-BE49-F238E27FC236}">
                        <a16:creationId xmlns:a16="http://schemas.microsoft.com/office/drawing/2014/main" id="{3E49D2DE-510D-4B39-BD18-9AA0BEEE9A27}"/>
                      </a:ext>
                    </a:extLst>
                  </p:cNvPr>
                  <p:cNvSpPr>
                    <a:spLocks/>
                  </p:cNvSpPr>
                  <p:nvPr/>
                </p:nvSpPr>
                <p:spPr bwMode="auto">
                  <a:xfrm>
                    <a:off x="2016" y="2458"/>
                    <a:ext cx="96" cy="109"/>
                  </a:xfrm>
                  <a:custGeom>
                    <a:avLst/>
                    <a:gdLst>
                      <a:gd name="T0" fmla="*/ 0 w 67"/>
                      <a:gd name="T1" fmla="*/ 0 h 99"/>
                      <a:gd name="T2" fmla="*/ 64698 w 67"/>
                      <a:gd name="T3" fmla="*/ 752 h 99"/>
                      <a:gd name="T4" fmla="*/ 128335 w 67"/>
                      <a:gd name="T5" fmla="*/ 0 h 99"/>
                      <a:gd name="T6" fmla="*/ 64698 w 67"/>
                      <a:gd name="T7" fmla="*/ 233 h 99"/>
                      <a:gd name="T8" fmla="*/ 0 w 67"/>
                      <a:gd name="T9" fmla="*/ 0 h 99"/>
                      <a:gd name="T10" fmla="*/ 0 60000 65536"/>
                      <a:gd name="T11" fmla="*/ 0 60000 65536"/>
                      <a:gd name="T12" fmla="*/ 0 60000 65536"/>
                      <a:gd name="T13" fmla="*/ 0 60000 65536"/>
                      <a:gd name="T14" fmla="*/ 0 60000 65536"/>
                      <a:gd name="T15" fmla="*/ 0 w 67"/>
                      <a:gd name="T16" fmla="*/ 0 h 99"/>
                      <a:gd name="T17" fmla="*/ 67 w 67"/>
                      <a:gd name="T18" fmla="*/ 99 h 99"/>
                    </a:gdLst>
                    <a:ahLst/>
                    <a:cxnLst>
                      <a:cxn ang="T10">
                        <a:pos x="T0" y="T1"/>
                      </a:cxn>
                      <a:cxn ang="T11">
                        <a:pos x="T2" y="T3"/>
                      </a:cxn>
                      <a:cxn ang="T12">
                        <a:pos x="T4" y="T5"/>
                      </a:cxn>
                      <a:cxn ang="T13">
                        <a:pos x="T6" y="T7"/>
                      </a:cxn>
                      <a:cxn ang="T14">
                        <a:pos x="T8" y="T9"/>
                      </a:cxn>
                    </a:cxnLst>
                    <a:rect l="T15" t="T16" r="T17" b="T18"/>
                    <a:pathLst>
                      <a:path w="67" h="99">
                        <a:moveTo>
                          <a:pt x="0" y="0"/>
                        </a:moveTo>
                        <a:lnTo>
                          <a:pt x="34" y="99"/>
                        </a:lnTo>
                        <a:lnTo>
                          <a:pt x="67" y="0"/>
                        </a:lnTo>
                        <a:lnTo>
                          <a:pt x="34" y="31"/>
                        </a:lnTo>
                        <a:lnTo>
                          <a:pt x="0" y="0"/>
                        </a:lnTo>
                        <a:close/>
                      </a:path>
                    </a:pathLst>
                  </a:custGeom>
                  <a:solidFill>
                    <a:srgbClr val="CC00CC"/>
                  </a:solidFill>
                  <a:ln w="28575">
                    <a:solidFill>
                      <a:srgbClr val="CC00CC"/>
                    </a:solidFill>
                    <a:round/>
                    <a:headEnd/>
                    <a:tailEnd/>
                  </a:ln>
                </p:spPr>
                <p:txBody>
                  <a:bodyPr/>
                  <a:lstStyle/>
                  <a:p>
                    <a:endParaRPr lang="zh-CN" altLang="en-US"/>
                  </a:p>
                </p:txBody>
              </p:sp>
              <p:sp>
                <p:nvSpPr>
                  <p:cNvPr id="223267" name="Line 27">
                    <a:extLst>
                      <a:ext uri="{FF2B5EF4-FFF2-40B4-BE49-F238E27FC236}">
                        <a16:creationId xmlns:a16="http://schemas.microsoft.com/office/drawing/2014/main" id="{24CCBD31-352F-4A0A-8B9A-40634FF10358}"/>
                      </a:ext>
                    </a:extLst>
                  </p:cNvPr>
                  <p:cNvSpPr>
                    <a:spLocks noChangeShapeType="1"/>
                  </p:cNvSpPr>
                  <p:nvPr/>
                </p:nvSpPr>
                <p:spPr bwMode="auto">
                  <a:xfrm>
                    <a:off x="2065" y="2567"/>
                    <a:ext cx="1" cy="463"/>
                  </a:xfrm>
                  <a:prstGeom prst="line">
                    <a:avLst/>
                  </a:prstGeom>
                  <a:noFill/>
                  <a:ln w="28575">
                    <a:solidFill>
                      <a:srgbClr val="CC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3268" name="Line 28">
                    <a:extLst>
                      <a:ext uri="{FF2B5EF4-FFF2-40B4-BE49-F238E27FC236}">
                        <a16:creationId xmlns:a16="http://schemas.microsoft.com/office/drawing/2014/main" id="{DB7886A0-CFA0-44B0-A970-712A711148AF}"/>
                      </a:ext>
                    </a:extLst>
                  </p:cNvPr>
                  <p:cNvSpPr>
                    <a:spLocks noChangeShapeType="1"/>
                  </p:cNvSpPr>
                  <p:nvPr/>
                </p:nvSpPr>
                <p:spPr bwMode="auto">
                  <a:xfrm>
                    <a:off x="2545" y="2170"/>
                    <a:ext cx="1" cy="306"/>
                  </a:xfrm>
                  <a:prstGeom prst="line">
                    <a:avLst/>
                  </a:prstGeom>
                  <a:noFill/>
                  <a:ln w="28575">
                    <a:solidFill>
                      <a:srgbClr val="CC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3269" name="Freeform 29">
                    <a:extLst>
                      <a:ext uri="{FF2B5EF4-FFF2-40B4-BE49-F238E27FC236}">
                        <a16:creationId xmlns:a16="http://schemas.microsoft.com/office/drawing/2014/main" id="{2235248B-378B-42B5-BE3E-10F52D16BBA9}"/>
                      </a:ext>
                    </a:extLst>
                  </p:cNvPr>
                  <p:cNvSpPr>
                    <a:spLocks/>
                  </p:cNvSpPr>
                  <p:nvPr/>
                </p:nvSpPr>
                <p:spPr bwMode="auto">
                  <a:xfrm>
                    <a:off x="2496" y="2458"/>
                    <a:ext cx="96" cy="109"/>
                  </a:xfrm>
                  <a:custGeom>
                    <a:avLst/>
                    <a:gdLst>
                      <a:gd name="T0" fmla="*/ 0 w 67"/>
                      <a:gd name="T1" fmla="*/ 0 h 99"/>
                      <a:gd name="T2" fmla="*/ 64698 w 67"/>
                      <a:gd name="T3" fmla="*/ 752 h 99"/>
                      <a:gd name="T4" fmla="*/ 128335 w 67"/>
                      <a:gd name="T5" fmla="*/ 0 h 99"/>
                      <a:gd name="T6" fmla="*/ 64698 w 67"/>
                      <a:gd name="T7" fmla="*/ 233 h 99"/>
                      <a:gd name="T8" fmla="*/ 0 w 67"/>
                      <a:gd name="T9" fmla="*/ 0 h 99"/>
                      <a:gd name="T10" fmla="*/ 0 60000 65536"/>
                      <a:gd name="T11" fmla="*/ 0 60000 65536"/>
                      <a:gd name="T12" fmla="*/ 0 60000 65536"/>
                      <a:gd name="T13" fmla="*/ 0 60000 65536"/>
                      <a:gd name="T14" fmla="*/ 0 60000 65536"/>
                      <a:gd name="T15" fmla="*/ 0 w 67"/>
                      <a:gd name="T16" fmla="*/ 0 h 99"/>
                      <a:gd name="T17" fmla="*/ 67 w 67"/>
                      <a:gd name="T18" fmla="*/ 99 h 99"/>
                    </a:gdLst>
                    <a:ahLst/>
                    <a:cxnLst>
                      <a:cxn ang="T10">
                        <a:pos x="T0" y="T1"/>
                      </a:cxn>
                      <a:cxn ang="T11">
                        <a:pos x="T2" y="T3"/>
                      </a:cxn>
                      <a:cxn ang="T12">
                        <a:pos x="T4" y="T5"/>
                      </a:cxn>
                      <a:cxn ang="T13">
                        <a:pos x="T6" y="T7"/>
                      </a:cxn>
                      <a:cxn ang="T14">
                        <a:pos x="T8" y="T9"/>
                      </a:cxn>
                    </a:cxnLst>
                    <a:rect l="T15" t="T16" r="T17" b="T18"/>
                    <a:pathLst>
                      <a:path w="67" h="99">
                        <a:moveTo>
                          <a:pt x="0" y="0"/>
                        </a:moveTo>
                        <a:lnTo>
                          <a:pt x="34" y="99"/>
                        </a:lnTo>
                        <a:lnTo>
                          <a:pt x="67" y="0"/>
                        </a:lnTo>
                        <a:lnTo>
                          <a:pt x="34" y="31"/>
                        </a:lnTo>
                        <a:lnTo>
                          <a:pt x="0" y="0"/>
                        </a:lnTo>
                        <a:close/>
                      </a:path>
                    </a:pathLst>
                  </a:custGeom>
                  <a:solidFill>
                    <a:srgbClr val="CC00CC"/>
                  </a:solidFill>
                  <a:ln w="28575">
                    <a:solidFill>
                      <a:srgbClr val="CC00CC"/>
                    </a:solidFill>
                    <a:round/>
                    <a:headEnd/>
                    <a:tailEnd/>
                  </a:ln>
                </p:spPr>
                <p:txBody>
                  <a:bodyPr/>
                  <a:lstStyle/>
                  <a:p>
                    <a:endParaRPr lang="zh-CN" altLang="en-US"/>
                  </a:p>
                </p:txBody>
              </p:sp>
              <p:sp>
                <p:nvSpPr>
                  <p:cNvPr id="223270" name="Line 30">
                    <a:extLst>
                      <a:ext uri="{FF2B5EF4-FFF2-40B4-BE49-F238E27FC236}">
                        <a16:creationId xmlns:a16="http://schemas.microsoft.com/office/drawing/2014/main" id="{83EB7920-3EF0-4AC2-9BF7-B675EAF56575}"/>
                      </a:ext>
                    </a:extLst>
                  </p:cNvPr>
                  <p:cNvSpPr>
                    <a:spLocks noChangeShapeType="1"/>
                  </p:cNvSpPr>
                  <p:nvPr/>
                </p:nvSpPr>
                <p:spPr bwMode="auto">
                  <a:xfrm>
                    <a:off x="2545" y="2567"/>
                    <a:ext cx="1" cy="463"/>
                  </a:xfrm>
                  <a:prstGeom prst="line">
                    <a:avLst/>
                  </a:prstGeom>
                  <a:noFill/>
                  <a:ln w="28575">
                    <a:solidFill>
                      <a:srgbClr val="CC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3271" name="Line 31">
                    <a:extLst>
                      <a:ext uri="{FF2B5EF4-FFF2-40B4-BE49-F238E27FC236}">
                        <a16:creationId xmlns:a16="http://schemas.microsoft.com/office/drawing/2014/main" id="{FCF43074-10A2-4347-BB32-37C692F6B01B}"/>
                      </a:ext>
                    </a:extLst>
                  </p:cNvPr>
                  <p:cNvSpPr>
                    <a:spLocks noChangeShapeType="1"/>
                  </p:cNvSpPr>
                  <p:nvPr/>
                </p:nvSpPr>
                <p:spPr bwMode="auto">
                  <a:xfrm>
                    <a:off x="2785" y="2170"/>
                    <a:ext cx="1" cy="306"/>
                  </a:xfrm>
                  <a:prstGeom prst="line">
                    <a:avLst/>
                  </a:prstGeom>
                  <a:noFill/>
                  <a:ln w="28575">
                    <a:solidFill>
                      <a:srgbClr val="CC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3272" name="Freeform 32">
                    <a:extLst>
                      <a:ext uri="{FF2B5EF4-FFF2-40B4-BE49-F238E27FC236}">
                        <a16:creationId xmlns:a16="http://schemas.microsoft.com/office/drawing/2014/main" id="{8765C589-5333-45C3-A043-A836064481AA}"/>
                      </a:ext>
                    </a:extLst>
                  </p:cNvPr>
                  <p:cNvSpPr>
                    <a:spLocks/>
                  </p:cNvSpPr>
                  <p:nvPr/>
                </p:nvSpPr>
                <p:spPr bwMode="auto">
                  <a:xfrm>
                    <a:off x="2736" y="2458"/>
                    <a:ext cx="96" cy="109"/>
                  </a:xfrm>
                  <a:custGeom>
                    <a:avLst/>
                    <a:gdLst>
                      <a:gd name="T0" fmla="*/ 0 w 67"/>
                      <a:gd name="T1" fmla="*/ 0 h 99"/>
                      <a:gd name="T2" fmla="*/ 64698 w 67"/>
                      <a:gd name="T3" fmla="*/ 752 h 99"/>
                      <a:gd name="T4" fmla="*/ 128335 w 67"/>
                      <a:gd name="T5" fmla="*/ 0 h 99"/>
                      <a:gd name="T6" fmla="*/ 64698 w 67"/>
                      <a:gd name="T7" fmla="*/ 233 h 99"/>
                      <a:gd name="T8" fmla="*/ 0 w 67"/>
                      <a:gd name="T9" fmla="*/ 0 h 99"/>
                      <a:gd name="T10" fmla="*/ 0 60000 65536"/>
                      <a:gd name="T11" fmla="*/ 0 60000 65536"/>
                      <a:gd name="T12" fmla="*/ 0 60000 65536"/>
                      <a:gd name="T13" fmla="*/ 0 60000 65536"/>
                      <a:gd name="T14" fmla="*/ 0 60000 65536"/>
                      <a:gd name="T15" fmla="*/ 0 w 67"/>
                      <a:gd name="T16" fmla="*/ 0 h 99"/>
                      <a:gd name="T17" fmla="*/ 67 w 67"/>
                      <a:gd name="T18" fmla="*/ 99 h 99"/>
                    </a:gdLst>
                    <a:ahLst/>
                    <a:cxnLst>
                      <a:cxn ang="T10">
                        <a:pos x="T0" y="T1"/>
                      </a:cxn>
                      <a:cxn ang="T11">
                        <a:pos x="T2" y="T3"/>
                      </a:cxn>
                      <a:cxn ang="T12">
                        <a:pos x="T4" y="T5"/>
                      </a:cxn>
                      <a:cxn ang="T13">
                        <a:pos x="T6" y="T7"/>
                      </a:cxn>
                      <a:cxn ang="T14">
                        <a:pos x="T8" y="T9"/>
                      </a:cxn>
                    </a:cxnLst>
                    <a:rect l="T15" t="T16" r="T17" b="T18"/>
                    <a:pathLst>
                      <a:path w="67" h="99">
                        <a:moveTo>
                          <a:pt x="0" y="0"/>
                        </a:moveTo>
                        <a:lnTo>
                          <a:pt x="34" y="99"/>
                        </a:lnTo>
                        <a:lnTo>
                          <a:pt x="67" y="0"/>
                        </a:lnTo>
                        <a:lnTo>
                          <a:pt x="34" y="31"/>
                        </a:lnTo>
                        <a:lnTo>
                          <a:pt x="0" y="0"/>
                        </a:lnTo>
                        <a:close/>
                      </a:path>
                    </a:pathLst>
                  </a:custGeom>
                  <a:solidFill>
                    <a:srgbClr val="CC00CC"/>
                  </a:solidFill>
                  <a:ln w="28575">
                    <a:solidFill>
                      <a:srgbClr val="CC00CC"/>
                    </a:solidFill>
                    <a:round/>
                    <a:headEnd/>
                    <a:tailEnd/>
                  </a:ln>
                </p:spPr>
                <p:txBody>
                  <a:bodyPr/>
                  <a:lstStyle/>
                  <a:p>
                    <a:endParaRPr lang="zh-CN" altLang="en-US"/>
                  </a:p>
                </p:txBody>
              </p:sp>
              <p:sp>
                <p:nvSpPr>
                  <p:cNvPr id="223273" name="Line 33">
                    <a:extLst>
                      <a:ext uri="{FF2B5EF4-FFF2-40B4-BE49-F238E27FC236}">
                        <a16:creationId xmlns:a16="http://schemas.microsoft.com/office/drawing/2014/main" id="{BD73291A-C481-4E5E-9245-56F938B89244}"/>
                      </a:ext>
                    </a:extLst>
                  </p:cNvPr>
                  <p:cNvSpPr>
                    <a:spLocks noChangeShapeType="1"/>
                  </p:cNvSpPr>
                  <p:nvPr/>
                </p:nvSpPr>
                <p:spPr bwMode="auto">
                  <a:xfrm>
                    <a:off x="2785" y="2567"/>
                    <a:ext cx="1" cy="463"/>
                  </a:xfrm>
                  <a:prstGeom prst="line">
                    <a:avLst/>
                  </a:prstGeom>
                  <a:noFill/>
                  <a:ln w="28575">
                    <a:solidFill>
                      <a:srgbClr val="CC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3274" name="Line 34">
                    <a:extLst>
                      <a:ext uri="{FF2B5EF4-FFF2-40B4-BE49-F238E27FC236}">
                        <a16:creationId xmlns:a16="http://schemas.microsoft.com/office/drawing/2014/main" id="{3DE2C006-ECB1-4C5B-8E5E-22A61573A92C}"/>
                      </a:ext>
                    </a:extLst>
                  </p:cNvPr>
                  <p:cNvSpPr>
                    <a:spLocks noChangeShapeType="1"/>
                  </p:cNvSpPr>
                  <p:nvPr/>
                </p:nvSpPr>
                <p:spPr bwMode="auto">
                  <a:xfrm>
                    <a:off x="3025" y="2170"/>
                    <a:ext cx="1" cy="306"/>
                  </a:xfrm>
                  <a:prstGeom prst="line">
                    <a:avLst/>
                  </a:prstGeom>
                  <a:noFill/>
                  <a:ln w="28575">
                    <a:solidFill>
                      <a:srgbClr val="CC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3275" name="Freeform 35">
                    <a:extLst>
                      <a:ext uri="{FF2B5EF4-FFF2-40B4-BE49-F238E27FC236}">
                        <a16:creationId xmlns:a16="http://schemas.microsoft.com/office/drawing/2014/main" id="{CA6D6137-D03D-41FF-9863-51FC300BBD5E}"/>
                      </a:ext>
                    </a:extLst>
                  </p:cNvPr>
                  <p:cNvSpPr>
                    <a:spLocks/>
                  </p:cNvSpPr>
                  <p:nvPr/>
                </p:nvSpPr>
                <p:spPr bwMode="auto">
                  <a:xfrm>
                    <a:off x="2976" y="2458"/>
                    <a:ext cx="96" cy="109"/>
                  </a:xfrm>
                  <a:custGeom>
                    <a:avLst/>
                    <a:gdLst>
                      <a:gd name="T0" fmla="*/ 0 w 67"/>
                      <a:gd name="T1" fmla="*/ 0 h 99"/>
                      <a:gd name="T2" fmla="*/ 64698 w 67"/>
                      <a:gd name="T3" fmla="*/ 752 h 99"/>
                      <a:gd name="T4" fmla="*/ 128335 w 67"/>
                      <a:gd name="T5" fmla="*/ 0 h 99"/>
                      <a:gd name="T6" fmla="*/ 64698 w 67"/>
                      <a:gd name="T7" fmla="*/ 233 h 99"/>
                      <a:gd name="T8" fmla="*/ 0 w 67"/>
                      <a:gd name="T9" fmla="*/ 0 h 99"/>
                      <a:gd name="T10" fmla="*/ 0 60000 65536"/>
                      <a:gd name="T11" fmla="*/ 0 60000 65536"/>
                      <a:gd name="T12" fmla="*/ 0 60000 65536"/>
                      <a:gd name="T13" fmla="*/ 0 60000 65536"/>
                      <a:gd name="T14" fmla="*/ 0 60000 65536"/>
                      <a:gd name="T15" fmla="*/ 0 w 67"/>
                      <a:gd name="T16" fmla="*/ 0 h 99"/>
                      <a:gd name="T17" fmla="*/ 67 w 67"/>
                      <a:gd name="T18" fmla="*/ 99 h 99"/>
                    </a:gdLst>
                    <a:ahLst/>
                    <a:cxnLst>
                      <a:cxn ang="T10">
                        <a:pos x="T0" y="T1"/>
                      </a:cxn>
                      <a:cxn ang="T11">
                        <a:pos x="T2" y="T3"/>
                      </a:cxn>
                      <a:cxn ang="T12">
                        <a:pos x="T4" y="T5"/>
                      </a:cxn>
                      <a:cxn ang="T13">
                        <a:pos x="T6" y="T7"/>
                      </a:cxn>
                      <a:cxn ang="T14">
                        <a:pos x="T8" y="T9"/>
                      </a:cxn>
                    </a:cxnLst>
                    <a:rect l="T15" t="T16" r="T17" b="T18"/>
                    <a:pathLst>
                      <a:path w="67" h="99">
                        <a:moveTo>
                          <a:pt x="0" y="0"/>
                        </a:moveTo>
                        <a:lnTo>
                          <a:pt x="34" y="99"/>
                        </a:lnTo>
                        <a:lnTo>
                          <a:pt x="67" y="0"/>
                        </a:lnTo>
                        <a:lnTo>
                          <a:pt x="34" y="31"/>
                        </a:lnTo>
                        <a:lnTo>
                          <a:pt x="0" y="0"/>
                        </a:lnTo>
                        <a:close/>
                      </a:path>
                    </a:pathLst>
                  </a:custGeom>
                  <a:solidFill>
                    <a:srgbClr val="CC00CC"/>
                  </a:solidFill>
                  <a:ln w="28575">
                    <a:solidFill>
                      <a:srgbClr val="CC00CC"/>
                    </a:solidFill>
                    <a:round/>
                    <a:headEnd/>
                    <a:tailEnd/>
                  </a:ln>
                </p:spPr>
                <p:txBody>
                  <a:bodyPr/>
                  <a:lstStyle/>
                  <a:p>
                    <a:endParaRPr lang="zh-CN" altLang="en-US"/>
                  </a:p>
                </p:txBody>
              </p:sp>
              <p:sp>
                <p:nvSpPr>
                  <p:cNvPr id="223276" name="Line 36">
                    <a:extLst>
                      <a:ext uri="{FF2B5EF4-FFF2-40B4-BE49-F238E27FC236}">
                        <a16:creationId xmlns:a16="http://schemas.microsoft.com/office/drawing/2014/main" id="{9BD5004D-FCF6-4CF4-91D1-A2F5460CAA8F}"/>
                      </a:ext>
                    </a:extLst>
                  </p:cNvPr>
                  <p:cNvSpPr>
                    <a:spLocks noChangeShapeType="1"/>
                  </p:cNvSpPr>
                  <p:nvPr/>
                </p:nvSpPr>
                <p:spPr bwMode="auto">
                  <a:xfrm>
                    <a:off x="3025" y="2567"/>
                    <a:ext cx="1" cy="463"/>
                  </a:xfrm>
                  <a:prstGeom prst="line">
                    <a:avLst/>
                  </a:prstGeom>
                  <a:noFill/>
                  <a:ln w="28575">
                    <a:solidFill>
                      <a:srgbClr val="CC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3277" name="Line 37">
                    <a:extLst>
                      <a:ext uri="{FF2B5EF4-FFF2-40B4-BE49-F238E27FC236}">
                        <a16:creationId xmlns:a16="http://schemas.microsoft.com/office/drawing/2014/main" id="{C523A8F3-4E66-4216-B3BB-1933FBD7AEE7}"/>
                      </a:ext>
                    </a:extLst>
                  </p:cNvPr>
                  <p:cNvSpPr>
                    <a:spLocks noChangeShapeType="1"/>
                  </p:cNvSpPr>
                  <p:nvPr/>
                </p:nvSpPr>
                <p:spPr bwMode="auto">
                  <a:xfrm>
                    <a:off x="3265" y="2170"/>
                    <a:ext cx="1" cy="306"/>
                  </a:xfrm>
                  <a:prstGeom prst="line">
                    <a:avLst/>
                  </a:prstGeom>
                  <a:noFill/>
                  <a:ln w="28575">
                    <a:solidFill>
                      <a:srgbClr val="CC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3278" name="Freeform 38">
                    <a:extLst>
                      <a:ext uri="{FF2B5EF4-FFF2-40B4-BE49-F238E27FC236}">
                        <a16:creationId xmlns:a16="http://schemas.microsoft.com/office/drawing/2014/main" id="{52C9D63C-A87D-4DA2-A27B-42593513D0B9}"/>
                      </a:ext>
                    </a:extLst>
                  </p:cNvPr>
                  <p:cNvSpPr>
                    <a:spLocks/>
                  </p:cNvSpPr>
                  <p:nvPr/>
                </p:nvSpPr>
                <p:spPr bwMode="auto">
                  <a:xfrm>
                    <a:off x="3216" y="2458"/>
                    <a:ext cx="96" cy="109"/>
                  </a:xfrm>
                  <a:custGeom>
                    <a:avLst/>
                    <a:gdLst>
                      <a:gd name="T0" fmla="*/ 0 w 67"/>
                      <a:gd name="T1" fmla="*/ 0 h 99"/>
                      <a:gd name="T2" fmla="*/ 64698 w 67"/>
                      <a:gd name="T3" fmla="*/ 752 h 99"/>
                      <a:gd name="T4" fmla="*/ 128335 w 67"/>
                      <a:gd name="T5" fmla="*/ 0 h 99"/>
                      <a:gd name="T6" fmla="*/ 64698 w 67"/>
                      <a:gd name="T7" fmla="*/ 233 h 99"/>
                      <a:gd name="T8" fmla="*/ 0 w 67"/>
                      <a:gd name="T9" fmla="*/ 0 h 99"/>
                      <a:gd name="T10" fmla="*/ 0 60000 65536"/>
                      <a:gd name="T11" fmla="*/ 0 60000 65536"/>
                      <a:gd name="T12" fmla="*/ 0 60000 65536"/>
                      <a:gd name="T13" fmla="*/ 0 60000 65536"/>
                      <a:gd name="T14" fmla="*/ 0 60000 65536"/>
                      <a:gd name="T15" fmla="*/ 0 w 67"/>
                      <a:gd name="T16" fmla="*/ 0 h 99"/>
                      <a:gd name="T17" fmla="*/ 67 w 67"/>
                      <a:gd name="T18" fmla="*/ 99 h 99"/>
                    </a:gdLst>
                    <a:ahLst/>
                    <a:cxnLst>
                      <a:cxn ang="T10">
                        <a:pos x="T0" y="T1"/>
                      </a:cxn>
                      <a:cxn ang="T11">
                        <a:pos x="T2" y="T3"/>
                      </a:cxn>
                      <a:cxn ang="T12">
                        <a:pos x="T4" y="T5"/>
                      </a:cxn>
                      <a:cxn ang="T13">
                        <a:pos x="T6" y="T7"/>
                      </a:cxn>
                      <a:cxn ang="T14">
                        <a:pos x="T8" y="T9"/>
                      </a:cxn>
                    </a:cxnLst>
                    <a:rect l="T15" t="T16" r="T17" b="T18"/>
                    <a:pathLst>
                      <a:path w="67" h="99">
                        <a:moveTo>
                          <a:pt x="0" y="0"/>
                        </a:moveTo>
                        <a:lnTo>
                          <a:pt x="34" y="99"/>
                        </a:lnTo>
                        <a:lnTo>
                          <a:pt x="67" y="0"/>
                        </a:lnTo>
                        <a:lnTo>
                          <a:pt x="34" y="31"/>
                        </a:lnTo>
                        <a:lnTo>
                          <a:pt x="0" y="0"/>
                        </a:lnTo>
                        <a:close/>
                      </a:path>
                    </a:pathLst>
                  </a:custGeom>
                  <a:solidFill>
                    <a:srgbClr val="CC00CC"/>
                  </a:solidFill>
                  <a:ln w="28575">
                    <a:solidFill>
                      <a:srgbClr val="CC00CC"/>
                    </a:solidFill>
                    <a:round/>
                    <a:headEnd/>
                    <a:tailEnd/>
                  </a:ln>
                </p:spPr>
                <p:txBody>
                  <a:bodyPr/>
                  <a:lstStyle/>
                  <a:p>
                    <a:endParaRPr lang="zh-CN" altLang="en-US"/>
                  </a:p>
                </p:txBody>
              </p:sp>
              <p:sp>
                <p:nvSpPr>
                  <p:cNvPr id="223279" name="Line 39">
                    <a:extLst>
                      <a:ext uri="{FF2B5EF4-FFF2-40B4-BE49-F238E27FC236}">
                        <a16:creationId xmlns:a16="http://schemas.microsoft.com/office/drawing/2014/main" id="{DD6898B5-EDB6-46E4-B391-13480A76CCFB}"/>
                      </a:ext>
                    </a:extLst>
                  </p:cNvPr>
                  <p:cNvSpPr>
                    <a:spLocks noChangeShapeType="1"/>
                  </p:cNvSpPr>
                  <p:nvPr/>
                </p:nvSpPr>
                <p:spPr bwMode="auto">
                  <a:xfrm>
                    <a:off x="3265" y="2567"/>
                    <a:ext cx="1" cy="463"/>
                  </a:xfrm>
                  <a:prstGeom prst="line">
                    <a:avLst/>
                  </a:prstGeom>
                  <a:noFill/>
                  <a:ln w="28575">
                    <a:solidFill>
                      <a:srgbClr val="CC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3280" name="Line 40">
                    <a:extLst>
                      <a:ext uri="{FF2B5EF4-FFF2-40B4-BE49-F238E27FC236}">
                        <a16:creationId xmlns:a16="http://schemas.microsoft.com/office/drawing/2014/main" id="{DC6E7EEA-1881-46C6-88DD-6305D0A57398}"/>
                      </a:ext>
                    </a:extLst>
                  </p:cNvPr>
                  <p:cNvSpPr>
                    <a:spLocks noChangeShapeType="1"/>
                  </p:cNvSpPr>
                  <p:nvPr/>
                </p:nvSpPr>
                <p:spPr bwMode="auto">
                  <a:xfrm>
                    <a:off x="3505" y="2170"/>
                    <a:ext cx="1" cy="306"/>
                  </a:xfrm>
                  <a:prstGeom prst="line">
                    <a:avLst/>
                  </a:prstGeom>
                  <a:noFill/>
                  <a:ln w="28575">
                    <a:solidFill>
                      <a:srgbClr val="CC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3281" name="Freeform 41">
                    <a:extLst>
                      <a:ext uri="{FF2B5EF4-FFF2-40B4-BE49-F238E27FC236}">
                        <a16:creationId xmlns:a16="http://schemas.microsoft.com/office/drawing/2014/main" id="{301049F4-4823-4B9B-9873-038341563811}"/>
                      </a:ext>
                    </a:extLst>
                  </p:cNvPr>
                  <p:cNvSpPr>
                    <a:spLocks/>
                  </p:cNvSpPr>
                  <p:nvPr/>
                </p:nvSpPr>
                <p:spPr bwMode="auto">
                  <a:xfrm>
                    <a:off x="3456" y="2458"/>
                    <a:ext cx="96" cy="109"/>
                  </a:xfrm>
                  <a:custGeom>
                    <a:avLst/>
                    <a:gdLst>
                      <a:gd name="T0" fmla="*/ 0 w 67"/>
                      <a:gd name="T1" fmla="*/ 0 h 99"/>
                      <a:gd name="T2" fmla="*/ 64698 w 67"/>
                      <a:gd name="T3" fmla="*/ 752 h 99"/>
                      <a:gd name="T4" fmla="*/ 128335 w 67"/>
                      <a:gd name="T5" fmla="*/ 0 h 99"/>
                      <a:gd name="T6" fmla="*/ 64698 w 67"/>
                      <a:gd name="T7" fmla="*/ 233 h 99"/>
                      <a:gd name="T8" fmla="*/ 0 w 67"/>
                      <a:gd name="T9" fmla="*/ 0 h 99"/>
                      <a:gd name="T10" fmla="*/ 0 60000 65536"/>
                      <a:gd name="T11" fmla="*/ 0 60000 65536"/>
                      <a:gd name="T12" fmla="*/ 0 60000 65536"/>
                      <a:gd name="T13" fmla="*/ 0 60000 65536"/>
                      <a:gd name="T14" fmla="*/ 0 60000 65536"/>
                      <a:gd name="T15" fmla="*/ 0 w 67"/>
                      <a:gd name="T16" fmla="*/ 0 h 99"/>
                      <a:gd name="T17" fmla="*/ 67 w 67"/>
                      <a:gd name="T18" fmla="*/ 99 h 99"/>
                    </a:gdLst>
                    <a:ahLst/>
                    <a:cxnLst>
                      <a:cxn ang="T10">
                        <a:pos x="T0" y="T1"/>
                      </a:cxn>
                      <a:cxn ang="T11">
                        <a:pos x="T2" y="T3"/>
                      </a:cxn>
                      <a:cxn ang="T12">
                        <a:pos x="T4" y="T5"/>
                      </a:cxn>
                      <a:cxn ang="T13">
                        <a:pos x="T6" y="T7"/>
                      </a:cxn>
                      <a:cxn ang="T14">
                        <a:pos x="T8" y="T9"/>
                      </a:cxn>
                    </a:cxnLst>
                    <a:rect l="T15" t="T16" r="T17" b="T18"/>
                    <a:pathLst>
                      <a:path w="67" h="99">
                        <a:moveTo>
                          <a:pt x="0" y="0"/>
                        </a:moveTo>
                        <a:lnTo>
                          <a:pt x="34" y="99"/>
                        </a:lnTo>
                        <a:lnTo>
                          <a:pt x="67" y="0"/>
                        </a:lnTo>
                        <a:lnTo>
                          <a:pt x="34" y="31"/>
                        </a:lnTo>
                        <a:lnTo>
                          <a:pt x="0" y="0"/>
                        </a:lnTo>
                        <a:close/>
                      </a:path>
                    </a:pathLst>
                  </a:custGeom>
                  <a:solidFill>
                    <a:srgbClr val="CC00CC"/>
                  </a:solidFill>
                  <a:ln w="28575">
                    <a:solidFill>
                      <a:srgbClr val="CC00CC"/>
                    </a:solidFill>
                    <a:round/>
                    <a:headEnd/>
                    <a:tailEnd/>
                  </a:ln>
                </p:spPr>
                <p:txBody>
                  <a:bodyPr/>
                  <a:lstStyle/>
                  <a:p>
                    <a:endParaRPr lang="zh-CN" altLang="en-US"/>
                  </a:p>
                </p:txBody>
              </p:sp>
              <p:sp>
                <p:nvSpPr>
                  <p:cNvPr id="223282" name="Line 42">
                    <a:extLst>
                      <a:ext uri="{FF2B5EF4-FFF2-40B4-BE49-F238E27FC236}">
                        <a16:creationId xmlns:a16="http://schemas.microsoft.com/office/drawing/2014/main" id="{87BDDF2C-DDE1-4E70-9EBE-B861802560AF}"/>
                      </a:ext>
                    </a:extLst>
                  </p:cNvPr>
                  <p:cNvSpPr>
                    <a:spLocks noChangeShapeType="1"/>
                  </p:cNvSpPr>
                  <p:nvPr/>
                </p:nvSpPr>
                <p:spPr bwMode="auto">
                  <a:xfrm>
                    <a:off x="3505" y="2567"/>
                    <a:ext cx="1" cy="463"/>
                  </a:xfrm>
                  <a:prstGeom prst="line">
                    <a:avLst/>
                  </a:prstGeom>
                  <a:noFill/>
                  <a:ln w="28575">
                    <a:solidFill>
                      <a:srgbClr val="CC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3283" name="Line 43">
                    <a:extLst>
                      <a:ext uri="{FF2B5EF4-FFF2-40B4-BE49-F238E27FC236}">
                        <a16:creationId xmlns:a16="http://schemas.microsoft.com/office/drawing/2014/main" id="{E50A9900-DA8F-4974-925B-F9AA0A5066DF}"/>
                      </a:ext>
                    </a:extLst>
                  </p:cNvPr>
                  <p:cNvSpPr>
                    <a:spLocks noChangeShapeType="1"/>
                  </p:cNvSpPr>
                  <p:nvPr/>
                </p:nvSpPr>
                <p:spPr bwMode="auto">
                  <a:xfrm>
                    <a:off x="3745" y="2170"/>
                    <a:ext cx="1" cy="306"/>
                  </a:xfrm>
                  <a:prstGeom prst="line">
                    <a:avLst/>
                  </a:prstGeom>
                  <a:noFill/>
                  <a:ln w="28575">
                    <a:solidFill>
                      <a:srgbClr val="CC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3284" name="Freeform 44">
                    <a:extLst>
                      <a:ext uri="{FF2B5EF4-FFF2-40B4-BE49-F238E27FC236}">
                        <a16:creationId xmlns:a16="http://schemas.microsoft.com/office/drawing/2014/main" id="{EB6AAB13-E966-4925-AA3B-8DEA52786AAA}"/>
                      </a:ext>
                    </a:extLst>
                  </p:cNvPr>
                  <p:cNvSpPr>
                    <a:spLocks/>
                  </p:cNvSpPr>
                  <p:nvPr/>
                </p:nvSpPr>
                <p:spPr bwMode="auto">
                  <a:xfrm>
                    <a:off x="3696" y="2458"/>
                    <a:ext cx="96" cy="109"/>
                  </a:xfrm>
                  <a:custGeom>
                    <a:avLst/>
                    <a:gdLst>
                      <a:gd name="T0" fmla="*/ 0 w 67"/>
                      <a:gd name="T1" fmla="*/ 0 h 99"/>
                      <a:gd name="T2" fmla="*/ 64698 w 67"/>
                      <a:gd name="T3" fmla="*/ 752 h 99"/>
                      <a:gd name="T4" fmla="*/ 128335 w 67"/>
                      <a:gd name="T5" fmla="*/ 0 h 99"/>
                      <a:gd name="T6" fmla="*/ 64698 w 67"/>
                      <a:gd name="T7" fmla="*/ 233 h 99"/>
                      <a:gd name="T8" fmla="*/ 0 w 67"/>
                      <a:gd name="T9" fmla="*/ 0 h 99"/>
                      <a:gd name="T10" fmla="*/ 0 60000 65536"/>
                      <a:gd name="T11" fmla="*/ 0 60000 65536"/>
                      <a:gd name="T12" fmla="*/ 0 60000 65536"/>
                      <a:gd name="T13" fmla="*/ 0 60000 65536"/>
                      <a:gd name="T14" fmla="*/ 0 60000 65536"/>
                      <a:gd name="T15" fmla="*/ 0 w 67"/>
                      <a:gd name="T16" fmla="*/ 0 h 99"/>
                      <a:gd name="T17" fmla="*/ 67 w 67"/>
                      <a:gd name="T18" fmla="*/ 99 h 99"/>
                    </a:gdLst>
                    <a:ahLst/>
                    <a:cxnLst>
                      <a:cxn ang="T10">
                        <a:pos x="T0" y="T1"/>
                      </a:cxn>
                      <a:cxn ang="T11">
                        <a:pos x="T2" y="T3"/>
                      </a:cxn>
                      <a:cxn ang="T12">
                        <a:pos x="T4" y="T5"/>
                      </a:cxn>
                      <a:cxn ang="T13">
                        <a:pos x="T6" y="T7"/>
                      </a:cxn>
                      <a:cxn ang="T14">
                        <a:pos x="T8" y="T9"/>
                      </a:cxn>
                    </a:cxnLst>
                    <a:rect l="T15" t="T16" r="T17" b="T18"/>
                    <a:pathLst>
                      <a:path w="67" h="99">
                        <a:moveTo>
                          <a:pt x="0" y="0"/>
                        </a:moveTo>
                        <a:lnTo>
                          <a:pt x="34" y="99"/>
                        </a:lnTo>
                        <a:lnTo>
                          <a:pt x="67" y="0"/>
                        </a:lnTo>
                        <a:lnTo>
                          <a:pt x="34" y="31"/>
                        </a:lnTo>
                        <a:lnTo>
                          <a:pt x="0" y="0"/>
                        </a:lnTo>
                        <a:close/>
                      </a:path>
                    </a:pathLst>
                  </a:custGeom>
                  <a:solidFill>
                    <a:srgbClr val="CC00CC"/>
                  </a:solidFill>
                  <a:ln w="28575">
                    <a:solidFill>
                      <a:srgbClr val="CC00CC"/>
                    </a:solidFill>
                    <a:round/>
                    <a:headEnd/>
                    <a:tailEnd/>
                  </a:ln>
                </p:spPr>
                <p:txBody>
                  <a:bodyPr/>
                  <a:lstStyle/>
                  <a:p>
                    <a:endParaRPr lang="zh-CN" altLang="en-US"/>
                  </a:p>
                </p:txBody>
              </p:sp>
              <p:sp>
                <p:nvSpPr>
                  <p:cNvPr id="223285" name="Line 45">
                    <a:extLst>
                      <a:ext uri="{FF2B5EF4-FFF2-40B4-BE49-F238E27FC236}">
                        <a16:creationId xmlns:a16="http://schemas.microsoft.com/office/drawing/2014/main" id="{41EBA110-70C8-4364-AAA4-B3C30C7D66D3}"/>
                      </a:ext>
                    </a:extLst>
                  </p:cNvPr>
                  <p:cNvSpPr>
                    <a:spLocks noChangeShapeType="1"/>
                  </p:cNvSpPr>
                  <p:nvPr/>
                </p:nvSpPr>
                <p:spPr bwMode="auto">
                  <a:xfrm>
                    <a:off x="3745" y="2567"/>
                    <a:ext cx="1" cy="463"/>
                  </a:xfrm>
                  <a:prstGeom prst="line">
                    <a:avLst/>
                  </a:prstGeom>
                  <a:noFill/>
                  <a:ln w="28575">
                    <a:solidFill>
                      <a:srgbClr val="CC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3286" name="Line 46">
                    <a:extLst>
                      <a:ext uri="{FF2B5EF4-FFF2-40B4-BE49-F238E27FC236}">
                        <a16:creationId xmlns:a16="http://schemas.microsoft.com/office/drawing/2014/main" id="{2D9FFB7A-8B17-4888-B5DA-730D64BCA5A4}"/>
                      </a:ext>
                    </a:extLst>
                  </p:cNvPr>
                  <p:cNvSpPr>
                    <a:spLocks noChangeShapeType="1"/>
                  </p:cNvSpPr>
                  <p:nvPr/>
                </p:nvSpPr>
                <p:spPr bwMode="auto">
                  <a:xfrm>
                    <a:off x="3985" y="2170"/>
                    <a:ext cx="1" cy="306"/>
                  </a:xfrm>
                  <a:prstGeom prst="line">
                    <a:avLst/>
                  </a:prstGeom>
                  <a:noFill/>
                  <a:ln w="28575">
                    <a:solidFill>
                      <a:srgbClr val="CC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3287" name="Freeform 47">
                    <a:extLst>
                      <a:ext uri="{FF2B5EF4-FFF2-40B4-BE49-F238E27FC236}">
                        <a16:creationId xmlns:a16="http://schemas.microsoft.com/office/drawing/2014/main" id="{04170867-9A9C-4846-81FE-B78D3F862AED}"/>
                      </a:ext>
                    </a:extLst>
                  </p:cNvPr>
                  <p:cNvSpPr>
                    <a:spLocks/>
                  </p:cNvSpPr>
                  <p:nvPr/>
                </p:nvSpPr>
                <p:spPr bwMode="auto">
                  <a:xfrm>
                    <a:off x="3936" y="2458"/>
                    <a:ext cx="96" cy="109"/>
                  </a:xfrm>
                  <a:custGeom>
                    <a:avLst/>
                    <a:gdLst>
                      <a:gd name="T0" fmla="*/ 0 w 67"/>
                      <a:gd name="T1" fmla="*/ 0 h 99"/>
                      <a:gd name="T2" fmla="*/ 64698 w 67"/>
                      <a:gd name="T3" fmla="*/ 752 h 99"/>
                      <a:gd name="T4" fmla="*/ 128335 w 67"/>
                      <a:gd name="T5" fmla="*/ 0 h 99"/>
                      <a:gd name="T6" fmla="*/ 64698 w 67"/>
                      <a:gd name="T7" fmla="*/ 233 h 99"/>
                      <a:gd name="T8" fmla="*/ 0 w 67"/>
                      <a:gd name="T9" fmla="*/ 0 h 99"/>
                      <a:gd name="T10" fmla="*/ 0 60000 65536"/>
                      <a:gd name="T11" fmla="*/ 0 60000 65536"/>
                      <a:gd name="T12" fmla="*/ 0 60000 65536"/>
                      <a:gd name="T13" fmla="*/ 0 60000 65536"/>
                      <a:gd name="T14" fmla="*/ 0 60000 65536"/>
                      <a:gd name="T15" fmla="*/ 0 w 67"/>
                      <a:gd name="T16" fmla="*/ 0 h 99"/>
                      <a:gd name="T17" fmla="*/ 67 w 67"/>
                      <a:gd name="T18" fmla="*/ 99 h 99"/>
                    </a:gdLst>
                    <a:ahLst/>
                    <a:cxnLst>
                      <a:cxn ang="T10">
                        <a:pos x="T0" y="T1"/>
                      </a:cxn>
                      <a:cxn ang="T11">
                        <a:pos x="T2" y="T3"/>
                      </a:cxn>
                      <a:cxn ang="T12">
                        <a:pos x="T4" y="T5"/>
                      </a:cxn>
                      <a:cxn ang="T13">
                        <a:pos x="T6" y="T7"/>
                      </a:cxn>
                      <a:cxn ang="T14">
                        <a:pos x="T8" y="T9"/>
                      </a:cxn>
                    </a:cxnLst>
                    <a:rect l="T15" t="T16" r="T17" b="T18"/>
                    <a:pathLst>
                      <a:path w="67" h="99">
                        <a:moveTo>
                          <a:pt x="0" y="0"/>
                        </a:moveTo>
                        <a:lnTo>
                          <a:pt x="34" y="99"/>
                        </a:lnTo>
                        <a:lnTo>
                          <a:pt x="67" y="0"/>
                        </a:lnTo>
                        <a:lnTo>
                          <a:pt x="34" y="31"/>
                        </a:lnTo>
                        <a:lnTo>
                          <a:pt x="0" y="0"/>
                        </a:lnTo>
                        <a:close/>
                      </a:path>
                    </a:pathLst>
                  </a:custGeom>
                  <a:solidFill>
                    <a:srgbClr val="CC00CC"/>
                  </a:solidFill>
                  <a:ln w="28575">
                    <a:solidFill>
                      <a:srgbClr val="CC00CC"/>
                    </a:solidFill>
                    <a:round/>
                    <a:headEnd/>
                    <a:tailEnd/>
                  </a:ln>
                </p:spPr>
                <p:txBody>
                  <a:bodyPr/>
                  <a:lstStyle/>
                  <a:p>
                    <a:endParaRPr lang="zh-CN" altLang="en-US"/>
                  </a:p>
                </p:txBody>
              </p:sp>
              <p:sp>
                <p:nvSpPr>
                  <p:cNvPr id="223288" name="Line 48">
                    <a:extLst>
                      <a:ext uri="{FF2B5EF4-FFF2-40B4-BE49-F238E27FC236}">
                        <a16:creationId xmlns:a16="http://schemas.microsoft.com/office/drawing/2014/main" id="{96B0185E-6DA2-4996-9BD1-1A77A1BD94C7}"/>
                      </a:ext>
                    </a:extLst>
                  </p:cNvPr>
                  <p:cNvSpPr>
                    <a:spLocks noChangeShapeType="1"/>
                  </p:cNvSpPr>
                  <p:nvPr/>
                </p:nvSpPr>
                <p:spPr bwMode="auto">
                  <a:xfrm>
                    <a:off x="3985" y="2567"/>
                    <a:ext cx="1" cy="463"/>
                  </a:xfrm>
                  <a:prstGeom prst="line">
                    <a:avLst/>
                  </a:prstGeom>
                  <a:noFill/>
                  <a:ln w="28575">
                    <a:solidFill>
                      <a:srgbClr val="CC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23289" name="Group 49">
                    <a:extLst>
                      <a:ext uri="{FF2B5EF4-FFF2-40B4-BE49-F238E27FC236}">
                        <a16:creationId xmlns:a16="http://schemas.microsoft.com/office/drawing/2014/main" id="{524AD7A0-2CF9-432E-82CC-7E964A2840A8}"/>
                      </a:ext>
                    </a:extLst>
                  </p:cNvPr>
                  <p:cNvGrpSpPr>
                    <a:grpSpLocks/>
                  </p:cNvGrpSpPr>
                  <p:nvPr/>
                </p:nvGrpSpPr>
                <p:grpSpPr bwMode="auto">
                  <a:xfrm flipH="1">
                    <a:off x="1248" y="2122"/>
                    <a:ext cx="144" cy="866"/>
                    <a:chOff x="4224" y="2016"/>
                    <a:chExt cx="143" cy="818"/>
                  </a:xfrm>
                </p:grpSpPr>
                <p:sp>
                  <p:nvSpPr>
                    <p:cNvPr id="223294" name="Freeform 50">
                      <a:extLst>
                        <a:ext uri="{FF2B5EF4-FFF2-40B4-BE49-F238E27FC236}">
                          <a16:creationId xmlns:a16="http://schemas.microsoft.com/office/drawing/2014/main" id="{5254CC7E-5060-4B26-B0D9-FDACE6C93ED8}"/>
                        </a:ext>
                      </a:extLst>
                    </p:cNvPr>
                    <p:cNvSpPr>
                      <a:spLocks/>
                    </p:cNvSpPr>
                    <p:nvPr/>
                  </p:nvSpPr>
                  <p:spPr bwMode="auto">
                    <a:xfrm>
                      <a:off x="4224" y="2352"/>
                      <a:ext cx="96" cy="482"/>
                    </a:xfrm>
                    <a:custGeom>
                      <a:avLst/>
                      <a:gdLst>
                        <a:gd name="T0" fmla="*/ 858 w 86"/>
                        <a:gd name="T1" fmla="*/ 0 h 458"/>
                        <a:gd name="T2" fmla="*/ 858 w 86"/>
                        <a:gd name="T3" fmla="*/ 33 h 458"/>
                        <a:gd name="T4" fmla="*/ 858 w 86"/>
                        <a:gd name="T5" fmla="*/ 55 h 458"/>
                        <a:gd name="T6" fmla="*/ 854 w 86"/>
                        <a:gd name="T7" fmla="*/ 230 h 458"/>
                        <a:gd name="T8" fmla="*/ 803 w 86"/>
                        <a:gd name="T9" fmla="*/ 402 h 458"/>
                        <a:gd name="T10" fmla="*/ 749 w 86"/>
                        <a:gd name="T11" fmla="*/ 571 h 458"/>
                        <a:gd name="T12" fmla="*/ 639 w 86"/>
                        <a:gd name="T13" fmla="*/ 736 h 458"/>
                        <a:gd name="T14" fmla="*/ 522 w 86"/>
                        <a:gd name="T15" fmla="*/ 900 h 458"/>
                        <a:gd name="T16" fmla="*/ 368 w 86"/>
                        <a:gd name="T17" fmla="*/ 1053 h 458"/>
                        <a:gd name="T18" fmla="*/ 204 w 86"/>
                        <a:gd name="T19" fmla="*/ 1200 h 458"/>
                        <a:gd name="T20" fmla="*/ 0 w 86"/>
                        <a:gd name="T21" fmla="*/ 1338 h 4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6"/>
                        <a:gd name="T34" fmla="*/ 0 h 458"/>
                        <a:gd name="T35" fmla="*/ 86 w 86"/>
                        <a:gd name="T36" fmla="*/ 458 h 45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6" h="458">
                          <a:moveTo>
                            <a:pt x="86" y="0"/>
                          </a:moveTo>
                          <a:lnTo>
                            <a:pt x="86" y="10"/>
                          </a:lnTo>
                          <a:lnTo>
                            <a:pt x="86" y="20"/>
                          </a:lnTo>
                          <a:lnTo>
                            <a:pt x="85" y="79"/>
                          </a:lnTo>
                          <a:lnTo>
                            <a:pt x="80" y="138"/>
                          </a:lnTo>
                          <a:lnTo>
                            <a:pt x="74" y="196"/>
                          </a:lnTo>
                          <a:lnTo>
                            <a:pt x="64" y="252"/>
                          </a:lnTo>
                          <a:lnTo>
                            <a:pt x="52" y="307"/>
                          </a:lnTo>
                          <a:lnTo>
                            <a:pt x="37" y="360"/>
                          </a:lnTo>
                          <a:lnTo>
                            <a:pt x="20" y="410"/>
                          </a:lnTo>
                          <a:lnTo>
                            <a:pt x="0" y="458"/>
                          </a:lnTo>
                        </a:path>
                      </a:pathLst>
                    </a:custGeom>
                    <a:noFill/>
                    <a:ln w="28575">
                      <a:solidFill>
                        <a:srgbClr val="CC00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3295" name="Freeform 51">
                      <a:extLst>
                        <a:ext uri="{FF2B5EF4-FFF2-40B4-BE49-F238E27FC236}">
                          <a16:creationId xmlns:a16="http://schemas.microsoft.com/office/drawing/2014/main" id="{3CF55B9F-DE35-4B20-9F7A-E0DC5CB69912}"/>
                        </a:ext>
                      </a:extLst>
                    </p:cNvPr>
                    <p:cNvSpPr>
                      <a:spLocks/>
                    </p:cNvSpPr>
                    <p:nvPr/>
                  </p:nvSpPr>
                  <p:spPr bwMode="auto">
                    <a:xfrm>
                      <a:off x="4229" y="2016"/>
                      <a:ext cx="91" cy="384"/>
                    </a:xfrm>
                    <a:custGeom>
                      <a:avLst/>
                      <a:gdLst>
                        <a:gd name="T0" fmla="*/ 0 w 78"/>
                        <a:gd name="T1" fmla="*/ 0 h 351"/>
                        <a:gd name="T2" fmla="*/ 364 w 78"/>
                        <a:gd name="T3" fmla="*/ 259 h 351"/>
                        <a:gd name="T4" fmla="*/ 762 w 78"/>
                        <a:gd name="T5" fmla="*/ 532 h 351"/>
                        <a:gd name="T6" fmla="*/ 1047 w 78"/>
                        <a:gd name="T7" fmla="*/ 810 h 351"/>
                        <a:gd name="T8" fmla="*/ 1341 w 78"/>
                        <a:gd name="T9" fmla="*/ 1095 h 351"/>
                        <a:gd name="T10" fmla="*/ 1565 w 78"/>
                        <a:gd name="T11" fmla="*/ 1393 h 351"/>
                        <a:gd name="T12" fmla="*/ 1758 w 78"/>
                        <a:gd name="T13" fmla="*/ 1696 h 351"/>
                        <a:gd name="T14" fmla="*/ 1870 w 78"/>
                        <a:gd name="T15" fmla="*/ 1995 h 351"/>
                        <a:gd name="T16" fmla="*/ 1993 w 78"/>
                        <a:gd name="T17" fmla="*/ 2316 h 3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351"/>
                        <a:gd name="T29" fmla="*/ 78 w 78"/>
                        <a:gd name="T30" fmla="*/ 351 h 3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351">
                          <a:moveTo>
                            <a:pt x="0" y="0"/>
                          </a:moveTo>
                          <a:lnTo>
                            <a:pt x="15" y="39"/>
                          </a:lnTo>
                          <a:lnTo>
                            <a:pt x="29" y="80"/>
                          </a:lnTo>
                          <a:lnTo>
                            <a:pt x="41" y="122"/>
                          </a:lnTo>
                          <a:lnTo>
                            <a:pt x="52" y="166"/>
                          </a:lnTo>
                          <a:lnTo>
                            <a:pt x="61" y="211"/>
                          </a:lnTo>
                          <a:lnTo>
                            <a:pt x="69" y="257"/>
                          </a:lnTo>
                          <a:lnTo>
                            <a:pt x="74" y="303"/>
                          </a:lnTo>
                          <a:lnTo>
                            <a:pt x="78" y="351"/>
                          </a:lnTo>
                        </a:path>
                      </a:pathLst>
                    </a:custGeom>
                    <a:noFill/>
                    <a:ln w="28575">
                      <a:solidFill>
                        <a:srgbClr val="CC00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3296" name="Freeform 52">
                      <a:extLst>
                        <a:ext uri="{FF2B5EF4-FFF2-40B4-BE49-F238E27FC236}">
                          <a16:creationId xmlns:a16="http://schemas.microsoft.com/office/drawing/2014/main" id="{DDE8B115-3BA2-4BB4-B13D-0D54D5333AD9}"/>
                        </a:ext>
                      </a:extLst>
                    </p:cNvPr>
                    <p:cNvSpPr>
                      <a:spLocks/>
                    </p:cNvSpPr>
                    <p:nvPr/>
                  </p:nvSpPr>
                  <p:spPr bwMode="auto">
                    <a:xfrm>
                      <a:off x="4272" y="2352"/>
                      <a:ext cx="95" cy="96"/>
                    </a:xfrm>
                    <a:custGeom>
                      <a:avLst/>
                      <a:gdLst>
                        <a:gd name="T0" fmla="*/ 0 w 67"/>
                        <a:gd name="T1" fmla="*/ 2 h 100"/>
                        <a:gd name="T2" fmla="*/ 56268 w 67"/>
                        <a:gd name="T3" fmla="*/ 42 h 100"/>
                        <a:gd name="T4" fmla="*/ 102393 w 67"/>
                        <a:gd name="T5" fmla="*/ 0 h 100"/>
                        <a:gd name="T6" fmla="*/ 54211 w 67"/>
                        <a:gd name="T7" fmla="*/ 12 h 100"/>
                        <a:gd name="T8" fmla="*/ 0 w 67"/>
                        <a:gd name="T9" fmla="*/ 2 h 100"/>
                        <a:gd name="T10" fmla="*/ 0 60000 65536"/>
                        <a:gd name="T11" fmla="*/ 0 60000 65536"/>
                        <a:gd name="T12" fmla="*/ 0 60000 65536"/>
                        <a:gd name="T13" fmla="*/ 0 60000 65536"/>
                        <a:gd name="T14" fmla="*/ 0 60000 65536"/>
                        <a:gd name="T15" fmla="*/ 0 w 67"/>
                        <a:gd name="T16" fmla="*/ 0 h 100"/>
                        <a:gd name="T17" fmla="*/ 67 w 67"/>
                        <a:gd name="T18" fmla="*/ 100 h 100"/>
                      </a:gdLst>
                      <a:ahLst/>
                      <a:cxnLst>
                        <a:cxn ang="T10">
                          <a:pos x="T0" y="T1"/>
                        </a:cxn>
                        <a:cxn ang="T11">
                          <a:pos x="T2" y="T3"/>
                        </a:cxn>
                        <a:cxn ang="T12">
                          <a:pos x="T4" y="T5"/>
                        </a:cxn>
                        <a:cxn ang="T13">
                          <a:pos x="T6" y="T7"/>
                        </a:cxn>
                        <a:cxn ang="T14">
                          <a:pos x="T8" y="T9"/>
                        </a:cxn>
                      </a:cxnLst>
                      <a:rect l="T15" t="T16" r="T17" b="T18"/>
                      <a:pathLst>
                        <a:path w="67" h="100">
                          <a:moveTo>
                            <a:pt x="0" y="2"/>
                          </a:moveTo>
                          <a:lnTo>
                            <a:pt x="37" y="100"/>
                          </a:lnTo>
                          <a:lnTo>
                            <a:pt x="67" y="0"/>
                          </a:lnTo>
                          <a:lnTo>
                            <a:pt x="35" y="32"/>
                          </a:lnTo>
                          <a:lnTo>
                            <a:pt x="0" y="2"/>
                          </a:lnTo>
                          <a:close/>
                        </a:path>
                      </a:pathLst>
                    </a:custGeom>
                    <a:solidFill>
                      <a:srgbClr val="CC00CC"/>
                    </a:solidFill>
                    <a:ln w="28575">
                      <a:solidFill>
                        <a:srgbClr val="CC00CC"/>
                      </a:solidFill>
                      <a:round/>
                      <a:headEnd/>
                      <a:tailEnd/>
                    </a:ln>
                  </p:spPr>
                  <p:txBody>
                    <a:bodyPr/>
                    <a:lstStyle/>
                    <a:p>
                      <a:endParaRPr lang="zh-CN" altLang="en-US"/>
                    </a:p>
                  </p:txBody>
                </p:sp>
              </p:grpSp>
              <p:grpSp>
                <p:nvGrpSpPr>
                  <p:cNvPr id="223290" name="Group 53">
                    <a:extLst>
                      <a:ext uri="{FF2B5EF4-FFF2-40B4-BE49-F238E27FC236}">
                        <a16:creationId xmlns:a16="http://schemas.microsoft.com/office/drawing/2014/main" id="{5C5886AE-D3F0-49F4-860A-574AD699CB2F}"/>
                      </a:ext>
                    </a:extLst>
                  </p:cNvPr>
                  <p:cNvGrpSpPr>
                    <a:grpSpLocks/>
                  </p:cNvGrpSpPr>
                  <p:nvPr/>
                </p:nvGrpSpPr>
                <p:grpSpPr bwMode="auto">
                  <a:xfrm flipH="1">
                    <a:off x="912" y="2074"/>
                    <a:ext cx="480" cy="960"/>
                    <a:chOff x="4224" y="1960"/>
                    <a:chExt cx="480" cy="869"/>
                  </a:xfrm>
                </p:grpSpPr>
                <p:sp>
                  <p:nvSpPr>
                    <p:cNvPr id="223291" name="Freeform 54">
                      <a:extLst>
                        <a:ext uri="{FF2B5EF4-FFF2-40B4-BE49-F238E27FC236}">
                          <a16:creationId xmlns:a16="http://schemas.microsoft.com/office/drawing/2014/main" id="{AC53684E-B517-433E-B871-5CE9BAE2FE7A}"/>
                        </a:ext>
                      </a:extLst>
                    </p:cNvPr>
                    <p:cNvSpPr>
                      <a:spLocks/>
                    </p:cNvSpPr>
                    <p:nvPr/>
                  </p:nvSpPr>
                  <p:spPr bwMode="auto">
                    <a:xfrm>
                      <a:off x="4224" y="2448"/>
                      <a:ext cx="393" cy="381"/>
                    </a:xfrm>
                    <a:custGeom>
                      <a:avLst/>
                      <a:gdLst>
                        <a:gd name="T0" fmla="*/ 393 w 393"/>
                        <a:gd name="T1" fmla="*/ 0 h 381"/>
                        <a:gd name="T2" fmla="*/ 387 w 393"/>
                        <a:gd name="T3" fmla="*/ 40 h 381"/>
                        <a:gd name="T4" fmla="*/ 378 w 393"/>
                        <a:gd name="T5" fmla="*/ 79 h 381"/>
                        <a:gd name="T6" fmla="*/ 366 w 393"/>
                        <a:gd name="T7" fmla="*/ 116 h 381"/>
                        <a:gd name="T8" fmla="*/ 351 w 393"/>
                        <a:gd name="T9" fmla="*/ 152 h 381"/>
                        <a:gd name="T10" fmla="*/ 333 w 393"/>
                        <a:gd name="T11" fmla="*/ 185 h 381"/>
                        <a:gd name="T12" fmla="*/ 313 w 393"/>
                        <a:gd name="T13" fmla="*/ 216 h 381"/>
                        <a:gd name="T14" fmla="*/ 291 w 393"/>
                        <a:gd name="T15" fmla="*/ 246 h 381"/>
                        <a:gd name="T16" fmla="*/ 266 w 393"/>
                        <a:gd name="T17" fmla="*/ 272 h 381"/>
                        <a:gd name="T18" fmla="*/ 240 w 393"/>
                        <a:gd name="T19" fmla="*/ 296 h 381"/>
                        <a:gd name="T20" fmla="*/ 212 w 393"/>
                        <a:gd name="T21" fmla="*/ 318 h 381"/>
                        <a:gd name="T22" fmla="*/ 182 w 393"/>
                        <a:gd name="T23" fmla="*/ 337 h 381"/>
                        <a:gd name="T24" fmla="*/ 150 w 393"/>
                        <a:gd name="T25" fmla="*/ 352 h 381"/>
                        <a:gd name="T26" fmla="*/ 117 w 393"/>
                        <a:gd name="T27" fmla="*/ 365 h 381"/>
                        <a:gd name="T28" fmla="*/ 83 w 393"/>
                        <a:gd name="T29" fmla="*/ 374 h 381"/>
                        <a:gd name="T30" fmla="*/ 48 w 393"/>
                        <a:gd name="T31" fmla="*/ 379 h 381"/>
                        <a:gd name="T32" fmla="*/ 12 w 393"/>
                        <a:gd name="T33" fmla="*/ 381 h 381"/>
                        <a:gd name="T34" fmla="*/ 0 w 393"/>
                        <a:gd name="T35" fmla="*/ 381 h 3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93"/>
                        <a:gd name="T55" fmla="*/ 0 h 381"/>
                        <a:gd name="T56" fmla="*/ 393 w 393"/>
                        <a:gd name="T57" fmla="*/ 381 h 3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93" h="381">
                          <a:moveTo>
                            <a:pt x="393" y="0"/>
                          </a:moveTo>
                          <a:lnTo>
                            <a:pt x="387" y="40"/>
                          </a:lnTo>
                          <a:lnTo>
                            <a:pt x="378" y="79"/>
                          </a:lnTo>
                          <a:lnTo>
                            <a:pt x="366" y="116"/>
                          </a:lnTo>
                          <a:lnTo>
                            <a:pt x="351" y="152"/>
                          </a:lnTo>
                          <a:lnTo>
                            <a:pt x="333" y="185"/>
                          </a:lnTo>
                          <a:lnTo>
                            <a:pt x="313" y="216"/>
                          </a:lnTo>
                          <a:lnTo>
                            <a:pt x="291" y="246"/>
                          </a:lnTo>
                          <a:lnTo>
                            <a:pt x="266" y="272"/>
                          </a:lnTo>
                          <a:lnTo>
                            <a:pt x="240" y="296"/>
                          </a:lnTo>
                          <a:lnTo>
                            <a:pt x="212" y="318"/>
                          </a:lnTo>
                          <a:lnTo>
                            <a:pt x="182" y="337"/>
                          </a:lnTo>
                          <a:lnTo>
                            <a:pt x="150" y="352"/>
                          </a:lnTo>
                          <a:lnTo>
                            <a:pt x="117" y="365"/>
                          </a:lnTo>
                          <a:lnTo>
                            <a:pt x="83" y="374"/>
                          </a:lnTo>
                          <a:lnTo>
                            <a:pt x="48" y="379"/>
                          </a:lnTo>
                          <a:lnTo>
                            <a:pt x="12" y="381"/>
                          </a:lnTo>
                          <a:lnTo>
                            <a:pt x="0" y="381"/>
                          </a:lnTo>
                        </a:path>
                      </a:pathLst>
                    </a:custGeom>
                    <a:noFill/>
                    <a:ln w="28575">
                      <a:solidFill>
                        <a:srgbClr val="CC00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3292" name="Freeform 55">
                      <a:extLst>
                        <a:ext uri="{FF2B5EF4-FFF2-40B4-BE49-F238E27FC236}">
                          <a16:creationId xmlns:a16="http://schemas.microsoft.com/office/drawing/2014/main" id="{B8F998F8-4E6F-4F8D-B636-6EF430971127}"/>
                        </a:ext>
                      </a:extLst>
                    </p:cNvPr>
                    <p:cNvSpPr>
                      <a:spLocks/>
                    </p:cNvSpPr>
                    <p:nvPr/>
                  </p:nvSpPr>
                  <p:spPr bwMode="auto">
                    <a:xfrm>
                      <a:off x="4236" y="1960"/>
                      <a:ext cx="384" cy="447"/>
                    </a:xfrm>
                    <a:custGeom>
                      <a:avLst/>
                      <a:gdLst>
                        <a:gd name="T0" fmla="*/ 0 w 384"/>
                        <a:gd name="T1" fmla="*/ 0 h 447"/>
                        <a:gd name="T2" fmla="*/ 20 w 384"/>
                        <a:gd name="T3" fmla="*/ 1 h 447"/>
                        <a:gd name="T4" fmla="*/ 39 w 384"/>
                        <a:gd name="T5" fmla="*/ 2 h 447"/>
                        <a:gd name="T6" fmla="*/ 58 w 384"/>
                        <a:gd name="T7" fmla="*/ 5 h 447"/>
                        <a:gd name="T8" fmla="*/ 77 w 384"/>
                        <a:gd name="T9" fmla="*/ 9 h 447"/>
                        <a:gd name="T10" fmla="*/ 96 w 384"/>
                        <a:gd name="T11" fmla="*/ 14 h 447"/>
                        <a:gd name="T12" fmla="*/ 114 w 384"/>
                        <a:gd name="T13" fmla="*/ 20 h 447"/>
                        <a:gd name="T14" fmla="*/ 149 w 384"/>
                        <a:gd name="T15" fmla="*/ 34 h 447"/>
                        <a:gd name="T16" fmla="*/ 183 w 384"/>
                        <a:gd name="T17" fmla="*/ 53 h 447"/>
                        <a:gd name="T18" fmla="*/ 215 w 384"/>
                        <a:gd name="T19" fmla="*/ 74 h 447"/>
                        <a:gd name="T20" fmla="*/ 244 w 384"/>
                        <a:gd name="T21" fmla="*/ 99 h 447"/>
                        <a:gd name="T22" fmla="*/ 272 w 384"/>
                        <a:gd name="T23" fmla="*/ 128 h 447"/>
                        <a:gd name="T24" fmla="*/ 296 w 384"/>
                        <a:gd name="T25" fmla="*/ 158 h 447"/>
                        <a:gd name="T26" fmla="*/ 318 w 384"/>
                        <a:gd name="T27" fmla="*/ 192 h 447"/>
                        <a:gd name="T28" fmla="*/ 338 w 384"/>
                        <a:gd name="T29" fmla="*/ 228 h 447"/>
                        <a:gd name="T30" fmla="*/ 354 w 384"/>
                        <a:gd name="T31" fmla="*/ 266 h 447"/>
                        <a:gd name="T32" fmla="*/ 367 w 384"/>
                        <a:gd name="T33" fmla="*/ 306 h 447"/>
                        <a:gd name="T34" fmla="*/ 376 w 384"/>
                        <a:gd name="T35" fmla="*/ 347 h 447"/>
                        <a:gd name="T36" fmla="*/ 382 w 384"/>
                        <a:gd name="T37" fmla="*/ 391 h 447"/>
                        <a:gd name="T38" fmla="*/ 384 w 384"/>
                        <a:gd name="T39" fmla="*/ 413 h 447"/>
                        <a:gd name="T40" fmla="*/ 384 w 384"/>
                        <a:gd name="T41" fmla="*/ 435 h 447"/>
                        <a:gd name="T42" fmla="*/ 384 w 384"/>
                        <a:gd name="T43" fmla="*/ 441 h 447"/>
                        <a:gd name="T44" fmla="*/ 383 w 384"/>
                        <a:gd name="T45" fmla="*/ 447 h 4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84"/>
                        <a:gd name="T70" fmla="*/ 0 h 447"/>
                        <a:gd name="T71" fmla="*/ 384 w 384"/>
                        <a:gd name="T72" fmla="*/ 447 h 44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84" h="447">
                          <a:moveTo>
                            <a:pt x="0" y="0"/>
                          </a:moveTo>
                          <a:lnTo>
                            <a:pt x="20" y="1"/>
                          </a:lnTo>
                          <a:lnTo>
                            <a:pt x="39" y="2"/>
                          </a:lnTo>
                          <a:lnTo>
                            <a:pt x="58" y="5"/>
                          </a:lnTo>
                          <a:lnTo>
                            <a:pt x="77" y="9"/>
                          </a:lnTo>
                          <a:lnTo>
                            <a:pt x="96" y="14"/>
                          </a:lnTo>
                          <a:lnTo>
                            <a:pt x="114" y="20"/>
                          </a:lnTo>
                          <a:lnTo>
                            <a:pt x="149" y="34"/>
                          </a:lnTo>
                          <a:lnTo>
                            <a:pt x="183" y="53"/>
                          </a:lnTo>
                          <a:lnTo>
                            <a:pt x="215" y="74"/>
                          </a:lnTo>
                          <a:lnTo>
                            <a:pt x="244" y="99"/>
                          </a:lnTo>
                          <a:lnTo>
                            <a:pt x="272" y="128"/>
                          </a:lnTo>
                          <a:lnTo>
                            <a:pt x="296" y="158"/>
                          </a:lnTo>
                          <a:lnTo>
                            <a:pt x="318" y="192"/>
                          </a:lnTo>
                          <a:lnTo>
                            <a:pt x="338" y="228"/>
                          </a:lnTo>
                          <a:lnTo>
                            <a:pt x="354" y="266"/>
                          </a:lnTo>
                          <a:lnTo>
                            <a:pt x="367" y="306"/>
                          </a:lnTo>
                          <a:lnTo>
                            <a:pt x="376" y="347"/>
                          </a:lnTo>
                          <a:lnTo>
                            <a:pt x="382" y="391"/>
                          </a:lnTo>
                          <a:lnTo>
                            <a:pt x="384" y="413"/>
                          </a:lnTo>
                          <a:lnTo>
                            <a:pt x="384" y="435"/>
                          </a:lnTo>
                          <a:lnTo>
                            <a:pt x="384" y="441"/>
                          </a:lnTo>
                          <a:lnTo>
                            <a:pt x="383" y="447"/>
                          </a:lnTo>
                        </a:path>
                      </a:pathLst>
                    </a:custGeom>
                    <a:noFill/>
                    <a:ln w="28575">
                      <a:solidFill>
                        <a:srgbClr val="CC00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3293" name="Freeform 56">
                      <a:extLst>
                        <a:ext uri="{FF2B5EF4-FFF2-40B4-BE49-F238E27FC236}">
                          <a16:creationId xmlns:a16="http://schemas.microsoft.com/office/drawing/2014/main" id="{FBD9805B-DC4A-4893-B90C-630C71327C35}"/>
                        </a:ext>
                      </a:extLst>
                    </p:cNvPr>
                    <p:cNvSpPr>
                      <a:spLocks/>
                    </p:cNvSpPr>
                    <p:nvPr/>
                  </p:nvSpPr>
                  <p:spPr bwMode="auto">
                    <a:xfrm>
                      <a:off x="4560" y="2352"/>
                      <a:ext cx="144" cy="148"/>
                    </a:xfrm>
                    <a:custGeom>
                      <a:avLst/>
                      <a:gdLst>
                        <a:gd name="T0" fmla="*/ 0 w 67"/>
                        <a:gd name="T1" fmla="*/ 0 h 102"/>
                        <a:gd name="T2" fmla="*/ 238430788 w 67"/>
                        <a:gd name="T3" fmla="*/ 253559 h 102"/>
                        <a:gd name="T4" fmla="*/ 635829793 w 67"/>
                        <a:gd name="T5" fmla="*/ 15803 h 102"/>
                        <a:gd name="T6" fmla="*/ 295837473 w 67"/>
                        <a:gd name="T7" fmla="*/ 83257 h 102"/>
                        <a:gd name="T8" fmla="*/ 0 w 67"/>
                        <a:gd name="T9" fmla="*/ 0 h 102"/>
                        <a:gd name="T10" fmla="*/ 0 60000 65536"/>
                        <a:gd name="T11" fmla="*/ 0 60000 65536"/>
                        <a:gd name="T12" fmla="*/ 0 60000 65536"/>
                        <a:gd name="T13" fmla="*/ 0 60000 65536"/>
                        <a:gd name="T14" fmla="*/ 0 60000 65536"/>
                        <a:gd name="T15" fmla="*/ 0 w 67"/>
                        <a:gd name="T16" fmla="*/ 0 h 102"/>
                        <a:gd name="T17" fmla="*/ 67 w 67"/>
                        <a:gd name="T18" fmla="*/ 102 h 102"/>
                      </a:gdLst>
                      <a:ahLst/>
                      <a:cxnLst>
                        <a:cxn ang="T10">
                          <a:pos x="T0" y="T1"/>
                        </a:cxn>
                        <a:cxn ang="T11">
                          <a:pos x="T2" y="T3"/>
                        </a:cxn>
                        <a:cxn ang="T12">
                          <a:pos x="T4" y="T5"/>
                        </a:cxn>
                        <a:cxn ang="T13">
                          <a:pos x="T6" y="T7"/>
                        </a:cxn>
                        <a:cxn ang="T14">
                          <a:pos x="T8" y="T9"/>
                        </a:cxn>
                      </a:cxnLst>
                      <a:rect l="T15" t="T16" r="T17" b="T18"/>
                      <a:pathLst>
                        <a:path w="67" h="102">
                          <a:moveTo>
                            <a:pt x="0" y="0"/>
                          </a:moveTo>
                          <a:lnTo>
                            <a:pt x="25" y="102"/>
                          </a:lnTo>
                          <a:lnTo>
                            <a:pt x="67" y="6"/>
                          </a:lnTo>
                          <a:lnTo>
                            <a:pt x="31" y="34"/>
                          </a:lnTo>
                          <a:lnTo>
                            <a:pt x="0" y="0"/>
                          </a:lnTo>
                          <a:close/>
                        </a:path>
                      </a:pathLst>
                    </a:custGeom>
                    <a:solidFill>
                      <a:srgbClr val="CC00CC"/>
                    </a:solidFill>
                    <a:ln w="9525">
                      <a:solidFill>
                        <a:srgbClr val="CC00CC"/>
                      </a:solidFill>
                      <a:round/>
                      <a:headEnd/>
                      <a:tailEnd/>
                    </a:ln>
                  </p:spPr>
                  <p:txBody>
                    <a:bodyPr/>
                    <a:lstStyle/>
                    <a:p>
                      <a:endParaRPr lang="zh-CN" altLang="en-US"/>
                    </a:p>
                  </p:txBody>
                </p:sp>
              </p:grpSp>
            </p:grpSp>
            <p:sp>
              <p:nvSpPr>
                <p:cNvPr id="223250" name="Rectangle 57" descr="蓝色砂纸">
                  <a:extLst>
                    <a:ext uri="{FF2B5EF4-FFF2-40B4-BE49-F238E27FC236}">
                      <a16:creationId xmlns:a16="http://schemas.microsoft.com/office/drawing/2014/main" id="{6A412689-21A2-4489-A872-7DA5B581888F}"/>
                    </a:ext>
                  </a:extLst>
                </p:cNvPr>
                <p:cNvSpPr>
                  <a:spLocks noChangeArrowheads="1"/>
                </p:cNvSpPr>
                <p:nvPr/>
              </p:nvSpPr>
              <p:spPr bwMode="auto">
                <a:xfrm>
                  <a:off x="1296" y="3024"/>
                  <a:ext cx="3264" cy="192"/>
                </a:xfrm>
                <a:prstGeom prst="rect">
                  <a:avLst/>
                </a:prstGeom>
                <a:blipFill dpi="0" rotWithShape="0">
                  <a:blip r:embed="rId2"/>
                  <a:srcRect/>
                  <a:tile tx="0" ty="0" sx="100000" sy="100000" flip="none" algn="tl"/>
                </a:blipFill>
                <a:ln w="28575">
                  <a:solidFill>
                    <a:srgbClr val="0000FF"/>
                  </a:solidFill>
                  <a:miter lim="800000"/>
                  <a:headEnd/>
                  <a:tailEnd/>
                </a:ln>
              </p:spPr>
              <p:txBody>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a:p>
              </p:txBody>
            </p:sp>
            <p:sp>
              <p:nvSpPr>
                <p:cNvPr id="223251" name="Line 58">
                  <a:extLst>
                    <a:ext uri="{FF2B5EF4-FFF2-40B4-BE49-F238E27FC236}">
                      <a16:creationId xmlns:a16="http://schemas.microsoft.com/office/drawing/2014/main" id="{3052FE43-A1C5-4E68-8685-027E9DBF256C}"/>
                    </a:ext>
                  </a:extLst>
                </p:cNvPr>
                <p:cNvSpPr>
                  <a:spLocks noChangeShapeType="1"/>
                </p:cNvSpPr>
                <p:nvPr/>
              </p:nvSpPr>
              <p:spPr bwMode="auto">
                <a:xfrm>
                  <a:off x="1392" y="3120"/>
                  <a:ext cx="3120" cy="0"/>
                </a:xfrm>
                <a:prstGeom prst="line">
                  <a:avLst/>
                </a:prstGeom>
                <a:noFill/>
                <a:ln w="57150">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3252" name="Rectangle 59" descr="25%">
                  <a:extLst>
                    <a:ext uri="{FF2B5EF4-FFF2-40B4-BE49-F238E27FC236}">
                      <a16:creationId xmlns:a16="http://schemas.microsoft.com/office/drawing/2014/main" id="{FFFB229F-DC60-4C36-B4B8-EB1280D5B29C}"/>
                    </a:ext>
                  </a:extLst>
                </p:cNvPr>
                <p:cNvSpPr>
                  <a:spLocks noChangeArrowheads="1"/>
                </p:cNvSpPr>
                <p:nvPr/>
              </p:nvSpPr>
              <p:spPr bwMode="auto">
                <a:xfrm>
                  <a:off x="1248" y="1833"/>
                  <a:ext cx="3370" cy="204"/>
                </a:xfrm>
                <a:prstGeom prst="rect">
                  <a:avLst/>
                </a:prstGeom>
                <a:blipFill dpi="0" rotWithShape="0">
                  <a:blip r:embed="rId3"/>
                  <a:srcRect/>
                  <a:tile tx="0" ty="0" sx="100000" sy="100000" flip="none" algn="tl"/>
                </a:blipFill>
                <a:ln w="28575">
                  <a:solidFill>
                    <a:srgbClr val="CC0000"/>
                  </a:solidFill>
                  <a:miter lim="800000"/>
                  <a:headEnd/>
                  <a:tailEnd/>
                </a:ln>
              </p:spPr>
              <p:txBody>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a:p>
              </p:txBody>
            </p:sp>
            <p:sp>
              <p:nvSpPr>
                <p:cNvPr id="223253" name="Text Box 60">
                  <a:extLst>
                    <a:ext uri="{FF2B5EF4-FFF2-40B4-BE49-F238E27FC236}">
                      <a16:creationId xmlns:a16="http://schemas.microsoft.com/office/drawing/2014/main" id="{0A5958E8-DD74-48A3-887F-4F9EC5E2E530}"/>
                    </a:ext>
                  </a:extLst>
                </p:cNvPr>
                <p:cNvSpPr txBox="1">
                  <a:spLocks noChangeArrowheads="1"/>
                </p:cNvSpPr>
                <p:nvPr/>
              </p:nvSpPr>
              <p:spPr bwMode="auto">
                <a:xfrm>
                  <a:off x="1296" y="1680"/>
                  <a:ext cx="335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a:solidFill>
                        <a:srgbClr val="FF0000"/>
                      </a:solidFill>
                    </a:rPr>
                    <a:t>+  +  +  +  +  +  +  +  +  +  +  +</a:t>
                  </a:r>
                  <a:r>
                    <a:rPr kumimoji="1" lang="en-US" altLang="zh-CN" sz="4000">
                      <a:solidFill>
                        <a:srgbClr val="FF0000"/>
                      </a:solidFill>
                    </a:rPr>
                    <a:t> </a:t>
                  </a:r>
                  <a:endParaRPr kumimoji="1" lang="en-US" altLang="zh-CN" sz="1800">
                    <a:solidFill>
                      <a:srgbClr val="000000"/>
                    </a:solidFill>
                  </a:endParaRPr>
                </a:p>
              </p:txBody>
            </p:sp>
          </p:grpSp>
        </p:grpSp>
        <p:sp>
          <p:nvSpPr>
            <p:cNvPr id="223245" name="Rectangle 61">
              <a:extLst>
                <a:ext uri="{FF2B5EF4-FFF2-40B4-BE49-F238E27FC236}">
                  <a16:creationId xmlns:a16="http://schemas.microsoft.com/office/drawing/2014/main" id="{EBBE4477-2066-400F-9A09-0E0F56977E1F}"/>
                </a:ext>
              </a:extLst>
            </p:cNvPr>
            <p:cNvSpPr>
              <a:spLocks noChangeArrowheads="1"/>
            </p:cNvSpPr>
            <p:nvPr/>
          </p:nvSpPr>
          <p:spPr bwMode="auto">
            <a:xfrm>
              <a:off x="4017" y="1487"/>
              <a:ext cx="350" cy="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a:p>
          </p:txBody>
        </p:sp>
        <p:sp>
          <p:nvSpPr>
            <p:cNvPr id="223246" name="Rectangle 62">
              <a:extLst>
                <a:ext uri="{FF2B5EF4-FFF2-40B4-BE49-F238E27FC236}">
                  <a16:creationId xmlns:a16="http://schemas.microsoft.com/office/drawing/2014/main" id="{76001E03-102E-4AA2-B034-A00DD112F314}"/>
                </a:ext>
              </a:extLst>
            </p:cNvPr>
            <p:cNvSpPr>
              <a:spLocks noChangeArrowheads="1"/>
            </p:cNvSpPr>
            <p:nvPr/>
          </p:nvSpPr>
          <p:spPr bwMode="auto">
            <a:xfrm>
              <a:off x="1571" y="1487"/>
              <a:ext cx="350" cy="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a:p>
          </p:txBody>
        </p:sp>
      </p:grpSp>
      <p:grpSp>
        <p:nvGrpSpPr>
          <p:cNvPr id="10" name="Group 63">
            <a:extLst>
              <a:ext uri="{FF2B5EF4-FFF2-40B4-BE49-F238E27FC236}">
                <a16:creationId xmlns:a16="http://schemas.microsoft.com/office/drawing/2014/main" id="{13FFC946-EE51-497A-A27B-2AE2A7A553EE}"/>
              </a:ext>
            </a:extLst>
          </p:cNvPr>
          <p:cNvGrpSpPr>
            <a:grpSpLocks/>
          </p:cNvGrpSpPr>
          <p:nvPr/>
        </p:nvGrpSpPr>
        <p:grpSpPr bwMode="auto">
          <a:xfrm>
            <a:off x="963613" y="2682875"/>
            <a:ext cx="7239000" cy="2514600"/>
            <a:chOff x="624" y="1536"/>
            <a:chExt cx="4560" cy="1584"/>
          </a:xfrm>
        </p:grpSpPr>
        <p:sp>
          <p:nvSpPr>
            <p:cNvPr id="223236" name="Line 64">
              <a:extLst>
                <a:ext uri="{FF2B5EF4-FFF2-40B4-BE49-F238E27FC236}">
                  <a16:creationId xmlns:a16="http://schemas.microsoft.com/office/drawing/2014/main" id="{F4E95A8B-195D-4776-82F3-C4B604AA6CCF}"/>
                </a:ext>
              </a:extLst>
            </p:cNvPr>
            <p:cNvSpPr>
              <a:spLocks noChangeShapeType="1"/>
            </p:cNvSpPr>
            <p:nvPr/>
          </p:nvSpPr>
          <p:spPr bwMode="auto">
            <a:xfrm>
              <a:off x="624" y="2400"/>
              <a:ext cx="4560" cy="0"/>
            </a:xfrm>
            <a:prstGeom prst="line">
              <a:avLst/>
            </a:prstGeom>
            <a:noFill/>
            <a:ln w="38100">
              <a:solidFill>
                <a:srgbClr val="FF66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23237" name="Group 65">
              <a:extLst>
                <a:ext uri="{FF2B5EF4-FFF2-40B4-BE49-F238E27FC236}">
                  <a16:creationId xmlns:a16="http://schemas.microsoft.com/office/drawing/2014/main" id="{B50B4063-A14F-4A44-AEE6-6758699CC243}"/>
                </a:ext>
              </a:extLst>
            </p:cNvPr>
            <p:cNvGrpSpPr>
              <a:grpSpLocks/>
            </p:cNvGrpSpPr>
            <p:nvPr/>
          </p:nvGrpSpPr>
          <p:grpSpPr bwMode="auto">
            <a:xfrm>
              <a:off x="960" y="1536"/>
              <a:ext cx="3888" cy="1584"/>
              <a:chOff x="960" y="1536"/>
              <a:chExt cx="3888" cy="1584"/>
            </a:xfrm>
          </p:grpSpPr>
          <p:sp>
            <p:nvSpPr>
              <p:cNvPr id="223238" name="Line 66">
                <a:extLst>
                  <a:ext uri="{FF2B5EF4-FFF2-40B4-BE49-F238E27FC236}">
                    <a16:creationId xmlns:a16="http://schemas.microsoft.com/office/drawing/2014/main" id="{C43CC1D9-C31B-493A-9193-67C085A7E43F}"/>
                  </a:ext>
                </a:extLst>
              </p:cNvPr>
              <p:cNvSpPr>
                <a:spLocks noChangeShapeType="1"/>
              </p:cNvSpPr>
              <p:nvPr/>
            </p:nvSpPr>
            <p:spPr bwMode="auto">
              <a:xfrm>
                <a:off x="1536" y="2640"/>
                <a:ext cx="2736" cy="0"/>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3239" name="Line 67">
                <a:extLst>
                  <a:ext uri="{FF2B5EF4-FFF2-40B4-BE49-F238E27FC236}">
                    <a16:creationId xmlns:a16="http://schemas.microsoft.com/office/drawing/2014/main" id="{54963F68-3B25-4B30-8FC5-11764037CE87}"/>
                  </a:ext>
                </a:extLst>
              </p:cNvPr>
              <p:cNvSpPr>
                <a:spLocks noChangeShapeType="1"/>
              </p:cNvSpPr>
              <p:nvPr/>
            </p:nvSpPr>
            <p:spPr bwMode="auto">
              <a:xfrm>
                <a:off x="1536" y="2112"/>
                <a:ext cx="2832" cy="0"/>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3240" name="Arc 68">
                <a:extLst>
                  <a:ext uri="{FF2B5EF4-FFF2-40B4-BE49-F238E27FC236}">
                    <a16:creationId xmlns:a16="http://schemas.microsoft.com/office/drawing/2014/main" id="{758FAB0A-9D4F-4868-99E1-C48EE3B5D044}"/>
                  </a:ext>
                </a:extLst>
              </p:cNvPr>
              <p:cNvSpPr>
                <a:spLocks/>
              </p:cNvSpPr>
              <p:nvPr/>
            </p:nvSpPr>
            <p:spPr bwMode="auto">
              <a:xfrm>
                <a:off x="4320" y="2640"/>
                <a:ext cx="480" cy="48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3241" name="Arc 69">
                <a:extLst>
                  <a:ext uri="{FF2B5EF4-FFF2-40B4-BE49-F238E27FC236}">
                    <a16:creationId xmlns:a16="http://schemas.microsoft.com/office/drawing/2014/main" id="{3FFD1CA5-34A4-498F-A542-24321DB51641}"/>
                  </a:ext>
                </a:extLst>
              </p:cNvPr>
              <p:cNvSpPr>
                <a:spLocks/>
              </p:cNvSpPr>
              <p:nvPr/>
            </p:nvSpPr>
            <p:spPr bwMode="auto">
              <a:xfrm flipH="1">
                <a:off x="960" y="2640"/>
                <a:ext cx="528" cy="48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3242" name="Arc 70">
                <a:extLst>
                  <a:ext uri="{FF2B5EF4-FFF2-40B4-BE49-F238E27FC236}">
                    <a16:creationId xmlns:a16="http://schemas.microsoft.com/office/drawing/2014/main" id="{6ADC76C3-B185-40FF-83D6-EB26A0A71826}"/>
                  </a:ext>
                </a:extLst>
              </p:cNvPr>
              <p:cNvSpPr>
                <a:spLocks/>
              </p:cNvSpPr>
              <p:nvPr/>
            </p:nvSpPr>
            <p:spPr bwMode="auto">
              <a:xfrm flipV="1">
                <a:off x="4368" y="1584"/>
                <a:ext cx="480" cy="52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3243" name="Arc 71">
                <a:extLst>
                  <a:ext uri="{FF2B5EF4-FFF2-40B4-BE49-F238E27FC236}">
                    <a16:creationId xmlns:a16="http://schemas.microsoft.com/office/drawing/2014/main" id="{D5F8644C-4C37-44AE-B81A-EC859F772031}"/>
                  </a:ext>
                </a:extLst>
              </p:cNvPr>
              <p:cNvSpPr>
                <a:spLocks/>
              </p:cNvSpPr>
              <p:nvPr/>
            </p:nvSpPr>
            <p:spPr bwMode="auto">
              <a:xfrm flipH="1" flipV="1">
                <a:off x="1008" y="1536"/>
                <a:ext cx="528" cy="57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258" name="Picture 2" descr="女人头上的电场">
            <a:extLst>
              <a:ext uri="{FF2B5EF4-FFF2-40B4-BE49-F238E27FC236}">
                <a16:creationId xmlns:a16="http://schemas.microsoft.com/office/drawing/2014/main" id="{188F6D44-8611-4DF3-9687-F657FCC7C4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854"/>
          <a:stretch>
            <a:fillRect/>
          </a:stretch>
        </p:blipFill>
        <p:spPr bwMode="auto">
          <a:xfrm>
            <a:off x="2052638" y="244475"/>
            <a:ext cx="5094287" cy="633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AutoShape 2">
            <a:extLst>
              <a:ext uri="{FF2B5EF4-FFF2-40B4-BE49-F238E27FC236}">
                <a16:creationId xmlns:a16="http://schemas.microsoft.com/office/drawing/2014/main" id="{FA192C5B-5F51-4D2F-8B55-ADA15CFED8E8}"/>
              </a:ext>
            </a:extLst>
          </p:cNvPr>
          <p:cNvSpPr>
            <a:spLocks noChangeArrowheads="1"/>
          </p:cNvSpPr>
          <p:nvPr/>
        </p:nvSpPr>
        <p:spPr bwMode="auto">
          <a:xfrm>
            <a:off x="3311525" y="4546600"/>
            <a:ext cx="5399088" cy="1008063"/>
          </a:xfrm>
          <a:prstGeom prst="bevel">
            <a:avLst>
              <a:gd name="adj" fmla="val 4847"/>
            </a:avLst>
          </a:prstGeom>
          <a:solidFill>
            <a:srgbClr val="006666">
              <a:alpha val="59999"/>
            </a:srgbClr>
          </a:solidFill>
          <a:ln w="952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83971" name="AutoShape 3">
            <a:extLst>
              <a:ext uri="{FF2B5EF4-FFF2-40B4-BE49-F238E27FC236}">
                <a16:creationId xmlns:a16="http://schemas.microsoft.com/office/drawing/2014/main" id="{463E995C-67B7-4C96-B24C-99B72500FA90}"/>
              </a:ext>
            </a:extLst>
          </p:cNvPr>
          <p:cNvSpPr>
            <a:spLocks noChangeArrowheads="1"/>
          </p:cNvSpPr>
          <p:nvPr/>
        </p:nvSpPr>
        <p:spPr bwMode="auto">
          <a:xfrm>
            <a:off x="1692275" y="2349500"/>
            <a:ext cx="2087563" cy="1008063"/>
          </a:xfrm>
          <a:prstGeom prst="bevel">
            <a:avLst>
              <a:gd name="adj" fmla="val 4847"/>
            </a:avLst>
          </a:prstGeom>
          <a:solidFill>
            <a:srgbClr val="006666">
              <a:alpha val="59999"/>
            </a:srgbClr>
          </a:solidFill>
          <a:ln w="9525">
            <a:solidFill>
              <a:srgbClr val="000000"/>
            </a:solidFill>
            <a:miter lim="800000"/>
            <a:headEnd/>
            <a:tailEnd/>
          </a:ln>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83972" name="Text Box 4">
            <a:extLst>
              <a:ext uri="{FF2B5EF4-FFF2-40B4-BE49-F238E27FC236}">
                <a16:creationId xmlns:a16="http://schemas.microsoft.com/office/drawing/2014/main" id="{8DC26449-C795-4BB1-9932-B3FC34981C46}"/>
              </a:ext>
            </a:extLst>
          </p:cNvPr>
          <p:cNvSpPr txBox="1">
            <a:spLocks noChangeArrowheads="1"/>
          </p:cNvSpPr>
          <p:nvPr/>
        </p:nvSpPr>
        <p:spPr bwMode="auto">
          <a:xfrm>
            <a:off x="244475" y="239713"/>
            <a:ext cx="18859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a:solidFill>
                  <a:srgbClr val="FFFF00"/>
                </a:solidFill>
                <a:latin typeface="Times New Roman" panose="02020603050405020304" pitchFamily="18" charset="0"/>
              </a:rPr>
              <a:t>二  电势梯度</a:t>
            </a:r>
          </a:p>
        </p:txBody>
      </p:sp>
      <p:sp>
        <p:nvSpPr>
          <p:cNvPr id="83973" name="Text Box 5">
            <a:extLst>
              <a:ext uri="{FF2B5EF4-FFF2-40B4-BE49-F238E27FC236}">
                <a16:creationId xmlns:a16="http://schemas.microsoft.com/office/drawing/2014/main" id="{D58AFF3C-607B-4F00-A768-8EF73C1AB244}"/>
              </a:ext>
            </a:extLst>
          </p:cNvPr>
          <p:cNvSpPr txBox="1">
            <a:spLocks noChangeArrowheads="1"/>
          </p:cNvSpPr>
          <p:nvPr/>
        </p:nvSpPr>
        <p:spPr bwMode="auto">
          <a:xfrm>
            <a:off x="779463" y="692150"/>
            <a:ext cx="83645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a:solidFill>
                  <a:srgbClr val="FFFFFF"/>
                </a:solidFill>
                <a:latin typeface="Times New Roman" panose="02020603050405020304" pitchFamily="18" charset="0"/>
                <a:ea typeface="楷体_GB2312" pitchFamily="49" charset="-122"/>
              </a:rPr>
              <a:t>取两个相邻的等势面，把点电荷从</a:t>
            </a:r>
            <a:r>
              <a:rPr lang="zh-CN" altLang="zh-CN" sz="2400" b="1" i="1">
                <a:solidFill>
                  <a:srgbClr val="66FFFF"/>
                </a:solidFill>
                <a:latin typeface="Times New Roman" panose="02020603050405020304" pitchFamily="18" charset="0"/>
                <a:ea typeface="楷体_GB2312" pitchFamily="49" charset="-122"/>
              </a:rPr>
              <a:t>P</a:t>
            </a:r>
            <a:r>
              <a:rPr lang="zh-CN" altLang="en-US" sz="2400" b="1">
                <a:solidFill>
                  <a:srgbClr val="FFFFFF"/>
                </a:solidFill>
                <a:latin typeface="Times New Roman" panose="02020603050405020304" pitchFamily="18" charset="0"/>
                <a:ea typeface="楷体_GB2312" pitchFamily="49" charset="-122"/>
              </a:rPr>
              <a:t>移到</a:t>
            </a:r>
            <a:r>
              <a:rPr lang="zh-CN" altLang="zh-CN" sz="2400" b="1" i="1">
                <a:solidFill>
                  <a:srgbClr val="66FFFF"/>
                </a:solidFill>
                <a:latin typeface="Times New Roman" panose="02020603050405020304" pitchFamily="18" charset="0"/>
                <a:ea typeface="楷体_GB2312" pitchFamily="49" charset="-122"/>
              </a:rPr>
              <a:t>Q</a:t>
            </a:r>
            <a:r>
              <a:rPr lang="zh-CN" altLang="en-US" sz="2400" b="1">
                <a:solidFill>
                  <a:srgbClr val="FFFFFF"/>
                </a:solidFill>
                <a:latin typeface="Times New Roman" panose="02020603050405020304" pitchFamily="18" charset="0"/>
                <a:ea typeface="楷体_GB2312" pitchFamily="49" charset="-122"/>
              </a:rPr>
              <a:t>，电场力做功为：</a:t>
            </a:r>
          </a:p>
        </p:txBody>
      </p:sp>
      <p:graphicFrame>
        <p:nvGraphicFramePr>
          <p:cNvPr id="83974" name="Object 6">
            <a:extLst>
              <a:ext uri="{FF2B5EF4-FFF2-40B4-BE49-F238E27FC236}">
                <a16:creationId xmlns:a16="http://schemas.microsoft.com/office/drawing/2014/main" id="{CF855705-F5F2-4F69-ADA3-B7E724A8936A}"/>
              </a:ext>
            </a:extLst>
          </p:cNvPr>
          <p:cNvGraphicFramePr>
            <a:graphicFrameLocks/>
          </p:cNvGraphicFramePr>
          <p:nvPr/>
        </p:nvGraphicFramePr>
        <p:xfrm>
          <a:off x="4897438" y="1268413"/>
          <a:ext cx="1279525" cy="392112"/>
        </p:xfrm>
        <a:graphic>
          <a:graphicData uri="http://schemas.openxmlformats.org/presentationml/2006/ole">
            <mc:AlternateContent xmlns:mc="http://schemas.openxmlformats.org/markup-compatibility/2006">
              <mc:Choice xmlns:v="urn:schemas-microsoft-com:vml" Requires="v">
                <p:oleObj r:id="rId2" imgW="2419477" imgH="638082" progId="Equation.3">
                  <p:embed/>
                </p:oleObj>
              </mc:Choice>
              <mc:Fallback>
                <p:oleObj r:id="rId2" imgW="2419477" imgH="638082" progId="Equation.3">
                  <p:embed/>
                  <p:pic>
                    <p:nvPicPr>
                      <p:cNvPr id="0" name="Object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7438" y="1268413"/>
                        <a:ext cx="1279525"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3975" name="Object 7">
            <a:extLst>
              <a:ext uri="{FF2B5EF4-FFF2-40B4-BE49-F238E27FC236}">
                <a16:creationId xmlns:a16="http://schemas.microsoft.com/office/drawing/2014/main" id="{CB73F6A1-6783-4190-8DA7-A499B972D9FA}"/>
              </a:ext>
            </a:extLst>
          </p:cNvPr>
          <p:cNvGraphicFramePr>
            <a:graphicFrameLocks/>
          </p:cNvGraphicFramePr>
          <p:nvPr/>
        </p:nvGraphicFramePr>
        <p:xfrm>
          <a:off x="1254125" y="1255713"/>
          <a:ext cx="3657600" cy="444500"/>
        </p:xfrm>
        <a:graphic>
          <a:graphicData uri="http://schemas.openxmlformats.org/presentationml/2006/ole">
            <mc:AlternateContent xmlns:mc="http://schemas.openxmlformats.org/markup-compatibility/2006">
              <mc:Choice xmlns:v="urn:schemas-microsoft-com:vml" Requires="v">
                <p:oleObj r:id="rId4" imgW="7172201" imgH="743110" progId="Equation.3">
                  <p:embed/>
                </p:oleObj>
              </mc:Choice>
              <mc:Fallback>
                <p:oleObj r:id="rId4" imgW="7172201" imgH="743110" progId="Equation.3">
                  <p:embed/>
                  <p:pic>
                    <p:nvPicPr>
                      <p:cNvPr id="0" name="Object 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4125" y="1255713"/>
                        <a:ext cx="3657600"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3976" name="Object 8">
            <a:extLst>
              <a:ext uri="{FF2B5EF4-FFF2-40B4-BE49-F238E27FC236}">
                <a16:creationId xmlns:a16="http://schemas.microsoft.com/office/drawing/2014/main" id="{680C02D5-69E5-4B0F-BEBF-AAF464E1C7B4}"/>
              </a:ext>
            </a:extLst>
          </p:cNvPr>
          <p:cNvGraphicFramePr>
            <a:graphicFrameLocks/>
          </p:cNvGraphicFramePr>
          <p:nvPr/>
        </p:nvGraphicFramePr>
        <p:xfrm>
          <a:off x="1258888" y="1884363"/>
          <a:ext cx="3643312" cy="392112"/>
        </p:xfrm>
        <a:graphic>
          <a:graphicData uri="http://schemas.openxmlformats.org/presentationml/2006/ole">
            <mc:AlternateContent xmlns:mc="http://schemas.openxmlformats.org/markup-compatibility/2006">
              <mc:Choice xmlns:v="urn:schemas-microsoft-com:vml" Requires="v">
                <p:oleObj r:id="rId6" imgW="7143817" imgH="638082" progId="Equation.3">
                  <p:embed/>
                </p:oleObj>
              </mc:Choice>
              <mc:Fallback>
                <p:oleObj r:id="rId6" imgW="7143817" imgH="638082" progId="Equation.3">
                  <p:embed/>
                  <p:pic>
                    <p:nvPicPr>
                      <p:cNvPr id="0" name="Object 8"/>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8888" y="1884363"/>
                        <a:ext cx="3643312"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3977" name="AutoShape 9">
            <a:extLst>
              <a:ext uri="{FF2B5EF4-FFF2-40B4-BE49-F238E27FC236}">
                <a16:creationId xmlns:a16="http://schemas.microsoft.com/office/drawing/2014/main" id="{107583CB-486A-4D76-BB89-0754ADFB448A}"/>
              </a:ext>
            </a:extLst>
          </p:cNvPr>
          <p:cNvSpPr>
            <a:spLocks/>
          </p:cNvSpPr>
          <p:nvPr/>
        </p:nvSpPr>
        <p:spPr bwMode="auto">
          <a:xfrm>
            <a:off x="909638" y="1347788"/>
            <a:ext cx="277812" cy="792162"/>
          </a:xfrm>
          <a:prstGeom prst="leftBrace">
            <a:avLst>
              <a:gd name="adj1" fmla="val 23762"/>
              <a:gd name="adj2" fmla="val 51528"/>
            </a:avLst>
          </a:prstGeom>
          <a:noFill/>
          <a:ln w="28575">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graphicFrame>
        <p:nvGraphicFramePr>
          <p:cNvPr id="83978" name="Object 10">
            <a:extLst>
              <a:ext uri="{FF2B5EF4-FFF2-40B4-BE49-F238E27FC236}">
                <a16:creationId xmlns:a16="http://schemas.microsoft.com/office/drawing/2014/main" id="{472B281E-F0A4-4215-BA5B-5A74F139665A}"/>
              </a:ext>
            </a:extLst>
          </p:cNvPr>
          <p:cNvGraphicFramePr>
            <a:graphicFrameLocks/>
          </p:cNvGraphicFramePr>
          <p:nvPr/>
        </p:nvGraphicFramePr>
        <p:xfrm>
          <a:off x="2078038" y="2460625"/>
          <a:ext cx="1270000" cy="823913"/>
        </p:xfrm>
        <a:graphic>
          <a:graphicData uri="http://schemas.openxmlformats.org/presentationml/2006/ole">
            <mc:AlternateContent xmlns:mc="http://schemas.openxmlformats.org/markup-compatibility/2006">
              <mc:Choice xmlns:v="urn:schemas-microsoft-com:vml" Requires="v">
                <p:oleObj r:id="rId8" imgW="2390734" imgH="1504923" progId="Equation.3">
                  <p:embed/>
                </p:oleObj>
              </mc:Choice>
              <mc:Fallback>
                <p:oleObj r:id="rId8" imgW="2390734" imgH="1504923" progId="Equation.3">
                  <p:embed/>
                  <p:pic>
                    <p:nvPicPr>
                      <p:cNvPr id="0" name="Object 10"/>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78038" y="2460625"/>
                        <a:ext cx="127000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83979" name="Picture 11">
            <a:extLst>
              <a:ext uri="{FF2B5EF4-FFF2-40B4-BE49-F238E27FC236}">
                <a16:creationId xmlns:a16="http://schemas.microsoft.com/office/drawing/2014/main" id="{5C44CAF9-286D-4196-B3CD-38AC5DD0B5F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10200" y="1198563"/>
            <a:ext cx="3429000" cy="298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80" name="Picture 12">
            <a:extLst>
              <a:ext uri="{FF2B5EF4-FFF2-40B4-BE49-F238E27FC236}">
                <a16:creationId xmlns:a16="http://schemas.microsoft.com/office/drawing/2014/main" id="{FD191312-E3AA-41E4-A686-4395F1B4F72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65863" y="1620838"/>
            <a:ext cx="2022475" cy="172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81" name="Line 13">
            <a:extLst>
              <a:ext uri="{FF2B5EF4-FFF2-40B4-BE49-F238E27FC236}">
                <a16:creationId xmlns:a16="http://schemas.microsoft.com/office/drawing/2014/main" id="{E54B401D-AD71-451F-8722-A786782FF52F}"/>
              </a:ext>
            </a:extLst>
          </p:cNvPr>
          <p:cNvSpPr>
            <a:spLocks noChangeShapeType="1"/>
          </p:cNvSpPr>
          <p:nvPr/>
        </p:nvSpPr>
        <p:spPr bwMode="auto">
          <a:xfrm flipH="1">
            <a:off x="5978525" y="1831975"/>
            <a:ext cx="1600200" cy="2057400"/>
          </a:xfrm>
          <a:prstGeom prst="line">
            <a:avLst/>
          </a:prstGeom>
          <a:noFill/>
          <a:ln w="38100">
            <a:solidFill>
              <a:srgbClr val="00FF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83982" name="Object 14">
            <a:extLst>
              <a:ext uri="{FF2B5EF4-FFF2-40B4-BE49-F238E27FC236}">
                <a16:creationId xmlns:a16="http://schemas.microsoft.com/office/drawing/2014/main" id="{E742F299-C95C-4D21-AF02-6F253C7190CF}"/>
              </a:ext>
            </a:extLst>
          </p:cNvPr>
          <p:cNvGraphicFramePr>
            <a:graphicFrameLocks noChangeAspect="1"/>
          </p:cNvGraphicFramePr>
          <p:nvPr/>
        </p:nvGraphicFramePr>
        <p:xfrm>
          <a:off x="6034088" y="3832225"/>
          <a:ext cx="266700" cy="317500"/>
        </p:xfrm>
        <a:graphic>
          <a:graphicData uri="http://schemas.openxmlformats.org/presentationml/2006/ole">
            <mc:AlternateContent xmlns:mc="http://schemas.openxmlformats.org/markup-compatibility/2006">
              <mc:Choice xmlns:v="urn:schemas-microsoft-com:vml" Requires="v">
                <p:oleObj r:id="rId12" imgW="390551" imgH="485935" progId="Equation.3">
                  <p:embed/>
                </p:oleObj>
              </mc:Choice>
              <mc:Fallback>
                <p:oleObj r:id="rId12" imgW="390551" imgH="485935" progId="Equation.3">
                  <p:embed/>
                  <p:pic>
                    <p:nvPicPr>
                      <p:cNvPr id="0" name="Object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34088" y="3832225"/>
                        <a:ext cx="2667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15">
            <a:extLst>
              <a:ext uri="{FF2B5EF4-FFF2-40B4-BE49-F238E27FC236}">
                <a16:creationId xmlns:a16="http://schemas.microsoft.com/office/drawing/2014/main" id="{68BF689E-5FB5-44C6-9EBB-EBAA844518E7}"/>
              </a:ext>
            </a:extLst>
          </p:cNvPr>
          <p:cNvGrpSpPr>
            <a:grpSpLocks/>
          </p:cNvGrpSpPr>
          <p:nvPr/>
        </p:nvGrpSpPr>
        <p:grpSpPr bwMode="auto">
          <a:xfrm>
            <a:off x="6880225" y="2324100"/>
            <a:ext cx="492125" cy="552450"/>
            <a:chOff x="0" y="0"/>
            <a:chExt cx="310" cy="348"/>
          </a:xfrm>
        </p:grpSpPr>
        <p:sp>
          <p:nvSpPr>
            <p:cNvPr id="225302" name="Freeform 16">
              <a:extLst>
                <a:ext uri="{FF2B5EF4-FFF2-40B4-BE49-F238E27FC236}">
                  <a16:creationId xmlns:a16="http://schemas.microsoft.com/office/drawing/2014/main" id="{DDB584C8-0844-4DDF-BC4D-23A462338965}"/>
                </a:ext>
              </a:extLst>
            </p:cNvPr>
            <p:cNvSpPr>
              <a:spLocks/>
            </p:cNvSpPr>
            <p:nvPr/>
          </p:nvSpPr>
          <p:spPr bwMode="auto">
            <a:xfrm>
              <a:off x="0" y="280"/>
              <a:ext cx="46" cy="68"/>
            </a:xfrm>
            <a:custGeom>
              <a:avLst/>
              <a:gdLst>
                <a:gd name="T0" fmla="*/ 0 w 46"/>
                <a:gd name="T1" fmla="*/ 0 h 68"/>
                <a:gd name="T2" fmla="*/ 45 w 46"/>
                <a:gd name="T3" fmla="*/ 68 h 68"/>
                <a:gd name="T4" fmla="*/ 0 60000 65536"/>
                <a:gd name="T5" fmla="*/ 0 60000 65536"/>
                <a:gd name="T6" fmla="*/ 0 w 46"/>
                <a:gd name="T7" fmla="*/ 0 h 68"/>
                <a:gd name="T8" fmla="*/ 46 w 46"/>
                <a:gd name="T9" fmla="*/ 68 h 68"/>
              </a:gdLst>
              <a:ahLst/>
              <a:cxnLst>
                <a:cxn ang="T4">
                  <a:pos x="T0" y="T1"/>
                </a:cxn>
                <a:cxn ang="T5">
                  <a:pos x="T2" y="T3"/>
                </a:cxn>
              </a:cxnLst>
              <a:rect l="T6" t="T7" r="T8" b="T9"/>
              <a:pathLst>
                <a:path w="46" h="68">
                  <a:moveTo>
                    <a:pt x="0" y="0"/>
                  </a:moveTo>
                  <a:cubicBezTo>
                    <a:pt x="46" y="15"/>
                    <a:pt x="45" y="20"/>
                    <a:pt x="45" y="68"/>
                  </a:cubicBezTo>
                </a:path>
              </a:pathLst>
            </a:custGeom>
            <a:noFill/>
            <a:ln w="57150">
              <a:solidFill>
                <a:srgbClr val="66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225303" name="Object 17">
              <a:extLst>
                <a:ext uri="{FF2B5EF4-FFF2-40B4-BE49-F238E27FC236}">
                  <a16:creationId xmlns:a16="http://schemas.microsoft.com/office/drawing/2014/main" id="{4CE6C39B-2F92-4FBC-A5B0-A0CB61954FF0}"/>
                </a:ext>
              </a:extLst>
            </p:cNvPr>
            <p:cNvGraphicFramePr>
              <a:graphicFrameLocks noChangeAspect="1"/>
            </p:cNvGraphicFramePr>
            <p:nvPr/>
          </p:nvGraphicFramePr>
          <p:xfrm>
            <a:off x="93" y="0"/>
            <a:ext cx="217" cy="304"/>
          </p:xfrm>
          <a:graphic>
            <a:graphicData uri="http://schemas.openxmlformats.org/presentationml/2006/ole">
              <mc:AlternateContent xmlns:mc="http://schemas.openxmlformats.org/markup-compatibility/2006">
                <mc:Choice xmlns:v="urn:schemas-microsoft-com:vml" Requires="v">
                  <p:oleObj r:id="rId14" imgW="104913" imgH="209697" progId="Equation.3">
                    <p:embed/>
                  </p:oleObj>
                </mc:Choice>
                <mc:Fallback>
                  <p:oleObj r:id="rId14" imgW="104913" imgH="209697" progId="Equation.3">
                    <p:embed/>
                    <p:pic>
                      <p:nvPicPr>
                        <p:cNvPr id="0" name="Object 1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3" y="0"/>
                          <a:ext cx="217"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83986" name="Line 18">
            <a:extLst>
              <a:ext uri="{FF2B5EF4-FFF2-40B4-BE49-F238E27FC236}">
                <a16:creationId xmlns:a16="http://schemas.microsoft.com/office/drawing/2014/main" id="{9F99D142-A93D-4C45-8E76-0D7593B00690}"/>
              </a:ext>
            </a:extLst>
          </p:cNvPr>
          <p:cNvSpPr>
            <a:spLocks noChangeShapeType="1"/>
          </p:cNvSpPr>
          <p:nvPr/>
        </p:nvSpPr>
        <p:spPr bwMode="auto">
          <a:xfrm flipV="1">
            <a:off x="6664325" y="1843088"/>
            <a:ext cx="914400" cy="1143000"/>
          </a:xfrm>
          <a:prstGeom prst="line">
            <a:avLst/>
          </a:prstGeom>
          <a:noFill/>
          <a:ln w="38100">
            <a:solidFill>
              <a:srgbClr val="FFCC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83987" name="Object 19">
            <a:extLst>
              <a:ext uri="{FF2B5EF4-FFF2-40B4-BE49-F238E27FC236}">
                <a16:creationId xmlns:a16="http://schemas.microsoft.com/office/drawing/2014/main" id="{E6843AF2-287C-49DB-BE77-427D422BC009}"/>
              </a:ext>
            </a:extLst>
          </p:cNvPr>
          <p:cNvGraphicFramePr>
            <a:graphicFrameLocks noChangeAspect="1"/>
          </p:cNvGraphicFramePr>
          <p:nvPr/>
        </p:nvGraphicFramePr>
        <p:xfrm>
          <a:off x="6858000" y="1793875"/>
          <a:ext cx="438150" cy="352425"/>
        </p:xfrm>
        <a:graphic>
          <a:graphicData uri="http://schemas.openxmlformats.org/presentationml/2006/ole">
            <mc:AlternateContent xmlns:mc="http://schemas.openxmlformats.org/markup-compatibility/2006">
              <mc:Choice xmlns:v="urn:schemas-microsoft-com:vml" Requires="v">
                <p:oleObj r:id="rId16" imgW="638104" imgH="485935" progId="Equation.3">
                  <p:embed/>
                </p:oleObj>
              </mc:Choice>
              <mc:Fallback>
                <p:oleObj r:id="rId16" imgW="638104" imgH="485935" progId="Equation.3">
                  <p:embed/>
                  <p:pic>
                    <p:nvPicPr>
                      <p:cNvPr id="0" name="Object 1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858000" y="1793875"/>
                        <a:ext cx="4381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3988" name="Rectangle 20">
            <a:extLst>
              <a:ext uri="{FF2B5EF4-FFF2-40B4-BE49-F238E27FC236}">
                <a16:creationId xmlns:a16="http://schemas.microsoft.com/office/drawing/2014/main" id="{199F0D87-2E2F-451F-890F-D8EAABE9147D}"/>
              </a:ext>
            </a:extLst>
          </p:cNvPr>
          <p:cNvSpPr>
            <a:spLocks noChangeArrowheads="1"/>
          </p:cNvSpPr>
          <p:nvPr/>
        </p:nvSpPr>
        <p:spPr bwMode="auto">
          <a:xfrm>
            <a:off x="611188" y="3357563"/>
            <a:ext cx="506095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0"/>
              </a:spcBef>
              <a:buClrTx/>
              <a:buSzTx/>
              <a:buFontTx/>
              <a:buNone/>
            </a:pPr>
            <a:r>
              <a:rPr lang="zh-CN" altLang="en-US" sz="2400" b="1">
                <a:solidFill>
                  <a:srgbClr val="FFFFFF"/>
                </a:solidFill>
                <a:latin typeface="楷体_GB2312" pitchFamily="49" charset="-122"/>
                <a:ea typeface="楷体_GB2312" pitchFamily="49" charset="-122"/>
              </a:rPr>
              <a:t>电场强度的大小等于沿过该点等势面法线方向上电势的变化率</a:t>
            </a:r>
          </a:p>
        </p:txBody>
      </p:sp>
      <p:sp>
        <p:nvSpPr>
          <p:cNvPr id="83989" name="Rectangle 21">
            <a:extLst>
              <a:ext uri="{FF2B5EF4-FFF2-40B4-BE49-F238E27FC236}">
                <a16:creationId xmlns:a16="http://schemas.microsoft.com/office/drawing/2014/main" id="{9C316616-24ED-4C79-AE3C-E485E3021128}"/>
              </a:ext>
            </a:extLst>
          </p:cNvPr>
          <p:cNvSpPr>
            <a:spLocks noChangeArrowheads="1"/>
          </p:cNvSpPr>
          <p:nvPr/>
        </p:nvSpPr>
        <p:spPr bwMode="auto">
          <a:xfrm>
            <a:off x="611188" y="5589588"/>
            <a:ext cx="79248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0"/>
              </a:spcBef>
              <a:buClrTx/>
              <a:buSzTx/>
              <a:buFontTx/>
              <a:buNone/>
            </a:pPr>
            <a:r>
              <a:rPr lang="zh-CN" altLang="en-US" sz="2400" b="1">
                <a:solidFill>
                  <a:srgbClr val="FFFFFF"/>
                </a:solidFill>
                <a:latin typeface="楷体_GB2312" pitchFamily="49" charset="-122"/>
                <a:ea typeface="楷体_GB2312" pitchFamily="49" charset="-122"/>
              </a:rPr>
              <a:t>某点的电场强度等于该点电势梯度的负值，这就是电势与电场强度的微分关系。 </a:t>
            </a:r>
          </a:p>
        </p:txBody>
      </p:sp>
      <p:graphicFrame>
        <p:nvGraphicFramePr>
          <p:cNvPr id="83990" name="Object 22">
            <a:extLst>
              <a:ext uri="{FF2B5EF4-FFF2-40B4-BE49-F238E27FC236}">
                <a16:creationId xmlns:a16="http://schemas.microsoft.com/office/drawing/2014/main" id="{C0AC8285-A980-4D53-973A-3218C494DC35}"/>
              </a:ext>
            </a:extLst>
          </p:cNvPr>
          <p:cNvGraphicFramePr>
            <a:graphicFrameLocks/>
          </p:cNvGraphicFramePr>
          <p:nvPr/>
        </p:nvGraphicFramePr>
        <p:xfrm>
          <a:off x="3419475" y="4581525"/>
          <a:ext cx="5192713" cy="900113"/>
        </p:xfrm>
        <a:graphic>
          <a:graphicData uri="http://schemas.openxmlformats.org/presentationml/2006/ole">
            <mc:AlternateContent xmlns:mc="http://schemas.openxmlformats.org/markup-compatibility/2006">
              <mc:Choice xmlns:v="urn:schemas-microsoft-com:vml" Requires="v">
                <p:oleObj r:id="rId18" imgW="10239484" imgH="1657430" progId="Equation.3">
                  <p:embed/>
                </p:oleObj>
              </mc:Choice>
              <mc:Fallback>
                <p:oleObj r:id="rId18" imgW="10239484" imgH="1657430" progId="Equation.3">
                  <p:embed/>
                  <p:pic>
                    <p:nvPicPr>
                      <p:cNvPr id="0" name="Object 22"/>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419475" y="4581525"/>
                        <a:ext cx="5192713"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3991" name="Text Box 23">
            <a:extLst>
              <a:ext uri="{FF2B5EF4-FFF2-40B4-BE49-F238E27FC236}">
                <a16:creationId xmlns:a16="http://schemas.microsoft.com/office/drawing/2014/main" id="{EA426AF2-FCF3-44B2-81D6-B06BE2C1CBE4}"/>
              </a:ext>
            </a:extLst>
          </p:cNvPr>
          <p:cNvSpPr txBox="1">
            <a:spLocks noChangeArrowheads="1"/>
          </p:cNvSpPr>
          <p:nvPr/>
        </p:nvSpPr>
        <p:spPr bwMode="auto">
          <a:xfrm>
            <a:off x="611188" y="4797425"/>
            <a:ext cx="28082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a:solidFill>
                  <a:srgbClr val="FFFFFF"/>
                </a:solidFill>
                <a:latin typeface="楷体_GB2312" pitchFamily="49" charset="-122"/>
                <a:ea typeface="楷体_GB2312" pitchFamily="49" charset="-122"/>
              </a:rPr>
              <a:t>在直角坐标系中：</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3972"/>
                                        </p:tgtEl>
                                        <p:attrNameLst>
                                          <p:attrName>style.visibility</p:attrName>
                                        </p:attrNameLst>
                                      </p:cBhvr>
                                      <p:to>
                                        <p:strVal val="visible"/>
                                      </p:to>
                                    </p:set>
                                    <p:animEffect transition="in" filter="wipe(left)">
                                      <p:cBhvr>
                                        <p:cTn id="7" dur="500"/>
                                        <p:tgtEl>
                                          <p:spTgt spid="839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83979"/>
                                        </p:tgtEl>
                                        <p:attrNameLst>
                                          <p:attrName>style.visibility</p:attrName>
                                        </p:attrNameLst>
                                      </p:cBhvr>
                                      <p:to>
                                        <p:strVal val="visible"/>
                                      </p:to>
                                    </p:set>
                                    <p:animEffect transition="in" filter="blinds(horizontal)">
                                      <p:cBhvr>
                                        <p:cTn id="12" dur="500"/>
                                        <p:tgtEl>
                                          <p:spTgt spid="8397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3973"/>
                                        </p:tgtEl>
                                        <p:attrNameLst>
                                          <p:attrName>style.visibility</p:attrName>
                                        </p:attrNameLst>
                                      </p:cBhvr>
                                      <p:to>
                                        <p:strVal val="visible"/>
                                      </p:to>
                                    </p:set>
                                    <p:animEffect transition="in" filter="wipe(left)">
                                      <p:cBhvr>
                                        <p:cTn id="17" dur="500"/>
                                        <p:tgtEl>
                                          <p:spTgt spid="8397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83980"/>
                                        </p:tgtEl>
                                        <p:attrNameLst>
                                          <p:attrName>style.visibility</p:attrName>
                                        </p:attrNameLst>
                                      </p:cBhvr>
                                      <p:to>
                                        <p:strVal val="visible"/>
                                      </p:to>
                                    </p:set>
                                    <p:animEffect transition="in" filter="wipe(left)">
                                      <p:cBhvr>
                                        <p:cTn id="22" dur="500"/>
                                        <p:tgtEl>
                                          <p:spTgt spid="8398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83981"/>
                                        </p:tgtEl>
                                        <p:attrNameLst>
                                          <p:attrName>style.visibility</p:attrName>
                                        </p:attrNameLst>
                                      </p:cBhvr>
                                      <p:to>
                                        <p:strVal val="visible"/>
                                      </p:to>
                                    </p:set>
                                    <p:animEffect transition="in" filter="wipe(up)">
                                      <p:cBhvr>
                                        <p:cTn id="27" dur="500"/>
                                        <p:tgtEl>
                                          <p:spTgt spid="83981"/>
                                        </p:tgtEl>
                                      </p:cBhvr>
                                    </p:animEffect>
                                  </p:childTnLst>
                                </p:cTn>
                              </p:par>
                            </p:childTnLst>
                          </p:cTn>
                        </p:par>
                        <p:par>
                          <p:cTn id="28" fill="hold" nodeType="afterGroup">
                            <p:stCondLst>
                              <p:cond delay="500"/>
                            </p:stCondLst>
                            <p:childTnLst>
                              <p:par>
                                <p:cTn id="29" presetID="1" presetClass="entr" presetSubtype="0" fill="hold" nodeType="afterEffect">
                                  <p:stCondLst>
                                    <p:cond delay="0"/>
                                  </p:stCondLst>
                                  <p:childTnLst>
                                    <p:set>
                                      <p:cBhvr>
                                        <p:cTn id="30" dur="1" fill="hold">
                                          <p:stCondLst>
                                            <p:cond delay="499"/>
                                          </p:stCondLst>
                                        </p:cTn>
                                        <p:tgtEl>
                                          <p:spTgt spid="8398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nodeType="clickEffect">
                                  <p:stCondLst>
                                    <p:cond delay="0"/>
                                  </p:stCondLst>
                                  <p:childTnLst>
                                    <p:set>
                                      <p:cBhvr>
                                        <p:cTn id="38" dur="1" fill="hold">
                                          <p:stCondLst>
                                            <p:cond delay="0"/>
                                          </p:stCondLst>
                                        </p:cTn>
                                        <p:tgtEl>
                                          <p:spTgt spid="83975"/>
                                        </p:tgtEl>
                                        <p:attrNameLst>
                                          <p:attrName>style.visibility</p:attrName>
                                        </p:attrNameLst>
                                      </p:cBhvr>
                                      <p:to>
                                        <p:strVal val="visible"/>
                                      </p:to>
                                    </p:set>
                                    <p:animEffect transition="in" filter="wipe(left)">
                                      <p:cBhvr>
                                        <p:cTn id="39" dur="500"/>
                                        <p:tgtEl>
                                          <p:spTgt spid="83975"/>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4" fill="hold" nodeType="clickEffect">
                                  <p:stCondLst>
                                    <p:cond delay="0"/>
                                  </p:stCondLst>
                                  <p:childTnLst>
                                    <p:set>
                                      <p:cBhvr>
                                        <p:cTn id="43" dur="1" fill="hold">
                                          <p:stCondLst>
                                            <p:cond delay="0"/>
                                          </p:stCondLst>
                                        </p:cTn>
                                        <p:tgtEl>
                                          <p:spTgt spid="83986"/>
                                        </p:tgtEl>
                                        <p:attrNameLst>
                                          <p:attrName>style.visibility</p:attrName>
                                        </p:attrNameLst>
                                      </p:cBhvr>
                                      <p:to>
                                        <p:strVal val="visible"/>
                                      </p:to>
                                    </p:set>
                                    <p:animEffect transition="in" filter="wipe(down)">
                                      <p:cBhvr>
                                        <p:cTn id="44" dur="500"/>
                                        <p:tgtEl>
                                          <p:spTgt spid="83986"/>
                                        </p:tgtEl>
                                      </p:cBhvr>
                                    </p:animEffect>
                                  </p:childTnLst>
                                </p:cTn>
                              </p:par>
                            </p:childTnLst>
                          </p:cTn>
                        </p:par>
                        <p:par>
                          <p:cTn id="45" fill="hold" nodeType="afterGroup">
                            <p:stCondLst>
                              <p:cond delay="500"/>
                            </p:stCondLst>
                            <p:childTnLst>
                              <p:par>
                                <p:cTn id="46" presetID="1" presetClass="entr" presetSubtype="0" fill="hold" nodeType="afterEffect">
                                  <p:stCondLst>
                                    <p:cond delay="0"/>
                                  </p:stCondLst>
                                  <p:childTnLst>
                                    <p:set>
                                      <p:cBhvr>
                                        <p:cTn id="47" dur="1" fill="hold">
                                          <p:stCondLst>
                                            <p:cond delay="499"/>
                                          </p:stCondLst>
                                        </p:cTn>
                                        <p:tgtEl>
                                          <p:spTgt spid="83987"/>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83974"/>
                                        </p:tgtEl>
                                        <p:attrNameLst>
                                          <p:attrName>style.visibility</p:attrName>
                                        </p:attrNameLst>
                                      </p:cBhvr>
                                      <p:to>
                                        <p:strVal val="visible"/>
                                      </p:to>
                                    </p:set>
                                    <p:animEffect transition="in" filter="wipe(left)">
                                      <p:cBhvr>
                                        <p:cTn id="52" dur="500"/>
                                        <p:tgtEl>
                                          <p:spTgt spid="8397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83976"/>
                                        </p:tgtEl>
                                        <p:attrNameLst>
                                          <p:attrName>style.visibility</p:attrName>
                                        </p:attrNameLst>
                                      </p:cBhvr>
                                      <p:to>
                                        <p:strVal val="visible"/>
                                      </p:to>
                                    </p:set>
                                    <p:animEffect transition="in" filter="wipe(left)">
                                      <p:cBhvr>
                                        <p:cTn id="57" dur="500"/>
                                        <p:tgtEl>
                                          <p:spTgt spid="83976"/>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83977"/>
                                        </p:tgtEl>
                                        <p:attrNameLst>
                                          <p:attrName>style.visibility</p:attrName>
                                        </p:attrNameLst>
                                      </p:cBhvr>
                                      <p:to>
                                        <p:strVal val="visible"/>
                                      </p:to>
                                    </p:set>
                                    <p:animEffect transition="in" filter="wipe(up)">
                                      <p:cBhvr>
                                        <p:cTn id="62" dur="500"/>
                                        <p:tgtEl>
                                          <p:spTgt spid="83977"/>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83978"/>
                                        </p:tgtEl>
                                        <p:attrNameLst>
                                          <p:attrName>style.visibility</p:attrName>
                                        </p:attrNameLst>
                                      </p:cBhvr>
                                      <p:to>
                                        <p:strVal val="visible"/>
                                      </p:to>
                                    </p:set>
                                    <p:animEffect transition="in" filter="wipe(left)">
                                      <p:cBhvr>
                                        <p:cTn id="67" dur="500"/>
                                        <p:tgtEl>
                                          <p:spTgt spid="83978"/>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83971"/>
                                        </p:tgtEl>
                                        <p:attrNameLst>
                                          <p:attrName>style.visibility</p:attrName>
                                        </p:attrNameLst>
                                      </p:cBhvr>
                                      <p:to>
                                        <p:strVal val="visible"/>
                                      </p:to>
                                    </p:set>
                                    <p:animEffect transition="in" filter="wipe(left)">
                                      <p:cBhvr>
                                        <p:cTn id="70" dur="2000"/>
                                        <p:tgtEl>
                                          <p:spTgt spid="83971"/>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83988"/>
                                        </p:tgtEl>
                                        <p:attrNameLst>
                                          <p:attrName>style.visibility</p:attrName>
                                        </p:attrNameLst>
                                      </p:cBhvr>
                                      <p:to>
                                        <p:strVal val="visible"/>
                                      </p:to>
                                    </p:set>
                                    <p:animEffect transition="in" filter="wipe(left)">
                                      <p:cBhvr>
                                        <p:cTn id="75" dur="500"/>
                                        <p:tgtEl>
                                          <p:spTgt spid="83988"/>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83991"/>
                                        </p:tgtEl>
                                        <p:attrNameLst>
                                          <p:attrName>style.visibility</p:attrName>
                                        </p:attrNameLst>
                                      </p:cBhvr>
                                      <p:to>
                                        <p:strVal val="visible"/>
                                      </p:to>
                                    </p:set>
                                    <p:animEffect transition="in" filter="wipe(left)">
                                      <p:cBhvr>
                                        <p:cTn id="80" dur="500"/>
                                        <p:tgtEl>
                                          <p:spTgt spid="83991"/>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nodeType="clickEffect">
                                  <p:stCondLst>
                                    <p:cond delay="0"/>
                                  </p:stCondLst>
                                  <p:childTnLst>
                                    <p:set>
                                      <p:cBhvr>
                                        <p:cTn id="84" dur="1" fill="hold">
                                          <p:stCondLst>
                                            <p:cond delay="0"/>
                                          </p:stCondLst>
                                        </p:cTn>
                                        <p:tgtEl>
                                          <p:spTgt spid="83990"/>
                                        </p:tgtEl>
                                        <p:attrNameLst>
                                          <p:attrName>style.visibility</p:attrName>
                                        </p:attrNameLst>
                                      </p:cBhvr>
                                      <p:to>
                                        <p:strVal val="visible"/>
                                      </p:to>
                                    </p:set>
                                    <p:animEffect transition="in" filter="wipe(left)">
                                      <p:cBhvr>
                                        <p:cTn id="85" dur="500"/>
                                        <p:tgtEl>
                                          <p:spTgt spid="83990"/>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83970"/>
                                        </p:tgtEl>
                                        <p:attrNameLst>
                                          <p:attrName>style.visibility</p:attrName>
                                        </p:attrNameLst>
                                      </p:cBhvr>
                                      <p:to>
                                        <p:strVal val="visible"/>
                                      </p:to>
                                    </p:set>
                                    <p:animEffect transition="in" filter="wipe(left)">
                                      <p:cBhvr>
                                        <p:cTn id="88" dur="2000"/>
                                        <p:tgtEl>
                                          <p:spTgt spid="83970"/>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83989"/>
                                        </p:tgtEl>
                                        <p:attrNameLst>
                                          <p:attrName>style.visibility</p:attrName>
                                        </p:attrNameLst>
                                      </p:cBhvr>
                                      <p:to>
                                        <p:strVal val="visible"/>
                                      </p:to>
                                    </p:set>
                                    <p:animEffect transition="in" filter="wipe(left)">
                                      <p:cBhvr>
                                        <p:cTn id="93" dur="500"/>
                                        <p:tgtEl>
                                          <p:spTgt spid="839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0" grpId="0" animBg="1"/>
      <p:bldP spid="83971" grpId="0" animBg="1"/>
      <p:bldP spid="83972" grpId="0" autoUpdateAnimBg="0"/>
      <p:bldP spid="83973" grpId="0" autoUpdateAnimBg="0"/>
      <p:bldP spid="83977" grpId="0" animBg="1"/>
      <p:bldP spid="83988" grpId="0" autoUpdateAnimBg="0"/>
      <p:bldP spid="83989" grpId="0" autoUpdateAnimBg="0"/>
      <p:bldP spid="83991" grpId="0" autoUpdateAnimBg="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3234" name="Object 2">
            <a:extLst>
              <a:ext uri="{FF2B5EF4-FFF2-40B4-BE49-F238E27FC236}">
                <a16:creationId xmlns:a16="http://schemas.microsoft.com/office/drawing/2014/main" id="{8D04F33F-D237-4E02-8697-7ECF30C41DE4}"/>
              </a:ext>
            </a:extLst>
          </p:cNvPr>
          <p:cNvGraphicFramePr>
            <a:graphicFrameLocks noChangeAspect="1"/>
          </p:cNvGraphicFramePr>
          <p:nvPr/>
        </p:nvGraphicFramePr>
        <p:xfrm>
          <a:off x="2357438" y="2571750"/>
          <a:ext cx="6070600" cy="1076325"/>
        </p:xfrm>
        <a:graphic>
          <a:graphicData uri="http://schemas.openxmlformats.org/presentationml/2006/ole">
            <mc:AlternateContent xmlns:mc="http://schemas.openxmlformats.org/markup-compatibility/2006">
              <mc:Choice xmlns:v="urn:schemas-microsoft-com:vml" Requires="v">
                <p:oleObj name="Equation" r:id="rId2" imgW="2314564" imgH="333428" progId="Equation.DSMT4">
                  <p:embed/>
                </p:oleObj>
              </mc:Choice>
              <mc:Fallback>
                <p:oleObj name="Equation" r:id="rId2" imgW="2314564" imgH="333428" progId="Equation.DSMT4">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7438" y="2571750"/>
                        <a:ext cx="60706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3">
            <a:extLst>
              <a:ext uri="{FF2B5EF4-FFF2-40B4-BE49-F238E27FC236}">
                <a16:creationId xmlns:a16="http://schemas.microsoft.com/office/drawing/2014/main" id="{1EDF01D1-C03D-4E77-A2E3-81BD1280F764}"/>
              </a:ext>
            </a:extLst>
          </p:cNvPr>
          <p:cNvGrpSpPr>
            <a:grpSpLocks/>
          </p:cNvGrpSpPr>
          <p:nvPr/>
        </p:nvGrpSpPr>
        <p:grpSpPr bwMode="auto">
          <a:xfrm>
            <a:off x="1857375" y="3567113"/>
            <a:ext cx="6864350" cy="684212"/>
            <a:chOff x="1584" y="2400"/>
            <a:chExt cx="4324" cy="431"/>
          </a:xfrm>
        </p:grpSpPr>
        <p:sp>
          <p:nvSpPr>
            <p:cNvPr id="226329" name="Rectangle 4">
              <a:extLst>
                <a:ext uri="{FF2B5EF4-FFF2-40B4-BE49-F238E27FC236}">
                  <a16:creationId xmlns:a16="http://schemas.microsoft.com/office/drawing/2014/main" id="{A6F5A8A9-4E0F-4BC1-9E0B-08A914F63A06}"/>
                </a:ext>
              </a:extLst>
            </p:cNvPr>
            <p:cNvSpPr>
              <a:spLocks noChangeArrowheads="1"/>
            </p:cNvSpPr>
            <p:nvPr/>
          </p:nvSpPr>
          <p:spPr bwMode="auto">
            <a:xfrm>
              <a:off x="1584" y="2400"/>
              <a:ext cx="264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2800">
                <a:latin typeface="Times New Roman" panose="02020603050405020304" pitchFamily="18" charset="0"/>
                <a:ea typeface="华文中宋" panose="02010600040101010101" pitchFamily="2" charset="-122"/>
              </a:endParaRPr>
            </a:p>
          </p:txBody>
        </p:sp>
        <p:graphicFrame>
          <p:nvGraphicFramePr>
            <p:cNvPr id="226330" name="Object 6">
              <a:extLst>
                <a:ext uri="{FF2B5EF4-FFF2-40B4-BE49-F238E27FC236}">
                  <a16:creationId xmlns:a16="http://schemas.microsoft.com/office/drawing/2014/main" id="{9E8D5677-B093-41CF-8D1C-650BA43F2988}"/>
                </a:ext>
              </a:extLst>
            </p:cNvPr>
            <p:cNvGraphicFramePr>
              <a:graphicFrameLocks noChangeAspect="1"/>
            </p:cNvGraphicFramePr>
            <p:nvPr/>
          </p:nvGraphicFramePr>
          <p:xfrm>
            <a:off x="1898" y="2471"/>
            <a:ext cx="1106" cy="360"/>
          </p:xfrm>
          <a:graphic>
            <a:graphicData uri="http://schemas.openxmlformats.org/presentationml/2006/ole">
              <mc:AlternateContent xmlns:mc="http://schemas.openxmlformats.org/markup-compatibility/2006">
                <mc:Choice xmlns:v="urn:schemas-microsoft-com:vml" Requires="v">
                  <p:oleObj name="Equation" r:id="rId4" imgW="542891" imgH="133443" progId="Equation.DSMT4">
                    <p:embed/>
                  </p:oleObj>
                </mc:Choice>
                <mc:Fallback>
                  <p:oleObj name="Equation" r:id="rId4" imgW="542891" imgH="133443"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8" y="2471"/>
                          <a:ext cx="1106" cy="360"/>
                        </a:xfrm>
                        <a:prstGeom prst="rect">
                          <a:avLst/>
                        </a:prstGeom>
                        <a:noFill/>
                        <a:ln>
                          <a:noFill/>
                        </a:ln>
                        <a:extLst>
                          <a:ext uri="{909E8E84-426E-40DD-AFC4-6F175D3DCCD1}">
                            <a14:hiddenFill xmlns:a14="http://schemas.microsoft.com/office/drawing/2010/main">
                              <a:solidFill>
                                <a:srgbClr val="EFC1EE"/>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sp>
          <p:nvSpPr>
            <p:cNvPr id="226331" name="Text Box 6">
              <a:extLst>
                <a:ext uri="{FF2B5EF4-FFF2-40B4-BE49-F238E27FC236}">
                  <a16:creationId xmlns:a16="http://schemas.microsoft.com/office/drawing/2014/main" id="{ECCB1DB3-0871-41BD-B11D-26FEA1FEF661}"/>
                </a:ext>
              </a:extLst>
            </p:cNvPr>
            <p:cNvSpPr txBox="1">
              <a:spLocks noChangeArrowheads="1"/>
            </p:cNvSpPr>
            <p:nvPr/>
          </p:nvSpPr>
          <p:spPr bwMode="auto">
            <a:xfrm>
              <a:off x="2857" y="2443"/>
              <a:ext cx="305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800" b="1">
                  <a:solidFill>
                    <a:srgbClr val="FF0000"/>
                  </a:solidFill>
                  <a:latin typeface="Times New Roman" panose="02020603050405020304" pitchFamily="18" charset="0"/>
                  <a:ea typeface="华文中宋" panose="02010600040101010101" pitchFamily="2" charset="-122"/>
                </a:rPr>
                <a:t>    </a:t>
              </a:r>
              <a:r>
                <a:rPr kumimoji="1" lang="zh-CN" altLang="en-US" sz="2800" b="1">
                  <a:solidFill>
                    <a:srgbClr val="FF0000"/>
                  </a:solidFill>
                  <a:latin typeface="Times New Roman" panose="02020603050405020304" pitchFamily="18" charset="0"/>
                  <a:ea typeface="华文中宋" panose="02010600040101010101" pitchFamily="2" charset="-122"/>
                </a:rPr>
                <a:t>电势梯度</a:t>
              </a:r>
              <a:r>
                <a:rPr kumimoji="1" lang="zh-CN" altLang="en-US" sz="2800" b="1">
                  <a:solidFill>
                    <a:srgbClr val="FFFFFF"/>
                  </a:solidFill>
                  <a:latin typeface="Times New Roman" panose="02020603050405020304" pitchFamily="18" charset="0"/>
                  <a:ea typeface="华文中宋" panose="02010600040101010101" pitchFamily="2" charset="-122"/>
                </a:rPr>
                <a:t>（单位：</a:t>
              </a:r>
              <a:r>
                <a:rPr kumimoji="1" lang="en-US" altLang="zh-CN" sz="2800" b="1">
                  <a:solidFill>
                    <a:srgbClr val="FFFFFF"/>
                  </a:solidFill>
                  <a:latin typeface="Times New Roman" panose="02020603050405020304" pitchFamily="18" charset="0"/>
                  <a:ea typeface="华文中宋" panose="02010600040101010101" pitchFamily="2" charset="-122"/>
                </a:rPr>
                <a:t>V/m)</a:t>
              </a:r>
              <a:endParaRPr kumimoji="1" lang="en-US" altLang="zh-CN" sz="2800">
                <a:solidFill>
                  <a:srgbClr val="FFFFFF"/>
                </a:solidFill>
                <a:latin typeface="Times New Roman" panose="02020603050405020304" pitchFamily="18" charset="0"/>
                <a:ea typeface="华文中宋" panose="02010600040101010101" pitchFamily="2" charset="-122"/>
              </a:endParaRPr>
            </a:p>
          </p:txBody>
        </p:sp>
      </p:grpSp>
      <p:sp>
        <p:nvSpPr>
          <p:cNvPr id="223239" name="Text Box 7">
            <a:extLst>
              <a:ext uri="{FF2B5EF4-FFF2-40B4-BE49-F238E27FC236}">
                <a16:creationId xmlns:a16="http://schemas.microsoft.com/office/drawing/2014/main" id="{11AFCF9B-047B-4303-A4E0-81D7990AA757}"/>
              </a:ext>
            </a:extLst>
          </p:cNvPr>
          <p:cNvSpPr txBox="1">
            <a:spLocks noChangeArrowheads="1"/>
          </p:cNvSpPr>
          <p:nvPr/>
        </p:nvSpPr>
        <p:spPr bwMode="auto">
          <a:xfrm>
            <a:off x="1357313" y="2133600"/>
            <a:ext cx="3962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800">
                <a:solidFill>
                  <a:srgbClr val="0070C0"/>
                </a:solidFill>
                <a:latin typeface="Times New Roman" panose="02020603050405020304" pitchFamily="18" charset="0"/>
                <a:ea typeface="华文中宋" panose="02010600040101010101" pitchFamily="2" charset="-122"/>
                <a:cs typeface="Times New Roman" panose="02020603050405020304" pitchFamily="18" charset="0"/>
              </a:rPr>
              <a:t>♦ </a:t>
            </a:r>
            <a:r>
              <a:rPr kumimoji="1" lang="zh-CN" altLang="en-US" sz="28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直角坐标系中</a:t>
            </a:r>
          </a:p>
        </p:txBody>
      </p:sp>
      <p:sp>
        <p:nvSpPr>
          <p:cNvPr id="24583" name="Text Box 9">
            <a:extLst>
              <a:ext uri="{FF2B5EF4-FFF2-40B4-BE49-F238E27FC236}">
                <a16:creationId xmlns:a16="http://schemas.microsoft.com/office/drawing/2014/main" id="{44ED2C96-323D-4656-9499-F35741551E06}"/>
              </a:ext>
            </a:extLst>
          </p:cNvPr>
          <p:cNvSpPr txBox="1">
            <a:spLocks noChangeArrowheads="1"/>
          </p:cNvSpPr>
          <p:nvPr/>
        </p:nvSpPr>
        <p:spPr bwMode="auto">
          <a:xfrm>
            <a:off x="1357313" y="4176713"/>
            <a:ext cx="7162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800">
                <a:solidFill>
                  <a:srgbClr val="0070C0"/>
                </a:solidFill>
                <a:latin typeface="Times New Roman" panose="02020603050405020304" pitchFamily="18" charset="0"/>
                <a:ea typeface="华文中宋" panose="02010600040101010101" pitchFamily="2" charset="-122"/>
                <a:cs typeface="Times New Roman" panose="02020603050405020304" pitchFamily="18" charset="0"/>
              </a:rPr>
              <a:t>♦</a:t>
            </a:r>
            <a:r>
              <a:rPr kumimoji="1" lang="en-US" altLang="zh-CN" sz="280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 </a:t>
            </a:r>
            <a:r>
              <a:rPr kumimoji="1" lang="zh-CN" altLang="en-US" sz="28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为求电场强度 提供了一种</a:t>
            </a:r>
            <a:r>
              <a:rPr kumimoji="1" lang="zh-CN" altLang="en-US" sz="2800" b="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新</a:t>
            </a:r>
            <a:r>
              <a:rPr kumimoji="1" lang="zh-CN" altLang="en-US" sz="28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的途径</a:t>
            </a:r>
          </a:p>
        </p:txBody>
      </p:sp>
      <p:grpSp>
        <p:nvGrpSpPr>
          <p:cNvPr id="3" name="Group 11">
            <a:extLst>
              <a:ext uri="{FF2B5EF4-FFF2-40B4-BE49-F238E27FC236}">
                <a16:creationId xmlns:a16="http://schemas.microsoft.com/office/drawing/2014/main" id="{1919F489-8D0A-46EE-B160-3F92F4975CA4}"/>
              </a:ext>
            </a:extLst>
          </p:cNvPr>
          <p:cNvGrpSpPr>
            <a:grpSpLocks/>
          </p:cNvGrpSpPr>
          <p:nvPr/>
        </p:nvGrpSpPr>
        <p:grpSpPr bwMode="auto">
          <a:xfrm>
            <a:off x="714375" y="5072063"/>
            <a:ext cx="3019425" cy="1066800"/>
            <a:chOff x="850" y="3321"/>
            <a:chExt cx="1902" cy="672"/>
          </a:xfrm>
        </p:grpSpPr>
        <p:grpSp>
          <p:nvGrpSpPr>
            <p:cNvPr id="226325" name="Group 12">
              <a:extLst>
                <a:ext uri="{FF2B5EF4-FFF2-40B4-BE49-F238E27FC236}">
                  <a16:creationId xmlns:a16="http://schemas.microsoft.com/office/drawing/2014/main" id="{C86E12B0-DF3A-472B-93A0-3FD6D1B23606}"/>
                </a:ext>
              </a:extLst>
            </p:cNvPr>
            <p:cNvGrpSpPr>
              <a:grpSpLocks/>
            </p:cNvGrpSpPr>
            <p:nvPr/>
          </p:nvGrpSpPr>
          <p:grpSpPr bwMode="auto">
            <a:xfrm>
              <a:off x="850" y="3474"/>
              <a:ext cx="1845" cy="327"/>
              <a:chOff x="342" y="3321"/>
              <a:chExt cx="1845" cy="327"/>
            </a:xfrm>
          </p:grpSpPr>
          <p:sp>
            <p:nvSpPr>
              <p:cNvPr id="226327" name="Text Box 13">
                <a:extLst>
                  <a:ext uri="{FF2B5EF4-FFF2-40B4-BE49-F238E27FC236}">
                    <a16:creationId xmlns:a16="http://schemas.microsoft.com/office/drawing/2014/main" id="{387EDF81-D4B4-4912-A0AA-063DE1A28617}"/>
                  </a:ext>
                </a:extLst>
              </p:cNvPr>
              <p:cNvSpPr txBox="1">
                <a:spLocks noChangeArrowheads="1"/>
              </p:cNvSpPr>
              <p:nvPr/>
            </p:nvSpPr>
            <p:spPr bwMode="auto">
              <a:xfrm>
                <a:off x="342" y="3321"/>
                <a:ext cx="184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zh-CN" altLang="en-US" sz="2800">
                    <a:solidFill>
                      <a:srgbClr val="FFFFFF"/>
                    </a:solidFill>
                    <a:latin typeface="Times New Roman" panose="02020603050405020304" pitchFamily="18" charset="0"/>
                    <a:ea typeface="华文中宋" panose="02010600040101010101" pitchFamily="2" charset="-122"/>
                  </a:rPr>
                  <a:t>求    的三种方法</a:t>
                </a:r>
              </a:p>
            </p:txBody>
          </p:sp>
          <p:graphicFrame>
            <p:nvGraphicFramePr>
              <p:cNvPr id="226328" name="Object 4">
                <a:extLst>
                  <a:ext uri="{FF2B5EF4-FFF2-40B4-BE49-F238E27FC236}">
                    <a16:creationId xmlns:a16="http://schemas.microsoft.com/office/drawing/2014/main" id="{ADC62E53-E9A0-42BE-A38F-9A7F6035C703}"/>
                  </a:ext>
                </a:extLst>
              </p:cNvPr>
              <p:cNvGraphicFramePr>
                <a:graphicFrameLocks noChangeAspect="1"/>
              </p:cNvGraphicFramePr>
              <p:nvPr/>
            </p:nvGraphicFramePr>
            <p:xfrm>
              <a:off x="603" y="3344"/>
              <a:ext cx="258" cy="298"/>
            </p:xfrm>
            <a:graphic>
              <a:graphicData uri="http://schemas.openxmlformats.org/presentationml/2006/ole">
                <mc:AlternateContent xmlns:mc="http://schemas.openxmlformats.org/markup-compatibility/2006">
                  <mc:Choice xmlns:v="urn:schemas-microsoft-com:vml" Requires="v">
                    <p:oleObj name="Equation" r:id="rId6" imgW="66828" imgH="95317" progId="Equation.DSMT4">
                      <p:embed/>
                    </p:oleObj>
                  </mc:Choice>
                  <mc:Fallback>
                    <p:oleObj name="Equation" r:id="rId6" imgW="66828" imgH="95317"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3" y="3344"/>
                            <a:ext cx="258"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26326" name="AutoShape 15">
              <a:extLst>
                <a:ext uri="{FF2B5EF4-FFF2-40B4-BE49-F238E27FC236}">
                  <a16:creationId xmlns:a16="http://schemas.microsoft.com/office/drawing/2014/main" id="{0FD956B1-A800-42C1-B921-8770CFE75660}"/>
                </a:ext>
              </a:extLst>
            </p:cNvPr>
            <p:cNvSpPr>
              <a:spLocks/>
            </p:cNvSpPr>
            <p:nvPr/>
          </p:nvSpPr>
          <p:spPr bwMode="auto">
            <a:xfrm>
              <a:off x="2560" y="3321"/>
              <a:ext cx="192" cy="672"/>
            </a:xfrm>
            <a:prstGeom prst="leftBrace">
              <a:avLst>
                <a:gd name="adj1" fmla="val 29167"/>
                <a:gd name="adj2" fmla="val 50000"/>
              </a:avLst>
            </a:pr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2800">
                <a:latin typeface="Times New Roman" panose="02020603050405020304" pitchFamily="18" charset="0"/>
                <a:ea typeface="华文中宋" panose="02010600040101010101" pitchFamily="2" charset="-122"/>
              </a:endParaRPr>
            </a:p>
          </p:txBody>
        </p:sp>
      </p:grpSp>
      <p:sp>
        <p:nvSpPr>
          <p:cNvPr id="223248" name="Text Box 16">
            <a:extLst>
              <a:ext uri="{FF2B5EF4-FFF2-40B4-BE49-F238E27FC236}">
                <a16:creationId xmlns:a16="http://schemas.microsoft.com/office/drawing/2014/main" id="{4793A70F-4CF0-4287-AB05-922CF77D453B}"/>
              </a:ext>
            </a:extLst>
          </p:cNvPr>
          <p:cNvSpPr txBox="1">
            <a:spLocks noChangeArrowheads="1"/>
          </p:cNvSpPr>
          <p:nvPr/>
        </p:nvSpPr>
        <p:spPr bwMode="auto">
          <a:xfrm>
            <a:off x="3819525" y="4833938"/>
            <a:ext cx="4419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zh-CN" altLang="en-US" sz="2800">
                <a:solidFill>
                  <a:srgbClr val="FFFFFF"/>
                </a:solidFill>
                <a:latin typeface="Times New Roman" panose="02020603050405020304" pitchFamily="18" charset="0"/>
                <a:ea typeface="华文中宋" panose="02010600040101010101" pitchFamily="2" charset="-122"/>
              </a:rPr>
              <a:t>利用电场强度</a:t>
            </a:r>
            <a:r>
              <a:rPr kumimoji="1" lang="zh-CN" altLang="en-US" sz="2800" b="1">
                <a:solidFill>
                  <a:srgbClr val="009900"/>
                </a:solidFill>
                <a:latin typeface="Times New Roman" panose="02020603050405020304" pitchFamily="18" charset="0"/>
                <a:ea typeface="华文中宋" panose="02010600040101010101" pitchFamily="2" charset="-122"/>
              </a:rPr>
              <a:t>叠加原理</a:t>
            </a:r>
          </a:p>
        </p:txBody>
      </p:sp>
      <p:sp>
        <p:nvSpPr>
          <p:cNvPr id="223249" name="Text Box 17">
            <a:extLst>
              <a:ext uri="{FF2B5EF4-FFF2-40B4-BE49-F238E27FC236}">
                <a16:creationId xmlns:a16="http://schemas.microsoft.com/office/drawing/2014/main" id="{CB9AD3B4-A5EA-4954-9612-754D43037493}"/>
              </a:ext>
            </a:extLst>
          </p:cNvPr>
          <p:cNvSpPr txBox="1">
            <a:spLocks noChangeArrowheads="1"/>
          </p:cNvSpPr>
          <p:nvPr/>
        </p:nvSpPr>
        <p:spPr bwMode="auto">
          <a:xfrm>
            <a:off x="3819525" y="5367338"/>
            <a:ext cx="40227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zh-CN" altLang="en-US" sz="2800">
                <a:solidFill>
                  <a:srgbClr val="FFFFFF"/>
                </a:solidFill>
                <a:latin typeface="Times New Roman" panose="02020603050405020304" pitchFamily="18" charset="0"/>
                <a:ea typeface="华文中宋" panose="02010600040101010101" pitchFamily="2" charset="-122"/>
              </a:rPr>
              <a:t>利用</a:t>
            </a:r>
            <a:r>
              <a:rPr kumimoji="1" lang="zh-CN" altLang="en-US" sz="2800" b="1">
                <a:solidFill>
                  <a:srgbClr val="009900"/>
                </a:solidFill>
                <a:latin typeface="Times New Roman" panose="02020603050405020304" pitchFamily="18" charset="0"/>
                <a:ea typeface="华文中宋" panose="02010600040101010101" pitchFamily="2" charset="-122"/>
              </a:rPr>
              <a:t>高斯定理</a:t>
            </a:r>
          </a:p>
        </p:txBody>
      </p:sp>
      <p:sp>
        <p:nvSpPr>
          <p:cNvPr id="223250" name="Text Box 18">
            <a:extLst>
              <a:ext uri="{FF2B5EF4-FFF2-40B4-BE49-F238E27FC236}">
                <a16:creationId xmlns:a16="http://schemas.microsoft.com/office/drawing/2014/main" id="{4472C4B2-394F-43F7-A089-25F6C1D90497}"/>
              </a:ext>
            </a:extLst>
          </p:cNvPr>
          <p:cNvSpPr txBox="1">
            <a:spLocks noChangeArrowheads="1"/>
          </p:cNvSpPr>
          <p:nvPr/>
        </p:nvSpPr>
        <p:spPr bwMode="auto">
          <a:xfrm>
            <a:off x="3819525" y="5824538"/>
            <a:ext cx="5181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zh-CN" altLang="en-US" sz="2800">
                <a:solidFill>
                  <a:srgbClr val="FFFFFF"/>
                </a:solidFill>
                <a:latin typeface="Times New Roman" panose="02020603050405020304" pitchFamily="18" charset="0"/>
                <a:ea typeface="华文中宋" panose="02010600040101010101" pitchFamily="2" charset="-122"/>
              </a:rPr>
              <a:t>利用</a:t>
            </a:r>
            <a:r>
              <a:rPr kumimoji="1" lang="zh-CN" altLang="en-US" sz="2800" b="1">
                <a:solidFill>
                  <a:srgbClr val="009900"/>
                </a:solidFill>
                <a:latin typeface="Times New Roman" panose="02020603050405020304" pitchFamily="18" charset="0"/>
                <a:ea typeface="华文中宋" panose="02010600040101010101" pitchFamily="2" charset="-122"/>
              </a:rPr>
              <a:t>电势与电场强度的关系</a:t>
            </a:r>
            <a:r>
              <a:rPr kumimoji="1" lang="zh-CN" altLang="en-US" sz="2800">
                <a:solidFill>
                  <a:srgbClr val="FF0000"/>
                </a:solidFill>
                <a:latin typeface="Times New Roman" panose="02020603050405020304" pitchFamily="18" charset="0"/>
                <a:ea typeface="华文中宋" panose="02010600040101010101" pitchFamily="2" charset="-122"/>
              </a:rPr>
              <a:t>*</a:t>
            </a:r>
          </a:p>
        </p:txBody>
      </p:sp>
      <p:sp>
        <p:nvSpPr>
          <p:cNvPr id="223251" name="Rectangle 19">
            <a:extLst>
              <a:ext uri="{FF2B5EF4-FFF2-40B4-BE49-F238E27FC236}">
                <a16:creationId xmlns:a16="http://schemas.microsoft.com/office/drawing/2014/main" id="{07C93EEE-5BA0-46F4-8529-B4BD3CB7C627}"/>
              </a:ext>
            </a:extLst>
          </p:cNvPr>
          <p:cNvSpPr>
            <a:spLocks noChangeArrowheads="1"/>
          </p:cNvSpPr>
          <p:nvPr/>
        </p:nvSpPr>
        <p:spPr bwMode="auto">
          <a:xfrm>
            <a:off x="3357563" y="0"/>
            <a:ext cx="24574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b="1">
                <a:solidFill>
                  <a:srgbClr val="FFFF00"/>
                </a:solidFill>
                <a:latin typeface="方正姚体" panose="02010601030101010101" pitchFamily="2" charset="-122"/>
                <a:ea typeface="方正姚体" panose="02010601030101010101" pitchFamily="2" charset="-122"/>
              </a:rPr>
              <a:t>物理意义</a:t>
            </a:r>
          </a:p>
        </p:txBody>
      </p:sp>
      <p:grpSp>
        <p:nvGrpSpPr>
          <p:cNvPr id="5" name="Group 20">
            <a:extLst>
              <a:ext uri="{FF2B5EF4-FFF2-40B4-BE49-F238E27FC236}">
                <a16:creationId xmlns:a16="http://schemas.microsoft.com/office/drawing/2014/main" id="{CAC77F39-765B-4CA5-9609-70D111BE35F0}"/>
              </a:ext>
            </a:extLst>
          </p:cNvPr>
          <p:cNvGrpSpPr>
            <a:grpSpLocks/>
          </p:cNvGrpSpPr>
          <p:nvPr/>
        </p:nvGrpSpPr>
        <p:grpSpPr bwMode="auto">
          <a:xfrm>
            <a:off x="214313" y="571500"/>
            <a:ext cx="8686800" cy="1371600"/>
            <a:chOff x="144" y="663"/>
            <a:chExt cx="5472" cy="864"/>
          </a:xfrm>
        </p:grpSpPr>
        <p:sp>
          <p:nvSpPr>
            <p:cNvPr id="226323" name="Text Box 21">
              <a:extLst>
                <a:ext uri="{FF2B5EF4-FFF2-40B4-BE49-F238E27FC236}">
                  <a16:creationId xmlns:a16="http://schemas.microsoft.com/office/drawing/2014/main" id="{F565B53C-3D39-4D93-992D-342283C21EB7}"/>
                </a:ext>
              </a:extLst>
            </p:cNvPr>
            <p:cNvSpPr txBox="1">
              <a:spLocks noChangeArrowheads="1"/>
            </p:cNvSpPr>
            <p:nvPr/>
          </p:nvSpPr>
          <p:spPr bwMode="auto">
            <a:xfrm>
              <a:off x="144" y="663"/>
              <a:ext cx="5472"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zh-CN" altLang="en-US" sz="2800" b="1">
                  <a:solidFill>
                    <a:srgbClr val="FFFF00"/>
                  </a:solidFill>
                  <a:latin typeface="Times New Roman" panose="02020603050405020304" pitchFamily="18" charset="0"/>
                  <a:ea typeface="华文中宋" panose="02010600040101010101" pitchFamily="2" charset="-122"/>
                </a:rPr>
                <a:t>（</a:t>
              </a:r>
              <a:r>
                <a:rPr kumimoji="1" lang="en-US" altLang="zh-CN" sz="2800" b="1">
                  <a:solidFill>
                    <a:srgbClr val="FFFF00"/>
                  </a:solidFill>
                  <a:latin typeface="Times New Roman" panose="02020603050405020304" pitchFamily="18" charset="0"/>
                  <a:ea typeface="华文中宋" panose="02010600040101010101" pitchFamily="2" charset="-122"/>
                </a:rPr>
                <a:t>1</a:t>
              </a:r>
              <a:r>
                <a:rPr kumimoji="1" lang="zh-CN" altLang="en-US" sz="2800" b="1">
                  <a:solidFill>
                    <a:srgbClr val="FFFF00"/>
                  </a:solidFill>
                  <a:latin typeface="Times New Roman" panose="02020603050405020304" pitchFamily="18" charset="0"/>
                  <a:ea typeface="华文中宋" panose="02010600040101010101" pitchFamily="2" charset="-122"/>
                </a:rPr>
                <a:t>）</a:t>
              </a:r>
              <a:r>
                <a:rPr kumimoji="1" lang="zh-CN" altLang="en-US" sz="2800" b="1">
                  <a:solidFill>
                    <a:srgbClr val="FFFFFF"/>
                  </a:solidFill>
                  <a:latin typeface="Times New Roman" panose="02020603050405020304" pitchFamily="18" charset="0"/>
                  <a:ea typeface="华文中宋" panose="02010600040101010101" pitchFamily="2" charset="-122"/>
                </a:rPr>
                <a:t>空间某点电场强度的大小取决于该点领域内</a:t>
              </a:r>
              <a:r>
                <a:rPr kumimoji="1" lang="zh-CN" altLang="en-US" sz="2800" b="1">
                  <a:solidFill>
                    <a:srgbClr val="FFFF00"/>
                  </a:solidFill>
                  <a:latin typeface="Times New Roman" panose="02020603050405020304" pitchFamily="18" charset="0"/>
                  <a:ea typeface="华文中宋" panose="02010600040101010101" pitchFamily="2" charset="-122"/>
                </a:rPr>
                <a:t>电势</a:t>
              </a:r>
              <a:r>
                <a:rPr kumimoji="1" lang="zh-CN" altLang="en-US" sz="2800" b="1">
                  <a:solidFill>
                    <a:srgbClr val="CC0000"/>
                  </a:solidFill>
                  <a:latin typeface="Times New Roman" panose="02020603050405020304" pitchFamily="18" charset="0"/>
                  <a:ea typeface="华文中宋" panose="02010600040101010101" pitchFamily="2" charset="-122"/>
                </a:rPr>
                <a:t>   </a:t>
              </a:r>
              <a:r>
                <a:rPr kumimoji="1" lang="zh-CN" altLang="en-US" sz="2800" b="1">
                  <a:solidFill>
                    <a:srgbClr val="FFFF00"/>
                  </a:solidFill>
                  <a:latin typeface="Times New Roman" panose="02020603050405020304" pitchFamily="18" charset="0"/>
                  <a:ea typeface="华文中宋" panose="02010600040101010101" pitchFamily="2" charset="-122"/>
                </a:rPr>
                <a:t>的空间变化率</a:t>
              </a:r>
              <a:r>
                <a:rPr kumimoji="1" lang="zh-CN" altLang="en-US" sz="2800" b="1">
                  <a:solidFill>
                    <a:srgbClr val="FFFFFF"/>
                  </a:solidFill>
                  <a:latin typeface="Times New Roman" panose="02020603050405020304" pitchFamily="18" charset="0"/>
                  <a:ea typeface="华文中宋" panose="02010600040101010101" pitchFamily="2" charset="-122"/>
                </a:rPr>
                <a:t>。</a:t>
              </a:r>
            </a:p>
          </p:txBody>
        </p:sp>
        <p:sp>
          <p:nvSpPr>
            <p:cNvPr id="226324" name="Rectangle 23">
              <a:extLst>
                <a:ext uri="{FF2B5EF4-FFF2-40B4-BE49-F238E27FC236}">
                  <a16:creationId xmlns:a16="http://schemas.microsoft.com/office/drawing/2014/main" id="{423E6140-9141-499A-BA64-F42797562B7C}"/>
                </a:ext>
              </a:extLst>
            </p:cNvPr>
            <p:cNvSpPr>
              <a:spLocks noChangeArrowheads="1"/>
            </p:cNvSpPr>
            <p:nvPr/>
          </p:nvSpPr>
          <p:spPr bwMode="auto">
            <a:xfrm>
              <a:off x="144" y="1200"/>
              <a:ext cx="489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zh-CN" altLang="en-US" sz="2800" b="1">
                  <a:solidFill>
                    <a:srgbClr val="FFFF00"/>
                  </a:solidFill>
                  <a:latin typeface="Times New Roman" panose="02020603050405020304" pitchFamily="18" charset="0"/>
                  <a:ea typeface="华文中宋" panose="02010600040101010101" pitchFamily="2" charset="-122"/>
                </a:rPr>
                <a:t>（</a:t>
              </a:r>
              <a:r>
                <a:rPr kumimoji="1" lang="en-US" altLang="zh-CN" sz="2800" b="1">
                  <a:solidFill>
                    <a:srgbClr val="FFFF00"/>
                  </a:solidFill>
                  <a:latin typeface="Times New Roman" panose="02020603050405020304" pitchFamily="18" charset="0"/>
                  <a:ea typeface="华文中宋" panose="02010600040101010101" pitchFamily="2" charset="-122"/>
                </a:rPr>
                <a:t>2</a:t>
              </a:r>
              <a:r>
                <a:rPr kumimoji="1" lang="zh-CN" altLang="en-US" sz="2800" b="1">
                  <a:solidFill>
                    <a:srgbClr val="FFFF00"/>
                  </a:solidFill>
                  <a:latin typeface="Times New Roman" panose="02020603050405020304" pitchFamily="18" charset="0"/>
                  <a:ea typeface="华文中宋" panose="02010600040101010101" pitchFamily="2" charset="-122"/>
                </a:rPr>
                <a:t>）</a:t>
              </a:r>
              <a:r>
                <a:rPr kumimoji="1" lang="zh-CN" altLang="en-US" sz="2800" b="1">
                  <a:solidFill>
                    <a:srgbClr val="FFFFFF"/>
                  </a:solidFill>
                  <a:latin typeface="Times New Roman" panose="02020603050405020304" pitchFamily="18" charset="0"/>
                  <a:ea typeface="华文中宋" panose="02010600040101010101" pitchFamily="2" charset="-122"/>
                </a:rPr>
                <a:t>电场强度的方向</a:t>
              </a:r>
              <a:r>
                <a:rPr kumimoji="1" lang="zh-CN" altLang="en-US" sz="2800" b="1">
                  <a:solidFill>
                    <a:srgbClr val="FFFF00"/>
                  </a:solidFill>
                  <a:latin typeface="Times New Roman" panose="02020603050405020304" pitchFamily="18" charset="0"/>
                  <a:ea typeface="华文中宋" panose="02010600040101010101" pitchFamily="2" charset="-122"/>
                </a:rPr>
                <a:t>恒指向电势降落的方向</a:t>
              </a:r>
              <a:r>
                <a:rPr kumimoji="1" lang="zh-CN" altLang="en-US" sz="2800" b="1">
                  <a:solidFill>
                    <a:srgbClr val="FFFFFF"/>
                  </a:solidFill>
                  <a:latin typeface="Times New Roman" panose="02020603050405020304" pitchFamily="18" charset="0"/>
                  <a:ea typeface="华文中宋" panose="02010600040101010101" pitchFamily="2" charset="-122"/>
                </a:rPr>
                <a:t>。</a:t>
              </a:r>
            </a:p>
          </p:txBody>
        </p:sp>
      </p:grpSp>
      <p:grpSp>
        <p:nvGrpSpPr>
          <p:cNvPr id="6" name="Group 24">
            <a:extLst>
              <a:ext uri="{FF2B5EF4-FFF2-40B4-BE49-F238E27FC236}">
                <a16:creationId xmlns:a16="http://schemas.microsoft.com/office/drawing/2014/main" id="{B4636E0C-3F41-438A-9FE3-76501801CB81}"/>
              </a:ext>
            </a:extLst>
          </p:cNvPr>
          <p:cNvGrpSpPr>
            <a:grpSpLocks/>
          </p:cNvGrpSpPr>
          <p:nvPr/>
        </p:nvGrpSpPr>
        <p:grpSpPr bwMode="auto">
          <a:xfrm>
            <a:off x="290513" y="2271713"/>
            <a:ext cx="1066800" cy="2286000"/>
            <a:chOff x="192" y="1632"/>
            <a:chExt cx="672" cy="1440"/>
          </a:xfrm>
        </p:grpSpPr>
        <p:grpSp>
          <p:nvGrpSpPr>
            <p:cNvPr id="226319" name="Group 25">
              <a:extLst>
                <a:ext uri="{FF2B5EF4-FFF2-40B4-BE49-F238E27FC236}">
                  <a16:creationId xmlns:a16="http://schemas.microsoft.com/office/drawing/2014/main" id="{1A37EBCF-CD85-4BF5-ABD9-4A86EE5BBE6D}"/>
                </a:ext>
              </a:extLst>
            </p:cNvPr>
            <p:cNvGrpSpPr>
              <a:grpSpLocks/>
            </p:cNvGrpSpPr>
            <p:nvPr/>
          </p:nvGrpSpPr>
          <p:grpSpPr bwMode="auto">
            <a:xfrm>
              <a:off x="192" y="1920"/>
              <a:ext cx="447" cy="912"/>
              <a:chOff x="240" y="480"/>
              <a:chExt cx="853" cy="528"/>
            </a:xfrm>
          </p:grpSpPr>
          <p:sp>
            <p:nvSpPr>
              <p:cNvPr id="223258" name="AutoShape 26">
                <a:extLst>
                  <a:ext uri="{FF2B5EF4-FFF2-40B4-BE49-F238E27FC236}">
                    <a16:creationId xmlns:a16="http://schemas.microsoft.com/office/drawing/2014/main" id="{F6C4ECE7-E148-4067-BEBA-0853DF992EEF}"/>
                  </a:ext>
                </a:extLst>
              </p:cNvPr>
              <p:cNvSpPr>
                <a:spLocks noChangeArrowheads="1"/>
              </p:cNvSpPr>
              <p:nvPr/>
            </p:nvSpPr>
            <p:spPr bwMode="auto">
              <a:xfrm>
                <a:off x="240" y="480"/>
                <a:ext cx="817" cy="528"/>
              </a:xfrm>
              <a:prstGeom prst="horizontalScroll">
                <a:avLst>
                  <a:gd name="adj" fmla="val 12500"/>
                </a:avLst>
              </a:prstGeom>
              <a:solidFill>
                <a:schemeClr val="bg1">
                  <a:lumMod val="75000"/>
                </a:schemeClr>
              </a:solidFill>
              <a:ln w="9525">
                <a:solidFill>
                  <a:schemeClr val="tx1">
                    <a:lumMod val="95000"/>
                    <a:lumOff val="5000"/>
                  </a:schemeClr>
                </a:solidFill>
                <a:round/>
                <a:headEnd/>
                <a:tailEnd/>
              </a:ln>
              <a:effectLst>
                <a:outerShdw dist="107763" dir="13500000" algn="ctr" rotWithShape="0">
                  <a:schemeClr val="tx1">
                    <a:lumMod val="65000"/>
                    <a:lumOff val="35000"/>
                  </a:schemeClr>
                </a:outerShdw>
              </a:effectLst>
            </p:spPr>
            <p:txBody>
              <a:bodyPr wrap="none" anchor="ctr"/>
              <a:lstStyle/>
              <a:p>
                <a:pPr>
                  <a:defRPr/>
                </a:pPr>
                <a:endParaRPr lang="zh-CN" altLang="en-US" sz="2800" dirty="0">
                  <a:latin typeface="Times New Roman" pitchFamily="18" charset="0"/>
                  <a:ea typeface="华文中宋" pitchFamily="2" charset="-122"/>
                </a:endParaRPr>
              </a:p>
            </p:txBody>
          </p:sp>
          <p:sp>
            <p:nvSpPr>
              <p:cNvPr id="226322" name="Text Box 27">
                <a:extLst>
                  <a:ext uri="{FF2B5EF4-FFF2-40B4-BE49-F238E27FC236}">
                    <a16:creationId xmlns:a16="http://schemas.microsoft.com/office/drawing/2014/main" id="{EE56E194-A11C-4F35-BD84-430FC8A470E8}"/>
                  </a:ext>
                </a:extLst>
              </p:cNvPr>
              <p:cNvSpPr txBox="1">
                <a:spLocks noChangeArrowheads="1"/>
              </p:cNvSpPr>
              <p:nvPr/>
            </p:nvSpPr>
            <p:spPr bwMode="auto">
              <a:xfrm>
                <a:off x="336" y="570"/>
                <a:ext cx="757"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2800" b="1">
                    <a:solidFill>
                      <a:srgbClr val="FFFF00"/>
                    </a:solidFill>
                    <a:latin typeface="方正姚体" panose="02010601030101010101" pitchFamily="2" charset="-122"/>
                    <a:ea typeface="方正姚体" panose="02010601030101010101" pitchFamily="2" charset="-122"/>
                  </a:rPr>
                  <a:t>讨</a:t>
                </a:r>
              </a:p>
              <a:p>
                <a:pPr>
                  <a:spcBef>
                    <a:spcPct val="0"/>
                  </a:spcBef>
                  <a:buClrTx/>
                  <a:buSzTx/>
                  <a:buFontTx/>
                  <a:buNone/>
                </a:pPr>
                <a:r>
                  <a:rPr kumimoji="1" lang="zh-CN" altLang="en-US" sz="2800" b="1">
                    <a:solidFill>
                      <a:srgbClr val="FFFF00"/>
                    </a:solidFill>
                    <a:latin typeface="方正姚体" panose="02010601030101010101" pitchFamily="2" charset="-122"/>
                    <a:ea typeface="方正姚体" panose="02010601030101010101" pitchFamily="2" charset="-122"/>
                  </a:rPr>
                  <a:t>论</a:t>
                </a:r>
              </a:p>
            </p:txBody>
          </p:sp>
        </p:grpSp>
        <p:sp>
          <p:nvSpPr>
            <p:cNvPr id="226320" name="AutoShape 28">
              <a:extLst>
                <a:ext uri="{FF2B5EF4-FFF2-40B4-BE49-F238E27FC236}">
                  <a16:creationId xmlns:a16="http://schemas.microsoft.com/office/drawing/2014/main" id="{632B0FE4-1AC6-4129-BB86-9E6EC81B7828}"/>
                </a:ext>
              </a:extLst>
            </p:cNvPr>
            <p:cNvSpPr>
              <a:spLocks/>
            </p:cNvSpPr>
            <p:nvPr/>
          </p:nvSpPr>
          <p:spPr bwMode="auto">
            <a:xfrm>
              <a:off x="720" y="1632"/>
              <a:ext cx="144" cy="1440"/>
            </a:xfrm>
            <a:prstGeom prst="leftBrace">
              <a:avLst>
                <a:gd name="adj1" fmla="val 83333"/>
                <a:gd name="adj2" fmla="val 50000"/>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2800">
                <a:latin typeface="Times New Roman" panose="02020603050405020304" pitchFamily="18" charset="0"/>
                <a:ea typeface="华文中宋" panose="02010600040101010101" pitchFamily="2" charset="-122"/>
              </a:endParaRPr>
            </a:p>
          </p:txBody>
        </p:sp>
      </p:grpSp>
      <p:sp>
        <p:nvSpPr>
          <p:cNvPr id="27" name="圆角矩形 26">
            <a:extLst>
              <a:ext uri="{FF2B5EF4-FFF2-40B4-BE49-F238E27FC236}">
                <a16:creationId xmlns:a16="http://schemas.microsoft.com/office/drawing/2014/main" id="{253524F8-4AB8-4E23-BD9F-33F397287648}"/>
              </a:ext>
            </a:extLst>
          </p:cNvPr>
          <p:cNvSpPr>
            <a:spLocks noChangeArrowheads="1"/>
          </p:cNvSpPr>
          <p:nvPr/>
        </p:nvSpPr>
        <p:spPr bwMode="auto">
          <a:xfrm>
            <a:off x="873125" y="4754563"/>
            <a:ext cx="7500938" cy="71437"/>
          </a:xfrm>
          <a:prstGeom prst="roundRect">
            <a:avLst>
              <a:gd name="adj" fmla="val 16667"/>
            </a:avLst>
          </a:prstGeom>
          <a:solidFill>
            <a:srgbClr val="00CC99"/>
          </a:solidFill>
          <a:ln w="25400" algn="ctr">
            <a:solidFill>
              <a:srgbClr val="00956F"/>
            </a:solidFill>
            <a:round/>
            <a:headEnd/>
            <a:tailEnd/>
          </a:ln>
        </p:spPr>
        <p:txBody>
          <a:bodyPr anchor="ctr"/>
          <a:lstStyle/>
          <a:p>
            <a:pPr algn="ctr">
              <a:defRPr/>
            </a:pPr>
            <a:endParaRPr lang="zh-CN" altLang="en-US">
              <a:solidFill>
                <a:schemeClr val="lt1"/>
              </a:solidFill>
              <a:latin typeface="+mn-lt"/>
              <a:ea typeface="+mn-ea"/>
            </a:endParaRPr>
          </a:p>
        </p:txBody>
      </p:sp>
      <p:sp>
        <p:nvSpPr>
          <p:cNvPr id="28" name="圆角矩形 27">
            <a:extLst>
              <a:ext uri="{FF2B5EF4-FFF2-40B4-BE49-F238E27FC236}">
                <a16:creationId xmlns:a16="http://schemas.microsoft.com/office/drawing/2014/main" id="{2D100186-815D-4CEA-9FBE-9D95C30D7402}"/>
              </a:ext>
            </a:extLst>
          </p:cNvPr>
          <p:cNvSpPr>
            <a:spLocks noChangeArrowheads="1"/>
          </p:cNvSpPr>
          <p:nvPr/>
        </p:nvSpPr>
        <p:spPr bwMode="auto">
          <a:xfrm>
            <a:off x="857250" y="2071688"/>
            <a:ext cx="7500938" cy="71437"/>
          </a:xfrm>
          <a:prstGeom prst="roundRect">
            <a:avLst>
              <a:gd name="adj" fmla="val 16667"/>
            </a:avLst>
          </a:prstGeom>
          <a:solidFill>
            <a:srgbClr val="00CC99"/>
          </a:solidFill>
          <a:ln w="25400" algn="ctr">
            <a:solidFill>
              <a:srgbClr val="00956F"/>
            </a:solidFill>
            <a:round/>
            <a:headEnd/>
            <a:tailEnd/>
          </a:ln>
        </p:spPr>
        <p:txBody>
          <a:bodyPr anchor="ctr"/>
          <a:lstStyle/>
          <a:p>
            <a:pPr algn="ctr">
              <a:defRPr/>
            </a:pPr>
            <a:endParaRPr lang="zh-CN" altLang="en-US">
              <a:solidFill>
                <a:schemeClr val="lt1"/>
              </a:solidFill>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23251"/>
                                        </p:tgtEl>
                                        <p:attrNameLst>
                                          <p:attrName>style.visibility</p:attrName>
                                        </p:attrNameLst>
                                      </p:cBhvr>
                                      <p:to>
                                        <p:strVal val="visible"/>
                                      </p:to>
                                    </p:set>
                                    <p:animEffect transition="in" filter="dissolve">
                                      <p:cBhvr>
                                        <p:cTn id="7" dur="500"/>
                                        <p:tgtEl>
                                          <p:spTgt spid="2232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par>
                          <p:cTn id="13" fill="hold" nodeType="afterGroup">
                            <p:stCondLst>
                              <p:cond delay="500"/>
                            </p:stCondLst>
                            <p:childTnLst>
                              <p:par>
                                <p:cTn id="14" presetID="17" presetClass="entr" presetSubtype="10" fill="hold" grpId="0" nodeType="afterEffect">
                                  <p:stCondLst>
                                    <p:cond delay="0"/>
                                  </p:stCondLst>
                                  <p:childTnLst>
                                    <p:set>
                                      <p:cBhvr>
                                        <p:cTn id="15" dur="1" fill="hold">
                                          <p:stCondLst>
                                            <p:cond delay="0"/>
                                          </p:stCondLst>
                                        </p:cTn>
                                        <p:tgtEl>
                                          <p:spTgt spid="28"/>
                                        </p:tgtEl>
                                        <p:attrNameLst>
                                          <p:attrName>style.visibility</p:attrName>
                                        </p:attrNameLst>
                                      </p:cBhvr>
                                      <p:to>
                                        <p:strVal val="visible"/>
                                      </p:to>
                                    </p:set>
                                    <p:anim calcmode="lin" valueType="num">
                                      <p:cBhvr>
                                        <p:cTn id="16" dur="500" fill="hold"/>
                                        <p:tgtEl>
                                          <p:spTgt spid="28"/>
                                        </p:tgtEl>
                                        <p:attrNameLst>
                                          <p:attrName>ppt_w</p:attrName>
                                        </p:attrNameLst>
                                      </p:cBhvr>
                                      <p:tavLst>
                                        <p:tav tm="0">
                                          <p:val>
                                            <p:fltVal val="0"/>
                                          </p:val>
                                        </p:tav>
                                        <p:tav tm="100000">
                                          <p:val>
                                            <p:strVal val="#ppt_w"/>
                                          </p:val>
                                        </p:tav>
                                      </p:tavLst>
                                    </p:anim>
                                    <p:anim calcmode="lin" valueType="num">
                                      <p:cBhvr>
                                        <p:cTn id="17" dur="5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vertical)">
                                      <p:cBhvr>
                                        <p:cTn id="22" dur="500"/>
                                        <p:tgtEl>
                                          <p:spTgt spid="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23239"/>
                                        </p:tgtEl>
                                        <p:attrNameLst>
                                          <p:attrName>style.visibility</p:attrName>
                                        </p:attrNameLst>
                                      </p:cBhvr>
                                      <p:to>
                                        <p:strVal val="visible"/>
                                      </p:to>
                                    </p:set>
                                    <p:animEffect transition="in" filter="blinds(horizontal)">
                                      <p:cBhvr>
                                        <p:cTn id="27" dur="500"/>
                                        <p:tgtEl>
                                          <p:spTgt spid="22323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223234"/>
                                        </p:tgtEl>
                                        <p:attrNameLst>
                                          <p:attrName>style.visibility</p:attrName>
                                        </p:attrNameLst>
                                      </p:cBhvr>
                                      <p:to>
                                        <p:strVal val="visible"/>
                                      </p:to>
                                    </p:set>
                                    <p:animEffect transition="in" filter="blinds(horizontal)">
                                      <p:cBhvr>
                                        <p:cTn id="32" dur="500"/>
                                        <p:tgtEl>
                                          <p:spTgt spid="22323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blinds(horizontal)">
                                      <p:cBhvr>
                                        <p:cTn id="37" dur="500"/>
                                        <p:tgtEl>
                                          <p:spTgt spid="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4583">
                                            <p:txEl>
                                              <p:pRg st="0" end="0"/>
                                            </p:txEl>
                                          </p:spTgt>
                                        </p:tgtEl>
                                        <p:attrNameLst>
                                          <p:attrName>style.visibility</p:attrName>
                                        </p:attrNameLst>
                                      </p:cBhvr>
                                      <p:to>
                                        <p:strVal val="visible"/>
                                      </p:to>
                                    </p:set>
                                    <p:animEffect transition="in" filter="fade">
                                      <p:cBhvr>
                                        <p:cTn id="42" dur="2000"/>
                                        <p:tgtEl>
                                          <p:spTgt spid="24583">
                                            <p:txEl>
                                              <p:pRg st="0" end="0"/>
                                            </p:txEl>
                                          </p:spTgt>
                                        </p:tgtEl>
                                      </p:cBhvr>
                                    </p:animEffect>
                                  </p:childTnLst>
                                </p:cTn>
                              </p:par>
                            </p:childTnLst>
                          </p:cTn>
                        </p:par>
                        <p:par>
                          <p:cTn id="43" fill="hold" nodeType="afterGroup">
                            <p:stCondLst>
                              <p:cond delay="2000"/>
                            </p:stCondLst>
                            <p:childTnLst>
                              <p:par>
                                <p:cTn id="44" presetID="17" presetClass="entr" presetSubtype="10" fill="hold" grpId="0" nodeType="after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p:cTn id="46" dur="500" fill="hold"/>
                                        <p:tgtEl>
                                          <p:spTgt spid="27"/>
                                        </p:tgtEl>
                                        <p:attrNameLst>
                                          <p:attrName>ppt_w</p:attrName>
                                        </p:attrNameLst>
                                      </p:cBhvr>
                                      <p:tavLst>
                                        <p:tav tm="0">
                                          <p:val>
                                            <p:fltVal val="0"/>
                                          </p:val>
                                        </p:tav>
                                        <p:tav tm="100000">
                                          <p:val>
                                            <p:strVal val="#ppt_w"/>
                                          </p:val>
                                        </p:tav>
                                      </p:tavLst>
                                    </p:anim>
                                    <p:anim calcmode="lin" valueType="num">
                                      <p:cBhvr>
                                        <p:cTn id="47" dur="5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5"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blinds(vertical)">
                                      <p:cBhvr>
                                        <p:cTn id="52" dur="500"/>
                                        <p:tgtEl>
                                          <p:spTgt spid="3"/>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223248"/>
                                        </p:tgtEl>
                                        <p:attrNameLst>
                                          <p:attrName>style.visibility</p:attrName>
                                        </p:attrNameLst>
                                      </p:cBhvr>
                                      <p:to>
                                        <p:strVal val="visible"/>
                                      </p:to>
                                    </p:set>
                                    <p:animEffect transition="in" filter="blinds(horizontal)">
                                      <p:cBhvr>
                                        <p:cTn id="57" dur="500"/>
                                        <p:tgtEl>
                                          <p:spTgt spid="223248"/>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223249"/>
                                        </p:tgtEl>
                                        <p:attrNameLst>
                                          <p:attrName>style.visibility</p:attrName>
                                        </p:attrNameLst>
                                      </p:cBhvr>
                                      <p:to>
                                        <p:strVal val="visible"/>
                                      </p:to>
                                    </p:set>
                                    <p:animEffect transition="in" filter="blinds(horizontal)">
                                      <p:cBhvr>
                                        <p:cTn id="62" dur="500"/>
                                        <p:tgtEl>
                                          <p:spTgt spid="223249"/>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223250"/>
                                        </p:tgtEl>
                                        <p:attrNameLst>
                                          <p:attrName>style.visibility</p:attrName>
                                        </p:attrNameLst>
                                      </p:cBhvr>
                                      <p:to>
                                        <p:strVal val="visible"/>
                                      </p:to>
                                    </p:set>
                                    <p:animEffect transition="in" filter="blinds(horizontal)">
                                      <p:cBhvr>
                                        <p:cTn id="67" dur="500"/>
                                        <p:tgtEl>
                                          <p:spTgt spid="223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239" grpId="0" autoUpdateAnimBg="0"/>
      <p:bldP spid="24583" grpId="0" build="allAtOnce"/>
      <p:bldP spid="223248" grpId="0" autoUpdateAnimBg="0"/>
      <p:bldP spid="223249" grpId="0" autoUpdateAnimBg="0"/>
      <p:bldP spid="223250" grpId="0" autoUpdateAnimBg="0"/>
      <p:bldP spid="223251" grpId="0"/>
      <p:bldP spid="27" grpId="0" animBg="1"/>
      <p:bldP spid="28"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Line 2">
            <a:extLst>
              <a:ext uri="{FF2B5EF4-FFF2-40B4-BE49-F238E27FC236}">
                <a16:creationId xmlns:a16="http://schemas.microsoft.com/office/drawing/2014/main" id="{A795004F-D73F-4CF5-A137-459AF32224B9}"/>
              </a:ext>
            </a:extLst>
          </p:cNvPr>
          <p:cNvSpPr>
            <a:spLocks noChangeShapeType="1"/>
          </p:cNvSpPr>
          <p:nvPr/>
        </p:nvSpPr>
        <p:spPr bwMode="auto">
          <a:xfrm>
            <a:off x="3444875" y="1798638"/>
            <a:ext cx="1663700" cy="736600"/>
          </a:xfrm>
          <a:prstGeom prst="line">
            <a:avLst/>
          </a:prstGeom>
          <a:noFill/>
          <a:ln w="38100">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 name="Group 3">
            <a:extLst>
              <a:ext uri="{FF2B5EF4-FFF2-40B4-BE49-F238E27FC236}">
                <a16:creationId xmlns:a16="http://schemas.microsoft.com/office/drawing/2014/main" id="{FB9D0B2C-77B1-4BED-9D26-30C320FE1289}"/>
              </a:ext>
            </a:extLst>
          </p:cNvPr>
          <p:cNvGrpSpPr>
            <a:grpSpLocks/>
          </p:cNvGrpSpPr>
          <p:nvPr/>
        </p:nvGrpSpPr>
        <p:grpSpPr bwMode="auto">
          <a:xfrm>
            <a:off x="2886075" y="1714500"/>
            <a:ext cx="927100" cy="1570038"/>
            <a:chOff x="0" y="0"/>
            <a:chExt cx="584" cy="989"/>
          </a:xfrm>
        </p:grpSpPr>
        <p:sp>
          <p:nvSpPr>
            <p:cNvPr id="227353" name="Oval 4">
              <a:extLst>
                <a:ext uri="{FF2B5EF4-FFF2-40B4-BE49-F238E27FC236}">
                  <a16:creationId xmlns:a16="http://schemas.microsoft.com/office/drawing/2014/main" id="{C5981476-21D7-480B-A715-9CBC10146018}"/>
                </a:ext>
              </a:extLst>
            </p:cNvPr>
            <p:cNvSpPr>
              <a:spLocks noChangeArrowheads="1"/>
            </p:cNvSpPr>
            <p:nvPr/>
          </p:nvSpPr>
          <p:spPr bwMode="auto">
            <a:xfrm>
              <a:off x="112" y="61"/>
              <a:ext cx="472" cy="928"/>
            </a:xfrm>
            <a:prstGeom prst="ellipse">
              <a:avLst/>
            </a:prstGeom>
            <a:noFill/>
            <a:ln w="57150">
              <a:solidFill>
                <a:srgbClr val="66FF33"/>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p>
          </p:txBody>
        </p:sp>
        <p:sp>
          <p:nvSpPr>
            <p:cNvPr id="227354" name="Line 5">
              <a:extLst>
                <a:ext uri="{FF2B5EF4-FFF2-40B4-BE49-F238E27FC236}">
                  <a16:creationId xmlns:a16="http://schemas.microsoft.com/office/drawing/2014/main" id="{F38609EC-4D12-44CE-9062-09CF8224A31B}"/>
                </a:ext>
              </a:extLst>
            </p:cNvPr>
            <p:cNvSpPr>
              <a:spLocks noChangeShapeType="1"/>
            </p:cNvSpPr>
            <p:nvPr/>
          </p:nvSpPr>
          <p:spPr bwMode="auto">
            <a:xfrm>
              <a:off x="352" y="61"/>
              <a:ext cx="0" cy="464"/>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7355" name="AutoShape 6">
              <a:extLst>
                <a:ext uri="{FF2B5EF4-FFF2-40B4-BE49-F238E27FC236}">
                  <a16:creationId xmlns:a16="http://schemas.microsoft.com/office/drawing/2014/main" id="{50F361A6-0AA1-42FB-87C9-BF34E7D1E73A}"/>
                </a:ext>
              </a:extLst>
            </p:cNvPr>
            <p:cNvSpPr>
              <a:spLocks noChangeArrowheads="1"/>
            </p:cNvSpPr>
            <p:nvPr/>
          </p:nvSpPr>
          <p:spPr bwMode="auto">
            <a:xfrm>
              <a:off x="0" y="0"/>
              <a:ext cx="160" cy="24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12700" tIns="12700" rIns="12700" bIns="12700"/>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zh-CN" altLang="zh-CN" sz="2200" b="1" i="1">
                  <a:solidFill>
                    <a:srgbClr val="66FF33"/>
                  </a:solidFill>
                  <a:latin typeface="Times New Roman" panose="02020603050405020304" pitchFamily="18" charset="0"/>
                </a:rPr>
                <a:t>Q</a:t>
              </a:r>
              <a:endParaRPr lang="zh-CN" altLang="zh-CN" sz="1000">
                <a:solidFill>
                  <a:srgbClr val="000000"/>
                </a:solidFill>
                <a:latin typeface="Times New Roman" panose="02020603050405020304" pitchFamily="18" charset="0"/>
              </a:endParaRPr>
            </a:p>
          </p:txBody>
        </p:sp>
        <p:sp>
          <p:nvSpPr>
            <p:cNvPr id="227356" name="AutoShape 7">
              <a:extLst>
                <a:ext uri="{FF2B5EF4-FFF2-40B4-BE49-F238E27FC236}">
                  <a16:creationId xmlns:a16="http://schemas.microsoft.com/office/drawing/2014/main" id="{0B5DBC05-8DCD-4862-947F-5DDA9B835B9B}"/>
                </a:ext>
              </a:extLst>
            </p:cNvPr>
            <p:cNvSpPr>
              <a:spLocks noChangeArrowheads="1"/>
            </p:cNvSpPr>
            <p:nvPr/>
          </p:nvSpPr>
          <p:spPr bwMode="auto">
            <a:xfrm>
              <a:off x="280" y="474"/>
              <a:ext cx="192" cy="2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12700" tIns="12700" rIns="12700" bIns="12700"/>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zh-CN" altLang="zh-CN" sz="2400" b="1" i="1">
                  <a:solidFill>
                    <a:srgbClr val="00FF00"/>
                  </a:solidFill>
                  <a:latin typeface="Times New Roman" panose="02020603050405020304" pitchFamily="18" charset="0"/>
                </a:rPr>
                <a:t>o</a:t>
              </a:r>
              <a:endParaRPr lang="zh-CN" altLang="zh-CN" sz="2400">
                <a:solidFill>
                  <a:srgbClr val="00FF00"/>
                </a:solidFill>
                <a:latin typeface="Times New Roman" panose="02020603050405020304" pitchFamily="18" charset="0"/>
              </a:endParaRPr>
            </a:p>
          </p:txBody>
        </p:sp>
        <p:sp>
          <p:nvSpPr>
            <p:cNvPr id="227357" name="AutoShape 8">
              <a:extLst>
                <a:ext uri="{FF2B5EF4-FFF2-40B4-BE49-F238E27FC236}">
                  <a16:creationId xmlns:a16="http://schemas.microsoft.com/office/drawing/2014/main" id="{3219CCE1-FDA0-4816-8F46-6EA9C6C46594}"/>
                </a:ext>
              </a:extLst>
            </p:cNvPr>
            <p:cNvSpPr>
              <a:spLocks noChangeArrowheads="1"/>
            </p:cNvSpPr>
            <p:nvPr/>
          </p:nvSpPr>
          <p:spPr bwMode="auto">
            <a:xfrm>
              <a:off x="192" y="224"/>
              <a:ext cx="136" cy="176"/>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12700" tIns="12700" rIns="12700" bIns="12700"/>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zh-CN" altLang="zh-CN" sz="2400" b="1" i="1">
                  <a:solidFill>
                    <a:srgbClr val="00FF00"/>
                  </a:solidFill>
                  <a:latin typeface="Times New Roman" panose="02020603050405020304" pitchFamily="18" charset="0"/>
                </a:rPr>
                <a:t>R</a:t>
              </a:r>
              <a:endParaRPr lang="zh-CN" altLang="zh-CN" sz="1000">
                <a:solidFill>
                  <a:srgbClr val="000000"/>
                </a:solidFill>
                <a:latin typeface="Times New Roman" panose="02020603050405020304" pitchFamily="18" charset="0"/>
              </a:endParaRPr>
            </a:p>
          </p:txBody>
        </p:sp>
      </p:grpSp>
      <p:sp>
        <p:nvSpPr>
          <p:cNvPr id="85001" name="AutoShape 9">
            <a:extLst>
              <a:ext uri="{FF2B5EF4-FFF2-40B4-BE49-F238E27FC236}">
                <a16:creationId xmlns:a16="http://schemas.microsoft.com/office/drawing/2014/main" id="{BF99FA2D-7A92-4956-AB11-D923F7A70642}"/>
              </a:ext>
            </a:extLst>
          </p:cNvPr>
          <p:cNvSpPr>
            <a:spLocks noChangeArrowheads="1"/>
          </p:cNvSpPr>
          <p:nvPr/>
        </p:nvSpPr>
        <p:spPr bwMode="auto">
          <a:xfrm>
            <a:off x="4206875" y="1804988"/>
            <a:ext cx="254000" cy="344487"/>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12700" tIns="12700" rIns="12700" bIns="12700"/>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zh-CN" altLang="zh-CN" sz="2400" b="1" i="1">
                <a:solidFill>
                  <a:srgbClr val="FFFF00"/>
                </a:solidFill>
                <a:latin typeface="Times New Roman" panose="02020603050405020304" pitchFamily="18" charset="0"/>
              </a:rPr>
              <a:t>r</a:t>
            </a:r>
            <a:endParaRPr lang="zh-CN" altLang="zh-CN" sz="2200" b="1">
              <a:solidFill>
                <a:srgbClr val="000000"/>
              </a:solidFill>
              <a:latin typeface="Times New Roman" panose="02020603050405020304" pitchFamily="18" charset="0"/>
            </a:endParaRPr>
          </a:p>
          <a:p>
            <a:pPr algn="just" eaLnBrk="1" hangingPunct="1">
              <a:spcBef>
                <a:spcPct val="0"/>
              </a:spcBef>
              <a:buClrTx/>
              <a:buSzTx/>
              <a:buFontTx/>
              <a:buNone/>
            </a:pPr>
            <a:endParaRPr lang="zh-CN" altLang="zh-CN" sz="1000">
              <a:solidFill>
                <a:srgbClr val="000000"/>
              </a:solidFill>
              <a:latin typeface="Times New Roman" panose="02020603050405020304" pitchFamily="18" charset="0"/>
            </a:endParaRPr>
          </a:p>
        </p:txBody>
      </p:sp>
      <p:grpSp>
        <p:nvGrpSpPr>
          <p:cNvPr id="3" name="Group 10">
            <a:extLst>
              <a:ext uri="{FF2B5EF4-FFF2-40B4-BE49-F238E27FC236}">
                <a16:creationId xmlns:a16="http://schemas.microsoft.com/office/drawing/2014/main" id="{C658AC9A-8FE3-44EB-BD79-19BAF1B16CE4}"/>
              </a:ext>
            </a:extLst>
          </p:cNvPr>
          <p:cNvGrpSpPr>
            <a:grpSpLocks/>
          </p:cNvGrpSpPr>
          <p:nvPr/>
        </p:nvGrpSpPr>
        <p:grpSpPr bwMode="auto">
          <a:xfrm>
            <a:off x="3444875" y="2463800"/>
            <a:ext cx="2743200" cy="404813"/>
            <a:chOff x="0" y="0"/>
            <a:chExt cx="1728" cy="255"/>
          </a:xfrm>
        </p:grpSpPr>
        <p:sp>
          <p:nvSpPr>
            <p:cNvPr id="227351" name="Line 11">
              <a:extLst>
                <a:ext uri="{FF2B5EF4-FFF2-40B4-BE49-F238E27FC236}">
                  <a16:creationId xmlns:a16="http://schemas.microsoft.com/office/drawing/2014/main" id="{5A3822EE-B006-4540-B6E4-1EFC527FB43A}"/>
                </a:ext>
              </a:extLst>
            </p:cNvPr>
            <p:cNvSpPr>
              <a:spLocks noChangeShapeType="1"/>
            </p:cNvSpPr>
            <p:nvPr/>
          </p:nvSpPr>
          <p:spPr bwMode="auto">
            <a:xfrm>
              <a:off x="0" y="53"/>
              <a:ext cx="1728" cy="0"/>
            </a:xfrm>
            <a:prstGeom prst="line">
              <a:avLst/>
            </a:prstGeom>
            <a:noFill/>
            <a:ln w="28575">
              <a:solidFill>
                <a:srgbClr val="FFFF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27352" name="AutoShape 12">
              <a:extLst>
                <a:ext uri="{FF2B5EF4-FFF2-40B4-BE49-F238E27FC236}">
                  <a16:creationId xmlns:a16="http://schemas.microsoft.com/office/drawing/2014/main" id="{F870C467-AD21-4081-97B7-FB1BA5F4D440}"/>
                </a:ext>
              </a:extLst>
            </p:cNvPr>
            <p:cNvSpPr>
              <a:spLocks noChangeArrowheads="1"/>
            </p:cNvSpPr>
            <p:nvPr/>
          </p:nvSpPr>
          <p:spPr bwMode="auto">
            <a:xfrm>
              <a:off x="1424" y="0"/>
              <a:ext cx="248" cy="255"/>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12700" tIns="12700" rIns="12700" bIns="12700"/>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zh-CN" altLang="zh-CN" sz="2800" b="1" i="1">
                  <a:solidFill>
                    <a:srgbClr val="FFFFFF"/>
                  </a:solidFill>
                  <a:latin typeface="Times New Roman" panose="02020603050405020304" pitchFamily="18" charset="0"/>
                </a:rPr>
                <a:t>  x</a:t>
              </a:r>
            </a:p>
            <a:p>
              <a:pPr algn="just" eaLnBrk="1" hangingPunct="1">
                <a:spcBef>
                  <a:spcPct val="0"/>
                </a:spcBef>
                <a:buClrTx/>
                <a:buSzTx/>
                <a:buFontTx/>
                <a:buNone/>
              </a:pPr>
              <a:endParaRPr lang="zh-CN" altLang="zh-CN" sz="1000" i="1">
                <a:solidFill>
                  <a:srgbClr val="000000"/>
                </a:solidFill>
                <a:latin typeface="Times New Roman" panose="02020603050405020304" pitchFamily="18" charset="0"/>
              </a:endParaRPr>
            </a:p>
          </p:txBody>
        </p:sp>
      </p:grpSp>
      <p:grpSp>
        <p:nvGrpSpPr>
          <p:cNvPr id="4" name="Group 13">
            <a:extLst>
              <a:ext uri="{FF2B5EF4-FFF2-40B4-BE49-F238E27FC236}">
                <a16:creationId xmlns:a16="http://schemas.microsoft.com/office/drawing/2014/main" id="{FCB74E76-6366-4212-B023-3A77B9D1E9E4}"/>
              </a:ext>
            </a:extLst>
          </p:cNvPr>
          <p:cNvGrpSpPr>
            <a:grpSpLocks/>
          </p:cNvGrpSpPr>
          <p:nvPr/>
        </p:nvGrpSpPr>
        <p:grpSpPr bwMode="auto">
          <a:xfrm>
            <a:off x="3343275" y="1519238"/>
            <a:ext cx="708025" cy="495300"/>
            <a:chOff x="0" y="0"/>
            <a:chExt cx="446" cy="312"/>
          </a:xfrm>
        </p:grpSpPr>
        <p:sp>
          <p:nvSpPr>
            <p:cNvPr id="227348" name="Line 14">
              <a:extLst>
                <a:ext uri="{FF2B5EF4-FFF2-40B4-BE49-F238E27FC236}">
                  <a16:creationId xmlns:a16="http://schemas.microsoft.com/office/drawing/2014/main" id="{FAB36ADE-0A57-457B-B5E5-1DD6EAA33CAF}"/>
                </a:ext>
              </a:extLst>
            </p:cNvPr>
            <p:cNvSpPr>
              <a:spLocks noChangeShapeType="1"/>
            </p:cNvSpPr>
            <p:nvPr/>
          </p:nvSpPr>
          <p:spPr bwMode="auto">
            <a:xfrm>
              <a:off x="40" y="176"/>
              <a:ext cx="48"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7349" name="AutoShape 15">
              <a:extLst>
                <a:ext uri="{FF2B5EF4-FFF2-40B4-BE49-F238E27FC236}">
                  <a16:creationId xmlns:a16="http://schemas.microsoft.com/office/drawing/2014/main" id="{8626A88F-3ACA-4715-AED0-842DC1B5D063}"/>
                </a:ext>
              </a:extLst>
            </p:cNvPr>
            <p:cNvSpPr>
              <a:spLocks noChangeArrowheads="1"/>
            </p:cNvSpPr>
            <p:nvPr/>
          </p:nvSpPr>
          <p:spPr bwMode="auto">
            <a:xfrm>
              <a:off x="0" y="48"/>
              <a:ext cx="224" cy="264"/>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12700" tIns="12700" rIns="12700" bIns="12700"/>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zh-CN" altLang="zh-CN" sz="2600" b="1">
                  <a:solidFill>
                    <a:srgbClr val="FF0000"/>
                  </a:solidFill>
                  <a:latin typeface="Times New Roman" panose="02020603050405020304" pitchFamily="18" charset="0"/>
                  <a:sym typeface="Symbol" panose="05050102010706020507" pitchFamily="18" charset="2"/>
                </a:rPr>
                <a:t></a:t>
              </a:r>
              <a:endParaRPr lang="zh-CN" altLang="zh-CN" sz="1000">
                <a:solidFill>
                  <a:srgbClr val="000000"/>
                </a:solidFill>
                <a:latin typeface="Times New Roman" panose="02020603050405020304" pitchFamily="18" charset="0"/>
              </a:endParaRPr>
            </a:p>
          </p:txBody>
        </p:sp>
        <p:graphicFrame>
          <p:nvGraphicFramePr>
            <p:cNvPr id="227350" name="Object 16">
              <a:extLst>
                <a:ext uri="{FF2B5EF4-FFF2-40B4-BE49-F238E27FC236}">
                  <a16:creationId xmlns:a16="http://schemas.microsoft.com/office/drawing/2014/main" id="{DDF004A5-6F72-43AB-9D65-AAA914863036}"/>
                </a:ext>
              </a:extLst>
            </p:cNvPr>
            <p:cNvGraphicFramePr>
              <a:graphicFrameLocks noChangeAspect="1"/>
            </p:cNvGraphicFramePr>
            <p:nvPr/>
          </p:nvGraphicFramePr>
          <p:xfrm>
            <a:off x="144" y="0"/>
            <a:ext cx="302" cy="284"/>
          </p:xfrm>
          <a:graphic>
            <a:graphicData uri="http://schemas.openxmlformats.org/presentationml/2006/ole">
              <mc:AlternateContent xmlns:mc="http://schemas.openxmlformats.org/markup-compatibility/2006">
                <mc:Choice xmlns:v="urn:schemas-microsoft-com:vml" Requires="v">
                  <p:oleObj r:id="rId2" imgW="285638" imgH="257175" progId="Equation.3">
                    <p:embed/>
                  </p:oleObj>
                </mc:Choice>
                <mc:Fallback>
                  <p:oleObj r:id="rId2" imgW="285638" imgH="257175" progId="Equation.3">
                    <p:embed/>
                    <p:pic>
                      <p:nvPicPr>
                        <p:cNvPr id="0" name="Object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 y="0"/>
                          <a:ext cx="302"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85009" name="Text Box 17">
            <a:extLst>
              <a:ext uri="{FF2B5EF4-FFF2-40B4-BE49-F238E27FC236}">
                <a16:creationId xmlns:a16="http://schemas.microsoft.com/office/drawing/2014/main" id="{D884D6E7-7B26-4613-A900-294F647F9041}"/>
              </a:ext>
            </a:extLst>
          </p:cNvPr>
          <p:cNvSpPr txBox="1">
            <a:spLocks noChangeArrowheads="1"/>
          </p:cNvSpPr>
          <p:nvPr/>
        </p:nvSpPr>
        <p:spPr bwMode="auto">
          <a:xfrm>
            <a:off x="684213" y="354013"/>
            <a:ext cx="82407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400" b="1">
                <a:solidFill>
                  <a:srgbClr val="FFFFFF"/>
                </a:solidFill>
                <a:latin typeface="Times New Roman" panose="02020603050405020304" pitchFamily="18" charset="0"/>
              </a:rPr>
              <a:t> </a:t>
            </a:r>
            <a:r>
              <a:rPr lang="zh-CN" altLang="en-US" sz="2400" b="1">
                <a:solidFill>
                  <a:srgbClr val="FFFFFF"/>
                </a:solidFill>
                <a:latin typeface="Times New Roman" panose="02020603050405020304" pitchFamily="18" charset="0"/>
              </a:rPr>
              <a:t>求半径为</a:t>
            </a:r>
            <a:r>
              <a:rPr lang="zh-CN" altLang="zh-CN" sz="2400" b="1" i="1">
                <a:solidFill>
                  <a:srgbClr val="FFFF00"/>
                </a:solidFill>
                <a:latin typeface="Times New Roman" panose="02020603050405020304" pitchFamily="18" charset="0"/>
              </a:rPr>
              <a:t>R</a:t>
            </a:r>
            <a:r>
              <a:rPr lang="zh-CN" altLang="zh-CN" sz="2400" b="1">
                <a:solidFill>
                  <a:srgbClr val="FFFFFF"/>
                </a:solidFill>
                <a:latin typeface="Times New Roman" panose="02020603050405020304" pitchFamily="18" charset="0"/>
              </a:rPr>
              <a:t>,</a:t>
            </a:r>
            <a:r>
              <a:rPr lang="zh-CN" altLang="en-US" sz="2400" b="1">
                <a:solidFill>
                  <a:srgbClr val="FFFFFF"/>
                </a:solidFill>
                <a:latin typeface="Times New Roman" panose="02020603050405020304" pitchFamily="18" charset="0"/>
              </a:rPr>
              <a:t>带电量为</a:t>
            </a:r>
            <a:r>
              <a:rPr lang="zh-CN" altLang="zh-CN" sz="2400" b="1" i="1">
                <a:solidFill>
                  <a:srgbClr val="FFFF00"/>
                </a:solidFill>
                <a:latin typeface="Times New Roman" panose="02020603050405020304" pitchFamily="18" charset="0"/>
              </a:rPr>
              <a:t>Q</a:t>
            </a:r>
            <a:r>
              <a:rPr lang="zh-CN" altLang="zh-CN" sz="2400" b="1">
                <a:solidFill>
                  <a:srgbClr val="FFFFFF"/>
                </a:solidFill>
                <a:latin typeface="Times New Roman" panose="02020603050405020304" pitchFamily="18" charset="0"/>
              </a:rPr>
              <a:t>(</a:t>
            </a:r>
            <a:r>
              <a:rPr lang="zh-CN" altLang="en-US" sz="2400" b="1">
                <a:solidFill>
                  <a:srgbClr val="FFFFFF"/>
                </a:solidFill>
                <a:latin typeface="Times New Roman" panose="02020603050405020304" pitchFamily="18" charset="0"/>
              </a:rPr>
              <a:t>电荷无规则分布</a:t>
            </a:r>
            <a:r>
              <a:rPr lang="zh-CN" altLang="zh-CN" sz="2400" b="1">
                <a:solidFill>
                  <a:srgbClr val="FFFFFF"/>
                </a:solidFill>
                <a:latin typeface="Times New Roman" panose="02020603050405020304" pitchFamily="18" charset="0"/>
              </a:rPr>
              <a:t>)</a:t>
            </a:r>
            <a:r>
              <a:rPr lang="zh-CN" altLang="en-US" sz="2400" b="1">
                <a:solidFill>
                  <a:srgbClr val="FFFFFF"/>
                </a:solidFill>
                <a:latin typeface="Times New Roman" panose="02020603050405020304" pitchFamily="18" charset="0"/>
              </a:rPr>
              <a:t>的细圆环轴线上任</a:t>
            </a:r>
          </a:p>
        </p:txBody>
      </p:sp>
      <p:sp>
        <p:nvSpPr>
          <p:cNvPr id="85010" name="Text Box 18">
            <a:extLst>
              <a:ext uri="{FF2B5EF4-FFF2-40B4-BE49-F238E27FC236}">
                <a16:creationId xmlns:a16="http://schemas.microsoft.com/office/drawing/2014/main" id="{5421643E-CB79-4D01-A6BC-A1D9F9C89D7A}"/>
              </a:ext>
            </a:extLst>
          </p:cNvPr>
          <p:cNvSpPr txBox="1">
            <a:spLocks noChangeArrowheads="1"/>
          </p:cNvSpPr>
          <p:nvPr/>
        </p:nvSpPr>
        <p:spPr bwMode="auto">
          <a:xfrm>
            <a:off x="684213" y="874713"/>
            <a:ext cx="53927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400" b="1">
                <a:solidFill>
                  <a:srgbClr val="FFFFFF"/>
                </a:solidFill>
                <a:latin typeface="Times New Roman" panose="02020603050405020304" pitchFamily="18" charset="0"/>
              </a:rPr>
              <a:t>意一点的</a:t>
            </a:r>
            <a:r>
              <a:rPr lang="zh-CN" altLang="en-US" sz="2400" b="1">
                <a:solidFill>
                  <a:srgbClr val="FFFF00"/>
                </a:solidFill>
                <a:latin typeface="Times New Roman" panose="02020603050405020304" pitchFamily="18" charset="0"/>
              </a:rPr>
              <a:t>电势</a:t>
            </a:r>
            <a:r>
              <a:rPr lang="zh-CN" altLang="en-US" sz="2400" b="1">
                <a:solidFill>
                  <a:srgbClr val="FFFFFF"/>
                </a:solidFill>
                <a:latin typeface="Times New Roman" panose="02020603050405020304" pitchFamily="18" charset="0"/>
              </a:rPr>
              <a:t>和</a:t>
            </a:r>
            <a:r>
              <a:rPr lang="zh-CN" altLang="en-US" sz="2400" b="1">
                <a:solidFill>
                  <a:srgbClr val="FFFF00"/>
                </a:solidFill>
                <a:latin typeface="Times New Roman" panose="02020603050405020304" pitchFamily="18" charset="0"/>
              </a:rPr>
              <a:t>电场强度</a:t>
            </a:r>
            <a:r>
              <a:rPr lang="zh-CN" altLang="en-US" sz="2400" b="1">
                <a:solidFill>
                  <a:srgbClr val="FFFFFF"/>
                </a:solidFill>
                <a:latin typeface="Times New Roman" panose="02020603050405020304" pitchFamily="18" charset="0"/>
              </a:rPr>
              <a:t>按轴线的</a:t>
            </a:r>
            <a:r>
              <a:rPr lang="zh-CN" altLang="en-US" sz="2400" b="1">
                <a:solidFill>
                  <a:srgbClr val="FFFF00"/>
                </a:solidFill>
                <a:latin typeface="Times New Roman" panose="02020603050405020304" pitchFamily="18" charset="0"/>
              </a:rPr>
              <a:t>分量</a:t>
            </a:r>
          </a:p>
        </p:txBody>
      </p:sp>
      <p:sp>
        <p:nvSpPr>
          <p:cNvPr id="85011" name="Rectangle 19">
            <a:extLst>
              <a:ext uri="{FF2B5EF4-FFF2-40B4-BE49-F238E27FC236}">
                <a16:creationId xmlns:a16="http://schemas.microsoft.com/office/drawing/2014/main" id="{A3866A67-A03E-4973-BA63-1BBDEE6B442A}"/>
              </a:ext>
            </a:extLst>
          </p:cNvPr>
          <p:cNvSpPr>
            <a:spLocks noChangeArrowheads="1"/>
          </p:cNvSpPr>
          <p:nvPr/>
        </p:nvSpPr>
        <p:spPr bwMode="auto">
          <a:xfrm>
            <a:off x="4943475" y="2422525"/>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zh-CN" sz="2800" b="1" i="1">
                <a:solidFill>
                  <a:srgbClr val="FFFFFF"/>
                </a:solidFill>
                <a:latin typeface="Times New Roman" panose="02020603050405020304" pitchFamily="18" charset="0"/>
              </a:rPr>
              <a:t>x</a:t>
            </a:r>
            <a:endParaRPr lang="zh-CN" altLang="zh-CN" sz="2800" b="1" i="1">
              <a:solidFill>
                <a:srgbClr val="00FF00"/>
              </a:solidFill>
              <a:latin typeface="Times New Roman" panose="02020603050405020304" pitchFamily="18" charset="0"/>
            </a:endParaRPr>
          </a:p>
        </p:txBody>
      </p:sp>
      <p:graphicFrame>
        <p:nvGraphicFramePr>
          <p:cNvPr id="85012" name="Object 20">
            <a:extLst>
              <a:ext uri="{FF2B5EF4-FFF2-40B4-BE49-F238E27FC236}">
                <a16:creationId xmlns:a16="http://schemas.microsoft.com/office/drawing/2014/main" id="{4A3C9905-A2CD-4BF2-BEAE-D469FE12C8D8}"/>
              </a:ext>
            </a:extLst>
          </p:cNvPr>
          <p:cNvGraphicFramePr>
            <a:graphicFrameLocks/>
          </p:cNvGraphicFramePr>
          <p:nvPr/>
        </p:nvGraphicFramePr>
        <p:xfrm>
          <a:off x="971550" y="3357563"/>
          <a:ext cx="1712913" cy="914400"/>
        </p:xfrm>
        <a:graphic>
          <a:graphicData uri="http://schemas.openxmlformats.org/presentationml/2006/ole">
            <mc:AlternateContent xmlns:mc="http://schemas.openxmlformats.org/markup-compatibility/2006">
              <mc:Choice xmlns:v="urn:schemas-microsoft-com:vml" Requires="v">
                <p:oleObj r:id="rId4" imgW="3286091" imgH="1685845" progId="Equation.3">
                  <p:embed/>
                </p:oleObj>
              </mc:Choice>
              <mc:Fallback>
                <p:oleObj r:id="rId4" imgW="3286091" imgH="1685845" progId="Equation.3">
                  <p:embed/>
                  <p:pic>
                    <p:nvPicPr>
                      <p:cNvPr id="0" name="Object 2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550" y="3357563"/>
                        <a:ext cx="17129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5013" name="Object 21">
            <a:extLst>
              <a:ext uri="{FF2B5EF4-FFF2-40B4-BE49-F238E27FC236}">
                <a16:creationId xmlns:a16="http://schemas.microsoft.com/office/drawing/2014/main" id="{EBC73F05-2BDC-4D52-9DCB-711890A40321}"/>
              </a:ext>
            </a:extLst>
          </p:cNvPr>
          <p:cNvGraphicFramePr>
            <a:graphicFrameLocks/>
          </p:cNvGraphicFramePr>
          <p:nvPr/>
        </p:nvGraphicFramePr>
        <p:xfrm>
          <a:off x="2700338" y="3357563"/>
          <a:ext cx="2439987" cy="939800"/>
        </p:xfrm>
        <a:graphic>
          <a:graphicData uri="http://schemas.openxmlformats.org/presentationml/2006/ole">
            <mc:AlternateContent xmlns:mc="http://schemas.openxmlformats.org/markup-compatibility/2006">
              <mc:Choice xmlns:v="urn:schemas-microsoft-com:vml" Requires="v">
                <p:oleObj r:id="rId6" imgW="4734041" imgH="1733683" progId="Equation.3">
                  <p:embed/>
                </p:oleObj>
              </mc:Choice>
              <mc:Fallback>
                <p:oleObj r:id="rId6" imgW="4734041" imgH="1733683" progId="Equation.3">
                  <p:embed/>
                  <p:pic>
                    <p:nvPicPr>
                      <p:cNvPr id="0" name="Object 2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00338" y="3357563"/>
                        <a:ext cx="2439987" cy="93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5014" name="Object 22">
            <a:extLst>
              <a:ext uri="{FF2B5EF4-FFF2-40B4-BE49-F238E27FC236}">
                <a16:creationId xmlns:a16="http://schemas.microsoft.com/office/drawing/2014/main" id="{C68A980B-0E44-44A5-B398-932C073DE85C}"/>
              </a:ext>
            </a:extLst>
          </p:cNvPr>
          <p:cNvGraphicFramePr>
            <a:graphicFrameLocks/>
          </p:cNvGraphicFramePr>
          <p:nvPr/>
        </p:nvGraphicFramePr>
        <p:xfrm>
          <a:off x="1120775" y="4508500"/>
          <a:ext cx="3306763" cy="989013"/>
        </p:xfrm>
        <a:graphic>
          <a:graphicData uri="http://schemas.openxmlformats.org/presentationml/2006/ole">
            <mc:AlternateContent xmlns:mc="http://schemas.openxmlformats.org/markup-compatibility/2006">
              <mc:Choice xmlns:v="urn:schemas-microsoft-com:vml" Requires="v">
                <p:oleObj r:id="rId8" imgW="6457928" imgH="1838352" progId="Equation.3">
                  <p:embed/>
                </p:oleObj>
              </mc:Choice>
              <mc:Fallback>
                <p:oleObj r:id="rId8" imgW="6457928" imgH="1838352" progId="Equation.3">
                  <p:embed/>
                  <p:pic>
                    <p:nvPicPr>
                      <p:cNvPr id="0" name="Object 2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20775" y="4508500"/>
                        <a:ext cx="3306763" cy="989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5015" name="Object 23">
            <a:extLst>
              <a:ext uri="{FF2B5EF4-FFF2-40B4-BE49-F238E27FC236}">
                <a16:creationId xmlns:a16="http://schemas.microsoft.com/office/drawing/2014/main" id="{3547A5A2-CA07-43E5-980A-86446F496A03}"/>
              </a:ext>
            </a:extLst>
          </p:cNvPr>
          <p:cNvGraphicFramePr>
            <a:graphicFrameLocks/>
          </p:cNvGraphicFramePr>
          <p:nvPr/>
        </p:nvGraphicFramePr>
        <p:xfrm>
          <a:off x="1014413" y="5661025"/>
          <a:ext cx="1397000" cy="823913"/>
        </p:xfrm>
        <a:graphic>
          <a:graphicData uri="http://schemas.openxmlformats.org/presentationml/2006/ole">
            <mc:AlternateContent xmlns:mc="http://schemas.openxmlformats.org/markup-compatibility/2006">
              <mc:Choice xmlns:v="urn:schemas-microsoft-com:vml" Requires="v">
                <p:oleObj r:id="rId10" imgW="2647987" imgH="1504923" progId="Equation.3">
                  <p:embed/>
                </p:oleObj>
              </mc:Choice>
              <mc:Fallback>
                <p:oleObj r:id="rId10" imgW="2647987" imgH="1504923" progId="Equation.3">
                  <p:embed/>
                  <p:pic>
                    <p:nvPicPr>
                      <p:cNvPr id="0" name="Object 23"/>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4413" y="5661025"/>
                        <a:ext cx="139700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5016" name="Object 24">
            <a:extLst>
              <a:ext uri="{FF2B5EF4-FFF2-40B4-BE49-F238E27FC236}">
                <a16:creationId xmlns:a16="http://schemas.microsoft.com/office/drawing/2014/main" id="{E5490831-F4F5-43B2-B7A9-5DFCE7FEAD0A}"/>
              </a:ext>
            </a:extLst>
          </p:cNvPr>
          <p:cNvGraphicFramePr>
            <a:graphicFrameLocks/>
          </p:cNvGraphicFramePr>
          <p:nvPr/>
        </p:nvGraphicFramePr>
        <p:xfrm>
          <a:off x="2460625" y="5661025"/>
          <a:ext cx="2759075" cy="911225"/>
        </p:xfrm>
        <a:graphic>
          <a:graphicData uri="http://schemas.openxmlformats.org/presentationml/2006/ole">
            <mc:AlternateContent xmlns:mc="http://schemas.openxmlformats.org/markup-compatibility/2006">
              <mc:Choice xmlns:v="urn:schemas-microsoft-com:vml" Requires="v">
                <p:oleObj r:id="rId12" imgW="5362444" imgH="1685845" progId="Equation.3">
                  <p:embed/>
                </p:oleObj>
              </mc:Choice>
              <mc:Fallback>
                <p:oleObj r:id="rId12" imgW="5362444" imgH="1685845" progId="Equation.3">
                  <p:embed/>
                  <p:pic>
                    <p:nvPicPr>
                      <p:cNvPr id="0" name="Object 24"/>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60625" y="5661025"/>
                        <a:ext cx="2759075"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5017" name="Rectangle 25">
            <a:extLst>
              <a:ext uri="{FF2B5EF4-FFF2-40B4-BE49-F238E27FC236}">
                <a16:creationId xmlns:a16="http://schemas.microsoft.com/office/drawing/2014/main" id="{7824A8BB-2E60-4442-80BA-6C007308F151}"/>
              </a:ext>
            </a:extLst>
          </p:cNvPr>
          <p:cNvSpPr>
            <a:spLocks noChangeArrowheads="1"/>
          </p:cNvSpPr>
          <p:nvPr/>
        </p:nvSpPr>
        <p:spPr bwMode="auto">
          <a:xfrm>
            <a:off x="160338" y="344488"/>
            <a:ext cx="4937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400" b="1">
                <a:solidFill>
                  <a:srgbClr val="FFFF00"/>
                </a:solidFill>
                <a:latin typeface="Times New Roman" panose="02020603050405020304" pitchFamily="18" charset="0"/>
              </a:rPr>
              <a:t>例</a:t>
            </a:r>
            <a:endParaRPr lang="zh-CN" altLang="zh-CN" sz="2400" b="1">
              <a:solidFill>
                <a:srgbClr val="FFFF00"/>
              </a:solidFill>
              <a:latin typeface="Times New Roman" panose="02020603050405020304" pitchFamily="18" charset="0"/>
            </a:endParaRPr>
          </a:p>
        </p:txBody>
      </p:sp>
      <p:sp>
        <p:nvSpPr>
          <p:cNvPr id="85018" name="Rectangle 26">
            <a:extLst>
              <a:ext uri="{FF2B5EF4-FFF2-40B4-BE49-F238E27FC236}">
                <a16:creationId xmlns:a16="http://schemas.microsoft.com/office/drawing/2014/main" id="{1FE99837-D60D-42DF-A259-781439ABB2D4}"/>
              </a:ext>
            </a:extLst>
          </p:cNvPr>
          <p:cNvSpPr>
            <a:spLocks noChangeArrowheads="1"/>
          </p:cNvSpPr>
          <p:nvPr/>
        </p:nvSpPr>
        <p:spPr bwMode="auto">
          <a:xfrm>
            <a:off x="219075" y="3525838"/>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400" b="1">
                <a:solidFill>
                  <a:srgbClr val="FFFF00"/>
                </a:solidFill>
                <a:latin typeface="Times New Roman" panose="02020603050405020304" pitchFamily="18" charset="0"/>
              </a:rPr>
              <a:t>解</a:t>
            </a:r>
          </a:p>
        </p:txBody>
      </p:sp>
      <p:grpSp>
        <p:nvGrpSpPr>
          <p:cNvPr id="5" name="Group 27">
            <a:extLst>
              <a:ext uri="{FF2B5EF4-FFF2-40B4-BE49-F238E27FC236}">
                <a16:creationId xmlns:a16="http://schemas.microsoft.com/office/drawing/2014/main" id="{BD52C4EC-43C5-4723-B73D-ABBAF8929233}"/>
              </a:ext>
            </a:extLst>
          </p:cNvPr>
          <p:cNvGrpSpPr>
            <a:grpSpLocks/>
          </p:cNvGrpSpPr>
          <p:nvPr/>
        </p:nvGrpSpPr>
        <p:grpSpPr bwMode="auto">
          <a:xfrm>
            <a:off x="4867275" y="2070100"/>
            <a:ext cx="609600" cy="692150"/>
            <a:chOff x="0" y="0"/>
            <a:chExt cx="384" cy="436"/>
          </a:xfrm>
        </p:grpSpPr>
        <p:sp>
          <p:nvSpPr>
            <p:cNvPr id="227346" name="AutoShape 28">
              <a:extLst>
                <a:ext uri="{FF2B5EF4-FFF2-40B4-BE49-F238E27FC236}">
                  <a16:creationId xmlns:a16="http://schemas.microsoft.com/office/drawing/2014/main" id="{1BB97E1E-6818-47DA-849A-19D5413FEE53}"/>
                </a:ext>
              </a:extLst>
            </p:cNvPr>
            <p:cNvSpPr>
              <a:spLocks noChangeArrowheads="1"/>
            </p:cNvSpPr>
            <p:nvPr/>
          </p:nvSpPr>
          <p:spPr bwMode="auto">
            <a:xfrm>
              <a:off x="0" y="0"/>
              <a:ext cx="384" cy="336"/>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12700" tIns="12700" rIns="12700" bIns="12700"/>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zh-CN" sz="2400" b="1" i="1">
                  <a:solidFill>
                    <a:srgbClr val="FFFFFF"/>
                  </a:solidFill>
                  <a:latin typeface="Times New Roman" panose="02020603050405020304" pitchFamily="18" charset="0"/>
                </a:rPr>
                <a:t>P</a:t>
              </a:r>
              <a:endParaRPr lang="zh-CN" altLang="zh-CN" sz="2200" b="1" i="1">
                <a:solidFill>
                  <a:srgbClr val="800080"/>
                </a:solidFill>
                <a:latin typeface="Times New Roman" panose="02020603050405020304" pitchFamily="18" charset="0"/>
              </a:endParaRPr>
            </a:p>
            <a:p>
              <a:pPr algn="just" eaLnBrk="1" hangingPunct="1">
                <a:spcBef>
                  <a:spcPct val="0"/>
                </a:spcBef>
                <a:buClrTx/>
                <a:buSzTx/>
                <a:buFontTx/>
                <a:buNone/>
              </a:pPr>
              <a:endParaRPr lang="zh-CN" altLang="zh-CN" sz="1000">
                <a:solidFill>
                  <a:srgbClr val="000000"/>
                </a:solidFill>
                <a:latin typeface="Times New Roman" panose="02020603050405020304" pitchFamily="18" charset="0"/>
              </a:endParaRPr>
            </a:p>
          </p:txBody>
        </p:sp>
        <p:sp>
          <p:nvSpPr>
            <p:cNvPr id="227347" name="Rectangle 29">
              <a:extLst>
                <a:ext uri="{FF2B5EF4-FFF2-40B4-BE49-F238E27FC236}">
                  <a16:creationId xmlns:a16="http://schemas.microsoft.com/office/drawing/2014/main" id="{6F914870-41AD-407E-AFE1-434C04FA3431}"/>
                </a:ext>
              </a:extLst>
            </p:cNvPr>
            <p:cNvSpPr>
              <a:spLocks noChangeArrowheads="1"/>
            </p:cNvSpPr>
            <p:nvPr/>
          </p:nvSpPr>
          <p:spPr bwMode="auto">
            <a:xfrm>
              <a:off x="59" y="148"/>
              <a:ext cx="1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62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zh-CN" sz="2400" b="1">
                  <a:solidFill>
                    <a:srgbClr val="FFFF00"/>
                  </a:solidFill>
                  <a:latin typeface="Times New Roman" panose="02020603050405020304" pitchFamily="18" charset="0"/>
                </a:rPr>
                <a:t>•</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5017"/>
                                        </p:tgtEl>
                                        <p:attrNameLst>
                                          <p:attrName>style.visibility</p:attrName>
                                        </p:attrNameLst>
                                      </p:cBhvr>
                                      <p:to>
                                        <p:strVal val="visible"/>
                                      </p:to>
                                    </p:set>
                                    <p:animEffect transition="in" filter="wipe(left)">
                                      <p:cBhvr>
                                        <p:cTn id="7" dur="500"/>
                                        <p:tgtEl>
                                          <p:spTgt spid="850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5009"/>
                                        </p:tgtEl>
                                        <p:attrNameLst>
                                          <p:attrName>style.visibility</p:attrName>
                                        </p:attrNameLst>
                                      </p:cBhvr>
                                      <p:to>
                                        <p:strVal val="visible"/>
                                      </p:to>
                                    </p:set>
                                    <p:animEffect transition="in" filter="wipe(left)">
                                      <p:cBhvr>
                                        <p:cTn id="12" dur="500"/>
                                        <p:tgtEl>
                                          <p:spTgt spid="8500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5010"/>
                                        </p:tgtEl>
                                        <p:attrNameLst>
                                          <p:attrName>style.visibility</p:attrName>
                                        </p:attrNameLst>
                                      </p:cBhvr>
                                      <p:to>
                                        <p:strVal val="visible"/>
                                      </p:to>
                                    </p:set>
                                    <p:animEffect transition="in" filter="wipe(left)">
                                      <p:cBhvr>
                                        <p:cTn id="17" dur="500"/>
                                        <p:tgtEl>
                                          <p:spTgt spid="850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ox(out)">
                                      <p:cBhvr>
                                        <p:cTn id="22" dur="5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left)">
                                      <p:cBhvr>
                                        <p:cTn id="31" dur="500"/>
                                        <p:tgtEl>
                                          <p:spTgt spid="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85011"/>
                                        </p:tgtEl>
                                        <p:attrNameLst>
                                          <p:attrName>style.visibility</p:attrName>
                                        </p:attrNameLst>
                                      </p:cBhvr>
                                      <p:to>
                                        <p:strVal val="visible"/>
                                      </p:to>
                                    </p:set>
                                    <p:animEffect transition="in" filter="wipe(left)">
                                      <p:cBhvr>
                                        <p:cTn id="36" dur="500"/>
                                        <p:tgtEl>
                                          <p:spTgt spid="8501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85018"/>
                                        </p:tgtEl>
                                        <p:attrNameLst>
                                          <p:attrName>style.visibility</p:attrName>
                                        </p:attrNameLst>
                                      </p:cBhvr>
                                      <p:to>
                                        <p:strVal val="visible"/>
                                      </p:to>
                                    </p:set>
                                    <p:animEffect transition="in" filter="wipe(left)">
                                      <p:cBhvr>
                                        <p:cTn id="41" dur="500"/>
                                        <p:tgtEl>
                                          <p:spTgt spid="85018"/>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wipe(left)">
                                      <p:cBhvr>
                                        <p:cTn id="46" dur="500"/>
                                        <p:tgtEl>
                                          <p:spTgt spid="4"/>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8" presetClass="entr" presetSubtype="6" fill="hold" nodeType="clickEffect">
                                  <p:stCondLst>
                                    <p:cond delay="0"/>
                                  </p:stCondLst>
                                  <p:childTnLst>
                                    <p:set>
                                      <p:cBhvr>
                                        <p:cTn id="50" dur="1" fill="hold">
                                          <p:stCondLst>
                                            <p:cond delay="0"/>
                                          </p:stCondLst>
                                        </p:cTn>
                                        <p:tgtEl>
                                          <p:spTgt spid="84994"/>
                                        </p:tgtEl>
                                        <p:attrNameLst>
                                          <p:attrName>style.visibility</p:attrName>
                                        </p:attrNameLst>
                                      </p:cBhvr>
                                      <p:to>
                                        <p:strVal val="visible"/>
                                      </p:to>
                                    </p:set>
                                    <p:animEffect transition="in" filter="strips(downRight)">
                                      <p:cBhvr>
                                        <p:cTn id="51" dur="500"/>
                                        <p:tgtEl>
                                          <p:spTgt spid="84994"/>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85001"/>
                                        </p:tgtEl>
                                        <p:attrNameLst>
                                          <p:attrName>style.visibility</p:attrName>
                                        </p:attrNameLst>
                                      </p:cBhvr>
                                      <p:to>
                                        <p:strVal val="visible"/>
                                      </p:to>
                                    </p:set>
                                    <p:animEffect transition="in" filter="wipe(left)">
                                      <p:cBhvr>
                                        <p:cTn id="56" dur="500"/>
                                        <p:tgtEl>
                                          <p:spTgt spid="85001"/>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nodeType="clickEffect">
                                  <p:stCondLst>
                                    <p:cond delay="0"/>
                                  </p:stCondLst>
                                  <p:childTnLst>
                                    <p:set>
                                      <p:cBhvr>
                                        <p:cTn id="60" dur="1" fill="hold">
                                          <p:stCondLst>
                                            <p:cond delay="0"/>
                                          </p:stCondLst>
                                        </p:cTn>
                                        <p:tgtEl>
                                          <p:spTgt spid="85012"/>
                                        </p:tgtEl>
                                        <p:attrNameLst>
                                          <p:attrName>style.visibility</p:attrName>
                                        </p:attrNameLst>
                                      </p:cBhvr>
                                      <p:to>
                                        <p:strVal val="visible"/>
                                      </p:to>
                                    </p:set>
                                    <p:animEffect transition="in" filter="wipe(left)">
                                      <p:cBhvr>
                                        <p:cTn id="61" dur="500"/>
                                        <p:tgtEl>
                                          <p:spTgt spid="85012"/>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nodeType="clickEffect">
                                  <p:stCondLst>
                                    <p:cond delay="0"/>
                                  </p:stCondLst>
                                  <p:childTnLst>
                                    <p:set>
                                      <p:cBhvr>
                                        <p:cTn id="65" dur="1" fill="hold">
                                          <p:stCondLst>
                                            <p:cond delay="0"/>
                                          </p:stCondLst>
                                        </p:cTn>
                                        <p:tgtEl>
                                          <p:spTgt spid="85013"/>
                                        </p:tgtEl>
                                        <p:attrNameLst>
                                          <p:attrName>style.visibility</p:attrName>
                                        </p:attrNameLst>
                                      </p:cBhvr>
                                      <p:to>
                                        <p:strVal val="visible"/>
                                      </p:to>
                                    </p:set>
                                    <p:animEffect transition="in" filter="wipe(left)">
                                      <p:cBhvr>
                                        <p:cTn id="66" dur="500"/>
                                        <p:tgtEl>
                                          <p:spTgt spid="85013"/>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nodeType="clickEffect">
                                  <p:stCondLst>
                                    <p:cond delay="0"/>
                                  </p:stCondLst>
                                  <p:childTnLst>
                                    <p:set>
                                      <p:cBhvr>
                                        <p:cTn id="70" dur="1" fill="hold">
                                          <p:stCondLst>
                                            <p:cond delay="0"/>
                                          </p:stCondLst>
                                        </p:cTn>
                                        <p:tgtEl>
                                          <p:spTgt spid="85014"/>
                                        </p:tgtEl>
                                        <p:attrNameLst>
                                          <p:attrName>style.visibility</p:attrName>
                                        </p:attrNameLst>
                                      </p:cBhvr>
                                      <p:to>
                                        <p:strVal val="visible"/>
                                      </p:to>
                                    </p:set>
                                    <p:animEffect transition="in" filter="wipe(left)">
                                      <p:cBhvr>
                                        <p:cTn id="71" dur="500"/>
                                        <p:tgtEl>
                                          <p:spTgt spid="85014"/>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nodeType="clickEffect">
                                  <p:stCondLst>
                                    <p:cond delay="0"/>
                                  </p:stCondLst>
                                  <p:childTnLst>
                                    <p:set>
                                      <p:cBhvr>
                                        <p:cTn id="75" dur="1" fill="hold">
                                          <p:stCondLst>
                                            <p:cond delay="0"/>
                                          </p:stCondLst>
                                        </p:cTn>
                                        <p:tgtEl>
                                          <p:spTgt spid="85015"/>
                                        </p:tgtEl>
                                        <p:attrNameLst>
                                          <p:attrName>style.visibility</p:attrName>
                                        </p:attrNameLst>
                                      </p:cBhvr>
                                      <p:to>
                                        <p:strVal val="visible"/>
                                      </p:to>
                                    </p:set>
                                    <p:animEffect transition="in" filter="wipe(left)">
                                      <p:cBhvr>
                                        <p:cTn id="76" dur="500"/>
                                        <p:tgtEl>
                                          <p:spTgt spid="85015"/>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8" fill="hold" nodeType="clickEffect">
                                  <p:stCondLst>
                                    <p:cond delay="0"/>
                                  </p:stCondLst>
                                  <p:childTnLst>
                                    <p:set>
                                      <p:cBhvr>
                                        <p:cTn id="80" dur="1" fill="hold">
                                          <p:stCondLst>
                                            <p:cond delay="0"/>
                                          </p:stCondLst>
                                        </p:cTn>
                                        <p:tgtEl>
                                          <p:spTgt spid="85016"/>
                                        </p:tgtEl>
                                        <p:attrNameLst>
                                          <p:attrName>style.visibility</p:attrName>
                                        </p:attrNameLst>
                                      </p:cBhvr>
                                      <p:to>
                                        <p:strVal val="visible"/>
                                      </p:to>
                                    </p:set>
                                    <p:animEffect transition="in" filter="wipe(left)">
                                      <p:cBhvr>
                                        <p:cTn id="81" dur="500"/>
                                        <p:tgtEl>
                                          <p:spTgt spid="850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001" grpId="0" autoUpdateAnimBg="0"/>
      <p:bldP spid="85009" grpId="0" autoUpdateAnimBg="0"/>
      <p:bldP spid="85010" grpId="0" autoUpdateAnimBg="0"/>
      <p:bldP spid="85011" grpId="0" autoUpdateAnimBg="0"/>
      <p:bldP spid="85017" grpId="0" autoUpdateAnimBg="0"/>
      <p:bldP spid="85018"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0" y="1557338"/>
            <a:ext cx="9144000" cy="5300662"/>
          </a:xfrm>
          <a:prstGeom prst="rect">
            <a:avLst/>
          </a:prstGeom>
          <a:solidFill>
            <a:srgbClr val="CC99FF"/>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5475" name="Rectangle 3"/>
          <p:cNvSpPr>
            <a:spLocks noGrp="1" noChangeArrowheads="1"/>
          </p:cNvSpPr>
          <p:nvPr>
            <p:ph type="title"/>
          </p:nvPr>
        </p:nvSpPr>
        <p:spPr>
          <a:xfrm>
            <a:off x="684213" y="260350"/>
            <a:ext cx="7772400" cy="1143000"/>
          </a:xfrm>
        </p:spPr>
        <p:txBody>
          <a:bodyPr/>
          <a:lstStyle/>
          <a:p>
            <a:pPr eaLnBrk="1" hangingPunct="1">
              <a:buFont typeface="Wingdings" panose="05000000000000000000" pitchFamily="2" charset="2"/>
              <a:buChar char="Ø"/>
            </a:pPr>
            <a:r>
              <a:rPr lang="zh-CN" altLang="en-US" b="1">
                <a:solidFill>
                  <a:srgbClr val="990000"/>
                </a:solidFill>
              </a:rPr>
              <a:t>注意学习四环节</a:t>
            </a:r>
          </a:p>
        </p:txBody>
      </p:sp>
      <p:grpSp>
        <p:nvGrpSpPr>
          <p:cNvPr id="2" name="Group 4"/>
          <p:cNvGrpSpPr>
            <a:grpSpLocks/>
          </p:cNvGrpSpPr>
          <p:nvPr/>
        </p:nvGrpSpPr>
        <p:grpSpPr bwMode="auto">
          <a:xfrm>
            <a:off x="395288" y="4725988"/>
            <a:ext cx="1871662" cy="647700"/>
            <a:chOff x="340" y="2659"/>
            <a:chExt cx="1361" cy="408"/>
          </a:xfrm>
        </p:grpSpPr>
        <p:sp>
          <p:nvSpPr>
            <p:cNvPr id="39951" name="AutoShape 5"/>
            <p:cNvSpPr>
              <a:spLocks noChangeArrowheads="1"/>
            </p:cNvSpPr>
            <p:nvPr/>
          </p:nvSpPr>
          <p:spPr bwMode="auto">
            <a:xfrm>
              <a:off x="340" y="2659"/>
              <a:ext cx="1361" cy="408"/>
            </a:xfrm>
            <a:prstGeom prst="flowChartTerminator">
              <a:avLst/>
            </a:prstGeom>
            <a:solidFill>
              <a:schemeClr val="bg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800080"/>
                </a:solidFill>
                <a:effectLst/>
                <a:uLnTx/>
                <a:uFillTx/>
                <a:latin typeface="Arial" panose="020B0604020202020204" pitchFamily="34" charset="0"/>
                <a:ea typeface="宋体" panose="02010600030101010101" pitchFamily="2" charset="-122"/>
                <a:cs typeface="+mn-cs"/>
              </a:endParaRPr>
            </a:p>
          </p:txBody>
        </p:sp>
        <p:sp>
          <p:nvSpPr>
            <p:cNvPr id="39952" name="Text Box 6"/>
            <p:cNvSpPr txBox="1">
              <a:spLocks noChangeArrowheads="1"/>
            </p:cNvSpPr>
            <p:nvPr/>
          </p:nvSpPr>
          <p:spPr bwMode="auto">
            <a:xfrm>
              <a:off x="611" y="2659"/>
              <a:ext cx="81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zh-CN" altLang="en-US" sz="3200" b="1" i="0" u="none" strike="noStrike" kern="1200" cap="none" spc="0" normalizeH="0" baseline="0" noProof="0">
                  <a:ln>
                    <a:noFill/>
                  </a:ln>
                  <a:solidFill>
                    <a:srgbClr val="800080"/>
                  </a:solidFill>
                  <a:effectLst/>
                  <a:uLnTx/>
                  <a:uFillTx/>
                  <a:latin typeface="Arial" panose="020B0604020202020204" pitchFamily="34" charset="0"/>
                  <a:ea typeface="宋体" panose="02010600030101010101" pitchFamily="2" charset="-122"/>
                  <a:cs typeface="+mn-cs"/>
                </a:rPr>
                <a:t>预习</a:t>
              </a:r>
            </a:p>
          </p:txBody>
        </p:sp>
      </p:grpSp>
      <p:grpSp>
        <p:nvGrpSpPr>
          <p:cNvPr id="3" name="Group 7"/>
          <p:cNvGrpSpPr>
            <a:grpSpLocks/>
          </p:cNvGrpSpPr>
          <p:nvPr/>
        </p:nvGrpSpPr>
        <p:grpSpPr bwMode="auto">
          <a:xfrm>
            <a:off x="2555875" y="4724400"/>
            <a:ext cx="1871663" cy="647700"/>
            <a:chOff x="340" y="2659"/>
            <a:chExt cx="1361" cy="408"/>
          </a:xfrm>
        </p:grpSpPr>
        <p:sp>
          <p:nvSpPr>
            <p:cNvPr id="39949" name="AutoShape 8"/>
            <p:cNvSpPr>
              <a:spLocks noChangeArrowheads="1"/>
            </p:cNvSpPr>
            <p:nvPr/>
          </p:nvSpPr>
          <p:spPr bwMode="auto">
            <a:xfrm>
              <a:off x="340" y="2659"/>
              <a:ext cx="1361" cy="408"/>
            </a:xfrm>
            <a:prstGeom prst="flowChartTerminator">
              <a:avLst/>
            </a:prstGeom>
            <a:solidFill>
              <a:schemeClr val="bg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9950" name="Text Box 9"/>
            <p:cNvSpPr txBox="1">
              <a:spLocks noChangeArrowheads="1"/>
            </p:cNvSpPr>
            <p:nvPr/>
          </p:nvSpPr>
          <p:spPr bwMode="auto">
            <a:xfrm>
              <a:off x="611" y="2659"/>
              <a:ext cx="81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zh-CN" altLang="en-US" sz="320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交流</a:t>
              </a:r>
            </a:p>
          </p:txBody>
        </p:sp>
      </p:grpSp>
      <p:grpSp>
        <p:nvGrpSpPr>
          <p:cNvPr id="4" name="Group 10"/>
          <p:cNvGrpSpPr>
            <a:grpSpLocks/>
          </p:cNvGrpSpPr>
          <p:nvPr/>
        </p:nvGrpSpPr>
        <p:grpSpPr bwMode="auto">
          <a:xfrm>
            <a:off x="4787900" y="4725988"/>
            <a:ext cx="1871663" cy="647700"/>
            <a:chOff x="340" y="2659"/>
            <a:chExt cx="1361" cy="408"/>
          </a:xfrm>
        </p:grpSpPr>
        <p:sp>
          <p:nvSpPr>
            <p:cNvPr id="39947" name="AutoShape 11"/>
            <p:cNvSpPr>
              <a:spLocks noChangeArrowheads="1"/>
            </p:cNvSpPr>
            <p:nvPr/>
          </p:nvSpPr>
          <p:spPr bwMode="auto">
            <a:xfrm>
              <a:off x="340" y="2659"/>
              <a:ext cx="1361" cy="408"/>
            </a:xfrm>
            <a:prstGeom prst="flowChartTerminator">
              <a:avLst/>
            </a:prstGeom>
            <a:solidFill>
              <a:schemeClr val="bg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9948" name="Text Box 12"/>
            <p:cNvSpPr txBox="1">
              <a:spLocks noChangeArrowheads="1"/>
            </p:cNvSpPr>
            <p:nvPr/>
          </p:nvSpPr>
          <p:spPr bwMode="auto">
            <a:xfrm>
              <a:off x="611" y="2659"/>
              <a:ext cx="81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zh-CN" altLang="en-US" sz="3200" b="1" i="0" u="none" strike="noStrike" kern="1200" cap="none" spc="0" normalizeH="0" baseline="0" noProof="0">
                  <a:ln>
                    <a:noFill/>
                  </a:ln>
                  <a:solidFill>
                    <a:srgbClr val="0099FF"/>
                  </a:solidFill>
                  <a:effectLst/>
                  <a:uLnTx/>
                  <a:uFillTx/>
                  <a:latin typeface="Arial" panose="020B0604020202020204" pitchFamily="34" charset="0"/>
                  <a:ea typeface="宋体" panose="02010600030101010101" pitchFamily="2" charset="-122"/>
                  <a:cs typeface="+mn-cs"/>
                </a:rPr>
                <a:t>作业</a:t>
              </a:r>
            </a:p>
          </p:txBody>
        </p:sp>
      </p:grpSp>
      <p:grpSp>
        <p:nvGrpSpPr>
          <p:cNvPr id="5" name="Group 13"/>
          <p:cNvGrpSpPr>
            <a:grpSpLocks/>
          </p:cNvGrpSpPr>
          <p:nvPr/>
        </p:nvGrpSpPr>
        <p:grpSpPr bwMode="auto">
          <a:xfrm>
            <a:off x="7092950" y="4724400"/>
            <a:ext cx="1871663" cy="647700"/>
            <a:chOff x="340" y="2659"/>
            <a:chExt cx="1361" cy="408"/>
          </a:xfrm>
        </p:grpSpPr>
        <p:sp>
          <p:nvSpPr>
            <p:cNvPr id="39945" name="AutoShape 14"/>
            <p:cNvSpPr>
              <a:spLocks noChangeArrowheads="1"/>
            </p:cNvSpPr>
            <p:nvPr/>
          </p:nvSpPr>
          <p:spPr bwMode="auto">
            <a:xfrm>
              <a:off x="340" y="2659"/>
              <a:ext cx="1361" cy="408"/>
            </a:xfrm>
            <a:prstGeom prst="flowChartTerminator">
              <a:avLst/>
            </a:prstGeom>
            <a:solidFill>
              <a:schemeClr val="bg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9946" name="Text Box 15"/>
            <p:cNvSpPr txBox="1">
              <a:spLocks noChangeArrowheads="1"/>
            </p:cNvSpPr>
            <p:nvPr/>
          </p:nvSpPr>
          <p:spPr bwMode="auto">
            <a:xfrm>
              <a:off x="611" y="2659"/>
              <a:ext cx="81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zh-CN" altLang="en-US" sz="3200" b="1" i="0" u="none" strike="noStrike" kern="1200" cap="none" spc="0" normalizeH="0" baseline="0" noProof="0">
                  <a:ln>
                    <a:noFill/>
                  </a:ln>
                  <a:solidFill>
                    <a:srgbClr val="FF00FF"/>
                  </a:solidFill>
                  <a:effectLst/>
                  <a:uLnTx/>
                  <a:uFillTx/>
                  <a:latin typeface="Arial" panose="020B0604020202020204" pitchFamily="34" charset="0"/>
                  <a:ea typeface="宋体" panose="02010600030101010101" pitchFamily="2" charset="-122"/>
                  <a:cs typeface="+mn-cs"/>
                </a:rPr>
                <a:t>复习</a:t>
              </a:r>
            </a:p>
          </p:txBody>
        </p:sp>
      </p:grpSp>
      <p:pic>
        <p:nvPicPr>
          <p:cNvPr id="105488" name="Picture 16" descr="renwuhua2_09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2138" y="1916113"/>
            <a:ext cx="2543175"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64327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5475"/>
                                        </p:tgtEl>
                                        <p:attrNameLst>
                                          <p:attrName>style.visibility</p:attrName>
                                        </p:attrNameLst>
                                      </p:cBhvr>
                                      <p:to>
                                        <p:strVal val="visible"/>
                                      </p:to>
                                    </p:set>
                                    <p:animEffect transition="in" filter="wipe(left)">
                                      <p:cBhvr>
                                        <p:cTn id="7" dur="500"/>
                                        <p:tgtEl>
                                          <p:spTgt spid="105475"/>
                                        </p:tgtEl>
                                      </p:cBhvr>
                                    </p:animEffect>
                                  </p:childTnLst>
                                </p:cTn>
                              </p:par>
                            </p:childTnLst>
                          </p:cTn>
                        </p:par>
                        <p:par>
                          <p:cTn id="8" fill="hold" nodeType="afterGroup">
                            <p:stCondLst>
                              <p:cond delay="500"/>
                            </p:stCondLst>
                            <p:childTnLst>
                              <p:par>
                                <p:cTn id="9" presetID="31" presetClass="entr" presetSubtype="0" fill="hold" nodeType="afterEffect">
                                  <p:stCondLst>
                                    <p:cond delay="0"/>
                                  </p:stCondLst>
                                  <p:iterate type="lt">
                                    <p:tmPct val="5000"/>
                                  </p:iterate>
                                  <p:childTnLst>
                                    <p:set>
                                      <p:cBhvr>
                                        <p:cTn id="10" dur="1" fill="hold">
                                          <p:stCondLst>
                                            <p:cond delay="0"/>
                                          </p:stCondLst>
                                        </p:cTn>
                                        <p:tgtEl>
                                          <p:spTgt spid="105488"/>
                                        </p:tgtEl>
                                        <p:attrNameLst>
                                          <p:attrName>style.visibility</p:attrName>
                                        </p:attrNameLst>
                                      </p:cBhvr>
                                      <p:to>
                                        <p:strVal val="visible"/>
                                      </p:to>
                                    </p:set>
                                    <p:anim calcmode="lin" valueType="num">
                                      <p:cBhvr>
                                        <p:cTn id="11" dur="1000" fill="hold"/>
                                        <p:tgtEl>
                                          <p:spTgt spid="105488"/>
                                        </p:tgtEl>
                                        <p:attrNameLst>
                                          <p:attrName>ppt_w</p:attrName>
                                        </p:attrNameLst>
                                      </p:cBhvr>
                                      <p:tavLst>
                                        <p:tav tm="0">
                                          <p:val>
                                            <p:fltVal val="0"/>
                                          </p:val>
                                        </p:tav>
                                        <p:tav tm="100000">
                                          <p:val>
                                            <p:strVal val="#ppt_w"/>
                                          </p:val>
                                        </p:tav>
                                      </p:tavLst>
                                    </p:anim>
                                    <p:anim calcmode="lin" valueType="num">
                                      <p:cBhvr>
                                        <p:cTn id="12" dur="1000" fill="hold"/>
                                        <p:tgtEl>
                                          <p:spTgt spid="105488"/>
                                        </p:tgtEl>
                                        <p:attrNameLst>
                                          <p:attrName>ppt_h</p:attrName>
                                        </p:attrNameLst>
                                      </p:cBhvr>
                                      <p:tavLst>
                                        <p:tav tm="0">
                                          <p:val>
                                            <p:fltVal val="0"/>
                                          </p:val>
                                        </p:tav>
                                        <p:tav tm="100000">
                                          <p:val>
                                            <p:strVal val="#ppt_h"/>
                                          </p:val>
                                        </p:tav>
                                      </p:tavLst>
                                    </p:anim>
                                    <p:anim calcmode="lin" valueType="num">
                                      <p:cBhvr>
                                        <p:cTn id="13" dur="1000" fill="hold"/>
                                        <p:tgtEl>
                                          <p:spTgt spid="105488"/>
                                        </p:tgtEl>
                                        <p:attrNameLst>
                                          <p:attrName>style.rotation</p:attrName>
                                        </p:attrNameLst>
                                      </p:cBhvr>
                                      <p:tavLst>
                                        <p:tav tm="0">
                                          <p:val>
                                            <p:fltVal val="90"/>
                                          </p:val>
                                        </p:tav>
                                        <p:tav tm="100000">
                                          <p:val>
                                            <p:fltVal val="0"/>
                                          </p:val>
                                        </p:tav>
                                      </p:tavLst>
                                    </p:anim>
                                    <p:animEffect transition="in" filter="fade">
                                      <p:cBhvr>
                                        <p:cTn id="14" dur="1000"/>
                                        <p:tgtEl>
                                          <p:spTgt spid="105488"/>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8" presetClass="entr" presetSubtype="3"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strips(upRight)">
                                      <p:cBhvr>
                                        <p:cTn id="19" dur="500"/>
                                        <p:tgtEl>
                                          <p:spTgt spid="2"/>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8" presetClass="entr" presetSubtype="3"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strips(upRight)">
                                      <p:cBhvr>
                                        <p:cTn id="24" dur="500"/>
                                        <p:tgtEl>
                                          <p:spTgt spid="3"/>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8" presetClass="entr" presetSubtype="3"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strips(upRight)">
                                      <p:cBhvr>
                                        <p:cTn id="29" dur="500"/>
                                        <p:tgtEl>
                                          <p:spTgt spid="4"/>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8" presetClass="entr" presetSubtype="3"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strips(upRight)">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5" grpId="0"/>
    </p:bldLst>
  </p:timing>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8354" name="灯片编号占位符 3">
            <a:extLst>
              <a:ext uri="{FF2B5EF4-FFF2-40B4-BE49-F238E27FC236}">
                <a16:creationId xmlns:a16="http://schemas.microsoft.com/office/drawing/2014/main" id="{3E9044BB-9BB2-46D9-9ECE-FB78EF8A6160}"/>
              </a:ext>
            </a:extLst>
          </p:cNvPr>
          <p:cNvSpPr txBox="1">
            <a:spLocks noGrp="1"/>
          </p:cNvSpPr>
          <p:nvPr/>
        </p:nvSpPr>
        <p:spPr bwMode="auto">
          <a:xfrm>
            <a:off x="6496050" y="59674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2C789BA5-F1D1-464D-ADB4-DED3561A5766}" type="slidenum">
              <a:rPr lang="en-US" altLang="zh-CN" sz="1400"/>
              <a:pPr algn="r" eaLnBrk="1" hangingPunct="1"/>
              <a:t>170</a:t>
            </a:fld>
            <a:endParaRPr lang="en-US" altLang="zh-CN" sz="1400"/>
          </a:p>
        </p:txBody>
      </p:sp>
      <p:sp>
        <p:nvSpPr>
          <p:cNvPr id="228355" name="Text Box 2">
            <a:extLst>
              <a:ext uri="{FF2B5EF4-FFF2-40B4-BE49-F238E27FC236}">
                <a16:creationId xmlns:a16="http://schemas.microsoft.com/office/drawing/2014/main" id="{C0B47EE2-91F3-4EA1-87FA-F25FCC8EAC6E}"/>
              </a:ext>
            </a:extLst>
          </p:cNvPr>
          <p:cNvSpPr txBox="1">
            <a:spLocks noChangeArrowheads="1"/>
          </p:cNvSpPr>
          <p:nvPr/>
        </p:nvSpPr>
        <p:spPr bwMode="auto">
          <a:xfrm>
            <a:off x="2533650" y="304800"/>
            <a:ext cx="3825875"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8004" tIns="39001" rIns="78004" bIns="39001">
            <a:spAutoFit/>
          </a:bodyPr>
          <a:lstStyle>
            <a:lvl1pPr defTabSz="781050">
              <a:defRPr>
                <a:solidFill>
                  <a:schemeClr val="tx1"/>
                </a:solidFill>
                <a:latin typeface="Arial" panose="020B0604020202020204" pitchFamily="34" charset="0"/>
                <a:ea typeface="宋体" panose="02010600030101010101" pitchFamily="2" charset="-122"/>
              </a:defRPr>
            </a:lvl1pPr>
            <a:lvl2pPr marL="742950" indent="-285750" defTabSz="781050">
              <a:defRPr>
                <a:solidFill>
                  <a:schemeClr val="tx1"/>
                </a:solidFill>
                <a:latin typeface="Arial" panose="020B0604020202020204" pitchFamily="34" charset="0"/>
                <a:ea typeface="宋体" panose="02010600030101010101" pitchFamily="2" charset="-122"/>
              </a:defRPr>
            </a:lvl2pPr>
            <a:lvl3pPr marL="1143000" indent="-228600" defTabSz="781050">
              <a:defRPr>
                <a:solidFill>
                  <a:schemeClr val="tx1"/>
                </a:solidFill>
                <a:latin typeface="Arial" panose="020B0604020202020204" pitchFamily="34" charset="0"/>
                <a:ea typeface="宋体" panose="02010600030101010101" pitchFamily="2" charset="-122"/>
              </a:defRPr>
            </a:lvl3pPr>
            <a:lvl4pPr marL="1600200" indent="-228600" defTabSz="781050">
              <a:defRPr>
                <a:solidFill>
                  <a:schemeClr val="tx1"/>
                </a:solidFill>
                <a:latin typeface="Arial" panose="020B0604020202020204" pitchFamily="34" charset="0"/>
                <a:ea typeface="宋体" panose="02010600030101010101" pitchFamily="2" charset="-122"/>
              </a:defRPr>
            </a:lvl4pPr>
            <a:lvl5pPr marL="2057400" indent="-228600" defTabSz="781050">
              <a:defRPr>
                <a:solidFill>
                  <a:schemeClr val="tx1"/>
                </a:solidFill>
                <a:latin typeface="Arial" panose="020B0604020202020204" pitchFamily="34" charset="0"/>
                <a:ea typeface="宋体" panose="02010600030101010101" pitchFamily="2" charset="-122"/>
              </a:defRPr>
            </a:lvl5pPr>
            <a:lvl6pPr marL="2514600" indent="-228600"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pPr>
            <a:r>
              <a:rPr lang="en-US" altLang="zh-CN" sz="3600" b="1">
                <a:solidFill>
                  <a:srgbClr val="0000CC"/>
                </a:solidFill>
              </a:rPr>
              <a:t>《</a:t>
            </a:r>
            <a:r>
              <a:rPr lang="zh-CN" altLang="en-US" sz="3600" b="1">
                <a:solidFill>
                  <a:srgbClr val="0000CC"/>
                </a:solidFill>
              </a:rPr>
              <a:t>本章基本要求</a:t>
            </a:r>
            <a:r>
              <a:rPr lang="en-US" altLang="zh-CN" sz="3600" b="1">
                <a:solidFill>
                  <a:srgbClr val="0000CC"/>
                </a:solidFill>
              </a:rPr>
              <a:t>》</a:t>
            </a:r>
          </a:p>
        </p:txBody>
      </p:sp>
      <p:sp>
        <p:nvSpPr>
          <p:cNvPr id="228356" name="Text Box 3">
            <a:extLst>
              <a:ext uri="{FF2B5EF4-FFF2-40B4-BE49-F238E27FC236}">
                <a16:creationId xmlns:a16="http://schemas.microsoft.com/office/drawing/2014/main" id="{0D7576CB-9498-43C5-B1B0-11B7B2450A9C}"/>
              </a:ext>
            </a:extLst>
          </p:cNvPr>
          <p:cNvSpPr txBox="1">
            <a:spLocks noChangeArrowheads="1"/>
          </p:cNvSpPr>
          <p:nvPr/>
        </p:nvSpPr>
        <p:spPr bwMode="auto">
          <a:xfrm>
            <a:off x="228600" y="1219200"/>
            <a:ext cx="8375650" cy="521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r>
              <a:rPr lang="en-US" altLang="zh-CN" sz="2800" b="1"/>
              <a:t>1</a:t>
            </a:r>
            <a:r>
              <a:rPr lang="zh-CN" altLang="en-US" sz="2800" b="1"/>
              <a:t>、理解电荷的基本特征和电荷守恒的意义。</a:t>
            </a:r>
            <a:endParaRPr lang="en-US" altLang="zh-CN" sz="2800" b="1"/>
          </a:p>
          <a:p>
            <a:pPr lvl="1" eaLnBrk="1" hangingPunct="1"/>
            <a:endParaRPr lang="zh-CN" altLang="en-US" sz="2800" b="1"/>
          </a:p>
          <a:p>
            <a:pPr lvl="1" eaLnBrk="1" hangingPunct="1"/>
            <a:r>
              <a:rPr lang="en-US" altLang="zh-CN" sz="2800" b="1"/>
              <a:t>2</a:t>
            </a:r>
            <a:r>
              <a:rPr lang="zh-CN" altLang="en-US" sz="2800" b="1"/>
              <a:t>、理解库仑定律和电力叠加原理的意义，能计算</a:t>
            </a:r>
            <a:endParaRPr lang="en-US" altLang="zh-CN" sz="2800" b="1"/>
          </a:p>
          <a:p>
            <a:pPr lvl="1" eaLnBrk="1" hangingPunct="1"/>
            <a:r>
              <a:rPr lang="zh-CN" altLang="en-US" sz="2800" b="1"/>
              <a:t>      静电场对静止电荷的作用力。</a:t>
            </a:r>
            <a:endParaRPr lang="en-US" altLang="zh-CN" sz="2800" b="1"/>
          </a:p>
          <a:p>
            <a:pPr lvl="1" eaLnBrk="1" hangingPunct="1"/>
            <a:endParaRPr lang="zh-CN" altLang="en-US" sz="2800" b="1"/>
          </a:p>
          <a:p>
            <a:pPr lvl="1" eaLnBrk="1" hangingPunct="1"/>
            <a:r>
              <a:rPr lang="en-US" altLang="zh-CN" sz="2800" b="1"/>
              <a:t>3</a:t>
            </a:r>
            <a:r>
              <a:rPr lang="zh-CN" altLang="en-US" sz="2800" b="1"/>
              <a:t>、理解电场的概念、电场强度的定义和电场叠加</a:t>
            </a:r>
            <a:endParaRPr lang="en-US" altLang="zh-CN" sz="2800" b="1"/>
          </a:p>
          <a:p>
            <a:pPr lvl="1" eaLnBrk="1" hangingPunct="1"/>
            <a:r>
              <a:rPr lang="zh-CN" altLang="en-US" sz="2800" b="1"/>
              <a:t>      原理的 意义，能计算简单电荷分布的电场。</a:t>
            </a:r>
            <a:endParaRPr lang="en-US" altLang="zh-CN" sz="2800" b="1"/>
          </a:p>
          <a:p>
            <a:pPr lvl="1" eaLnBrk="1" hangingPunct="1"/>
            <a:endParaRPr lang="zh-CN" altLang="en-US" sz="2800" b="1"/>
          </a:p>
          <a:p>
            <a:pPr lvl="1" eaLnBrk="1" hangingPunct="1"/>
            <a:r>
              <a:rPr lang="en-US" altLang="zh-CN" sz="2800" b="1"/>
              <a:t>4</a:t>
            </a:r>
            <a:r>
              <a:rPr lang="zh-CN" altLang="en-US" sz="2800" b="1"/>
              <a:t>、理解电通量的概念和高斯定理的意义，它与库</a:t>
            </a:r>
            <a:endParaRPr lang="en-US" altLang="zh-CN" sz="2800" b="1"/>
          </a:p>
          <a:p>
            <a:pPr lvl="1" eaLnBrk="1" hangingPunct="1"/>
            <a:r>
              <a:rPr lang="zh-CN" altLang="en-US" sz="2800" b="1"/>
              <a:t>      仑定律的关系，掌握用高斯定理计算场强的条</a:t>
            </a:r>
            <a:endParaRPr lang="en-US" altLang="zh-CN" sz="2800" b="1"/>
          </a:p>
          <a:p>
            <a:pPr lvl="1" eaLnBrk="1" hangingPunct="1"/>
            <a:r>
              <a:rPr lang="en-US" altLang="zh-CN" sz="2800" b="1"/>
              <a:t>      </a:t>
            </a:r>
            <a:r>
              <a:rPr lang="zh-CN" altLang="en-US" sz="2800" b="1"/>
              <a:t>件和方法。</a:t>
            </a:r>
            <a:endParaRPr lang="en-US" altLang="zh-CN" sz="2800" b="1"/>
          </a:p>
          <a:p>
            <a:pPr lvl="1" eaLnBrk="1" hangingPunct="1"/>
            <a:endParaRPr lang="zh-CN" altLang="en-US" sz="2800" b="1"/>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0402" name="灯片编号占位符 1">
            <a:extLst>
              <a:ext uri="{FF2B5EF4-FFF2-40B4-BE49-F238E27FC236}">
                <a16:creationId xmlns:a16="http://schemas.microsoft.com/office/drawing/2014/main" id="{9FBB28AB-6FE2-4DCC-9719-1CC271DCC5A8}"/>
              </a:ext>
            </a:extLst>
          </p:cNvPr>
          <p:cNvSpPr txBox="1">
            <a:spLocks noGrp="1"/>
          </p:cNvSpPr>
          <p:nvPr/>
        </p:nvSpPr>
        <p:spPr bwMode="auto">
          <a:xfrm>
            <a:off x="6673850" y="6473825"/>
            <a:ext cx="21336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77F1F8B3-B591-4AE0-A0E4-6EBF5F0E7F91}" type="slidenum">
              <a:rPr lang="en-US" altLang="zh-CN" sz="1400"/>
              <a:pPr algn="r" eaLnBrk="1" hangingPunct="1"/>
              <a:t>171</a:t>
            </a:fld>
            <a:endParaRPr lang="en-US" altLang="zh-CN" sz="1400"/>
          </a:p>
        </p:txBody>
      </p:sp>
      <p:sp>
        <p:nvSpPr>
          <p:cNvPr id="230403" name="矩形 2">
            <a:extLst>
              <a:ext uri="{FF2B5EF4-FFF2-40B4-BE49-F238E27FC236}">
                <a16:creationId xmlns:a16="http://schemas.microsoft.com/office/drawing/2014/main" id="{72E28FD5-8255-42D4-BE7E-3D070BD955FA}"/>
              </a:ext>
            </a:extLst>
          </p:cNvPr>
          <p:cNvSpPr>
            <a:spLocks noChangeArrowheads="1"/>
          </p:cNvSpPr>
          <p:nvPr/>
        </p:nvSpPr>
        <p:spPr bwMode="auto">
          <a:xfrm>
            <a:off x="285750" y="1214438"/>
            <a:ext cx="8358188"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r>
              <a:rPr lang="en-US" altLang="zh-CN" sz="2800" b="1"/>
              <a:t>5</a:t>
            </a:r>
            <a:r>
              <a:rPr lang="zh-CN" altLang="en-US" sz="2800" b="1"/>
              <a:t>、理解并能证明静电场的保守性。理解电势概念   引入的条件和它的意义，掌握利用场强线积分和电势叠加求已知电荷分布的电势的方法。</a:t>
            </a:r>
            <a:endParaRPr lang="en-US" altLang="zh-CN" sz="2800" b="1"/>
          </a:p>
          <a:p>
            <a:pPr lvl="1" eaLnBrk="1" hangingPunct="1"/>
            <a:endParaRPr lang="zh-CN" altLang="en-US" sz="2800" b="1"/>
          </a:p>
          <a:p>
            <a:pPr lvl="1" eaLnBrk="1" hangingPunct="1"/>
            <a:r>
              <a:rPr lang="en-US" altLang="zh-CN" sz="2800" b="1"/>
              <a:t>6</a:t>
            </a:r>
            <a:r>
              <a:rPr lang="zh-CN" altLang="en-US" sz="2800" b="1"/>
              <a:t>、理解等势面的意义及它和电力线的关系。</a:t>
            </a:r>
            <a:endParaRPr lang="en-US" altLang="zh-CN" sz="2800" b="1"/>
          </a:p>
          <a:p>
            <a:pPr lvl="1" eaLnBrk="1" hangingPunct="1"/>
            <a:endParaRPr lang="zh-CN" altLang="en-US" sz="2800" b="1"/>
          </a:p>
          <a:p>
            <a:pPr lvl="1" eaLnBrk="1" hangingPunct="1"/>
            <a:r>
              <a:rPr lang="en-US" altLang="zh-CN" sz="2800" b="1"/>
              <a:t>*7</a:t>
            </a:r>
            <a:r>
              <a:rPr lang="zh-CN" altLang="en-US" sz="2800" b="1"/>
              <a:t>、理解电势梯度的意义，并能利用它由电势求        电场强度</a:t>
            </a:r>
            <a:endParaRPr lang="zh-CN" altLang="en-US" sz="280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a:extLst>
              <a:ext uri="{FF2B5EF4-FFF2-40B4-BE49-F238E27FC236}">
                <a16:creationId xmlns:a16="http://schemas.microsoft.com/office/drawing/2014/main" id="{D2EF8A5D-E9BD-46BB-9551-35285349B5A7}"/>
              </a:ext>
            </a:extLst>
          </p:cNvPr>
          <p:cNvSpPr txBox="1">
            <a:spLocks noChangeArrowheads="1"/>
          </p:cNvSpPr>
          <p:nvPr/>
        </p:nvSpPr>
        <p:spPr bwMode="auto">
          <a:xfrm>
            <a:off x="4795838" y="5059363"/>
            <a:ext cx="2016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sm" len="lg"/>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400">
                <a:solidFill>
                  <a:srgbClr val="FFFFFF"/>
                </a:solidFill>
              </a:rPr>
              <a:t>2</a:t>
            </a:r>
            <a:r>
              <a:rPr lang="zh-CN" altLang="en-US" sz="2400">
                <a:solidFill>
                  <a:srgbClr val="FFFFFF"/>
                </a:solidFill>
              </a:rPr>
              <a:t>、</a:t>
            </a:r>
            <a:endParaRPr lang="zh-CN" altLang="en-US">
              <a:solidFill>
                <a:srgbClr val="0000FF"/>
              </a:solidFill>
            </a:endParaRPr>
          </a:p>
        </p:txBody>
      </p:sp>
      <p:sp>
        <p:nvSpPr>
          <p:cNvPr id="59396" name="Text Box 4">
            <a:extLst>
              <a:ext uri="{FF2B5EF4-FFF2-40B4-BE49-F238E27FC236}">
                <a16:creationId xmlns:a16="http://schemas.microsoft.com/office/drawing/2014/main" id="{B8AF17F5-2E63-4E5E-90CE-F7FD491C8037}"/>
              </a:ext>
            </a:extLst>
          </p:cNvPr>
          <p:cNvSpPr txBox="1">
            <a:spLocks noChangeArrowheads="1"/>
          </p:cNvSpPr>
          <p:nvPr/>
        </p:nvSpPr>
        <p:spPr bwMode="auto">
          <a:xfrm>
            <a:off x="685800" y="1562100"/>
            <a:ext cx="3505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sm" len="lg"/>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a:solidFill>
                  <a:srgbClr val="FFFF00"/>
                </a:solidFill>
              </a:rPr>
              <a:t>计算电势的方法</a:t>
            </a:r>
          </a:p>
        </p:txBody>
      </p:sp>
      <p:sp>
        <p:nvSpPr>
          <p:cNvPr id="59397" name="Text Box 5">
            <a:extLst>
              <a:ext uri="{FF2B5EF4-FFF2-40B4-BE49-F238E27FC236}">
                <a16:creationId xmlns:a16="http://schemas.microsoft.com/office/drawing/2014/main" id="{279F3866-E5C7-4905-BF5B-434D4CA55613}"/>
              </a:ext>
            </a:extLst>
          </p:cNvPr>
          <p:cNvSpPr txBox="1">
            <a:spLocks noChangeArrowheads="1"/>
          </p:cNvSpPr>
          <p:nvPr/>
        </p:nvSpPr>
        <p:spPr bwMode="auto">
          <a:xfrm>
            <a:off x="90488" y="2278063"/>
            <a:ext cx="4343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sm" len="lg"/>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400">
                <a:solidFill>
                  <a:srgbClr val="FFFFFF"/>
                </a:solidFill>
              </a:rPr>
              <a:t>1</a:t>
            </a:r>
            <a:r>
              <a:rPr lang="zh-CN" altLang="en-US" sz="2400">
                <a:solidFill>
                  <a:srgbClr val="FFFFFF"/>
                </a:solidFill>
              </a:rPr>
              <a:t>、点电荷场的电势及叠加原理</a:t>
            </a:r>
          </a:p>
        </p:txBody>
      </p:sp>
      <p:graphicFrame>
        <p:nvGraphicFramePr>
          <p:cNvPr id="139265" name="Object 3">
            <a:extLst>
              <a:ext uri="{FF2B5EF4-FFF2-40B4-BE49-F238E27FC236}">
                <a16:creationId xmlns:a16="http://schemas.microsoft.com/office/drawing/2014/main" id="{EFAD1071-343B-4E1E-BB71-1761C53CD4DF}"/>
              </a:ext>
            </a:extLst>
          </p:cNvPr>
          <p:cNvGraphicFramePr>
            <a:graphicFrameLocks noChangeAspect="1"/>
          </p:cNvGraphicFramePr>
          <p:nvPr/>
        </p:nvGraphicFramePr>
        <p:xfrm>
          <a:off x="931863" y="3848100"/>
          <a:ext cx="2320925" cy="990600"/>
        </p:xfrm>
        <a:graphic>
          <a:graphicData uri="http://schemas.openxmlformats.org/presentationml/2006/ole">
            <mc:AlternateContent xmlns:mc="http://schemas.openxmlformats.org/markup-compatibility/2006">
              <mc:Choice xmlns:v="urn:schemas-microsoft-com:vml" Requires="v">
                <p:oleObj name="Equation" r:id="rId2" imgW="837836" imgH="431613" progId="Equation.3">
                  <p:embed/>
                </p:oleObj>
              </mc:Choice>
              <mc:Fallback>
                <p:oleObj name="Equation" r:id="rId2" imgW="837836" imgH="431613" progId="Equation.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863" y="3848100"/>
                        <a:ext cx="2320925" cy="9906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9266" name="Object 4">
            <a:extLst>
              <a:ext uri="{FF2B5EF4-FFF2-40B4-BE49-F238E27FC236}">
                <a16:creationId xmlns:a16="http://schemas.microsoft.com/office/drawing/2014/main" id="{5D41C2E9-E273-4FF5-AF0D-DFC5A9EB2C6E}"/>
              </a:ext>
            </a:extLst>
          </p:cNvPr>
          <p:cNvGraphicFramePr>
            <a:graphicFrameLocks noChangeAspect="1"/>
          </p:cNvGraphicFramePr>
          <p:nvPr/>
        </p:nvGraphicFramePr>
        <p:xfrm>
          <a:off x="960438" y="2857500"/>
          <a:ext cx="2271712" cy="966788"/>
        </p:xfrm>
        <a:graphic>
          <a:graphicData uri="http://schemas.openxmlformats.org/presentationml/2006/ole">
            <mc:AlternateContent xmlns:mc="http://schemas.openxmlformats.org/markup-compatibility/2006">
              <mc:Choice xmlns:v="urn:schemas-microsoft-com:vml" Requires="v">
                <p:oleObj name="Equation" r:id="rId4" imgW="926698" imgH="444307" progId="Equation.3">
                  <p:embed/>
                </p:oleObj>
              </mc:Choice>
              <mc:Fallback>
                <p:oleObj name="Equation" r:id="rId4" imgW="926698" imgH="444307"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0438" y="2857500"/>
                        <a:ext cx="2271712" cy="9667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9267" name="Object 5">
            <a:extLst>
              <a:ext uri="{FF2B5EF4-FFF2-40B4-BE49-F238E27FC236}">
                <a16:creationId xmlns:a16="http://schemas.microsoft.com/office/drawing/2014/main" id="{8C39B4D9-EF14-40F9-8903-78ED0D720C64}"/>
              </a:ext>
            </a:extLst>
          </p:cNvPr>
          <p:cNvGraphicFramePr>
            <a:graphicFrameLocks noChangeAspect="1"/>
          </p:cNvGraphicFramePr>
          <p:nvPr/>
        </p:nvGraphicFramePr>
        <p:xfrm>
          <a:off x="1012825" y="5753100"/>
          <a:ext cx="2701925" cy="990600"/>
        </p:xfrm>
        <a:graphic>
          <a:graphicData uri="http://schemas.openxmlformats.org/presentationml/2006/ole">
            <mc:AlternateContent xmlns:mc="http://schemas.openxmlformats.org/markup-compatibility/2006">
              <mc:Choice xmlns:v="urn:schemas-microsoft-com:vml" Requires="v">
                <p:oleObj name="Equation" r:id="rId6" imgW="914400" imgH="330200" progId="Equation.3">
                  <p:embed/>
                </p:oleObj>
              </mc:Choice>
              <mc:Fallback>
                <p:oleObj name="Equation" r:id="rId6" imgW="914400" imgH="3302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2825" y="5753100"/>
                        <a:ext cx="2701925" cy="990600"/>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402" name="Text Box 10">
            <a:extLst>
              <a:ext uri="{FF2B5EF4-FFF2-40B4-BE49-F238E27FC236}">
                <a16:creationId xmlns:a16="http://schemas.microsoft.com/office/drawing/2014/main" id="{9B03581C-D605-41FF-8824-D7CBB8A23694}"/>
              </a:ext>
            </a:extLst>
          </p:cNvPr>
          <p:cNvSpPr txBox="1">
            <a:spLocks noChangeArrowheads="1"/>
          </p:cNvSpPr>
          <p:nvPr/>
        </p:nvSpPr>
        <p:spPr bwMode="auto">
          <a:xfrm>
            <a:off x="5105400" y="1562100"/>
            <a:ext cx="3505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sm" len="lg"/>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800">
                <a:solidFill>
                  <a:srgbClr val="FFFF00"/>
                </a:solidFill>
              </a:rPr>
              <a:t>计算场强的方法</a:t>
            </a:r>
          </a:p>
        </p:txBody>
      </p:sp>
      <p:sp>
        <p:nvSpPr>
          <p:cNvPr id="59403" name="Text Box 11">
            <a:extLst>
              <a:ext uri="{FF2B5EF4-FFF2-40B4-BE49-F238E27FC236}">
                <a16:creationId xmlns:a16="http://schemas.microsoft.com/office/drawing/2014/main" id="{478981AD-A469-4920-B881-4E8D8611F0EF}"/>
              </a:ext>
            </a:extLst>
          </p:cNvPr>
          <p:cNvSpPr txBox="1">
            <a:spLocks noChangeArrowheads="1"/>
          </p:cNvSpPr>
          <p:nvPr/>
        </p:nvSpPr>
        <p:spPr bwMode="auto">
          <a:xfrm>
            <a:off x="4783138" y="2271713"/>
            <a:ext cx="4343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sm" len="lg"/>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400">
                <a:solidFill>
                  <a:srgbClr val="FFFFFF"/>
                </a:solidFill>
              </a:rPr>
              <a:t>1</a:t>
            </a:r>
            <a:r>
              <a:rPr lang="zh-CN" altLang="en-US" sz="2400">
                <a:solidFill>
                  <a:srgbClr val="FFFFFF"/>
                </a:solidFill>
              </a:rPr>
              <a:t>、点电荷场的场强及叠加原理</a:t>
            </a:r>
          </a:p>
        </p:txBody>
      </p:sp>
      <p:graphicFrame>
        <p:nvGraphicFramePr>
          <p:cNvPr id="139268" name="Object 6">
            <a:extLst>
              <a:ext uri="{FF2B5EF4-FFF2-40B4-BE49-F238E27FC236}">
                <a16:creationId xmlns:a16="http://schemas.microsoft.com/office/drawing/2014/main" id="{5756D026-AD63-4956-B62C-D7AA29B5D2AA}"/>
              </a:ext>
            </a:extLst>
          </p:cNvPr>
          <p:cNvGraphicFramePr>
            <a:graphicFrameLocks noChangeAspect="1"/>
          </p:cNvGraphicFramePr>
          <p:nvPr/>
        </p:nvGraphicFramePr>
        <p:xfrm>
          <a:off x="5394325" y="2781300"/>
          <a:ext cx="2365375" cy="990600"/>
        </p:xfrm>
        <a:graphic>
          <a:graphicData uri="http://schemas.openxmlformats.org/presentationml/2006/ole">
            <mc:AlternateContent xmlns:mc="http://schemas.openxmlformats.org/markup-compatibility/2006">
              <mc:Choice xmlns:v="urn:schemas-microsoft-com:vml" Requires="v">
                <p:oleObj name="Equation" r:id="rId8" imgW="965200" imgH="444500" progId="Equation.3">
                  <p:embed/>
                </p:oleObj>
              </mc:Choice>
              <mc:Fallback>
                <p:oleObj name="Equation" r:id="rId8" imgW="965200" imgH="444500"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94325" y="2781300"/>
                        <a:ext cx="2365375" cy="990600"/>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9269" name="Object 7">
            <a:extLst>
              <a:ext uri="{FF2B5EF4-FFF2-40B4-BE49-F238E27FC236}">
                <a16:creationId xmlns:a16="http://schemas.microsoft.com/office/drawing/2014/main" id="{0244A558-801D-4B1F-AE6B-BD5AF99D0314}"/>
              </a:ext>
            </a:extLst>
          </p:cNvPr>
          <p:cNvGraphicFramePr>
            <a:graphicFrameLocks noChangeAspect="1"/>
          </p:cNvGraphicFramePr>
          <p:nvPr/>
        </p:nvGraphicFramePr>
        <p:xfrm>
          <a:off x="5368925" y="3795713"/>
          <a:ext cx="2427288" cy="1066800"/>
        </p:xfrm>
        <a:graphic>
          <a:graphicData uri="http://schemas.openxmlformats.org/presentationml/2006/ole">
            <mc:AlternateContent xmlns:mc="http://schemas.openxmlformats.org/markup-compatibility/2006">
              <mc:Choice xmlns:v="urn:schemas-microsoft-com:vml" Requires="v">
                <p:oleObj name="Equation" r:id="rId10" imgW="876300" imgH="431800" progId="Equation.3">
                  <p:embed/>
                </p:oleObj>
              </mc:Choice>
              <mc:Fallback>
                <p:oleObj name="Equation" r:id="rId10" imgW="876300" imgH="431800" progId="Equation.3">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68925" y="3795713"/>
                        <a:ext cx="2427288" cy="1066800"/>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1436" name="Line 15">
            <a:extLst>
              <a:ext uri="{FF2B5EF4-FFF2-40B4-BE49-F238E27FC236}">
                <a16:creationId xmlns:a16="http://schemas.microsoft.com/office/drawing/2014/main" id="{EBAEF163-DC84-44FE-AB76-DA0B5FC95938}"/>
              </a:ext>
            </a:extLst>
          </p:cNvPr>
          <p:cNvSpPr>
            <a:spLocks noChangeShapeType="1"/>
          </p:cNvSpPr>
          <p:nvPr/>
        </p:nvSpPr>
        <p:spPr bwMode="auto">
          <a:xfrm>
            <a:off x="0" y="2171700"/>
            <a:ext cx="9144000" cy="0"/>
          </a:xfrm>
          <a:prstGeom prst="line">
            <a:avLst/>
          </a:prstGeom>
          <a:noFill/>
          <a:ln w="28575">
            <a:solidFill>
              <a:srgbClr val="FFFFFF"/>
            </a:solidFill>
            <a:prstDash val="lgDashDotDot"/>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231437" name="Line 16">
            <a:extLst>
              <a:ext uri="{FF2B5EF4-FFF2-40B4-BE49-F238E27FC236}">
                <a16:creationId xmlns:a16="http://schemas.microsoft.com/office/drawing/2014/main" id="{49123932-55E8-4E2E-92B8-B3B0CE339775}"/>
              </a:ext>
            </a:extLst>
          </p:cNvPr>
          <p:cNvSpPr>
            <a:spLocks noChangeShapeType="1"/>
          </p:cNvSpPr>
          <p:nvPr/>
        </p:nvSpPr>
        <p:spPr bwMode="auto">
          <a:xfrm>
            <a:off x="0" y="4991100"/>
            <a:ext cx="9144000" cy="0"/>
          </a:xfrm>
          <a:prstGeom prst="line">
            <a:avLst/>
          </a:prstGeom>
          <a:noFill/>
          <a:ln w="28575">
            <a:solidFill>
              <a:srgbClr val="FFFFFF"/>
            </a:solidFill>
            <a:prstDash val="lgDashDotDot"/>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231438" name="Line 17">
            <a:extLst>
              <a:ext uri="{FF2B5EF4-FFF2-40B4-BE49-F238E27FC236}">
                <a16:creationId xmlns:a16="http://schemas.microsoft.com/office/drawing/2014/main" id="{04B41BAF-8A0C-4058-AEDF-90C0E1BCBF42}"/>
              </a:ext>
            </a:extLst>
          </p:cNvPr>
          <p:cNvSpPr>
            <a:spLocks noChangeShapeType="1"/>
          </p:cNvSpPr>
          <p:nvPr/>
        </p:nvSpPr>
        <p:spPr bwMode="auto">
          <a:xfrm>
            <a:off x="4572000" y="1638300"/>
            <a:ext cx="0" cy="5105400"/>
          </a:xfrm>
          <a:prstGeom prst="line">
            <a:avLst/>
          </a:prstGeom>
          <a:noFill/>
          <a:ln w="28575">
            <a:solidFill>
              <a:srgbClr val="FFFFFF"/>
            </a:solidFill>
            <a:prstDash val="lgDashDotDot"/>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231439" name="Line 18">
            <a:extLst>
              <a:ext uri="{FF2B5EF4-FFF2-40B4-BE49-F238E27FC236}">
                <a16:creationId xmlns:a16="http://schemas.microsoft.com/office/drawing/2014/main" id="{63B7707A-FBC7-4F5A-87F1-6F1C63081449}"/>
              </a:ext>
            </a:extLst>
          </p:cNvPr>
          <p:cNvSpPr>
            <a:spLocks noChangeShapeType="1"/>
          </p:cNvSpPr>
          <p:nvPr/>
        </p:nvSpPr>
        <p:spPr bwMode="auto">
          <a:xfrm>
            <a:off x="0" y="1562100"/>
            <a:ext cx="9144000" cy="0"/>
          </a:xfrm>
          <a:prstGeom prst="line">
            <a:avLst/>
          </a:prstGeom>
          <a:noFill/>
          <a:ln w="28575">
            <a:solidFill>
              <a:srgbClr val="FFFFFF"/>
            </a:solidFill>
            <a:prstDash val="lgDashDotDot"/>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231440" name="Line 19">
            <a:extLst>
              <a:ext uri="{FF2B5EF4-FFF2-40B4-BE49-F238E27FC236}">
                <a16:creationId xmlns:a16="http://schemas.microsoft.com/office/drawing/2014/main" id="{C9EE9F34-347B-431E-8209-22C54C66AA66}"/>
              </a:ext>
            </a:extLst>
          </p:cNvPr>
          <p:cNvSpPr>
            <a:spLocks noChangeShapeType="1"/>
          </p:cNvSpPr>
          <p:nvPr/>
        </p:nvSpPr>
        <p:spPr bwMode="auto">
          <a:xfrm>
            <a:off x="0" y="6796088"/>
            <a:ext cx="9144000" cy="0"/>
          </a:xfrm>
          <a:prstGeom prst="line">
            <a:avLst/>
          </a:prstGeom>
          <a:noFill/>
          <a:ln w="28575">
            <a:solidFill>
              <a:srgbClr val="FFFFFF"/>
            </a:solidFill>
            <a:prstDash val="lgDashDotDot"/>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59412" name="Text Box 20">
            <a:extLst>
              <a:ext uri="{FF2B5EF4-FFF2-40B4-BE49-F238E27FC236}">
                <a16:creationId xmlns:a16="http://schemas.microsoft.com/office/drawing/2014/main" id="{55E542E1-E134-4EE6-8F77-DB59F52BB885}"/>
              </a:ext>
            </a:extLst>
          </p:cNvPr>
          <p:cNvSpPr txBox="1">
            <a:spLocks noChangeArrowheads="1"/>
          </p:cNvSpPr>
          <p:nvPr/>
        </p:nvSpPr>
        <p:spPr bwMode="auto">
          <a:xfrm>
            <a:off x="228600" y="5143500"/>
            <a:ext cx="31670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sm" len="lg"/>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400">
                <a:solidFill>
                  <a:srgbClr val="FFFFFF"/>
                </a:solidFill>
              </a:rPr>
              <a:t>2</a:t>
            </a:r>
            <a:r>
              <a:rPr lang="zh-CN" altLang="en-US" sz="2400">
                <a:solidFill>
                  <a:srgbClr val="FFFFFF"/>
                </a:solidFill>
              </a:rPr>
              <a:t>、根据电势的定义</a:t>
            </a:r>
            <a:endParaRPr lang="zh-CN" altLang="en-US" sz="4000">
              <a:solidFill>
                <a:srgbClr val="FFFFFF"/>
              </a:solidFill>
            </a:endParaRPr>
          </a:p>
        </p:txBody>
      </p:sp>
      <p:graphicFrame>
        <p:nvGraphicFramePr>
          <p:cNvPr id="139270" name="Object 8">
            <a:extLst>
              <a:ext uri="{FF2B5EF4-FFF2-40B4-BE49-F238E27FC236}">
                <a16:creationId xmlns:a16="http://schemas.microsoft.com/office/drawing/2014/main" id="{326624EF-B0D6-4BA4-8983-663E0C7C346C}"/>
              </a:ext>
            </a:extLst>
          </p:cNvPr>
          <p:cNvGraphicFramePr>
            <a:graphicFrameLocks noChangeAspect="1"/>
          </p:cNvGraphicFramePr>
          <p:nvPr/>
        </p:nvGraphicFramePr>
        <p:xfrm>
          <a:off x="3036888" y="5038725"/>
          <a:ext cx="1120775" cy="593725"/>
        </p:xfrm>
        <a:graphic>
          <a:graphicData uri="http://schemas.openxmlformats.org/presentationml/2006/ole">
            <mc:AlternateContent xmlns:mc="http://schemas.openxmlformats.org/markup-compatibility/2006">
              <mc:Choice xmlns:v="urn:schemas-microsoft-com:vml" Requires="v">
                <p:oleObj name="Equation" r:id="rId12" imgW="409594" imgH="123732" progId="Equation.3">
                  <p:embed/>
                </p:oleObj>
              </mc:Choice>
              <mc:Fallback>
                <p:oleObj name="Equation" r:id="rId12" imgW="409594" imgH="123732" progId="Equation.3">
                  <p:embed/>
                  <p:pic>
                    <p:nvPicPr>
                      <p:cNvPr id="0" name="Object 8"/>
                      <p:cNvPicPr>
                        <a:picLocks noChangeAspect="1" noChangeArrowheads="1"/>
                      </p:cNvPicPr>
                      <p:nvPr/>
                    </p:nvPicPr>
                    <p:blipFill>
                      <a:blip r:embed="rId13">
                        <a:lum bright="100000" contrast="100000"/>
                        <a:extLst>
                          <a:ext uri="{28A0092B-C50C-407E-A947-70E740481C1C}">
                            <a14:useLocalDpi xmlns:a14="http://schemas.microsoft.com/office/drawing/2010/main" val="0"/>
                          </a:ext>
                        </a:extLst>
                      </a:blip>
                      <a:srcRect/>
                      <a:stretch>
                        <a:fillRect/>
                      </a:stretch>
                    </p:blipFill>
                    <p:spPr bwMode="auto">
                      <a:xfrm>
                        <a:off x="3036888" y="5038725"/>
                        <a:ext cx="112077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414" name="Text Box 22">
            <a:extLst>
              <a:ext uri="{FF2B5EF4-FFF2-40B4-BE49-F238E27FC236}">
                <a16:creationId xmlns:a16="http://schemas.microsoft.com/office/drawing/2014/main" id="{E84E4072-D7E7-4130-9BF9-C7786260CD98}"/>
              </a:ext>
            </a:extLst>
          </p:cNvPr>
          <p:cNvSpPr txBox="1">
            <a:spLocks noChangeArrowheads="1"/>
          </p:cNvSpPr>
          <p:nvPr/>
        </p:nvSpPr>
        <p:spPr bwMode="auto">
          <a:xfrm>
            <a:off x="3048000" y="3086100"/>
            <a:ext cx="1524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sm" len="lg"/>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400">
                <a:solidFill>
                  <a:srgbClr val="FFFFFF"/>
                </a:solidFill>
              </a:rPr>
              <a:t>（分立）</a:t>
            </a:r>
          </a:p>
        </p:txBody>
      </p:sp>
      <p:sp>
        <p:nvSpPr>
          <p:cNvPr id="59415" name="Text Box 23">
            <a:extLst>
              <a:ext uri="{FF2B5EF4-FFF2-40B4-BE49-F238E27FC236}">
                <a16:creationId xmlns:a16="http://schemas.microsoft.com/office/drawing/2014/main" id="{B9C65BBD-160B-41EA-BA75-C448900A4C26}"/>
              </a:ext>
            </a:extLst>
          </p:cNvPr>
          <p:cNvSpPr txBox="1">
            <a:spLocks noChangeArrowheads="1"/>
          </p:cNvSpPr>
          <p:nvPr/>
        </p:nvSpPr>
        <p:spPr bwMode="auto">
          <a:xfrm>
            <a:off x="3048000" y="4000500"/>
            <a:ext cx="1524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sm" len="lg"/>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400">
                <a:solidFill>
                  <a:srgbClr val="FFFFFF"/>
                </a:solidFill>
              </a:rPr>
              <a:t>（连续）</a:t>
            </a:r>
          </a:p>
        </p:txBody>
      </p:sp>
      <p:sp>
        <p:nvSpPr>
          <p:cNvPr id="59416" name="Text Box 24">
            <a:extLst>
              <a:ext uri="{FF2B5EF4-FFF2-40B4-BE49-F238E27FC236}">
                <a16:creationId xmlns:a16="http://schemas.microsoft.com/office/drawing/2014/main" id="{6EE55DAD-C02E-488F-923D-ED5FDF89339B}"/>
              </a:ext>
            </a:extLst>
          </p:cNvPr>
          <p:cNvSpPr txBox="1">
            <a:spLocks noChangeArrowheads="1"/>
          </p:cNvSpPr>
          <p:nvPr/>
        </p:nvSpPr>
        <p:spPr bwMode="auto">
          <a:xfrm>
            <a:off x="7696200" y="3086100"/>
            <a:ext cx="144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sm" len="lg"/>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400">
                <a:solidFill>
                  <a:srgbClr val="FFFFFF"/>
                </a:solidFill>
              </a:rPr>
              <a:t>（分立）</a:t>
            </a:r>
          </a:p>
        </p:txBody>
      </p:sp>
      <p:sp>
        <p:nvSpPr>
          <p:cNvPr id="59417" name="Text Box 25">
            <a:extLst>
              <a:ext uri="{FF2B5EF4-FFF2-40B4-BE49-F238E27FC236}">
                <a16:creationId xmlns:a16="http://schemas.microsoft.com/office/drawing/2014/main" id="{852282FA-8907-4BC1-80E6-D2894B343164}"/>
              </a:ext>
            </a:extLst>
          </p:cNvPr>
          <p:cNvSpPr txBox="1">
            <a:spLocks noChangeArrowheads="1"/>
          </p:cNvSpPr>
          <p:nvPr/>
        </p:nvSpPr>
        <p:spPr bwMode="auto">
          <a:xfrm>
            <a:off x="7772400" y="4000500"/>
            <a:ext cx="14589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sm" len="lg"/>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400">
                <a:solidFill>
                  <a:srgbClr val="FFFFFF"/>
                </a:solidFill>
              </a:rPr>
              <a:t>（连续）</a:t>
            </a:r>
          </a:p>
        </p:txBody>
      </p:sp>
      <p:graphicFrame>
        <p:nvGraphicFramePr>
          <p:cNvPr id="139271" name="Object 9">
            <a:extLst>
              <a:ext uri="{FF2B5EF4-FFF2-40B4-BE49-F238E27FC236}">
                <a16:creationId xmlns:a16="http://schemas.microsoft.com/office/drawing/2014/main" id="{77564D64-5E94-490E-B082-AE10CCFF4B97}"/>
              </a:ext>
            </a:extLst>
          </p:cNvPr>
          <p:cNvGraphicFramePr>
            <a:graphicFrameLocks noChangeAspect="1"/>
          </p:cNvGraphicFramePr>
          <p:nvPr/>
        </p:nvGraphicFramePr>
        <p:xfrm>
          <a:off x="5449888" y="5807075"/>
          <a:ext cx="2574925" cy="942975"/>
        </p:xfrm>
        <a:graphic>
          <a:graphicData uri="http://schemas.openxmlformats.org/presentationml/2006/ole">
            <mc:AlternateContent xmlns:mc="http://schemas.openxmlformats.org/markup-compatibility/2006">
              <mc:Choice xmlns:v="urn:schemas-microsoft-com:vml" Requires="v">
                <p:oleObj name="Equation" r:id="rId14" imgW="723586" imgH="393529" progId="Equation.3">
                  <p:embed/>
                </p:oleObj>
              </mc:Choice>
              <mc:Fallback>
                <p:oleObj name="Equation" r:id="rId14" imgW="723586" imgH="393529" progId="Equation.3">
                  <p:embed/>
                  <p:pic>
                    <p:nvPicPr>
                      <p:cNvPr id="0" name="Object 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49888" y="5807075"/>
                        <a:ext cx="2574925" cy="942975"/>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9272" name="Object 10">
            <a:extLst>
              <a:ext uri="{FF2B5EF4-FFF2-40B4-BE49-F238E27FC236}">
                <a16:creationId xmlns:a16="http://schemas.microsoft.com/office/drawing/2014/main" id="{78947C3D-0CAE-41F0-A811-F7300C50AA92}"/>
              </a:ext>
            </a:extLst>
          </p:cNvPr>
          <p:cNvGraphicFramePr>
            <a:graphicFrameLocks noChangeAspect="1"/>
          </p:cNvGraphicFramePr>
          <p:nvPr/>
        </p:nvGraphicFramePr>
        <p:xfrm>
          <a:off x="5316538" y="5102225"/>
          <a:ext cx="2844800" cy="619125"/>
        </p:xfrm>
        <a:graphic>
          <a:graphicData uri="http://schemas.openxmlformats.org/presentationml/2006/ole">
            <mc:AlternateContent xmlns:mc="http://schemas.openxmlformats.org/markup-compatibility/2006">
              <mc:Choice xmlns:v="urn:schemas-microsoft-com:vml" Requires="v">
                <p:oleObj name="Equation" r:id="rId16" imgW="774364" imgH="241195" progId="Equation.3">
                  <p:embed/>
                </p:oleObj>
              </mc:Choice>
              <mc:Fallback>
                <p:oleObj name="Equation" r:id="rId16" imgW="774364" imgH="241195" progId="Equation.3">
                  <p:embed/>
                  <p:pic>
                    <p:nvPicPr>
                      <p:cNvPr id="0" name="Object 1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316538" y="5102225"/>
                        <a:ext cx="2844800" cy="619125"/>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1449" name="横卷形 29">
            <a:extLst>
              <a:ext uri="{FF2B5EF4-FFF2-40B4-BE49-F238E27FC236}">
                <a16:creationId xmlns:a16="http://schemas.microsoft.com/office/drawing/2014/main" id="{22A68F93-4003-401E-ADBD-2A69CF133A9D}"/>
              </a:ext>
            </a:extLst>
          </p:cNvPr>
          <p:cNvSpPr>
            <a:spLocks noChangeArrowheads="1"/>
          </p:cNvSpPr>
          <p:nvPr/>
        </p:nvSpPr>
        <p:spPr bwMode="auto">
          <a:xfrm>
            <a:off x="1727200" y="0"/>
            <a:ext cx="6137275" cy="1414463"/>
          </a:xfrm>
          <a:prstGeom prst="horizontalScroll">
            <a:avLst>
              <a:gd name="adj" fmla="val 12500"/>
            </a:avLst>
          </a:prstGeom>
          <a:solidFill>
            <a:srgbClr val="FFFF66"/>
          </a:solidFill>
          <a:ln w="9525" algn="ctr">
            <a:solidFill>
              <a:srgbClr val="0070C0"/>
            </a:solidFill>
            <a:round/>
            <a:headEnd/>
            <a:tailEnd/>
          </a:ln>
        </p:spPr>
        <p:txBody>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zh-CN" sz="1800"/>
          </a:p>
        </p:txBody>
      </p:sp>
      <p:sp>
        <p:nvSpPr>
          <p:cNvPr id="231450" name="Rectangle 19">
            <a:extLst>
              <a:ext uri="{FF2B5EF4-FFF2-40B4-BE49-F238E27FC236}">
                <a16:creationId xmlns:a16="http://schemas.microsoft.com/office/drawing/2014/main" id="{38311F90-3AC5-4DF8-B2AC-BBFB74A7351A}"/>
              </a:ext>
            </a:extLst>
          </p:cNvPr>
          <p:cNvSpPr>
            <a:spLocks noChangeArrowheads="1"/>
          </p:cNvSpPr>
          <p:nvPr/>
        </p:nvSpPr>
        <p:spPr bwMode="auto">
          <a:xfrm>
            <a:off x="2454275" y="234950"/>
            <a:ext cx="47942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4800" b="1">
                <a:solidFill>
                  <a:srgbClr val="FF0000"/>
                </a:solidFill>
                <a:latin typeface="方正姚体" panose="02010601030101010101" pitchFamily="2" charset="-122"/>
                <a:ea typeface="方正姚体" panose="02010601030101010101" pitchFamily="2" charset="-122"/>
              </a:rPr>
              <a:t>静电场部分小结</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59396"/>
                                        </p:tgtEl>
                                        <p:attrNameLst>
                                          <p:attrName>style.visibility</p:attrName>
                                        </p:attrNameLst>
                                      </p:cBhvr>
                                      <p:to>
                                        <p:strVal val="visible"/>
                                      </p:to>
                                    </p:set>
                                    <p:animEffect transition="in" filter="barn(outVertical)">
                                      <p:cBhvr>
                                        <p:cTn id="7" dur="500"/>
                                        <p:tgtEl>
                                          <p:spTgt spid="5939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59402"/>
                                        </p:tgtEl>
                                        <p:attrNameLst>
                                          <p:attrName>style.visibility</p:attrName>
                                        </p:attrNameLst>
                                      </p:cBhvr>
                                      <p:to>
                                        <p:strVal val="visible"/>
                                      </p:to>
                                    </p:set>
                                    <p:animEffect transition="in" filter="barn(outVertical)">
                                      <p:cBhvr>
                                        <p:cTn id="12" dur="500"/>
                                        <p:tgtEl>
                                          <p:spTgt spid="5940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iterate type="lt">
                                    <p:tmPct val="100000"/>
                                  </p:iterate>
                                  <p:childTnLst>
                                    <p:set>
                                      <p:cBhvr>
                                        <p:cTn id="16" dur="1" fill="hold">
                                          <p:stCondLst>
                                            <p:cond delay="0"/>
                                          </p:stCondLst>
                                        </p:cTn>
                                        <p:tgtEl>
                                          <p:spTgt spid="59397"/>
                                        </p:tgtEl>
                                        <p:attrNameLst>
                                          <p:attrName>style.visibility</p:attrName>
                                        </p:attrNameLst>
                                      </p:cBhvr>
                                      <p:to>
                                        <p:strVal val="visible"/>
                                      </p:to>
                                    </p:set>
                                    <p:animEffect transition="in" filter="wipe(left)">
                                      <p:cBhvr>
                                        <p:cTn id="17" dur="75"/>
                                        <p:tgtEl>
                                          <p:spTgt spid="5939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39266"/>
                                        </p:tgtEl>
                                        <p:attrNameLst>
                                          <p:attrName>style.visibility</p:attrName>
                                        </p:attrNameLst>
                                      </p:cBhvr>
                                      <p:to>
                                        <p:strVal val="visible"/>
                                      </p:to>
                                    </p:set>
                                    <p:animEffect transition="in" filter="wipe(left)">
                                      <p:cBhvr>
                                        <p:cTn id="22" dur="500"/>
                                        <p:tgtEl>
                                          <p:spTgt spid="139266"/>
                                        </p:tgtEl>
                                      </p:cBhvr>
                                    </p:animEffect>
                                  </p:childTnLst>
                                </p:cTn>
                              </p:par>
                            </p:childTnLst>
                          </p:cTn>
                        </p:par>
                        <p:par>
                          <p:cTn id="23" fill="hold" nodeType="afterGroup">
                            <p:stCondLst>
                              <p:cond delay="500"/>
                            </p:stCondLst>
                            <p:childTnLst>
                              <p:par>
                                <p:cTn id="24" presetID="22" presetClass="entr" presetSubtype="8" fill="hold" grpId="0" nodeType="afterEffect">
                                  <p:stCondLst>
                                    <p:cond delay="0"/>
                                  </p:stCondLst>
                                  <p:iterate type="lt">
                                    <p:tmPct val="100000"/>
                                  </p:iterate>
                                  <p:childTnLst>
                                    <p:set>
                                      <p:cBhvr>
                                        <p:cTn id="25" dur="1" fill="hold">
                                          <p:stCondLst>
                                            <p:cond delay="0"/>
                                          </p:stCondLst>
                                        </p:cTn>
                                        <p:tgtEl>
                                          <p:spTgt spid="59414"/>
                                        </p:tgtEl>
                                        <p:attrNameLst>
                                          <p:attrName>style.visibility</p:attrName>
                                        </p:attrNameLst>
                                      </p:cBhvr>
                                      <p:to>
                                        <p:strVal val="visible"/>
                                      </p:to>
                                    </p:set>
                                    <p:animEffect transition="in" filter="wipe(left)">
                                      <p:cBhvr>
                                        <p:cTn id="26" dur="75"/>
                                        <p:tgtEl>
                                          <p:spTgt spid="5941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139265"/>
                                        </p:tgtEl>
                                        <p:attrNameLst>
                                          <p:attrName>style.visibility</p:attrName>
                                        </p:attrNameLst>
                                      </p:cBhvr>
                                      <p:to>
                                        <p:strVal val="visible"/>
                                      </p:to>
                                    </p:set>
                                    <p:animEffect transition="in" filter="wipe(left)">
                                      <p:cBhvr>
                                        <p:cTn id="31" dur="500"/>
                                        <p:tgtEl>
                                          <p:spTgt spid="139265"/>
                                        </p:tgtEl>
                                      </p:cBhvr>
                                    </p:animEffect>
                                  </p:childTnLst>
                                </p:cTn>
                              </p:par>
                            </p:childTnLst>
                          </p:cTn>
                        </p:par>
                        <p:par>
                          <p:cTn id="32" fill="hold" nodeType="afterGroup">
                            <p:stCondLst>
                              <p:cond delay="500"/>
                            </p:stCondLst>
                            <p:childTnLst>
                              <p:par>
                                <p:cTn id="33" presetID="22" presetClass="entr" presetSubtype="8" fill="hold" grpId="0" nodeType="afterEffect">
                                  <p:stCondLst>
                                    <p:cond delay="0"/>
                                  </p:stCondLst>
                                  <p:iterate type="lt">
                                    <p:tmPct val="100000"/>
                                  </p:iterate>
                                  <p:childTnLst>
                                    <p:set>
                                      <p:cBhvr>
                                        <p:cTn id="34" dur="1" fill="hold">
                                          <p:stCondLst>
                                            <p:cond delay="0"/>
                                          </p:stCondLst>
                                        </p:cTn>
                                        <p:tgtEl>
                                          <p:spTgt spid="59415"/>
                                        </p:tgtEl>
                                        <p:attrNameLst>
                                          <p:attrName>style.visibility</p:attrName>
                                        </p:attrNameLst>
                                      </p:cBhvr>
                                      <p:to>
                                        <p:strVal val="visible"/>
                                      </p:to>
                                    </p:set>
                                    <p:animEffect transition="in" filter="wipe(left)">
                                      <p:cBhvr>
                                        <p:cTn id="35" dur="75"/>
                                        <p:tgtEl>
                                          <p:spTgt spid="59415"/>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grpId="0" nodeType="clickEffect">
                                  <p:stCondLst>
                                    <p:cond delay="0"/>
                                  </p:stCondLst>
                                  <p:iterate type="lt">
                                    <p:tmPct val="100000"/>
                                  </p:iterate>
                                  <p:childTnLst>
                                    <p:set>
                                      <p:cBhvr>
                                        <p:cTn id="39" dur="1" fill="hold">
                                          <p:stCondLst>
                                            <p:cond delay="0"/>
                                          </p:stCondLst>
                                        </p:cTn>
                                        <p:tgtEl>
                                          <p:spTgt spid="59412"/>
                                        </p:tgtEl>
                                        <p:attrNameLst>
                                          <p:attrName>style.visibility</p:attrName>
                                        </p:attrNameLst>
                                      </p:cBhvr>
                                      <p:to>
                                        <p:strVal val="visible"/>
                                      </p:to>
                                    </p:set>
                                    <p:animEffect transition="in" filter="wipe(left)">
                                      <p:cBhvr>
                                        <p:cTn id="40" dur="75"/>
                                        <p:tgtEl>
                                          <p:spTgt spid="59412"/>
                                        </p:tgtEl>
                                      </p:cBhvr>
                                    </p:animEffect>
                                  </p:childTnLst>
                                </p:cTn>
                              </p:par>
                            </p:childTnLst>
                          </p:cTn>
                        </p:par>
                        <p:par>
                          <p:cTn id="41" fill="hold" nodeType="afterGroup">
                            <p:stCondLst>
                              <p:cond delay="675"/>
                            </p:stCondLst>
                            <p:childTnLst>
                              <p:par>
                                <p:cTn id="42" presetID="22" presetClass="entr" presetSubtype="8" fill="hold" nodeType="afterEffect">
                                  <p:stCondLst>
                                    <p:cond delay="0"/>
                                  </p:stCondLst>
                                  <p:childTnLst>
                                    <p:set>
                                      <p:cBhvr>
                                        <p:cTn id="43" dur="1" fill="hold">
                                          <p:stCondLst>
                                            <p:cond delay="0"/>
                                          </p:stCondLst>
                                        </p:cTn>
                                        <p:tgtEl>
                                          <p:spTgt spid="139270"/>
                                        </p:tgtEl>
                                        <p:attrNameLst>
                                          <p:attrName>style.visibility</p:attrName>
                                        </p:attrNameLst>
                                      </p:cBhvr>
                                      <p:to>
                                        <p:strVal val="visible"/>
                                      </p:to>
                                    </p:set>
                                    <p:animEffect transition="in" filter="wipe(left)">
                                      <p:cBhvr>
                                        <p:cTn id="44" dur="500"/>
                                        <p:tgtEl>
                                          <p:spTgt spid="139270"/>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139267"/>
                                        </p:tgtEl>
                                        <p:attrNameLst>
                                          <p:attrName>style.visibility</p:attrName>
                                        </p:attrNameLst>
                                      </p:cBhvr>
                                      <p:to>
                                        <p:strVal val="visible"/>
                                      </p:to>
                                    </p:set>
                                    <p:animEffect transition="in" filter="wipe(left)">
                                      <p:cBhvr>
                                        <p:cTn id="49" dur="500"/>
                                        <p:tgtEl>
                                          <p:spTgt spid="139267"/>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grpId="0" nodeType="clickEffect">
                                  <p:stCondLst>
                                    <p:cond delay="0"/>
                                  </p:stCondLst>
                                  <p:iterate type="lt">
                                    <p:tmPct val="100000"/>
                                  </p:iterate>
                                  <p:childTnLst>
                                    <p:set>
                                      <p:cBhvr>
                                        <p:cTn id="53" dur="1" fill="hold">
                                          <p:stCondLst>
                                            <p:cond delay="0"/>
                                          </p:stCondLst>
                                        </p:cTn>
                                        <p:tgtEl>
                                          <p:spTgt spid="59403"/>
                                        </p:tgtEl>
                                        <p:attrNameLst>
                                          <p:attrName>style.visibility</p:attrName>
                                        </p:attrNameLst>
                                      </p:cBhvr>
                                      <p:to>
                                        <p:strVal val="visible"/>
                                      </p:to>
                                    </p:set>
                                    <p:animEffect transition="in" filter="wipe(left)">
                                      <p:cBhvr>
                                        <p:cTn id="54" dur="75"/>
                                        <p:tgtEl>
                                          <p:spTgt spid="59403"/>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139268"/>
                                        </p:tgtEl>
                                        <p:attrNameLst>
                                          <p:attrName>style.visibility</p:attrName>
                                        </p:attrNameLst>
                                      </p:cBhvr>
                                      <p:to>
                                        <p:strVal val="visible"/>
                                      </p:to>
                                    </p:set>
                                    <p:animEffect transition="in" filter="wipe(left)">
                                      <p:cBhvr>
                                        <p:cTn id="59" dur="500"/>
                                        <p:tgtEl>
                                          <p:spTgt spid="139268"/>
                                        </p:tgtEl>
                                      </p:cBhvr>
                                    </p:animEffect>
                                  </p:childTnLst>
                                </p:cTn>
                              </p:par>
                            </p:childTnLst>
                          </p:cTn>
                        </p:par>
                        <p:par>
                          <p:cTn id="60" fill="hold" nodeType="afterGroup">
                            <p:stCondLst>
                              <p:cond delay="500"/>
                            </p:stCondLst>
                            <p:childTnLst>
                              <p:par>
                                <p:cTn id="61" presetID="22" presetClass="entr" presetSubtype="8" fill="hold" grpId="0" nodeType="afterEffect">
                                  <p:stCondLst>
                                    <p:cond delay="0"/>
                                  </p:stCondLst>
                                  <p:iterate type="lt">
                                    <p:tmPct val="100000"/>
                                  </p:iterate>
                                  <p:childTnLst>
                                    <p:set>
                                      <p:cBhvr>
                                        <p:cTn id="62" dur="1" fill="hold">
                                          <p:stCondLst>
                                            <p:cond delay="0"/>
                                          </p:stCondLst>
                                        </p:cTn>
                                        <p:tgtEl>
                                          <p:spTgt spid="59416"/>
                                        </p:tgtEl>
                                        <p:attrNameLst>
                                          <p:attrName>style.visibility</p:attrName>
                                        </p:attrNameLst>
                                      </p:cBhvr>
                                      <p:to>
                                        <p:strVal val="visible"/>
                                      </p:to>
                                    </p:set>
                                    <p:animEffect transition="in" filter="wipe(left)">
                                      <p:cBhvr>
                                        <p:cTn id="63" dur="75"/>
                                        <p:tgtEl>
                                          <p:spTgt spid="59416"/>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nodeType="clickEffect">
                                  <p:stCondLst>
                                    <p:cond delay="0"/>
                                  </p:stCondLst>
                                  <p:childTnLst>
                                    <p:set>
                                      <p:cBhvr>
                                        <p:cTn id="67" dur="1" fill="hold">
                                          <p:stCondLst>
                                            <p:cond delay="0"/>
                                          </p:stCondLst>
                                        </p:cTn>
                                        <p:tgtEl>
                                          <p:spTgt spid="139269"/>
                                        </p:tgtEl>
                                        <p:attrNameLst>
                                          <p:attrName>style.visibility</p:attrName>
                                        </p:attrNameLst>
                                      </p:cBhvr>
                                      <p:to>
                                        <p:strVal val="visible"/>
                                      </p:to>
                                    </p:set>
                                    <p:animEffect transition="in" filter="wipe(left)">
                                      <p:cBhvr>
                                        <p:cTn id="68" dur="500"/>
                                        <p:tgtEl>
                                          <p:spTgt spid="139269"/>
                                        </p:tgtEl>
                                      </p:cBhvr>
                                    </p:animEffect>
                                  </p:childTnLst>
                                </p:cTn>
                              </p:par>
                            </p:childTnLst>
                          </p:cTn>
                        </p:par>
                        <p:par>
                          <p:cTn id="69" fill="hold" nodeType="afterGroup">
                            <p:stCondLst>
                              <p:cond delay="500"/>
                            </p:stCondLst>
                            <p:childTnLst>
                              <p:par>
                                <p:cTn id="70" presetID="22" presetClass="entr" presetSubtype="8" fill="hold" grpId="0" nodeType="afterEffect">
                                  <p:stCondLst>
                                    <p:cond delay="0"/>
                                  </p:stCondLst>
                                  <p:iterate type="lt">
                                    <p:tmPct val="100000"/>
                                  </p:iterate>
                                  <p:childTnLst>
                                    <p:set>
                                      <p:cBhvr>
                                        <p:cTn id="71" dur="1" fill="hold">
                                          <p:stCondLst>
                                            <p:cond delay="0"/>
                                          </p:stCondLst>
                                        </p:cTn>
                                        <p:tgtEl>
                                          <p:spTgt spid="59417"/>
                                        </p:tgtEl>
                                        <p:attrNameLst>
                                          <p:attrName>style.visibility</p:attrName>
                                        </p:attrNameLst>
                                      </p:cBhvr>
                                      <p:to>
                                        <p:strVal val="visible"/>
                                      </p:to>
                                    </p:set>
                                    <p:animEffect transition="in" filter="wipe(left)">
                                      <p:cBhvr>
                                        <p:cTn id="72" dur="75"/>
                                        <p:tgtEl>
                                          <p:spTgt spid="59417"/>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grpId="0" nodeType="clickEffect">
                                  <p:stCondLst>
                                    <p:cond delay="0"/>
                                  </p:stCondLst>
                                  <p:iterate type="lt">
                                    <p:tmPct val="100000"/>
                                  </p:iterate>
                                  <p:childTnLst>
                                    <p:set>
                                      <p:cBhvr>
                                        <p:cTn id="76" dur="1" fill="hold">
                                          <p:stCondLst>
                                            <p:cond delay="0"/>
                                          </p:stCondLst>
                                        </p:cTn>
                                        <p:tgtEl>
                                          <p:spTgt spid="59394"/>
                                        </p:tgtEl>
                                        <p:attrNameLst>
                                          <p:attrName>style.visibility</p:attrName>
                                        </p:attrNameLst>
                                      </p:cBhvr>
                                      <p:to>
                                        <p:strVal val="visible"/>
                                      </p:to>
                                    </p:set>
                                    <p:animEffect transition="in" filter="wipe(left)">
                                      <p:cBhvr>
                                        <p:cTn id="77" dur="75"/>
                                        <p:tgtEl>
                                          <p:spTgt spid="59394"/>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3" presetClass="entr" presetSubtype="16" fill="hold" nodeType="clickEffect">
                                  <p:stCondLst>
                                    <p:cond delay="0"/>
                                  </p:stCondLst>
                                  <p:childTnLst>
                                    <p:set>
                                      <p:cBhvr>
                                        <p:cTn id="81" dur="1" fill="hold">
                                          <p:stCondLst>
                                            <p:cond delay="0"/>
                                          </p:stCondLst>
                                        </p:cTn>
                                        <p:tgtEl>
                                          <p:spTgt spid="139272"/>
                                        </p:tgtEl>
                                        <p:attrNameLst>
                                          <p:attrName>style.visibility</p:attrName>
                                        </p:attrNameLst>
                                      </p:cBhvr>
                                      <p:to>
                                        <p:strVal val="visible"/>
                                      </p:to>
                                    </p:set>
                                    <p:anim calcmode="lin" valueType="num">
                                      <p:cBhvr>
                                        <p:cTn id="82" dur="500" fill="hold"/>
                                        <p:tgtEl>
                                          <p:spTgt spid="139272"/>
                                        </p:tgtEl>
                                        <p:attrNameLst>
                                          <p:attrName>ppt_w</p:attrName>
                                        </p:attrNameLst>
                                      </p:cBhvr>
                                      <p:tavLst>
                                        <p:tav tm="0">
                                          <p:val>
                                            <p:fltVal val="0"/>
                                          </p:val>
                                        </p:tav>
                                        <p:tav tm="100000">
                                          <p:val>
                                            <p:strVal val="#ppt_w"/>
                                          </p:val>
                                        </p:tav>
                                      </p:tavLst>
                                    </p:anim>
                                    <p:anim calcmode="lin" valueType="num">
                                      <p:cBhvr>
                                        <p:cTn id="83" dur="500" fill="hold"/>
                                        <p:tgtEl>
                                          <p:spTgt spid="139272"/>
                                        </p:tgtEl>
                                        <p:attrNameLst>
                                          <p:attrName>ppt_h</p:attrName>
                                        </p:attrNameLst>
                                      </p:cBhvr>
                                      <p:tavLst>
                                        <p:tav tm="0">
                                          <p:val>
                                            <p:fltVal val="0"/>
                                          </p:val>
                                        </p:tav>
                                        <p:tav tm="100000">
                                          <p:val>
                                            <p:strVal val="#ppt_h"/>
                                          </p:val>
                                        </p:tav>
                                      </p:tavLst>
                                    </p:anim>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8" fill="hold" nodeType="clickEffect">
                                  <p:stCondLst>
                                    <p:cond delay="0"/>
                                  </p:stCondLst>
                                  <p:childTnLst>
                                    <p:set>
                                      <p:cBhvr>
                                        <p:cTn id="87" dur="1" fill="hold">
                                          <p:stCondLst>
                                            <p:cond delay="0"/>
                                          </p:stCondLst>
                                        </p:cTn>
                                        <p:tgtEl>
                                          <p:spTgt spid="139271"/>
                                        </p:tgtEl>
                                        <p:attrNameLst>
                                          <p:attrName>style.visibility</p:attrName>
                                        </p:attrNameLst>
                                      </p:cBhvr>
                                      <p:to>
                                        <p:strVal val="visible"/>
                                      </p:to>
                                    </p:set>
                                    <p:animEffect transition="in" filter="wipe(left)">
                                      <p:cBhvr>
                                        <p:cTn id="88" dur="500"/>
                                        <p:tgtEl>
                                          <p:spTgt spid="139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4" grpId="0" autoUpdateAnimBg="0"/>
      <p:bldP spid="59396" grpId="0" autoUpdateAnimBg="0"/>
      <p:bldP spid="59397" grpId="0" autoUpdateAnimBg="0"/>
      <p:bldP spid="59402" grpId="0" autoUpdateAnimBg="0"/>
      <p:bldP spid="59403" grpId="0" autoUpdateAnimBg="0"/>
      <p:bldP spid="59412" grpId="0" autoUpdateAnimBg="0"/>
      <p:bldP spid="59414" grpId="0" autoUpdateAnimBg="0"/>
      <p:bldP spid="59415" grpId="0" autoUpdateAnimBg="0"/>
      <p:bldP spid="59416" grpId="0" autoUpdateAnimBg="0"/>
      <p:bldP spid="59417" grpId="0" autoUpdateAnimBg="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日期占位符 1">
            <a:extLst>
              <a:ext uri="{FF2B5EF4-FFF2-40B4-BE49-F238E27FC236}">
                <a16:creationId xmlns:a16="http://schemas.microsoft.com/office/drawing/2014/main" id="{36F50898-C23B-4737-B002-CFF951F365C1}"/>
              </a:ext>
            </a:extLst>
          </p:cNvPr>
          <p:cNvSpPr txBox="1">
            <a:spLocks noGrp="1"/>
          </p:cNvSpPr>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fld id="{FE1BEA68-D7C9-4406-A8E7-BA629C9BDE52}" type="datetime1">
              <a:rPr lang="zh-CN" altLang="en-US" sz="1400">
                <a:solidFill>
                  <a:srgbClr val="000000"/>
                </a:solidFill>
              </a:rPr>
              <a:pPr eaLnBrk="1" hangingPunct="1">
                <a:spcBef>
                  <a:spcPct val="0"/>
                </a:spcBef>
                <a:buClrTx/>
                <a:buSzTx/>
                <a:buFont typeface="Arial" panose="020B0604020202020204" pitchFamily="34" charset="0"/>
                <a:buNone/>
              </a:pPr>
              <a:t>2023/9/14</a:t>
            </a:fld>
            <a:endParaRPr lang="en-US" altLang="zh-CN" sz="1400">
              <a:solidFill>
                <a:srgbClr val="000000"/>
              </a:solidFill>
            </a:endParaRPr>
          </a:p>
        </p:txBody>
      </p:sp>
      <p:sp>
        <p:nvSpPr>
          <p:cNvPr id="232451" name="灯片编号占位符 3">
            <a:extLst>
              <a:ext uri="{FF2B5EF4-FFF2-40B4-BE49-F238E27FC236}">
                <a16:creationId xmlns:a16="http://schemas.microsoft.com/office/drawing/2014/main" id="{9BE559DC-FC37-492F-806F-09377C508CA5}"/>
              </a:ext>
            </a:extLst>
          </p:cNvPr>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 typeface="Arial" panose="020B0604020202020204" pitchFamily="34" charset="0"/>
              <a:buNone/>
            </a:pPr>
            <a:fld id="{513BE26E-6502-43EE-9669-F6F89F08862F}" type="slidenum">
              <a:rPr lang="en-US" altLang="zh-CN" sz="1400">
                <a:solidFill>
                  <a:srgbClr val="000000"/>
                </a:solidFill>
              </a:rPr>
              <a:pPr algn="r" eaLnBrk="1" hangingPunct="1">
                <a:spcBef>
                  <a:spcPct val="0"/>
                </a:spcBef>
                <a:buClrTx/>
                <a:buSzTx/>
                <a:buFont typeface="Arial" panose="020B0604020202020204" pitchFamily="34" charset="0"/>
                <a:buNone/>
              </a:pPr>
              <a:t>173</a:t>
            </a:fld>
            <a:endParaRPr lang="en-US" altLang="zh-CN" sz="1400">
              <a:solidFill>
                <a:srgbClr val="000000"/>
              </a:solidFill>
            </a:endParaRPr>
          </a:p>
        </p:txBody>
      </p:sp>
      <p:sp>
        <p:nvSpPr>
          <p:cNvPr id="232452" name="Line 2">
            <a:extLst>
              <a:ext uri="{FF2B5EF4-FFF2-40B4-BE49-F238E27FC236}">
                <a16:creationId xmlns:a16="http://schemas.microsoft.com/office/drawing/2014/main" id="{53D0C87D-DDBD-430A-98CC-A6F8586ACDD7}"/>
              </a:ext>
            </a:extLst>
          </p:cNvPr>
          <p:cNvSpPr>
            <a:spLocks noChangeShapeType="1"/>
          </p:cNvSpPr>
          <p:nvPr/>
        </p:nvSpPr>
        <p:spPr bwMode="auto">
          <a:xfrm>
            <a:off x="0" y="1236663"/>
            <a:ext cx="9144000" cy="0"/>
          </a:xfrm>
          <a:prstGeom prst="line">
            <a:avLst/>
          </a:prstGeom>
          <a:noFill/>
          <a:ln w="28575">
            <a:solidFill>
              <a:srgbClr val="CCCCFF"/>
            </a:solidFill>
            <a:prstDash val="lgDashDotDot"/>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232453" name="Line 3">
            <a:extLst>
              <a:ext uri="{FF2B5EF4-FFF2-40B4-BE49-F238E27FC236}">
                <a16:creationId xmlns:a16="http://schemas.microsoft.com/office/drawing/2014/main" id="{C04B1403-5191-46C7-875F-386EBDAFE904}"/>
              </a:ext>
            </a:extLst>
          </p:cNvPr>
          <p:cNvSpPr>
            <a:spLocks noChangeShapeType="1"/>
          </p:cNvSpPr>
          <p:nvPr/>
        </p:nvSpPr>
        <p:spPr bwMode="auto">
          <a:xfrm>
            <a:off x="4551363" y="504825"/>
            <a:ext cx="20637" cy="5900738"/>
          </a:xfrm>
          <a:prstGeom prst="line">
            <a:avLst/>
          </a:prstGeom>
          <a:noFill/>
          <a:ln w="28575">
            <a:solidFill>
              <a:srgbClr val="00CC99"/>
            </a:solidFill>
            <a:prstDash val="lgDashDotDot"/>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232454" name="Line 4">
            <a:extLst>
              <a:ext uri="{FF2B5EF4-FFF2-40B4-BE49-F238E27FC236}">
                <a16:creationId xmlns:a16="http://schemas.microsoft.com/office/drawing/2014/main" id="{6BEDC93A-1C39-41DA-B848-10B73F195FAC}"/>
              </a:ext>
            </a:extLst>
          </p:cNvPr>
          <p:cNvSpPr>
            <a:spLocks noChangeShapeType="1"/>
          </p:cNvSpPr>
          <p:nvPr/>
        </p:nvSpPr>
        <p:spPr bwMode="auto">
          <a:xfrm>
            <a:off x="0" y="488950"/>
            <a:ext cx="9144000" cy="0"/>
          </a:xfrm>
          <a:prstGeom prst="line">
            <a:avLst/>
          </a:prstGeom>
          <a:noFill/>
          <a:ln w="28575">
            <a:solidFill>
              <a:srgbClr val="CCCCFF"/>
            </a:solidFill>
            <a:prstDash val="lgDashDotDot"/>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232455" name="Line 5">
            <a:extLst>
              <a:ext uri="{FF2B5EF4-FFF2-40B4-BE49-F238E27FC236}">
                <a16:creationId xmlns:a16="http://schemas.microsoft.com/office/drawing/2014/main" id="{6210B305-D515-462C-A9C7-D3A2940312CD}"/>
              </a:ext>
            </a:extLst>
          </p:cNvPr>
          <p:cNvSpPr>
            <a:spLocks noChangeShapeType="1"/>
          </p:cNvSpPr>
          <p:nvPr/>
        </p:nvSpPr>
        <p:spPr bwMode="auto">
          <a:xfrm>
            <a:off x="0" y="6405563"/>
            <a:ext cx="9144000" cy="0"/>
          </a:xfrm>
          <a:prstGeom prst="line">
            <a:avLst/>
          </a:prstGeom>
          <a:noFill/>
          <a:ln w="28575">
            <a:solidFill>
              <a:srgbClr val="CCCCFF"/>
            </a:solidFill>
            <a:prstDash val="lgDashDotDot"/>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232456" name="Text Box 6">
            <a:extLst>
              <a:ext uri="{FF2B5EF4-FFF2-40B4-BE49-F238E27FC236}">
                <a16:creationId xmlns:a16="http://schemas.microsoft.com/office/drawing/2014/main" id="{743B119F-5203-444C-BBDF-F0610A9A85C7}"/>
              </a:ext>
            </a:extLst>
          </p:cNvPr>
          <p:cNvSpPr txBox="1">
            <a:spLocks noChangeArrowheads="1"/>
          </p:cNvSpPr>
          <p:nvPr/>
        </p:nvSpPr>
        <p:spPr bwMode="auto">
          <a:xfrm>
            <a:off x="993775" y="609600"/>
            <a:ext cx="2276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sm" len="lg"/>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400" b="1">
                <a:solidFill>
                  <a:srgbClr val="FFFF66"/>
                </a:solidFill>
              </a:rPr>
              <a:t>典型电场电势</a:t>
            </a:r>
          </a:p>
        </p:txBody>
      </p:sp>
      <p:sp>
        <p:nvSpPr>
          <p:cNvPr id="232457" name="Text Box 7">
            <a:extLst>
              <a:ext uri="{FF2B5EF4-FFF2-40B4-BE49-F238E27FC236}">
                <a16:creationId xmlns:a16="http://schemas.microsoft.com/office/drawing/2014/main" id="{E8EC3148-B357-4146-9D34-D03F0E2986C1}"/>
              </a:ext>
            </a:extLst>
          </p:cNvPr>
          <p:cNvSpPr txBox="1">
            <a:spLocks noChangeArrowheads="1"/>
          </p:cNvSpPr>
          <p:nvPr/>
        </p:nvSpPr>
        <p:spPr bwMode="auto">
          <a:xfrm>
            <a:off x="5486400" y="641350"/>
            <a:ext cx="31432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sm" len="lg"/>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400" b="1">
                <a:solidFill>
                  <a:srgbClr val="FFFF66"/>
                </a:solidFill>
              </a:rPr>
              <a:t>典型电场的场强</a:t>
            </a:r>
          </a:p>
        </p:txBody>
      </p:sp>
      <p:sp>
        <p:nvSpPr>
          <p:cNvPr id="232458" name="Text Box 8">
            <a:extLst>
              <a:ext uri="{FF2B5EF4-FFF2-40B4-BE49-F238E27FC236}">
                <a16:creationId xmlns:a16="http://schemas.microsoft.com/office/drawing/2014/main" id="{88895585-5A98-4C54-9DEE-FC5B2AE27378}"/>
              </a:ext>
            </a:extLst>
          </p:cNvPr>
          <p:cNvSpPr txBox="1">
            <a:spLocks noChangeArrowheads="1"/>
          </p:cNvSpPr>
          <p:nvPr/>
        </p:nvSpPr>
        <p:spPr bwMode="auto">
          <a:xfrm>
            <a:off x="4810125" y="1449388"/>
            <a:ext cx="1711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sm" len="lg"/>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400">
                <a:solidFill>
                  <a:srgbClr val="FFFFFF"/>
                </a:solidFill>
              </a:rPr>
              <a:t>3.</a:t>
            </a:r>
            <a:r>
              <a:rPr lang="zh-CN" altLang="en-US" sz="2400">
                <a:solidFill>
                  <a:srgbClr val="FFFFFF"/>
                </a:solidFill>
              </a:rPr>
              <a:t>高斯定理</a:t>
            </a:r>
          </a:p>
        </p:txBody>
      </p:sp>
      <p:sp>
        <p:nvSpPr>
          <p:cNvPr id="232459" name="Text Box 9">
            <a:extLst>
              <a:ext uri="{FF2B5EF4-FFF2-40B4-BE49-F238E27FC236}">
                <a16:creationId xmlns:a16="http://schemas.microsoft.com/office/drawing/2014/main" id="{3EF7B67F-E134-4C6C-99E9-B789A65EEE1F}"/>
              </a:ext>
            </a:extLst>
          </p:cNvPr>
          <p:cNvSpPr txBox="1">
            <a:spLocks noChangeArrowheads="1"/>
          </p:cNvSpPr>
          <p:nvPr/>
        </p:nvSpPr>
        <p:spPr bwMode="auto">
          <a:xfrm>
            <a:off x="4889500" y="1966913"/>
            <a:ext cx="126206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sm" len="lg"/>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400">
                <a:solidFill>
                  <a:srgbClr val="FFFFFF"/>
                </a:solidFill>
              </a:rPr>
              <a:t>均匀带电球面</a:t>
            </a:r>
          </a:p>
        </p:txBody>
      </p:sp>
      <p:graphicFrame>
        <p:nvGraphicFramePr>
          <p:cNvPr id="232460" name="Object 2">
            <a:extLst>
              <a:ext uri="{FF2B5EF4-FFF2-40B4-BE49-F238E27FC236}">
                <a16:creationId xmlns:a16="http://schemas.microsoft.com/office/drawing/2014/main" id="{05C49775-CF72-4235-8720-4DEABDEE6980}"/>
              </a:ext>
            </a:extLst>
          </p:cNvPr>
          <p:cNvGraphicFramePr>
            <a:graphicFrameLocks noChangeAspect="1"/>
          </p:cNvGraphicFramePr>
          <p:nvPr/>
        </p:nvGraphicFramePr>
        <p:xfrm>
          <a:off x="6557963" y="1795463"/>
          <a:ext cx="749300" cy="400050"/>
        </p:xfrm>
        <a:graphic>
          <a:graphicData uri="http://schemas.openxmlformats.org/presentationml/2006/ole">
            <mc:AlternateContent xmlns:mc="http://schemas.openxmlformats.org/markup-compatibility/2006">
              <mc:Choice xmlns:v="urn:schemas-microsoft-com:vml" Requires="v">
                <p:oleObj name="Equation" r:id="rId2" imgW="380835" imgH="203112" progId="Equation.3">
                  <p:embed/>
                </p:oleObj>
              </mc:Choice>
              <mc:Fallback>
                <p:oleObj name="Equation" r:id="rId2" imgW="380835" imgH="203112" progId="Equation.3">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963" y="1795463"/>
                        <a:ext cx="749300" cy="400050"/>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2461" name="Object 3">
            <a:extLst>
              <a:ext uri="{FF2B5EF4-FFF2-40B4-BE49-F238E27FC236}">
                <a16:creationId xmlns:a16="http://schemas.microsoft.com/office/drawing/2014/main" id="{50F9E848-5255-4CEE-8FE2-FEA4D54603F5}"/>
              </a:ext>
            </a:extLst>
          </p:cNvPr>
          <p:cNvGraphicFramePr>
            <a:graphicFrameLocks noChangeAspect="1"/>
          </p:cNvGraphicFramePr>
          <p:nvPr/>
        </p:nvGraphicFramePr>
        <p:xfrm>
          <a:off x="6299200" y="2200275"/>
          <a:ext cx="1474788" cy="850900"/>
        </p:xfrm>
        <a:graphic>
          <a:graphicData uri="http://schemas.openxmlformats.org/presentationml/2006/ole">
            <mc:AlternateContent xmlns:mc="http://schemas.openxmlformats.org/markup-compatibility/2006">
              <mc:Choice xmlns:v="urn:schemas-microsoft-com:vml" Requires="v">
                <p:oleObj name="Equation" r:id="rId4" imgW="748975" imgH="431613" progId="Equation.3">
                  <p:embed/>
                </p:oleObj>
              </mc:Choice>
              <mc:Fallback>
                <p:oleObj name="Equation" r:id="rId4" imgW="748975" imgH="431613"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9200" y="2200275"/>
                        <a:ext cx="1474788" cy="850900"/>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2462" name="Rectangle 12">
            <a:extLst>
              <a:ext uri="{FF2B5EF4-FFF2-40B4-BE49-F238E27FC236}">
                <a16:creationId xmlns:a16="http://schemas.microsoft.com/office/drawing/2014/main" id="{D34ABB00-2167-4C52-B2CC-4D50F5499774}"/>
              </a:ext>
            </a:extLst>
          </p:cNvPr>
          <p:cNvSpPr>
            <a:spLocks noChangeArrowheads="1"/>
          </p:cNvSpPr>
          <p:nvPr/>
        </p:nvSpPr>
        <p:spPr bwMode="auto">
          <a:xfrm>
            <a:off x="7797800" y="1771650"/>
            <a:ext cx="1108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sm" len="lg"/>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400">
                <a:solidFill>
                  <a:srgbClr val="FFFFFF"/>
                </a:solidFill>
              </a:rPr>
              <a:t>球面内</a:t>
            </a:r>
          </a:p>
        </p:txBody>
      </p:sp>
      <p:sp>
        <p:nvSpPr>
          <p:cNvPr id="232463" name="Text Box 13">
            <a:extLst>
              <a:ext uri="{FF2B5EF4-FFF2-40B4-BE49-F238E27FC236}">
                <a16:creationId xmlns:a16="http://schemas.microsoft.com/office/drawing/2014/main" id="{7E6A14EE-A9F8-48D8-B690-C81D5F2D1B78}"/>
              </a:ext>
            </a:extLst>
          </p:cNvPr>
          <p:cNvSpPr txBox="1">
            <a:spLocks noChangeArrowheads="1"/>
          </p:cNvSpPr>
          <p:nvPr/>
        </p:nvSpPr>
        <p:spPr bwMode="auto">
          <a:xfrm>
            <a:off x="7851775" y="2306638"/>
            <a:ext cx="12922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sm" len="lg"/>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400">
                <a:solidFill>
                  <a:srgbClr val="FFFFFF"/>
                </a:solidFill>
              </a:rPr>
              <a:t>球面外</a:t>
            </a:r>
          </a:p>
        </p:txBody>
      </p:sp>
      <p:sp>
        <p:nvSpPr>
          <p:cNvPr id="232464" name="Text Box 14">
            <a:extLst>
              <a:ext uri="{FF2B5EF4-FFF2-40B4-BE49-F238E27FC236}">
                <a16:creationId xmlns:a16="http://schemas.microsoft.com/office/drawing/2014/main" id="{DB35AEE1-58F8-4BA9-9738-C039BB89E274}"/>
              </a:ext>
            </a:extLst>
          </p:cNvPr>
          <p:cNvSpPr txBox="1">
            <a:spLocks noChangeArrowheads="1"/>
          </p:cNvSpPr>
          <p:nvPr/>
        </p:nvSpPr>
        <p:spPr bwMode="auto">
          <a:xfrm>
            <a:off x="4851400" y="3128963"/>
            <a:ext cx="178911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sm" len="lg"/>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400">
                <a:solidFill>
                  <a:srgbClr val="FFFFFF"/>
                </a:solidFill>
              </a:rPr>
              <a:t>均匀带电无限长直线</a:t>
            </a:r>
          </a:p>
        </p:txBody>
      </p:sp>
      <p:graphicFrame>
        <p:nvGraphicFramePr>
          <p:cNvPr id="232465" name="Object 4">
            <a:extLst>
              <a:ext uri="{FF2B5EF4-FFF2-40B4-BE49-F238E27FC236}">
                <a16:creationId xmlns:a16="http://schemas.microsoft.com/office/drawing/2014/main" id="{CE91ACBC-9293-44D0-BB0E-7FDF2FA56AE0}"/>
              </a:ext>
            </a:extLst>
          </p:cNvPr>
          <p:cNvGraphicFramePr>
            <a:graphicFrameLocks noChangeAspect="1"/>
          </p:cNvGraphicFramePr>
          <p:nvPr/>
        </p:nvGraphicFramePr>
        <p:xfrm>
          <a:off x="7104063" y="3240088"/>
          <a:ext cx="1349375" cy="850900"/>
        </p:xfrm>
        <a:graphic>
          <a:graphicData uri="http://schemas.openxmlformats.org/presentationml/2006/ole">
            <mc:AlternateContent xmlns:mc="http://schemas.openxmlformats.org/markup-compatibility/2006">
              <mc:Choice xmlns:v="urn:schemas-microsoft-com:vml" Requires="v">
                <p:oleObj name="Equation" r:id="rId6" imgW="685800" imgH="431800" progId="Equation.3">
                  <p:embed/>
                </p:oleObj>
              </mc:Choice>
              <mc:Fallback>
                <p:oleObj name="Equation" r:id="rId6" imgW="685800" imgH="431800"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04063" y="3240088"/>
                        <a:ext cx="1349375" cy="850900"/>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2466" name="Text Box 16">
            <a:extLst>
              <a:ext uri="{FF2B5EF4-FFF2-40B4-BE49-F238E27FC236}">
                <a16:creationId xmlns:a16="http://schemas.microsoft.com/office/drawing/2014/main" id="{5A653AAF-5ABD-40C6-B112-ADA66D2DBEEF}"/>
              </a:ext>
            </a:extLst>
          </p:cNvPr>
          <p:cNvSpPr txBox="1">
            <a:spLocks noChangeArrowheads="1"/>
          </p:cNvSpPr>
          <p:nvPr/>
        </p:nvSpPr>
        <p:spPr bwMode="auto">
          <a:xfrm>
            <a:off x="4789488" y="4752975"/>
            <a:ext cx="180816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sm" len="lg"/>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400">
                <a:solidFill>
                  <a:srgbClr val="FFFFFF"/>
                </a:solidFill>
              </a:rPr>
              <a:t>均匀带电无限大平面</a:t>
            </a:r>
          </a:p>
        </p:txBody>
      </p:sp>
      <p:graphicFrame>
        <p:nvGraphicFramePr>
          <p:cNvPr id="232467" name="Object 5">
            <a:extLst>
              <a:ext uri="{FF2B5EF4-FFF2-40B4-BE49-F238E27FC236}">
                <a16:creationId xmlns:a16="http://schemas.microsoft.com/office/drawing/2014/main" id="{7AE4B428-12A3-4EBB-96B1-9D0D3B4A4BDC}"/>
              </a:ext>
            </a:extLst>
          </p:cNvPr>
          <p:cNvGraphicFramePr>
            <a:graphicFrameLocks noChangeAspect="1"/>
          </p:cNvGraphicFramePr>
          <p:nvPr/>
        </p:nvGraphicFramePr>
        <p:xfrm>
          <a:off x="7145338" y="4837113"/>
          <a:ext cx="1074737" cy="850900"/>
        </p:xfrm>
        <a:graphic>
          <a:graphicData uri="http://schemas.openxmlformats.org/presentationml/2006/ole">
            <mc:AlternateContent xmlns:mc="http://schemas.openxmlformats.org/markup-compatibility/2006">
              <mc:Choice xmlns:v="urn:schemas-microsoft-com:vml" Requires="v">
                <p:oleObj name="Equation" r:id="rId8" imgW="545863" imgH="431613" progId="Equation.3">
                  <p:embed/>
                </p:oleObj>
              </mc:Choice>
              <mc:Fallback>
                <p:oleObj name="Equation" r:id="rId8" imgW="545863" imgH="431613" progId="Equation.3">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45338" y="4837113"/>
                        <a:ext cx="1074737" cy="850900"/>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2468" name="Text Box 18">
            <a:extLst>
              <a:ext uri="{FF2B5EF4-FFF2-40B4-BE49-F238E27FC236}">
                <a16:creationId xmlns:a16="http://schemas.microsoft.com/office/drawing/2014/main" id="{D906B19F-8036-44C0-8D76-AFC9162AC193}"/>
              </a:ext>
            </a:extLst>
          </p:cNvPr>
          <p:cNvSpPr txBox="1">
            <a:spLocks noChangeArrowheads="1"/>
          </p:cNvSpPr>
          <p:nvPr/>
        </p:nvSpPr>
        <p:spPr bwMode="auto">
          <a:xfrm>
            <a:off x="295275" y="1747838"/>
            <a:ext cx="127793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sm" len="lg"/>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400">
                <a:solidFill>
                  <a:srgbClr val="FFFFFF"/>
                </a:solidFill>
              </a:rPr>
              <a:t>均匀带电球面</a:t>
            </a:r>
          </a:p>
        </p:txBody>
      </p:sp>
      <p:graphicFrame>
        <p:nvGraphicFramePr>
          <p:cNvPr id="232469" name="Object 6">
            <a:extLst>
              <a:ext uri="{FF2B5EF4-FFF2-40B4-BE49-F238E27FC236}">
                <a16:creationId xmlns:a16="http://schemas.microsoft.com/office/drawing/2014/main" id="{F24E7922-BC90-4CA8-B0D6-D66A9AF3E102}"/>
              </a:ext>
            </a:extLst>
          </p:cNvPr>
          <p:cNvGraphicFramePr>
            <a:graphicFrameLocks noChangeAspect="1"/>
          </p:cNvGraphicFramePr>
          <p:nvPr/>
        </p:nvGraphicFramePr>
        <p:xfrm>
          <a:off x="1728788" y="2143125"/>
          <a:ext cx="1928812" cy="908050"/>
        </p:xfrm>
        <a:graphic>
          <a:graphicData uri="http://schemas.openxmlformats.org/presentationml/2006/ole">
            <mc:AlternateContent xmlns:mc="http://schemas.openxmlformats.org/markup-compatibility/2006">
              <mc:Choice xmlns:v="urn:schemas-microsoft-com:vml" Requires="v">
                <p:oleObj name="Equation" r:id="rId10" imgW="774364" imgH="444307" progId="Equation.3">
                  <p:embed/>
                </p:oleObj>
              </mc:Choice>
              <mc:Fallback>
                <p:oleObj name="Equation" r:id="rId10" imgW="774364" imgH="444307" progId="Equation.3">
                  <p:embed/>
                  <p:pic>
                    <p:nvPicPr>
                      <p:cNvPr id="0"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28788" y="2143125"/>
                        <a:ext cx="1928812" cy="908050"/>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2470" name="Object 7">
            <a:extLst>
              <a:ext uri="{FF2B5EF4-FFF2-40B4-BE49-F238E27FC236}">
                <a16:creationId xmlns:a16="http://schemas.microsoft.com/office/drawing/2014/main" id="{489B47E5-2E08-4DEE-8C7C-0DF5957766CA}"/>
              </a:ext>
            </a:extLst>
          </p:cNvPr>
          <p:cNvGraphicFramePr>
            <a:graphicFrameLocks noChangeAspect="1"/>
          </p:cNvGraphicFramePr>
          <p:nvPr/>
        </p:nvGraphicFramePr>
        <p:xfrm>
          <a:off x="1730375" y="1271588"/>
          <a:ext cx="1930400" cy="966787"/>
        </p:xfrm>
        <a:graphic>
          <a:graphicData uri="http://schemas.openxmlformats.org/presentationml/2006/ole">
            <mc:AlternateContent xmlns:mc="http://schemas.openxmlformats.org/markup-compatibility/2006">
              <mc:Choice xmlns:v="urn:schemas-microsoft-com:vml" Requires="v">
                <p:oleObj name="Equation" r:id="rId12" imgW="774364" imgH="431613" progId="Equation.3">
                  <p:embed/>
                </p:oleObj>
              </mc:Choice>
              <mc:Fallback>
                <p:oleObj name="Equation" r:id="rId12" imgW="774364" imgH="431613" progId="Equation.3">
                  <p:embed/>
                  <p:pic>
                    <p:nvPicPr>
                      <p:cNvPr id="0"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30375" y="1271588"/>
                        <a:ext cx="1930400" cy="966787"/>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2471" name="Text Box 21">
            <a:extLst>
              <a:ext uri="{FF2B5EF4-FFF2-40B4-BE49-F238E27FC236}">
                <a16:creationId xmlns:a16="http://schemas.microsoft.com/office/drawing/2014/main" id="{EC65F792-27D6-4F22-BF69-0B2AFF608067}"/>
              </a:ext>
            </a:extLst>
          </p:cNvPr>
          <p:cNvSpPr txBox="1">
            <a:spLocks noChangeArrowheads="1"/>
          </p:cNvSpPr>
          <p:nvPr/>
        </p:nvSpPr>
        <p:spPr bwMode="auto">
          <a:xfrm>
            <a:off x="238125" y="3436938"/>
            <a:ext cx="192881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sm" len="lg"/>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400">
                <a:solidFill>
                  <a:srgbClr val="FFFFFF"/>
                </a:solidFill>
              </a:rPr>
              <a:t>均匀带电无限长直线</a:t>
            </a:r>
          </a:p>
        </p:txBody>
      </p:sp>
      <p:graphicFrame>
        <p:nvGraphicFramePr>
          <p:cNvPr id="232472" name="Object 8">
            <a:extLst>
              <a:ext uri="{FF2B5EF4-FFF2-40B4-BE49-F238E27FC236}">
                <a16:creationId xmlns:a16="http://schemas.microsoft.com/office/drawing/2014/main" id="{2151C833-F0C7-46FD-92F3-570AE281B54D}"/>
              </a:ext>
            </a:extLst>
          </p:cNvPr>
          <p:cNvGraphicFramePr>
            <a:graphicFrameLocks noChangeAspect="1"/>
          </p:cNvGraphicFramePr>
          <p:nvPr/>
        </p:nvGraphicFramePr>
        <p:xfrm>
          <a:off x="2135188" y="3233738"/>
          <a:ext cx="1833562" cy="1296987"/>
        </p:xfrm>
        <a:graphic>
          <a:graphicData uri="http://schemas.openxmlformats.org/presentationml/2006/ole">
            <mc:AlternateContent xmlns:mc="http://schemas.openxmlformats.org/markup-compatibility/2006">
              <mc:Choice xmlns:v="urn:schemas-microsoft-com:vml" Requires="v">
                <p:oleObj name="Equation" r:id="rId14" imgW="736280" imgH="634725" progId="Equation.3">
                  <p:embed/>
                </p:oleObj>
              </mc:Choice>
              <mc:Fallback>
                <p:oleObj name="Equation" r:id="rId14" imgW="736280" imgH="634725" progId="Equation.3">
                  <p:embed/>
                  <p:pic>
                    <p:nvPicPr>
                      <p:cNvPr id="0" name="Object 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135188" y="3233738"/>
                        <a:ext cx="1833562" cy="1296987"/>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2473" name="Text Box 23">
            <a:extLst>
              <a:ext uri="{FF2B5EF4-FFF2-40B4-BE49-F238E27FC236}">
                <a16:creationId xmlns:a16="http://schemas.microsoft.com/office/drawing/2014/main" id="{D8920F78-E0E6-4C1A-99C9-EEB5A8783B9B}"/>
              </a:ext>
            </a:extLst>
          </p:cNvPr>
          <p:cNvSpPr txBox="1">
            <a:spLocks noChangeArrowheads="1"/>
          </p:cNvSpPr>
          <p:nvPr/>
        </p:nvSpPr>
        <p:spPr bwMode="auto">
          <a:xfrm>
            <a:off x="317500" y="4989513"/>
            <a:ext cx="186848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sm" len="lg"/>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400">
                <a:solidFill>
                  <a:srgbClr val="FFFFFF"/>
                </a:solidFill>
              </a:rPr>
              <a:t>均匀带电无限大平面</a:t>
            </a:r>
          </a:p>
        </p:txBody>
      </p:sp>
      <p:graphicFrame>
        <p:nvGraphicFramePr>
          <p:cNvPr id="232474" name="Object 9">
            <a:extLst>
              <a:ext uri="{FF2B5EF4-FFF2-40B4-BE49-F238E27FC236}">
                <a16:creationId xmlns:a16="http://schemas.microsoft.com/office/drawing/2014/main" id="{34F1B5C5-4283-4D1B-8882-15FB443F91B1}"/>
              </a:ext>
            </a:extLst>
          </p:cNvPr>
          <p:cNvGraphicFramePr>
            <a:graphicFrameLocks noChangeAspect="1"/>
          </p:cNvGraphicFramePr>
          <p:nvPr/>
        </p:nvGraphicFramePr>
        <p:xfrm>
          <a:off x="2271713" y="4983163"/>
          <a:ext cx="1914525" cy="850900"/>
        </p:xfrm>
        <a:graphic>
          <a:graphicData uri="http://schemas.openxmlformats.org/presentationml/2006/ole">
            <mc:AlternateContent xmlns:mc="http://schemas.openxmlformats.org/markup-compatibility/2006">
              <mc:Choice xmlns:v="urn:schemas-microsoft-com:vml" Requires="v">
                <p:oleObj name="Equation" r:id="rId16" imgW="901309" imgH="431613" progId="Equation.3">
                  <p:embed/>
                </p:oleObj>
              </mc:Choice>
              <mc:Fallback>
                <p:oleObj name="Equation" r:id="rId16" imgW="901309" imgH="431613" progId="Equation.3">
                  <p:embed/>
                  <p:pic>
                    <p:nvPicPr>
                      <p:cNvPr id="0" name="Object 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271713" y="4983163"/>
                        <a:ext cx="1914525" cy="850900"/>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2475" name="Text Box 25">
            <a:extLst>
              <a:ext uri="{FF2B5EF4-FFF2-40B4-BE49-F238E27FC236}">
                <a16:creationId xmlns:a16="http://schemas.microsoft.com/office/drawing/2014/main" id="{59C0EEAF-EFA9-4D1A-BCD3-CB6D2D0B1DA4}"/>
              </a:ext>
            </a:extLst>
          </p:cNvPr>
          <p:cNvSpPr txBox="1">
            <a:spLocks noChangeArrowheads="1"/>
          </p:cNvSpPr>
          <p:nvPr/>
        </p:nvSpPr>
        <p:spPr bwMode="auto">
          <a:xfrm>
            <a:off x="4856163" y="3995738"/>
            <a:ext cx="3438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sm" len="lg"/>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400">
                <a:solidFill>
                  <a:srgbClr val="FFFFFF"/>
                </a:solidFill>
              </a:rPr>
              <a:t>方向垂直于直线</a:t>
            </a:r>
          </a:p>
        </p:txBody>
      </p:sp>
      <p:sp>
        <p:nvSpPr>
          <p:cNvPr id="232476" name="Text Box 26">
            <a:extLst>
              <a:ext uri="{FF2B5EF4-FFF2-40B4-BE49-F238E27FC236}">
                <a16:creationId xmlns:a16="http://schemas.microsoft.com/office/drawing/2014/main" id="{B57002FB-8C00-4B5F-84D2-FB4F419B9377}"/>
              </a:ext>
            </a:extLst>
          </p:cNvPr>
          <p:cNvSpPr txBox="1">
            <a:spLocks noChangeArrowheads="1"/>
          </p:cNvSpPr>
          <p:nvPr/>
        </p:nvSpPr>
        <p:spPr bwMode="auto">
          <a:xfrm>
            <a:off x="4810125" y="5715000"/>
            <a:ext cx="28416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sm" len="lg"/>
              </a14:hiddenLine>
            </a:ext>
          </a:extLst>
        </p:spPr>
        <p:txBody>
          <a:bodyPr>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zh-CN" altLang="en-US" sz="2400">
                <a:solidFill>
                  <a:srgbClr val="FFFFFF"/>
                </a:solidFill>
              </a:rPr>
              <a:t>方向垂直于平面</a:t>
            </a:r>
          </a:p>
        </p:txBody>
      </p:sp>
      <p:sp>
        <p:nvSpPr>
          <p:cNvPr id="232477" name="Line 27">
            <a:extLst>
              <a:ext uri="{FF2B5EF4-FFF2-40B4-BE49-F238E27FC236}">
                <a16:creationId xmlns:a16="http://schemas.microsoft.com/office/drawing/2014/main" id="{7EDFB29A-3DA4-4DC1-8935-9D084B27E7A0}"/>
              </a:ext>
            </a:extLst>
          </p:cNvPr>
          <p:cNvSpPr>
            <a:spLocks noChangeShapeType="1"/>
          </p:cNvSpPr>
          <p:nvPr/>
        </p:nvSpPr>
        <p:spPr bwMode="auto">
          <a:xfrm>
            <a:off x="0" y="4591050"/>
            <a:ext cx="9144000" cy="0"/>
          </a:xfrm>
          <a:prstGeom prst="line">
            <a:avLst/>
          </a:prstGeom>
          <a:noFill/>
          <a:ln w="28575">
            <a:solidFill>
              <a:srgbClr val="CCCCFF"/>
            </a:solidFill>
            <a:prstDash val="lgDashDotDot"/>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232478" name="Line 28">
            <a:extLst>
              <a:ext uri="{FF2B5EF4-FFF2-40B4-BE49-F238E27FC236}">
                <a16:creationId xmlns:a16="http://schemas.microsoft.com/office/drawing/2014/main" id="{3B929311-0886-4A5A-9B84-6BD4DDC866AD}"/>
              </a:ext>
            </a:extLst>
          </p:cNvPr>
          <p:cNvSpPr>
            <a:spLocks noChangeShapeType="1"/>
          </p:cNvSpPr>
          <p:nvPr/>
        </p:nvSpPr>
        <p:spPr bwMode="auto">
          <a:xfrm>
            <a:off x="0" y="3081338"/>
            <a:ext cx="9144000" cy="0"/>
          </a:xfrm>
          <a:prstGeom prst="line">
            <a:avLst/>
          </a:prstGeom>
          <a:noFill/>
          <a:ln w="28575">
            <a:solidFill>
              <a:srgbClr val="CCCCFF"/>
            </a:solidFill>
            <a:prstDash val="lgDashDotDot"/>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0" y="434975"/>
            <a:ext cx="6473825" cy="1000125"/>
          </a:xfrm>
          <a:prstGeom prst="rect">
            <a:avLst/>
          </a:prstGeom>
          <a:solidFill>
            <a:srgbClr val="E9BAFE"/>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0963" name="Text Box 3"/>
          <p:cNvSpPr txBox="1">
            <a:spLocks noChangeArrowheads="1"/>
          </p:cNvSpPr>
          <p:nvPr/>
        </p:nvSpPr>
        <p:spPr bwMode="auto">
          <a:xfrm>
            <a:off x="457200" y="617538"/>
            <a:ext cx="55768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4000" b="1" i="0" u="none" strike="noStrike" kern="1200" cap="none" spc="0" normalizeH="0" baseline="0" noProof="0">
                <a:ln>
                  <a:noFill/>
                </a:ln>
                <a:solidFill>
                  <a:srgbClr val="000000"/>
                </a:solidFill>
                <a:effectLst/>
                <a:uLnTx/>
                <a:uFillTx/>
                <a:latin typeface="Times New Roman" panose="02020603050405020304" pitchFamily="18" charset="0"/>
                <a:ea typeface="华文行楷" panose="02010800040101010101" pitchFamily="2" charset="-122"/>
                <a:cs typeface="+mn-cs"/>
              </a:rPr>
              <a:t>怎样才能学好物理</a:t>
            </a:r>
            <a:r>
              <a:rPr kumimoji="1" lang="en-US" altLang="zh-CN" sz="4000" b="1" i="0" u="none" strike="noStrike" kern="1200" cap="none" spc="0" normalizeH="0" baseline="0" noProof="0">
                <a:ln>
                  <a:noFill/>
                </a:ln>
                <a:solidFill>
                  <a:srgbClr val="000000"/>
                </a:solidFill>
                <a:effectLst/>
                <a:uLnTx/>
                <a:uFillTx/>
                <a:latin typeface="Times New Roman" panose="02020603050405020304" pitchFamily="18" charset="0"/>
                <a:ea typeface="华文行楷" panose="02010800040101010101" pitchFamily="2" charset="-122"/>
                <a:cs typeface="+mn-cs"/>
              </a:rPr>
              <a:t>?</a:t>
            </a:r>
          </a:p>
        </p:txBody>
      </p:sp>
      <p:sp>
        <p:nvSpPr>
          <p:cNvPr id="40964" name="Text Box 4"/>
          <p:cNvSpPr txBox="1">
            <a:spLocks noChangeArrowheads="1"/>
          </p:cNvSpPr>
          <p:nvPr/>
        </p:nvSpPr>
        <p:spPr bwMode="auto">
          <a:xfrm>
            <a:off x="631825" y="2039938"/>
            <a:ext cx="7883525"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1. </a:t>
            </a:r>
            <a:r>
              <a:rPr kumimoji="1" lang="zh-CN" altLang="en-US" sz="3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善于自主学习（预习）</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3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2. </a:t>
            </a:r>
            <a:r>
              <a:rPr kumimoji="1" lang="zh-CN" altLang="en-US" sz="3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善于思考（课堂上积极主动参与）</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3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3. </a:t>
            </a:r>
            <a:r>
              <a:rPr kumimoji="1" lang="zh-CN" altLang="en-US" sz="3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及时查漏补缺（课后巩固）</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3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3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4. </a:t>
            </a:r>
            <a:r>
              <a:rPr kumimoji="1" lang="zh-CN" altLang="en-US" sz="3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mn-cs"/>
              </a:rPr>
              <a:t>在日常生活中能联系所学的物理知识</a:t>
            </a:r>
          </a:p>
        </p:txBody>
      </p:sp>
      <p:pic>
        <p:nvPicPr>
          <p:cNvPr id="40965" name="Picture 5" descr="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9100" y="330200"/>
            <a:ext cx="1512888"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0887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ext Box 4"/>
          <p:cNvSpPr txBox="1">
            <a:spLocks noChangeArrowheads="1"/>
          </p:cNvSpPr>
          <p:nvPr/>
        </p:nvSpPr>
        <p:spPr bwMode="auto">
          <a:xfrm>
            <a:off x="2057400" y="217487"/>
            <a:ext cx="6096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44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本学期课程内容</a:t>
            </a:r>
            <a:endParaRPr kumimoji="0" lang="zh-CN" altLang="zh-CN" sz="44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9509" name="Text Box 5"/>
          <p:cNvSpPr txBox="1">
            <a:spLocks noChangeArrowheads="1"/>
          </p:cNvSpPr>
          <p:nvPr/>
        </p:nvSpPr>
        <p:spPr bwMode="auto">
          <a:xfrm>
            <a:off x="467296" y="1412875"/>
            <a:ext cx="8074025" cy="646113"/>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3600" b="1" i="0" u="none" strike="noStrike" kern="1200" cap="none" spc="0" normalizeH="0" baseline="0" noProof="0" dirty="0">
                <a:ln>
                  <a:noFill/>
                </a:ln>
                <a:solidFill>
                  <a:srgbClr val="0000CC"/>
                </a:solidFill>
                <a:effectLst>
                  <a:outerShdw blurRad="38100" dist="38100" dir="2700000" algn="tl">
                    <a:srgbClr val="C0C0C0"/>
                  </a:outerShdw>
                </a:effectLst>
                <a:uLnTx/>
                <a:uFillTx/>
                <a:latin typeface="楷体_GB2312" pitchFamily="49" charset="-122"/>
                <a:ea typeface="楷体_GB2312" pitchFamily="49" charset="-122"/>
                <a:cs typeface="Times New Roman" pitchFamily="18" charset="0"/>
              </a:rPr>
              <a:t>第五章 真空中的静电场（</a:t>
            </a:r>
            <a:r>
              <a:rPr kumimoji="0" lang="en-US" altLang="zh-CN" sz="3600" b="1" i="0" u="none" strike="noStrike" kern="1200" cap="none" spc="0" normalizeH="0" baseline="0" noProof="0" dirty="0">
                <a:ln>
                  <a:noFill/>
                </a:ln>
                <a:solidFill>
                  <a:srgbClr val="0000CC"/>
                </a:solidFill>
                <a:effectLst>
                  <a:outerShdw blurRad="38100" dist="38100" dir="2700000" algn="tl">
                    <a:srgbClr val="C0C0C0"/>
                  </a:outerShdw>
                </a:effectLst>
                <a:uLnTx/>
                <a:uFillTx/>
                <a:latin typeface="Times New Roman" pitchFamily="18" charset="0"/>
                <a:ea typeface="楷体_GB2312" pitchFamily="49" charset="-122"/>
                <a:cs typeface="Times New Roman" pitchFamily="18" charset="0"/>
              </a:rPr>
              <a:t>6 </a:t>
            </a:r>
            <a:r>
              <a:rPr kumimoji="0" lang="zh-CN" altLang="en-US" sz="3600" b="1" i="0" u="none" strike="noStrike" kern="1200" cap="none" spc="0" normalizeH="0" baseline="0" noProof="0" dirty="0">
                <a:ln>
                  <a:noFill/>
                </a:ln>
                <a:solidFill>
                  <a:srgbClr val="0000CC"/>
                </a:solidFill>
                <a:effectLst>
                  <a:outerShdw blurRad="38100" dist="38100" dir="2700000" algn="tl">
                    <a:srgbClr val="C0C0C0"/>
                  </a:outerShdw>
                </a:effectLst>
                <a:uLnTx/>
                <a:uFillTx/>
                <a:latin typeface="楷体_GB2312" pitchFamily="49" charset="-122"/>
                <a:ea typeface="楷体_GB2312" pitchFamily="49" charset="-122"/>
                <a:cs typeface="Times New Roman" pitchFamily="18" charset="0"/>
              </a:rPr>
              <a:t>学时）</a:t>
            </a:r>
          </a:p>
        </p:txBody>
      </p:sp>
      <p:sp>
        <p:nvSpPr>
          <p:cNvPr id="122884" name="AutoShape 6"/>
          <p:cNvSpPr>
            <a:spLocks noChangeArrowheads="1"/>
          </p:cNvSpPr>
          <p:nvPr/>
        </p:nvSpPr>
        <p:spPr bwMode="auto">
          <a:xfrm>
            <a:off x="35496" y="1485900"/>
            <a:ext cx="431800" cy="504825"/>
          </a:xfrm>
          <a:prstGeom prst="star4">
            <a:avLst>
              <a:gd name="adj" fmla="val 12500"/>
            </a:avLst>
          </a:prstGeom>
          <a:solidFill>
            <a:schemeClr val="accent1"/>
          </a:solidFill>
          <a:ln w="9525">
            <a:solidFill>
              <a:schemeClr val="tx1"/>
            </a:solidFill>
            <a:miter lim="800000"/>
            <a:headEnd/>
            <a:tailE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9511" name="Text Box 7"/>
          <p:cNvSpPr txBox="1">
            <a:spLocks noChangeArrowheads="1"/>
          </p:cNvSpPr>
          <p:nvPr/>
        </p:nvSpPr>
        <p:spPr bwMode="auto">
          <a:xfrm>
            <a:off x="451421" y="2484438"/>
            <a:ext cx="8799636" cy="646112"/>
          </a:xfrm>
          <a:prstGeom prst="rect">
            <a:avLst/>
          </a:prstGeom>
          <a:noFill/>
          <a:ln w="9525">
            <a:noFill/>
            <a:miter lim="800000"/>
            <a:headEnd/>
            <a:tailEnd/>
          </a:ln>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3600" b="1" i="0" u="none" strike="noStrike" kern="1200" cap="none" spc="0" normalizeH="0" baseline="0" noProof="0" dirty="0">
                <a:ln>
                  <a:noFill/>
                </a:ln>
                <a:solidFill>
                  <a:srgbClr val="0000CC"/>
                </a:solidFill>
                <a:effectLst>
                  <a:outerShdw blurRad="38100" dist="38100" dir="2700000" algn="tl">
                    <a:srgbClr val="C0C0C0"/>
                  </a:outerShdw>
                </a:effectLst>
                <a:uLnTx/>
                <a:uFillTx/>
                <a:latin typeface="楷体_GB2312" pitchFamily="49" charset="-122"/>
                <a:ea typeface="楷体_GB2312" pitchFamily="49" charset="-122"/>
                <a:cs typeface="Times New Roman" pitchFamily="18" charset="0"/>
              </a:rPr>
              <a:t>第六章 静电场中的导体与电介质（</a:t>
            </a:r>
            <a:r>
              <a:rPr kumimoji="0" lang="en-US" altLang="zh-CN" sz="3600" b="1" i="0" u="none" strike="noStrike" kern="1200" cap="none" spc="0" normalizeH="0" baseline="0" noProof="0" dirty="0">
                <a:ln>
                  <a:noFill/>
                </a:ln>
                <a:solidFill>
                  <a:srgbClr val="0000CC"/>
                </a:solidFill>
                <a:effectLst>
                  <a:outerShdw blurRad="38100" dist="38100" dir="2700000" algn="tl">
                    <a:srgbClr val="C0C0C0"/>
                  </a:outerShdw>
                </a:effectLst>
                <a:uLnTx/>
                <a:uFillTx/>
                <a:latin typeface="Times New Roman" pitchFamily="18" charset="0"/>
                <a:ea typeface="楷体_GB2312" pitchFamily="49" charset="-122"/>
                <a:cs typeface="Times New Roman" pitchFamily="18" charset="0"/>
              </a:rPr>
              <a:t>6 </a:t>
            </a:r>
            <a:r>
              <a:rPr kumimoji="0" lang="zh-CN" altLang="en-US" sz="3600" b="1" i="0" u="none" strike="noStrike" kern="1200" cap="none" spc="0" normalizeH="0" baseline="0" noProof="0" dirty="0">
                <a:ln>
                  <a:noFill/>
                </a:ln>
                <a:solidFill>
                  <a:srgbClr val="0000CC"/>
                </a:solidFill>
                <a:effectLst>
                  <a:outerShdw blurRad="38100" dist="38100" dir="2700000" algn="tl">
                    <a:srgbClr val="C0C0C0"/>
                  </a:outerShdw>
                </a:effectLst>
                <a:uLnTx/>
                <a:uFillTx/>
                <a:latin typeface="楷体_GB2312" pitchFamily="49" charset="-122"/>
                <a:ea typeface="楷体_GB2312" pitchFamily="49" charset="-122"/>
                <a:cs typeface="Times New Roman" pitchFamily="18" charset="0"/>
              </a:rPr>
              <a:t>学时）</a:t>
            </a:r>
          </a:p>
        </p:txBody>
      </p:sp>
      <p:sp>
        <p:nvSpPr>
          <p:cNvPr id="122886" name="AutoShape 8"/>
          <p:cNvSpPr>
            <a:spLocks noChangeArrowheads="1"/>
          </p:cNvSpPr>
          <p:nvPr/>
        </p:nvSpPr>
        <p:spPr bwMode="auto">
          <a:xfrm>
            <a:off x="35496" y="2544763"/>
            <a:ext cx="431800" cy="503237"/>
          </a:xfrm>
          <a:prstGeom prst="star4">
            <a:avLst>
              <a:gd name="adj" fmla="val 12500"/>
            </a:avLst>
          </a:prstGeom>
          <a:solidFill>
            <a:schemeClr val="accent1"/>
          </a:solidFill>
          <a:ln w="9525">
            <a:solidFill>
              <a:schemeClr val="tx1"/>
            </a:solidFill>
            <a:miter lim="800000"/>
            <a:headEnd/>
            <a:tailE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9513" name="Text Box 9"/>
          <p:cNvSpPr txBox="1">
            <a:spLocks noChangeArrowheads="1"/>
          </p:cNvSpPr>
          <p:nvPr/>
        </p:nvSpPr>
        <p:spPr bwMode="auto">
          <a:xfrm>
            <a:off x="464121" y="3505200"/>
            <a:ext cx="7924800" cy="646113"/>
          </a:xfrm>
          <a:prstGeom prst="rect">
            <a:avLst/>
          </a:prstGeom>
          <a:noFill/>
          <a:ln w="9525">
            <a:noFill/>
            <a:miter lim="800000"/>
            <a:headEnd/>
            <a:tailEnd/>
          </a:ln>
          <a:effec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0000CC"/>
                </a:solidFill>
                <a:effectLst>
                  <a:outerShdw blurRad="38100" dist="38100" dir="2700000" algn="tl">
                    <a:srgbClr val="C0C0C0"/>
                  </a:outerShdw>
                </a:effectLst>
                <a:uLnTx/>
                <a:uFillTx/>
                <a:latin typeface="楷体_GB2312" pitchFamily="49" charset="-122"/>
                <a:ea typeface="楷体_GB2312" pitchFamily="49" charset="-122"/>
                <a:cs typeface="Times New Roman" panose="02020603050405020304" pitchFamily="18" charset="0"/>
              </a:rPr>
              <a:t>第七章 恒定电流与恒定磁场（</a:t>
            </a:r>
            <a:r>
              <a:rPr kumimoji="0" lang="en-US" altLang="zh-CN" sz="3600" b="1" i="0" u="none" strike="noStrike" kern="1200" cap="none" spc="0" normalizeH="0" baseline="0" noProof="0" dirty="0">
                <a:ln>
                  <a:noFill/>
                </a:ln>
                <a:solidFill>
                  <a:srgbClr val="0000CC"/>
                </a:solidFill>
                <a:effectLst>
                  <a:outerShdw blurRad="38100" dist="38100" dir="2700000" algn="tl">
                    <a:srgbClr val="C0C0C0"/>
                  </a:outerShdw>
                </a:effectLst>
                <a:uLnTx/>
                <a:uFillTx/>
                <a:latin typeface="Times New Roman" panose="02020603050405020304" pitchFamily="18" charset="0"/>
                <a:ea typeface="楷体_GB2312" pitchFamily="49" charset="-122"/>
                <a:cs typeface="Times New Roman" panose="02020603050405020304" pitchFamily="18" charset="0"/>
              </a:rPr>
              <a:t>9 </a:t>
            </a:r>
            <a:r>
              <a:rPr kumimoji="0" lang="zh-CN" altLang="en-US" sz="3600" b="1" i="0" u="none" strike="noStrike" kern="1200" cap="none" spc="0" normalizeH="0" baseline="0" noProof="0" dirty="0">
                <a:ln>
                  <a:noFill/>
                </a:ln>
                <a:solidFill>
                  <a:srgbClr val="0000CC"/>
                </a:solidFill>
                <a:effectLst>
                  <a:outerShdw blurRad="38100" dist="38100" dir="2700000" algn="tl">
                    <a:srgbClr val="C0C0C0"/>
                  </a:outerShdw>
                </a:effectLst>
                <a:uLnTx/>
                <a:uFillTx/>
                <a:latin typeface="楷体_GB2312" pitchFamily="49" charset="-122"/>
                <a:ea typeface="楷体_GB2312" pitchFamily="49" charset="-122"/>
                <a:cs typeface="Times New Roman" panose="02020603050405020304" pitchFamily="18" charset="0"/>
              </a:rPr>
              <a:t>学时）</a:t>
            </a:r>
          </a:p>
        </p:txBody>
      </p:sp>
      <p:sp>
        <p:nvSpPr>
          <p:cNvPr id="122888" name="AutoShape 10"/>
          <p:cNvSpPr>
            <a:spLocks noChangeArrowheads="1"/>
          </p:cNvSpPr>
          <p:nvPr/>
        </p:nvSpPr>
        <p:spPr bwMode="auto">
          <a:xfrm>
            <a:off x="35496" y="3581400"/>
            <a:ext cx="431800" cy="504825"/>
          </a:xfrm>
          <a:prstGeom prst="star4">
            <a:avLst>
              <a:gd name="adj" fmla="val 12500"/>
            </a:avLst>
          </a:prstGeom>
          <a:solidFill>
            <a:schemeClr val="accent1"/>
          </a:solidFill>
          <a:ln w="9525">
            <a:solidFill>
              <a:schemeClr val="tx1"/>
            </a:solidFill>
            <a:miter lim="800000"/>
            <a:headEnd/>
            <a:tailE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9515" name="Text Box 11"/>
          <p:cNvSpPr txBox="1">
            <a:spLocks noChangeArrowheads="1"/>
          </p:cNvSpPr>
          <p:nvPr/>
        </p:nvSpPr>
        <p:spPr bwMode="auto">
          <a:xfrm>
            <a:off x="355439" y="4600575"/>
            <a:ext cx="8991600" cy="647700"/>
          </a:xfrm>
          <a:prstGeom prst="rect">
            <a:avLst/>
          </a:prstGeom>
          <a:noFill/>
          <a:ln w="9525">
            <a:noFill/>
            <a:miter lim="800000"/>
            <a:headEnd/>
            <a:tailEnd/>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3600" b="1" i="0" u="none" strike="noStrike" kern="1200" cap="none" spc="0" normalizeH="0" baseline="0" noProof="0" dirty="0">
                <a:ln>
                  <a:noFill/>
                </a:ln>
                <a:solidFill>
                  <a:srgbClr val="0000CC"/>
                </a:solidFill>
                <a:effectLst>
                  <a:outerShdw blurRad="38100" dist="38100" dir="2700000" algn="tl">
                    <a:srgbClr val="C0C0C0"/>
                  </a:outerShdw>
                </a:effectLst>
                <a:uLnTx/>
                <a:uFillTx/>
                <a:latin typeface="楷体_GB2312" pitchFamily="49" charset="-122"/>
                <a:ea typeface="楷体_GB2312" pitchFamily="49" charset="-122"/>
                <a:cs typeface="Times New Roman" pitchFamily="18" charset="0"/>
              </a:rPr>
              <a:t>第八章 电磁感应 电磁场基本规律（</a:t>
            </a:r>
            <a:r>
              <a:rPr kumimoji="0" lang="en-US" altLang="zh-CN" sz="3600" b="1" i="0" u="none" strike="noStrike" kern="1200" cap="none" spc="0" normalizeH="0" baseline="0" noProof="0" dirty="0">
                <a:ln>
                  <a:noFill/>
                </a:ln>
                <a:solidFill>
                  <a:srgbClr val="0000CC"/>
                </a:solidFill>
                <a:effectLst>
                  <a:outerShdw blurRad="38100" dist="38100" dir="2700000" algn="tl">
                    <a:srgbClr val="C0C0C0"/>
                  </a:outerShdw>
                </a:effectLst>
                <a:uLnTx/>
                <a:uFillTx/>
                <a:latin typeface="Times New Roman" pitchFamily="18" charset="0"/>
                <a:ea typeface="楷体_GB2312" pitchFamily="49" charset="-122"/>
                <a:cs typeface="Times New Roman" pitchFamily="18" charset="0"/>
              </a:rPr>
              <a:t>6 </a:t>
            </a:r>
            <a:r>
              <a:rPr kumimoji="0" lang="zh-CN" altLang="en-US" sz="3600" b="1" i="0" u="none" strike="noStrike" kern="1200" cap="none" spc="0" normalizeH="0" baseline="0" noProof="0" dirty="0">
                <a:ln>
                  <a:noFill/>
                </a:ln>
                <a:solidFill>
                  <a:srgbClr val="0000CC"/>
                </a:solidFill>
                <a:effectLst>
                  <a:outerShdw blurRad="38100" dist="38100" dir="2700000" algn="tl">
                    <a:srgbClr val="C0C0C0"/>
                  </a:outerShdw>
                </a:effectLst>
                <a:uLnTx/>
                <a:uFillTx/>
                <a:latin typeface="楷体_GB2312" pitchFamily="49" charset="-122"/>
                <a:ea typeface="楷体_GB2312" pitchFamily="49" charset="-122"/>
                <a:cs typeface="Times New Roman" pitchFamily="18" charset="0"/>
              </a:rPr>
              <a:t>学时）</a:t>
            </a:r>
          </a:p>
        </p:txBody>
      </p:sp>
      <p:sp>
        <p:nvSpPr>
          <p:cNvPr id="122890" name="AutoShape 12"/>
          <p:cNvSpPr>
            <a:spLocks noChangeArrowheads="1"/>
          </p:cNvSpPr>
          <p:nvPr/>
        </p:nvSpPr>
        <p:spPr bwMode="auto">
          <a:xfrm>
            <a:off x="35744" y="4648200"/>
            <a:ext cx="431800" cy="504825"/>
          </a:xfrm>
          <a:prstGeom prst="star4">
            <a:avLst>
              <a:gd name="adj" fmla="val 12500"/>
            </a:avLst>
          </a:prstGeom>
          <a:solidFill>
            <a:schemeClr val="accent1"/>
          </a:solidFill>
          <a:ln w="9525">
            <a:solidFill>
              <a:schemeClr val="tx1"/>
            </a:solidFill>
            <a:miter lim="800000"/>
            <a:headEnd/>
            <a:tailE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9517" name="Text Box 13"/>
          <p:cNvSpPr txBox="1">
            <a:spLocks noChangeArrowheads="1"/>
          </p:cNvSpPr>
          <p:nvPr/>
        </p:nvSpPr>
        <p:spPr bwMode="auto">
          <a:xfrm>
            <a:off x="497459" y="5562600"/>
            <a:ext cx="7053262" cy="641350"/>
          </a:xfrm>
          <a:prstGeom prst="rect">
            <a:avLst/>
          </a:prstGeom>
          <a:noFill/>
          <a:ln w="9525">
            <a:noFill/>
            <a:miter lim="800000"/>
            <a:headEnd/>
            <a:tailEnd/>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3600" b="1" i="0" u="none" strike="noStrike" kern="1200" cap="none" spc="0" normalizeH="0" baseline="0" noProof="0" dirty="0">
                <a:ln>
                  <a:noFill/>
                </a:ln>
                <a:solidFill>
                  <a:srgbClr val="0000CC"/>
                </a:solidFill>
                <a:effectLst>
                  <a:outerShdw blurRad="38100" dist="38100" dir="2700000" algn="tl">
                    <a:srgbClr val="C0C0C0"/>
                  </a:outerShdw>
                </a:effectLst>
                <a:uLnTx/>
                <a:uFillTx/>
                <a:latin typeface="楷体_GB2312" pitchFamily="49" charset="-122"/>
                <a:ea typeface="楷体_GB2312" pitchFamily="49" charset="-122"/>
                <a:cs typeface="Times New Roman" pitchFamily="18" charset="0"/>
              </a:rPr>
              <a:t>以上四章为电磁学部分</a:t>
            </a:r>
          </a:p>
        </p:txBody>
      </p:sp>
      <p:sp>
        <p:nvSpPr>
          <p:cNvPr id="122892" name="AutoShape 14"/>
          <p:cNvSpPr>
            <a:spLocks noChangeArrowheads="1"/>
          </p:cNvSpPr>
          <p:nvPr/>
        </p:nvSpPr>
        <p:spPr bwMode="auto">
          <a:xfrm>
            <a:off x="35496" y="5638800"/>
            <a:ext cx="431800" cy="504825"/>
          </a:xfrm>
          <a:prstGeom prst="star4">
            <a:avLst>
              <a:gd name="adj" fmla="val 12500"/>
            </a:avLst>
          </a:prstGeom>
          <a:solidFill>
            <a:schemeClr val="accent1"/>
          </a:solidFill>
          <a:ln w="9525">
            <a:solidFill>
              <a:schemeClr val="tx1"/>
            </a:solidFill>
            <a:miter lim="800000"/>
            <a:headEnd/>
            <a:tailE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45579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1331913" y="935038"/>
            <a:ext cx="6769100" cy="3754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FF0000"/>
                </a:solidFill>
                <a:effectLst/>
                <a:uLnTx/>
                <a:uFillTx/>
                <a:latin typeface="Times New Roman" panose="02020603050405020304" pitchFamily="18" charset="0"/>
                <a:ea typeface="华文新魏" panose="02010800040101010101" pitchFamily="2" charset="-122"/>
                <a:cs typeface="+mn-cs"/>
              </a:rPr>
              <a:t>物理学</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3600" b="1" i="0" u="none" strike="noStrike" kern="1200" cap="none" spc="0" normalizeH="0" baseline="0" noProof="0" dirty="0">
              <a:ln>
                <a:noFill/>
              </a:ln>
              <a:solidFill>
                <a:srgbClr val="FF0000"/>
              </a:solidFill>
              <a:effectLst/>
              <a:uLnTx/>
              <a:uFillTx/>
              <a:latin typeface="Times New Roman" panose="02020603050405020304" pitchFamily="18" charset="0"/>
              <a:ea typeface="华文新魏" panose="02010800040101010101" pitchFamily="2" charset="-122"/>
              <a:cs typeface="+mn-cs"/>
            </a:endParaRPr>
          </a:p>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华文楷体" panose="02010600040101010101" pitchFamily="2" charset="-122"/>
                <a:cs typeface="+mn-cs"/>
              </a:rPr>
              <a:t>        物理学是一门研究物质结构和相互作用以及它们的基本运动规律的自然科学。它起始于伽利略和牛顿的年代。经过三个多世纪的发展，它已经成为一门有众多分支的、令人尊敬和热爱的基础科学。</a:t>
            </a:r>
          </a:p>
        </p:txBody>
      </p:sp>
      <p:pic>
        <p:nvPicPr>
          <p:cNvPr id="60419" name="Picture 3" descr="png-01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175" y="4868863"/>
            <a:ext cx="115252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0" name="Picture 4" descr="png-015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0650" y="260350"/>
            <a:ext cx="792163"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97550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blinds(horizontal)">
                                      <p:cBhvr>
                                        <p:cTn id="7" dur="500"/>
                                        <p:tgtEl>
                                          <p:spTgt spid="15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ext Box 2"/>
          <p:cNvSpPr txBox="1">
            <a:spLocks noChangeArrowheads="1"/>
          </p:cNvSpPr>
          <p:nvPr/>
        </p:nvSpPr>
        <p:spPr bwMode="auto">
          <a:xfrm>
            <a:off x="3203575" y="404813"/>
            <a:ext cx="29686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4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讲课形式</a:t>
            </a:r>
          </a:p>
        </p:txBody>
      </p:sp>
      <p:sp>
        <p:nvSpPr>
          <p:cNvPr id="146435" name="Text Box 3"/>
          <p:cNvSpPr txBox="1">
            <a:spLocks noChangeArrowheads="1"/>
          </p:cNvSpPr>
          <p:nvPr/>
        </p:nvSpPr>
        <p:spPr bwMode="auto">
          <a:xfrm>
            <a:off x="533400" y="1447800"/>
            <a:ext cx="6781800" cy="579438"/>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3200" b="1" i="0" u="none" strike="noStrike" kern="1200" cap="none" spc="0" normalizeH="0" baseline="0" noProof="0">
                <a:ln>
                  <a:noFill/>
                </a:ln>
                <a:solidFill>
                  <a:srgbClr val="0000CC"/>
                </a:solidFill>
                <a:effectLst>
                  <a:outerShdw blurRad="38100" dist="38100" dir="2700000" algn="tl">
                    <a:srgbClr val="C0C0C0"/>
                  </a:outerShdw>
                </a:effectLst>
                <a:uLnTx/>
                <a:uFillTx/>
                <a:latin typeface="楷体_GB2312" pitchFamily="49" charset="-122"/>
                <a:ea typeface="楷体_GB2312" pitchFamily="49" charset="-122"/>
                <a:cs typeface="Times New Roman" pitchFamily="18" charset="0"/>
              </a:rPr>
              <a:t>多媒体</a:t>
            </a:r>
            <a:r>
              <a:rPr kumimoji="0" lang="en-US" altLang="zh-CN" sz="3200" b="1" i="0" u="none" strike="noStrike" kern="1200" cap="none" spc="0" normalizeH="0" baseline="0" noProof="0">
                <a:ln>
                  <a:noFill/>
                </a:ln>
                <a:solidFill>
                  <a:srgbClr val="0000CC"/>
                </a:solidFill>
                <a:effectLst>
                  <a:outerShdw blurRad="38100" dist="38100" dir="2700000" algn="tl">
                    <a:srgbClr val="C0C0C0"/>
                  </a:outerShdw>
                </a:effectLst>
                <a:uLnTx/>
                <a:uFillTx/>
                <a:latin typeface="楷体_GB2312" pitchFamily="49" charset="-122"/>
                <a:ea typeface="楷体_GB2312" pitchFamily="49" charset="-122"/>
                <a:cs typeface="Times New Roman" pitchFamily="18" charset="0"/>
              </a:rPr>
              <a:t>PPT</a:t>
            </a:r>
            <a:r>
              <a:rPr kumimoji="0" lang="zh-CN" altLang="en-US" sz="3200" b="1" i="0" u="none" strike="noStrike" kern="1200" cap="none" spc="0" normalizeH="0" baseline="0" noProof="0">
                <a:ln>
                  <a:noFill/>
                </a:ln>
                <a:solidFill>
                  <a:srgbClr val="0000CC"/>
                </a:solidFill>
                <a:effectLst>
                  <a:outerShdw blurRad="38100" dist="38100" dir="2700000" algn="tl">
                    <a:srgbClr val="C0C0C0"/>
                  </a:outerShdw>
                </a:effectLst>
                <a:uLnTx/>
                <a:uFillTx/>
                <a:latin typeface="楷体_GB2312" pitchFamily="49" charset="-122"/>
                <a:ea typeface="楷体_GB2312" pitchFamily="49" charset="-122"/>
                <a:cs typeface="Times New Roman" pitchFamily="18" charset="0"/>
              </a:rPr>
              <a:t>和板书结合</a:t>
            </a:r>
          </a:p>
        </p:txBody>
      </p:sp>
      <p:sp>
        <p:nvSpPr>
          <p:cNvPr id="123908" name="AutoShape 4"/>
          <p:cNvSpPr>
            <a:spLocks noChangeArrowheads="1"/>
          </p:cNvSpPr>
          <p:nvPr/>
        </p:nvSpPr>
        <p:spPr bwMode="auto">
          <a:xfrm>
            <a:off x="180975" y="1485900"/>
            <a:ext cx="431800" cy="504825"/>
          </a:xfrm>
          <a:prstGeom prst="star4">
            <a:avLst>
              <a:gd name="adj" fmla="val 12500"/>
            </a:avLst>
          </a:prstGeom>
          <a:solidFill>
            <a:schemeClr val="accent1"/>
          </a:solidFill>
          <a:ln w="9525">
            <a:solidFill>
              <a:schemeClr val="tx1"/>
            </a:solidFill>
            <a:miter lim="800000"/>
            <a:headEnd/>
            <a:tailE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6437" name="Text Box 5"/>
          <p:cNvSpPr txBox="1">
            <a:spLocks noChangeArrowheads="1"/>
          </p:cNvSpPr>
          <p:nvPr/>
        </p:nvSpPr>
        <p:spPr bwMode="auto">
          <a:xfrm>
            <a:off x="596900" y="2185988"/>
            <a:ext cx="8242300" cy="579437"/>
          </a:xfrm>
          <a:prstGeom prst="rect">
            <a:avLst/>
          </a:prstGeom>
          <a:noFill/>
          <a:ln w="9525">
            <a:noFill/>
            <a:miter lim="800000"/>
            <a:headEnd/>
            <a:tailEnd/>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en-US" altLang="zh-CN" sz="3200" b="1" i="0" u="none" strike="noStrike" kern="1200" cap="none" spc="0" normalizeH="0" baseline="0" noProof="0">
                <a:ln>
                  <a:noFill/>
                </a:ln>
                <a:solidFill>
                  <a:srgbClr val="0000CC"/>
                </a:solidFill>
                <a:effectLst>
                  <a:outerShdw blurRad="38100" dist="38100" dir="2700000" algn="tl">
                    <a:srgbClr val="C0C0C0"/>
                  </a:outerShdw>
                </a:effectLst>
                <a:uLnTx/>
                <a:uFillTx/>
                <a:latin typeface="楷体_GB2312" pitchFamily="49" charset="-122"/>
                <a:ea typeface="楷体_GB2312" pitchFamily="49" charset="-122"/>
                <a:cs typeface="Times New Roman" pitchFamily="18" charset="0"/>
              </a:rPr>
              <a:t>PPT:</a:t>
            </a:r>
            <a:r>
              <a:rPr kumimoji="0" lang="zh-CN" altLang="en-US" sz="3200" b="1" i="0" u="none" strike="noStrike" kern="1200" cap="none" spc="0" normalizeH="0" baseline="0" noProof="0">
                <a:ln>
                  <a:noFill/>
                </a:ln>
                <a:solidFill>
                  <a:srgbClr val="0000CC"/>
                </a:solidFill>
                <a:effectLst>
                  <a:outerShdw blurRad="38100" dist="38100" dir="2700000" algn="tl">
                    <a:srgbClr val="C0C0C0"/>
                  </a:outerShdw>
                </a:effectLst>
                <a:uLnTx/>
                <a:uFillTx/>
                <a:latin typeface="楷体_GB2312" pitchFamily="49" charset="-122"/>
                <a:ea typeface="楷体_GB2312" pitchFamily="49" charset="-122"/>
                <a:cs typeface="Times New Roman" pitchFamily="18" charset="0"/>
              </a:rPr>
              <a:t>开阔视野</a:t>
            </a:r>
            <a:r>
              <a:rPr kumimoji="0" lang="en-US" altLang="zh-CN" sz="3200" b="1" i="0" u="none" strike="noStrike" kern="1200" cap="none" spc="0" normalizeH="0" baseline="0" noProof="0">
                <a:ln>
                  <a:noFill/>
                </a:ln>
                <a:solidFill>
                  <a:srgbClr val="0000CC"/>
                </a:solidFill>
                <a:effectLst>
                  <a:outerShdw blurRad="38100" dist="38100" dir="2700000" algn="tl">
                    <a:srgbClr val="C0C0C0"/>
                  </a:outerShdw>
                </a:effectLst>
                <a:uLnTx/>
                <a:uFillTx/>
                <a:latin typeface="楷体_GB2312" pitchFamily="49" charset="-122"/>
                <a:ea typeface="楷体_GB2312" pitchFamily="49" charset="-122"/>
                <a:cs typeface="Times New Roman" pitchFamily="18" charset="0"/>
              </a:rPr>
              <a:t>:</a:t>
            </a:r>
            <a:r>
              <a:rPr kumimoji="0" lang="zh-CN" altLang="en-US" sz="3200" b="1" i="0" u="none" strike="noStrike" kern="1200" cap="none" spc="0" normalizeH="0" baseline="0" noProof="0">
                <a:ln>
                  <a:noFill/>
                </a:ln>
                <a:solidFill>
                  <a:srgbClr val="0000CC"/>
                </a:solidFill>
                <a:effectLst>
                  <a:outerShdw blurRad="38100" dist="38100" dir="2700000" algn="tl">
                    <a:srgbClr val="C0C0C0"/>
                  </a:outerShdw>
                </a:effectLst>
                <a:uLnTx/>
                <a:uFillTx/>
                <a:latin typeface="楷体_GB2312" pitchFamily="49" charset="-122"/>
                <a:ea typeface="楷体_GB2312" pitchFamily="49" charset="-122"/>
                <a:cs typeface="Times New Roman" pitchFamily="18" charset="0"/>
              </a:rPr>
              <a:t>照片</a:t>
            </a:r>
            <a:r>
              <a:rPr kumimoji="0" lang="en-US" altLang="zh-CN" sz="3200" b="1" i="0" u="none" strike="noStrike" kern="1200" cap="none" spc="0" normalizeH="0" baseline="0" noProof="0">
                <a:ln>
                  <a:noFill/>
                </a:ln>
                <a:solidFill>
                  <a:srgbClr val="0000CC"/>
                </a:solidFill>
                <a:effectLst>
                  <a:outerShdw blurRad="38100" dist="38100" dir="2700000" algn="tl">
                    <a:srgbClr val="C0C0C0"/>
                  </a:outerShdw>
                </a:effectLst>
                <a:uLnTx/>
                <a:uFillTx/>
                <a:latin typeface="楷体_GB2312" pitchFamily="49" charset="-122"/>
                <a:ea typeface="楷体_GB2312" pitchFamily="49" charset="-122"/>
                <a:cs typeface="Times New Roman" pitchFamily="18" charset="0"/>
              </a:rPr>
              <a:t>,</a:t>
            </a:r>
            <a:r>
              <a:rPr kumimoji="0" lang="zh-CN" altLang="en-US" sz="3200" b="1" i="0" u="none" strike="noStrike" kern="1200" cap="none" spc="0" normalizeH="0" baseline="0" noProof="0">
                <a:ln>
                  <a:noFill/>
                </a:ln>
                <a:solidFill>
                  <a:srgbClr val="0000CC"/>
                </a:solidFill>
                <a:effectLst>
                  <a:outerShdw blurRad="38100" dist="38100" dir="2700000" algn="tl">
                    <a:srgbClr val="C0C0C0"/>
                  </a:outerShdw>
                </a:effectLst>
                <a:uLnTx/>
                <a:uFillTx/>
                <a:latin typeface="楷体_GB2312" pitchFamily="49" charset="-122"/>
                <a:ea typeface="楷体_GB2312" pitchFamily="49" charset="-122"/>
                <a:cs typeface="Times New Roman" pitchFamily="18" charset="0"/>
              </a:rPr>
              <a:t>录像</a:t>
            </a:r>
            <a:r>
              <a:rPr kumimoji="0" lang="en-US" altLang="zh-CN" sz="3200" b="1" i="0" u="none" strike="noStrike" kern="1200" cap="none" spc="0" normalizeH="0" baseline="0" noProof="0">
                <a:ln>
                  <a:noFill/>
                </a:ln>
                <a:solidFill>
                  <a:srgbClr val="0000CC"/>
                </a:solidFill>
                <a:effectLst>
                  <a:outerShdw blurRad="38100" dist="38100" dir="2700000" algn="tl">
                    <a:srgbClr val="C0C0C0"/>
                  </a:outerShdw>
                </a:effectLst>
                <a:uLnTx/>
                <a:uFillTx/>
                <a:latin typeface="楷体_GB2312" pitchFamily="49" charset="-122"/>
                <a:ea typeface="楷体_GB2312" pitchFamily="49" charset="-122"/>
                <a:cs typeface="Times New Roman" pitchFamily="18" charset="0"/>
              </a:rPr>
              <a:t>,</a:t>
            </a:r>
            <a:r>
              <a:rPr kumimoji="0" lang="zh-CN" altLang="en-US" sz="3200" b="1" i="0" u="none" strike="noStrike" kern="1200" cap="none" spc="0" normalizeH="0" baseline="0" noProof="0">
                <a:ln>
                  <a:noFill/>
                </a:ln>
                <a:solidFill>
                  <a:srgbClr val="0000CC"/>
                </a:solidFill>
                <a:effectLst>
                  <a:outerShdw blurRad="38100" dist="38100" dir="2700000" algn="tl">
                    <a:srgbClr val="C0C0C0"/>
                  </a:outerShdw>
                </a:effectLst>
                <a:uLnTx/>
                <a:uFillTx/>
                <a:latin typeface="楷体_GB2312" pitchFamily="49" charset="-122"/>
                <a:ea typeface="楷体_GB2312" pitchFamily="49" charset="-122"/>
                <a:cs typeface="Times New Roman" pitchFamily="18" charset="0"/>
              </a:rPr>
              <a:t>短时间大量信息</a:t>
            </a:r>
          </a:p>
        </p:txBody>
      </p:sp>
      <p:sp>
        <p:nvSpPr>
          <p:cNvPr id="123910" name="AutoShape 6"/>
          <p:cNvSpPr>
            <a:spLocks noChangeArrowheads="1"/>
          </p:cNvSpPr>
          <p:nvPr/>
        </p:nvSpPr>
        <p:spPr bwMode="auto">
          <a:xfrm>
            <a:off x="163513" y="2259013"/>
            <a:ext cx="431800" cy="503237"/>
          </a:xfrm>
          <a:prstGeom prst="star4">
            <a:avLst>
              <a:gd name="adj" fmla="val 12500"/>
            </a:avLst>
          </a:prstGeom>
          <a:solidFill>
            <a:schemeClr val="accent1"/>
          </a:solidFill>
          <a:ln w="9525">
            <a:solidFill>
              <a:schemeClr val="tx1"/>
            </a:solidFill>
            <a:miter lim="800000"/>
            <a:headEnd/>
            <a:tailE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6439" name="Text Box 7"/>
          <p:cNvSpPr txBox="1">
            <a:spLocks noChangeArrowheads="1"/>
          </p:cNvSpPr>
          <p:nvPr/>
        </p:nvSpPr>
        <p:spPr bwMode="auto">
          <a:xfrm>
            <a:off x="612775" y="2921000"/>
            <a:ext cx="7997825" cy="579438"/>
          </a:xfrm>
          <a:prstGeom prst="rect">
            <a:avLst/>
          </a:prstGeom>
          <a:noFill/>
          <a:ln w="9525">
            <a:noFill/>
            <a:miter lim="800000"/>
            <a:headEnd/>
            <a:tailEnd/>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3200" b="1" i="0" u="none" strike="noStrike" kern="1200" cap="none" spc="0" normalizeH="0" baseline="0" noProof="0">
                <a:ln>
                  <a:noFill/>
                </a:ln>
                <a:solidFill>
                  <a:srgbClr val="0000CC"/>
                </a:solidFill>
                <a:effectLst>
                  <a:outerShdw blurRad="38100" dist="38100" dir="2700000" algn="tl">
                    <a:srgbClr val="C0C0C0"/>
                  </a:outerShdw>
                </a:effectLst>
                <a:uLnTx/>
                <a:uFillTx/>
                <a:latin typeface="楷体_GB2312" pitchFamily="49" charset="-122"/>
                <a:ea typeface="楷体_GB2312" pitchFamily="49" charset="-122"/>
                <a:cs typeface="Times New Roman" pitchFamily="18" charset="0"/>
              </a:rPr>
              <a:t>板书</a:t>
            </a:r>
            <a:r>
              <a:rPr kumimoji="0" lang="en-US" altLang="zh-CN" sz="3200" b="1" i="0" u="none" strike="noStrike" kern="1200" cap="none" spc="0" normalizeH="0" baseline="0" noProof="0">
                <a:ln>
                  <a:noFill/>
                </a:ln>
                <a:solidFill>
                  <a:srgbClr val="0000CC"/>
                </a:solidFill>
                <a:effectLst>
                  <a:outerShdw blurRad="38100" dist="38100" dir="2700000" algn="tl">
                    <a:srgbClr val="C0C0C0"/>
                  </a:outerShdw>
                </a:effectLst>
                <a:uLnTx/>
                <a:uFillTx/>
                <a:latin typeface="楷体_GB2312" pitchFamily="49" charset="-122"/>
                <a:ea typeface="楷体_GB2312" pitchFamily="49" charset="-122"/>
                <a:cs typeface="Times New Roman" pitchFamily="18" charset="0"/>
              </a:rPr>
              <a:t>:</a:t>
            </a:r>
            <a:r>
              <a:rPr kumimoji="0" lang="zh-CN" altLang="en-US" sz="3200" b="1" i="0" u="none" strike="noStrike" kern="1200" cap="none" spc="0" normalizeH="0" baseline="0" noProof="0">
                <a:ln>
                  <a:noFill/>
                </a:ln>
                <a:solidFill>
                  <a:srgbClr val="0000CC"/>
                </a:solidFill>
                <a:effectLst>
                  <a:outerShdw blurRad="38100" dist="38100" dir="2700000" algn="tl">
                    <a:srgbClr val="C0C0C0"/>
                  </a:outerShdw>
                </a:effectLst>
                <a:uLnTx/>
                <a:uFillTx/>
                <a:latin typeface="楷体_GB2312" pitchFamily="49" charset="-122"/>
                <a:ea typeface="楷体_GB2312" pitchFamily="49" charset="-122"/>
                <a:cs typeface="Times New Roman" pitchFamily="18" charset="0"/>
              </a:rPr>
              <a:t>重要概念的推导</a:t>
            </a:r>
            <a:r>
              <a:rPr kumimoji="0" lang="en-US" altLang="zh-CN" sz="3200" b="1" i="0" u="none" strike="noStrike" kern="1200" cap="none" spc="0" normalizeH="0" baseline="0" noProof="0">
                <a:ln>
                  <a:noFill/>
                </a:ln>
                <a:solidFill>
                  <a:srgbClr val="0000CC"/>
                </a:solidFill>
                <a:effectLst>
                  <a:outerShdw blurRad="38100" dist="38100" dir="2700000" algn="tl">
                    <a:srgbClr val="C0C0C0"/>
                  </a:outerShdw>
                </a:effectLst>
                <a:uLnTx/>
                <a:uFillTx/>
                <a:latin typeface="楷体_GB2312" pitchFamily="49" charset="-122"/>
                <a:ea typeface="楷体_GB2312" pitchFamily="49" charset="-122"/>
                <a:cs typeface="Times New Roman" pitchFamily="18" charset="0"/>
              </a:rPr>
              <a:t>,</a:t>
            </a:r>
            <a:r>
              <a:rPr kumimoji="0" lang="zh-CN" altLang="en-US" sz="3200" b="1" i="0" u="none" strike="noStrike" kern="1200" cap="none" spc="0" normalizeH="0" baseline="0" noProof="0">
                <a:ln>
                  <a:noFill/>
                </a:ln>
                <a:solidFill>
                  <a:srgbClr val="0000CC"/>
                </a:solidFill>
                <a:effectLst>
                  <a:outerShdw blurRad="38100" dist="38100" dir="2700000" algn="tl">
                    <a:srgbClr val="C0C0C0"/>
                  </a:outerShdw>
                </a:effectLst>
                <a:uLnTx/>
                <a:uFillTx/>
                <a:latin typeface="楷体_GB2312" pitchFamily="49" charset="-122"/>
                <a:ea typeface="楷体_GB2312" pitchFamily="49" charset="-122"/>
                <a:cs typeface="Times New Roman" pitchFamily="18" charset="0"/>
              </a:rPr>
              <a:t>重要例题</a:t>
            </a:r>
            <a:r>
              <a:rPr kumimoji="0" lang="en-US" altLang="zh-CN" sz="3200" b="1" i="0" u="none" strike="noStrike" kern="1200" cap="none" spc="0" normalizeH="0" baseline="0" noProof="0">
                <a:ln>
                  <a:noFill/>
                </a:ln>
                <a:solidFill>
                  <a:srgbClr val="0000CC"/>
                </a:solidFill>
                <a:effectLst>
                  <a:outerShdw blurRad="38100" dist="38100" dir="2700000" algn="tl">
                    <a:srgbClr val="C0C0C0"/>
                  </a:outerShdw>
                </a:effectLst>
                <a:uLnTx/>
                <a:uFillTx/>
                <a:latin typeface="楷体_GB2312" pitchFamily="49" charset="-122"/>
                <a:ea typeface="楷体_GB2312" pitchFamily="49" charset="-122"/>
                <a:cs typeface="Times New Roman" pitchFamily="18" charset="0"/>
              </a:rPr>
              <a:t>,</a:t>
            </a:r>
            <a:r>
              <a:rPr kumimoji="0" lang="zh-CN" altLang="en-US" sz="3200" b="1" i="0" u="none" strike="noStrike" kern="1200" cap="none" spc="0" normalizeH="0" baseline="0" noProof="0">
                <a:ln>
                  <a:noFill/>
                </a:ln>
                <a:solidFill>
                  <a:srgbClr val="0000CC"/>
                </a:solidFill>
                <a:effectLst>
                  <a:outerShdw blurRad="38100" dist="38100" dir="2700000" algn="tl">
                    <a:srgbClr val="C0C0C0"/>
                  </a:outerShdw>
                </a:effectLst>
                <a:uLnTx/>
                <a:uFillTx/>
                <a:latin typeface="楷体_GB2312" pitchFamily="49" charset="-122"/>
                <a:ea typeface="楷体_GB2312" pitchFamily="49" charset="-122"/>
                <a:cs typeface="Times New Roman" pitchFamily="18" charset="0"/>
              </a:rPr>
              <a:t>物理图象</a:t>
            </a:r>
          </a:p>
        </p:txBody>
      </p:sp>
      <p:sp>
        <p:nvSpPr>
          <p:cNvPr id="123912" name="AutoShape 8"/>
          <p:cNvSpPr>
            <a:spLocks noChangeArrowheads="1"/>
          </p:cNvSpPr>
          <p:nvPr/>
        </p:nvSpPr>
        <p:spPr bwMode="auto">
          <a:xfrm>
            <a:off x="180975" y="2992438"/>
            <a:ext cx="431800" cy="504825"/>
          </a:xfrm>
          <a:prstGeom prst="star4">
            <a:avLst>
              <a:gd name="adj" fmla="val 12500"/>
            </a:avLst>
          </a:prstGeom>
          <a:solidFill>
            <a:schemeClr val="accent1"/>
          </a:solidFill>
          <a:ln w="9525">
            <a:solidFill>
              <a:schemeClr val="tx1"/>
            </a:solidFill>
            <a:miter lim="800000"/>
            <a:headEnd/>
            <a:tailE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3913" name="Text Box 9"/>
          <p:cNvSpPr txBox="1">
            <a:spLocks noChangeArrowheads="1"/>
          </p:cNvSpPr>
          <p:nvPr/>
        </p:nvSpPr>
        <p:spPr bwMode="auto">
          <a:xfrm>
            <a:off x="3187700" y="4191000"/>
            <a:ext cx="36703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4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上课时间</a:t>
            </a:r>
          </a:p>
        </p:txBody>
      </p:sp>
      <p:sp>
        <p:nvSpPr>
          <p:cNvPr id="146442" name="Text Box 10"/>
          <p:cNvSpPr txBox="1">
            <a:spLocks noChangeArrowheads="1"/>
          </p:cNvSpPr>
          <p:nvPr/>
        </p:nvSpPr>
        <p:spPr bwMode="auto">
          <a:xfrm>
            <a:off x="596900" y="5200650"/>
            <a:ext cx="5262979" cy="646331"/>
          </a:xfrm>
          <a:prstGeom prst="rect">
            <a:avLst/>
          </a:prstGeom>
          <a:noFill/>
          <a:ln w="9525">
            <a:noFill/>
            <a:miter lim="800000"/>
            <a:headEnd/>
            <a:tailEnd/>
          </a:ln>
          <a:effec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600" b="1" i="0" u="none" strike="noStrike" kern="1200" cap="none" spc="0" normalizeH="0" baseline="0" noProof="0" dirty="0">
                <a:ln>
                  <a:noFill/>
                </a:ln>
                <a:solidFill>
                  <a:srgbClr val="0000CC"/>
                </a:solidFill>
                <a:effectLst>
                  <a:outerShdw blurRad="38100" dist="38100" dir="2700000" algn="tl">
                    <a:srgbClr val="C0C0C0"/>
                  </a:outerShdw>
                </a:effectLst>
                <a:uLnTx/>
                <a:uFillTx/>
                <a:latin typeface="Times New Roman" panose="02020603050405020304" pitchFamily="18" charset="0"/>
                <a:ea typeface="楷体_GB2312" pitchFamily="49" charset="-122"/>
                <a:cs typeface="Times New Roman" panose="02020603050405020304" pitchFamily="18" charset="0"/>
              </a:rPr>
              <a:t>每周 星期</a:t>
            </a:r>
            <a:r>
              <a:rPr lang="zh-CN" altLang="en-US" sz="3600" b="1" dirty="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四</a:t>
            </a:r>
            <a:r>
              <a:rPr kumimoji="0" lang="zh-CN" altLang="en-US" sz="3600" b="1" i="0" u="none" strike="noStrike" kern="1200" cap="none" spc="0" normalizeH="0" baseline="0" noProof="0" dirty="0">
                <a:ln>
                  <a:noFill/>
                </a:ln>
                <a:solidFill>
                  <a:srgbClr val="0000CC"/>
                </a:solidFill>
                <a:effectLst>
                  <a:outerShdw blurRad="38100" dist="38100" dir="2700000" algn="tl">
                    <a:srgbClr val="C0C0C0"/>
                  </a:outerShdw>
                </a:effectLst>
                <a:uLnTx/>
                <a:uFillTx/>
                <a:latin typeface="Times New Roman" panose="02020603050405020304" pitchFamily="18" charset="0"/>
                <a:ea typeface="楷体_GB2312" pitchFamily="49" charset="-122"/>
                <a:cs typeface="Times New Roman" panose="02020603050405020304" pitchFamily="18" charset="0"/>
              </a:rPr>
              <a:t> 上午</a:t>
            </a:r>
            <a:r>
              <a:rPr kumimoji="0" lang="en-US" altLang="zh-CN" sz="3600" dirty="0">
                <a:solidFill>
                  <a:srgbClr val="0000CC"/>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1</a:t>
            </a:r>
            <a:r>
              <a:rPr kumimoji="0" lang="en-US" altLang="zh-CN" sz="3600" b="1" i="0" u="none" strike="noStrike" kern="1200" cap="none" spc="0" normalizeH="0" baseline="0" noProof="0" dirty="0">
                <a:ln>
                  <a:noFill/>
                </a:ln>
                <a:solidFill>
                  <a:srgbClr val="0000CC"/>
                </a:solidFill>
                <a:effectLst>
                  <a:outerShdw blurRad="38100" dist="38100" dir="2700000" algn="tl">
                    <a:srgbClr val="C0C0C0"/>
                  </a:outerShdw>
                </a:effectLst>
                <a:uLnTx/>
                <a:uFillTx/>
                <a:latin typeface="Times New Roman" panose="02020603050405020304" pitchFamily="18" charset="0"/>
                <a:ea typeface="楷体_GB2312" pitchFamily="49" charset="-122"/>
                <a:cs typeface="Times New Roman" panose="02020603050405020304" pitchFamily="18" charset="0"/>
              </a:rPr>
              <a:t>, 2</a:t>
            </a:r>
            <a:r>
              <a:rPr kumimoji="0" lang="zh-CN" altLang="en-US" sz="3600" b="1" i="0" u="none" strike="noStrike" kern="1200" cap="none" spc="0" normalizeH="0" baseline="0" noProof="0" dirty="0">
                <a:ln>
                  <a:noFill/>
                </a:ln>
                <a:solidFill>
                  <a:srgbClr val="0000CC"/>
                </a:solidFill>
                <a:effectLst>
                  <a:outerShdw blurRad="38100" dist="38100" dir="2700000" algn="tl">
                    <a:srgbClr val="C0C0C0"/>
                  </a:outerShdw>
                </a:effectLst>
                <a:uLnTx/>
                <a:uFillTx/>
                <a:latin typeface="Times New Roman" panose="02020603050405020304" pitchFamily="18" charset="0"/>
                <a:ea typeface="楷体_GB2312" pitchFamily="49" charset="-122"/>
                <a:cs typeface="Times New Roman" panose="02020603050405020304" pitchFamily="18" charset="0"/>
              </a:rPr>
              <a:t>节课</a:t>
            </a:r>
          </a:p>
        </p:txBody>
      </p:sp>
      <p:sp>
        <p:nvSpPr>
          <p:cNvPr id="123915" name="AutoShape 11"/>
          <p:cNvSpPr>
            <a:spLocks noChangeArrowheads="1"/>
          </p:cNvSpPr>
          <p:nvPr/>
        </p:nvSpPr>
        <p:spPr bwMode="auto">
          <a:xfrm>
            <a:off x="163513" y="5272088"/>
            <a:ext cx="431800" cy="504825"/>
          </a:xfrm>
          <a:prstGeom prst="star4">
            <a:avLst>
              <a:gd name="adj" fmla="val 12500"/>
            </a:avLst>
          </a:prstGeom>
          <a:solidFill>
            <a:schemeClr val="accent1"/>
          </a:solidFill>
          <a:ln w="9525">
            <a:solidFill>
              <a:schemeClr val="tx1"/>
            </a:solidFill>
            <a:miter lim="800000"/>
            <a:headEnd/>
            <a:tailE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15019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ext Box 2"/>
          <p:cNvSpPr txBox="1">
            <a:spLocks noChangeArrowheads="1"/>
          </p:cNvSpPr>
          <p:nvPr/>
        </p:nvSpPr>
        <p:spPr bwMode="auto">
          <a:xfrm>
            <a:off x="3132138" y="325438"/>
            <a:ext cx="30400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4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缺课问题</a:t>
            </a:r>
          </a:p>
        </p:txBody>
      </p:sp>
      <p:sp>
        <p:nvSpPr>
          <p:cNvPr id="147459" name="Text Box 3"/>
          <p:cNvSpPr txBox="1">
            <a:spLocks noChangeArrowheads="1"/>
          </p:cNvSpPr>
          <p:nvPr/>
        </p:nvSpPr>
        <p:spPr bwMode="auto">
          <a:xfrm>
            <a:off x="612775" y="1127125"/>
            <a:ext cx="5711825" cy="641350"/>
          </a:xfrm>
          <a:prstGeom prst="rect">
            <a:avLst/>
          </a:prstGeom>
          <a:noFill/>
          <a:ln w="9525">
            <a:noFill/>
            <a:miter lim="800000"/>
            <a:headEnd/>
            <a:tailEnd/>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3600" b="1" i="0" u="none" strike="noStrike" kern="1200" cap="none" spc="0" normalizeH="0" baseline="0" noProof="0" dirty="0">
                <a:ln>
                  <a:noFill/>
                </a:ln>
                <a:solidFill>
                  <a:srgbClr val="0000CC"/>
                </a:solidFill>
                <a:effectLst>
                  <a:outerShdw blurRad="38100" dist="38100" dir="2700000" algn="tl">
                    <a:srgbClr val="C0C0C0"/>
                  </a:outerShdw>
                </a:effectLst>
                <a:uLnTx/>
                <a:uFillTx/>
                <a:latin typeface="Times New Roman" pitchFamily="18" charset="0"/>
                <a:ea typeface="楷体_GB2312" pitchFamily="49" charset="-122"/>
                <a:cs typeface="Times New Roman" pitchFamily="18" charset="0"/>
              </a:rPr>
              <a:t>争取半学期左右认识全大家</a:t>
            </a:r>
          </a:p>
        </p:txBody>
      </p:sp>
      <p:sp>
        <p:nvSpPr>
          <p:cNvPr id="124932" name="AutoShape 4"/>
          <p:cNvSpPr>
            <a:spLocks noChangeArrowheads="1"/>
          </p:cNvSpPr>
          <p:nvPr/>
        </p:nvSpPr>
        <p:spPr bwMode="auto">
          <a:xfrm>
            <a:off x="179388" y="1196975"/>
            <a:ext cx="431800" cy="504825"/>
          </a:xfrm>
          <a:prstGeom prst="star4">
            <a:avLst>
              <a:gd name="adj" fmla="val 12500"/>
            </a:avLst>
          </a:prstGeom>
          <a:solidFill>
            <a:schemeClr val="accent1"/>
          </a:solidFill>
          <a:ln w="9525">
            <a:solidFill>
              <a:schemeClr val="tx1"/>
            </a:solidFill>
            <a:miter lim="800000"/>
            <a:headEnd/>
            <a:tailE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7461" name="Text Box 5"/>
          <p:cNvSpPr txBox="1">
            <a:spLocks noChangeArrowheads="1"/>
          </p:cNvSpPr>
          <p:nvPr/>
        </p:nvSpPr>
        <p:spPr bwMode="auto">
          <a:xfrm>
            <a:off x="611188" y="1701800"/>
            <a:ext cx="3351212" cy="641350"/>
          </a:xfrm>
          <a:prstGeom prst="rect">
            <a:avLst/>
          </a:prstGeom>
          <a:noFill/>
          <a:ln w="9525">
            <a:noFill/>
            <a:miter lim="800000"/>
            <a:headEnd/>
            <a:tailEnd/>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3600" b="1" i="0" u="none" strike="noStrike" kern="1200" cap="none" spc="0" normalizeH="0" baseline="0" noProof="0">
                <a:ln>
                  <a:noFill/>
                </a:ln>
                <a:solidFill>
                  <a:srgbClr val="0000CC"/>
                </a:solidFill>
                <a:effectLst>
                  <a:outerShdw blurRad="38100" dist="38100" dir="2700000" algn="tl">
                    <a:srgbClr val="C0C0C0"/>
                  </a:outerShdw>
                </a:effectLst>
                <a:uLnTx/>
                <a:uFillTx/>
                <a:latin typeface="Times New Roman" pitchFamily="18" charset="0"/>
                <a:ea typeface="楷体_GB2312" pitchFamily="49" charset="-122"/>
                <a:cs typeface="Times New Roman" pitchFamily="18" charset="0"/>
              </a:rPr>
              <a:t>对己不利</a:t>
            </a:r>
          </a:p>
        </p:txBody>
      </p:sp>
      <p:sp>
        <p:nvSpPr>
          <p:cNvPr id="124934" name="AutoShape 6"/>
          <p:cNvSpPr>
            <a:spLocks noChangeArrowheads="1"/>
          </p:cNvSpPr>
          <p:nvPr/>
        </p:nvSpPr>
        <p:spPr bwMode="auto">
          <a:xfrm>
            <a:off x="163513" y="1757363"/>
            <a:ext cx="431800" cy="503237"/>
          </a:xfrm>
          <a:prstGeom prst="star4">
            <a:avLst>
              <a:gd name="adj" fmla="val 12500"/>
            </a:avLst>
          </a:prstGeom>
          <a:solidFill>
            <a:schemeClr val="accent1"/>
          </a:solidFill>
          <a:ln w="9525">
            <a:solidFill>
              <a:schemeClr val="tx1"/>
            </a:solidFill>
            <a:miter lim="800000"/>
            <a:headEnd/>
            <a:tailE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7463" name="Text Box 7"/>
          <p:cNvSpPr txBox="1">
            <a:spLocks noChangeArrowheads="1"/>
          </p:cNvSpPr>
          <p:nvPr/>
        </p:nvSpPr>
        <p:spPr bwMode="auto">
          <a:xfrm>
            <a:off x="596900" y="2330450"/>
            <a:ext cx="5041900" cy="641350"/>
          </a:xfrm>
          <a:prstGeom prst="rect">
            <a:avLst/>
          </a:prstGeom>
          <a:noFill/>
          <a:ln w="9525">
            <a:noFill/>
            <a:miter lim="800000"/>
            <a:headEnd/>
            <a:tailEnd/>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3600" b="1" i="0" u="none" strike="noStrike" kern="1200" cap="none" spc="0" normalizeH="0" baseline="0" noProof="0">
                <a:ln>
                  <a:noFill/>
                </a:ln>
                <a:solidFill>
                  <a:srgbClr val="0000CC"/>
                </a:solidFill>
                <a:effectLst>
                  <a:outerShdw blurRad="38100" dist="38100" dir="2700000" algn="tl">
                    <a:srgbClr val="C0C0C0"/>
                  </a:outerShdw>
                </a:effectLst>
                <a:uLnTx/>
                <a:uFillTx/>
                <a:latin typeface="Times New Roman" pitchFamily="18" charset="0"/>
                <a:ea typeface="楷体_GB2312" pitchFamily="49" charset="-122"/>
                <a:cs typeface="Times New Roman" pitchFamily="18" charset="0"/>
              </a:rPr>
              <a:t>大学物理考试通不过</a:t>
            </a:r>
            <a:endParaRPr kumimoji="0" lang="zh-CN" altLang="zh-CN" sz="3600" b="1" i="0" u="none" strike="noStrike" kern="1200" cap="none" spc="0" normalizeH="0" baseline="0" noProof="0">
              <a:ln>
                <a:noFill/>
              </a:ln>
              <a:solidFill>
                <a:srgbClr val="0000CC"/>
              </a:solidFill>
              <a:effectLst>
                <a:outerShdw blurRad="38100" dist="38100" dir="2700000" algn="tl">
                  <a:srgbClr val="C0C0C0"/>
                </a:outerShdw>
              </a:effectLst>
              <a:uLnTx/>
              <a:uFillTx/>
              <a:latin typeface="Times New Roman" pitchFamily="18" charset="0"/>
              <a:ea typeface="楷体_GB2312" pitchFamily="49" charset="-122"/>
              <a:cs typeface="Times New Roman" pitchFamily="18" charset="0"/>
            </a:endParaRPr>
          </a:p>
        </p:txBody>
      </p:sp>
      <p:sp>
        <p:nvSpPr>
          <p:cNvPr id="124936" name="AutoShape 8"/>
          <p:cNvSpPr>
            <a:spLocks noChangeArrowheads="1"/>
          </p:cNvSpPr>
          <p:nvPr/>
        </p:nvSpPr>
        <p:spPr bwMode="auto">
          <a:xfrm>
            <a:off x="179388" y="2420938"/>
            <a:ext cx="431800" cy="503237"/>
          </a:xfrm>
          <a:prstGeom prst="star4">
            <a:avLst>
              <a:gd name="adj" fmla="val 12500"/>
            </a:avLst>
          </a:prstGeom>
          <a:solidFill>
            <a:schemeClr val="accent1"/>
          </a:solidFill>
          <a:ln w="9525">
            <a:solidFill>
              <a:schemeClr val="tx1"/>
            </a:solidFill>
            <a:miter lim="800000"/>
            <a:headEnd/>
            <a:tailE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4937" name="Text Box 9"/>
          <p:cNvSpPr txBox="1">
            <a:spLocks noChangeArrowheads="1"/>
          </p:cNvSpPr>
          <p:nvPr/>
        </p:nvSpPr>
        <p:spPr bwMode="auto">
          <a:xfrm>
            <a:off x="3114675" y="3322638"/>
            <a:ext cx="29051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4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成绩评定</a:t>
            </a:r>
          </a:p>
        </p:txBody>
      </p:sp>
      <p:sp>
        <p:nvSpPr>
          <p:cNvPr id="147466" name="Text Box 10"/>
          <p:cNvSpPr txBox="1">
            <a:spLocks noChangeArrowheads="1"/>
          </p:cNvSpPr>
          <p:nvPr/>
        </p:nvSpPr>
        <p:spPr bwMode="auto">
          <a:xfrm>
            <a:off x="596900" y="4195763"/>
            <a:ext cx="7099300" cy="646112"/>
          </a:xfrm>
          <a:prstGeom prst="rect">
            <a:avLst/>
          </a:prstGeom>
          <a:noFill/>
          <a:ln w="9525">
            <a:noFill/>
            <a:miter lim="800000"/>
            <a:headEnd/>
            <a:tailEnd/>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3600" b="1" i="0" u="none" strike="noStrike" kern="1200" cap="none" spc="0" normalizeH="0" baseline="0" noProof="0" dirty="0">
                <a:ln>
                  <a:noFill/>
                </a:ln>
                <a:solidFill>
                  <a:srgbClr val="0000CC"/>
                </a:solidFill>
                <a:effectLst>
                  <a:outerShdw blurRad="38100" dist="38100" dir="2700000" algn="tl">
                    <a:srgbClr val="C0C0C0"/>
                  </a:outerShdw>
                </a:effectLst>
                <a:uLnTx/>
                <a:uFillTx/>
                <a:latin typeface="楷体_GB2312" pitchFamily="49" charset="-122"/>
                <a:ea typeface="楷体_GB2312" pitchFamily="49" charset="-122"/>
                <a:cs typeface="Times New Roman" pitchFamily="18" charset="0"/>
              </a:rPr>
              <a:t>平时小测验、作业和考勤</a:t>
            </a:r>
            <a:r>
              <a:rPr kumimoji="0" lang="en-US" altLang="zh-CN" sz="3600" b="1" i="0" u="none" strike="noStrike" kern="1200" cap="none" spc="0" normalizeH="0" baseline="0" noProof="0" dirty="0">
                <a:ln>
                  <a:noFill/>
                </a:ln>
                <a:solidFill>
                  <a:srgbClr val="0000CC"/>
                </a:solidFill>
                <a:effectLst>
                  <a:outerShdw blurRad="38100" dist="38100" dir="2700000" algn="tl">
                    <a:srgbClr val="C0C0C0"/>
                  </a:outerShdw>
                </a:effectLst>
                <a:uLnTx/>
                <a:uFillTx/>
                <a:latin typeface="楷体_GB2312" pitchFamily="49" charset="-122"/>
                <a:ea typeface="楷体_GB2312" pitchFamily="49" charset="-122"/>
                <a:cs typeface="Times New Roman" pitchFamily="18" charset="0"/>
              </a:rPr>
              <a:t>: 40%</a:t>
            </a:r>
            <a:endParaRPr kumimoji="0" lang="zh-CN" altLang="en-US" sz="3600" b="1" i="0" u="none" strike="noStrike" kern="1200" cap="none" spc="0" normalizeH="0" baseline="0" noProof="0" dirty="0">
              <a:ln>
                <a:noFill/>
              </a:ln>
              <a:solidFill>
                <a:srgbClr val="0000CC"/>
              </a:solidFill>
              <a:effectLst>
                <a:outerShdw blurRad="38100" dist="38100" dir="2700000" algn="tl">
                  <a:srgbClr val="C0C0C0"/>
                </a:outerShdw>
              </a:effectLst>
              <a:uLnTx/>
              <a:uFillTx/>
              <a:latin typeface="楷体_GB2312" pitchFamily="49" charset="-122"/>
              <a:ea typeface="楷体_GB2312" pitchFamily="49" charset="-122"/>
              <a:cs typeface="Times New Roman" pitchFamily="18" charset="0"/>
            </a:endParaRPr>
          </a:p>
        </p:txBody>
      </p:sp>
      <p:sp>
        <p:nvSpPr>
          <p:cNvPr id="124939" name="AutoShape 11"/>
          <p:cNvSpPr>
            <a:spLocks noChangeArrowheads="1"/>
          </p:cNvSpPr>
          <p:nvPr/>
        </p:nvSpPr>
        <p:spPr bwMode="auto">
          <a:xfrm>
            <a:off x="163513" y="4267200"/>
            <a:ext cx="431800" cy="503238"/>
          </a:xfrm>
          <a:prstGeom prst="star4">
            <a:avLst>
              <a:gd name="adj" fmla="val 12500"/>
            </a:avLst>
          </a:prstGeom>
          <a:solidFill>
            <a:schemeClr val="accent1"/>
          </a:solidFill>
          <a:ln w="9525">
            <a:solidFill>
              <a:schemeClr val="tx1"/>
            </a:solidFill>
            <a:miter lim="800000"/>
            <a:headEnd/>
            <a:tailE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7468" name="Text Box 12"/>
          <p:cNvSpPr txBox="1">
            <a:spLocks noChangeArrowheads="1"/>
          </p:cNvSpPr>
          <p:nvPr/>
        </p:nvSpPr>
        <p:spPr bwMode="auto">
          <a:xfrm>
            <a:off x="579438" y="4824413"/>
            <a:ext cx="5135562" cy="641350"/>
          </a:xfrm>
          <a:prstGeom prst="rect">
            <a:avLst/>
          </a:prstGeom>
          <a:noFill/>
          <a:ln w="9525">
            <a:noFill/>
            <a:miter lim="800000"/>
            <a:headEnd/>
            <a:tailEnd/>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3600" b="1" i="0" u="none" strike="noStrike" kern="1200" cap="none" spc="0" normalizeH="0" baseline="0" noProof="0" dirty="0">
                <a:ln>
                  <a:noFill/>
                </a:ln>
                <a:solidFill>
                  <a:srgbClr val="0000CC"/>
                </a:solidFill>
                <a:effectLst>
                  <a:outerShdw blurRad="38100" dist="38100" dir="2700000" algn="tl">
                    <a:srgbClr val="C0C0C0"/>
                  </a:outerShdw>
                </a:effectLst>
                <a:uLnTx/>
                <a:uFillTx/>
                <a:latin typeface="楷体_GB2312" pitchFamily="49" charset="-122"/>
                <a:ea typeface="楷体_GB2312" pitchFamily="49" charset="-122"/>
                <a:cs typeface="Times New Roman" pitchFamily="18" charset="0"/>
              </a:rPr>
              <a:t>期中考试</a:t>
            </a:r>
            <a:r>
              <a:rPr kumimoji="0" lang="en-US" altLang="zh-CN" sz="3600" b="1" i="0" u="none" strike="noStrike" kern="1200" cap="none" spc="0" normalizeH="0" baseline="0" noProof="0" dirty="0">
                <a:ln>
                  <a:noFill/>
                </a:ln>
                <a:solidFill>
                  <a:srgbClr val="0000CC"/>
                </a:solidFill>
                <a:effectLst>
                  <a:outerShdw blurRad="38100" dist="38100" dir="2700000" algn="tl">
                    <a:srgbClr val="C0C0C0"/>
                  </a:outerShdw>
                </a:effectLst>
                <a:uLnTx/>
                <a:uFillTx/>
                <a:latin typeface="楷体_GB2312" pitchFamily="49" charset="-122"/>
                <a:ea typeface="楷体_GB2312" pitchFamily="49" charset="-122"/>
                <a:cs typeface="Times New Roman" pitchFamily="18" charset="0"/>
              </a:rPr>
              <a:t>: 10%</a:t>
            </a:r>
            <a:endParaRPr kumimoji="0" lang="zh-CN" altLang="en-US" sz="3600" b="1" i="0" u="none" strike="noStrike" kern="1200" cap="none" spc="0" normalizeH="0" baseline="0" noProof="0" dirty="0">
              <a:ln>
                <a:noFill/>
              </a:ln>
              <a:solidFill>
                <a:srgbClr val="0000CC"/>
              </a:solidFill>
              <a:effectLst>
                <a:outerShdw blurRad="38100" dist="38100" dir="2700000" algn="tl">
                  <a:srgbClr val="C0C0C0"/>
                </a:outerShdw>
              </a:effectLst>
              <a:uLnTx/>
              <a:uFillTx/>
              <a:latin typeface="楷体_GB2312" pitchFamily="49" charset="-122"/>
              <a:ea typeface="楷体_GB2312" pitchFamily="49" charset="-122"/>
              <a:cs typeface="Times New Roman" pitchFamily="18" charset="0"/>
            </a:endParaRPr>
          </a:p>
        </p:txBody>
      </p:sp>
      <p:sp>
        <p:nvSpPr>
          <p:cNvPr id="124941" name="AutoShape 13"/>
          <p:cNvSpPr>
            <a:spLocks noChangeArrowheads="1"/>
          </p:cNvSpPr>
          <p:nvPr/>
        </p:nvSpPr>
        <p:spPr bwMode="auto">
          <a:xfrm>
            <a:off x="146050" y="4895850"/>
            <a:ext cx="431800" cy="504825"/>
          </a:xfrm>
          <a:prstGeom prst="star4">
            <a:avLst>
              <a:gd name="adj" fmla="val 12500"/>
            </a:avLst>
          </a:prstGeom>
          <a:solidFill>
            <a:schemeClr val="accent1"/>
          </a:solidFill>
          <a:ln w="9525">
            <a:solidFill>
              <a:schemeClr val="tx1"/>
            </a:solidFill>
            <a:miter lim="800000"/>
            <a:headEnd/>
            <a:tailE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7470" name="Text Box 14"/>
          <p:cNvSpPr txBox="1">
            <a:spLocks noChangeArrowheads="1"/>
          </p:cNvSpPr>
          <p:nvPr/>
        </p:nvSpPr>
        <p:spPr bwMode="auto">
          <a:xfrm>
            <a:off x="563563" y="5454650"/>
            <a:ext cx="4999037" cy="641350"/>
          </a:xfrm>
          <a:prstGeom prst="rect">
            <a:avLst/>
          </a:prstGeom>
          <a:noFill/>
          <a:ln w="9525">
            <a:noFill/>
            <a:miter lim="800000"/>
            <a:headEnd/>
            <a:tailEnd/>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3600" b="1" i="0" u="none" strike="noStrike" kern="1200" cap="none" spc="0" normalizeH="0" baseline="0" noProof="0" dirty="0">
                <a:ln>
                  <a:noFill/>
                </a:ln>
                <a:solidFill>
                  <a:srgbClr val="0000CC"/>
                </a:solidFill>
                <a:effectLst>
                  <a:outerShdw blurRad="38100" dist="38100" dir="2700000" algn="tl">
                    <a:srgbClr val="C0C0C0"/>
                  </a:outerShdw>
                </a:effectLst>
                <a:uLnTx/>
                <a:uFillTx/>
                <a:latin typeface="楷体_GB2312" pitchFamily="49" charset="-122"/>
                <a:ea typeface="楷体_GB2312" pitchFamily="49" charset="-122"/>
                <a:cs typeface="Times New Roman" pitchFamily="18" charset="0"/>
              </a:rPr>
              <a:t>期末考试</a:t>
            </a:r>
            <a:r>
              <a:rPr kumimoji="0" lang="en-US" altLang="zh-CN" sz="3600" b="1" i="0" u="none" strike="noStrike" kern="1200" cap="none" spc="0" normalizeH="0" baseline="0" noProof="0" dirty="0">
                <a:ln>
                  <a:noFill/>
                </a:ln>
                <a:solidFill>
                  <a:srgbClr val="0000CC"/>
                </a:solidFill>
                <a:effectLst>
                  <a:outerShdw blurRad="38100" dist="38100" dir="2700000" algn="tl">
                    <a:srgbClr val="C0C0C0"/>
                  </a:outerShdw>
                </a:effectLst>
                <a:uLnTx/>
                <a:uFillTx/>
                <a:latin typeface="楷体_GB2312" pitchFamily="49" charset="-122"/>
                <a:ea typeface="楷体_GB2312" pitchFamily="49" charset="-122"/>
                <a:cs typeface="Times New Roman" pitchFamily="18" charset="0"/>
              </a:rPr>
              <a:t>: 50%</a:t>
            </a:r>
            <a:endParaRPr kumimoji="0" lang="zh-CN" altLang="en-US" sz="3600" b="1" i="0" u="none" strike="noStrike" kern="1200" cap="none" spc="0" normalizeH="0" baseline="0" noProof="0" dirty="0">
              <a:ln>
                <a:noFill/>
              </a:ln>
              <a:solidFill>
                <a:srgbClr val="0000CC"/>
              </a:solidFill>
              <a:effectLst>
                <a:outerShdw blurRad="38100" dist="38100" dir="2700000" algn="tl">
                  <a:srgbClr val="C0C0C0"/>
                </a:outerShdw>
              </a:effectLst>
              <a:uLnTx/>
              <a:uFillTx/>
              <a:latin typeface="楷体_GB2312" pitchFamily="49" charset="-122"/>
              <a:ea typeface="楷体_GB2312" pitchFamily="49" charset="-122"/>
              <a:cs typeface="Times New Roman" pitchFamily="18" charset="0"/>
            </a:endParaRPr>
          </a:p>
        </p:txBody>
      </p:sp>
      <p:sp>
        <p:nvSpPr>
          <p:cNvPr id="124943" name="AutoShape 15"/>
          <p:cNvSpPr>
            <a:spLocks noChangeArrowheads="1"/>
          </p:cNvSpPr>
          <p:nvPr/>
        </p:nvSpPr>
        <p:spPr bwMode="auto">
          <a:xfrm>
            <a:off x="130175" y="5524500"/>
            <a:ext cx="431800" cy="504825"/>
          </a:xfrm>
          <a:prstGeom prst="star4">
            <a:avLst>
              <a:gd name="adj" fmla="val 12500"/>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66947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30" name="矩形 5">
            <a:extLst>
              <a:ext uri="{FF2B5EF4-FFF2-40B4-BE49-F238E27FC236}">
                <a16:creationId xmlns:a16="http://schemas.microsoft.com/office/drawing/2014/main" id="{1CAE59F9-CE44-452B-98BD-109E72441A34}"/>
              </a:ext>
            </a:extLst>
          </p:cNvPr>
          <p:cNvGrpSpPr>
            <a:grpSpLocks/>
          </p:cNvGrpSpPr>
          <p:nvPr/>
        </p:nvGrpSpPr>
        <p:grpSpPr bwMode="auto">
          <a:xfrm>
            <a:off x="-44450" y="4581525"/>
            <a:ext cx="9244013" cy="2349500"/>
            <a:chOff x="0" y="0"/>
            <a:chExt cx="5833" cy="1282"/>
          </a:xfrm>
        </p:grpSpPr>
        <p:pic>
          <p:nvPicPr>
            <p:cNvPr id="48137" name="矩形 5">
              <a:extLst>
                <a:ext uri="{FF2B5EF4-FFF2-40B4-BE49-F238E27FC236}">
                  <a16:creationId xmlns:a16="http://schemas.microsoft.com/office/drawing/2014/main" id="{088EAD23-DAC6-4AE6-BE0E-6915B466AC7E}"/>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833" cy="1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8" name="Text Box 4">
              <a:extLst>
                <a:ext uri="{FF2B5EF4-FFF2-40B4-BE49-F238E27FC236}">
                  <a16:creationId xmlns:a16="http://schemas.microsoft.com/office/drawing/2014/main" id="{7E8E6080-A3D9-49FD-91E4-82A13E6D8E46}"/>
                </a:ext>
              </a:extLst>
            </p:cNvPr>
            <p:cNvSpPr txBox="1">
              <a:spLocks noChangeArrowheads="1"/>
            </p:cNvSpPr>
            <p:nvPr/>
          </p:nvSpPr>
          <p:spPr bwMode="auto">
            <a:xfrm>
              <a:off x="38" y="21"/>
              <a:ext cx="5760" cy="1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endParaRPr lang="zh-CN" altLang="zh-CN" sz="1800">
                <a:solidFill>
                  <a:schemeClr val="bg1"/>
                </a:solidFill>
                <a:latin typeface="隶书" panose="02010509060101010101" pitchFamily="49" charset="-122"/>
                <a:ea typeface="隶书" panose="02010509060101010101" pitchFamily="49" charset="-122"/>
              </a:endParaRPr>
            </a:p>
          </p:txBody>
        </p:sp>
      </p:grpSp>
      <p:grpSp>
        <p:nvGrpSpPr>
          <p:cNvPr id="48131" name="矩形 6">
            <a:extLst>
              <a:ext uri="{FF2B5EF4-FFF2-40B4-BE49-F238E27FC236}">
                <a16:creationId xmlns:a16="http://schemas.microsoft.com/office/drawing/2014/main" id="{148AB4CA-ABAC-499B-91DF-2608DFFD6FF1}"/>
              </a:ext>
            </a:extLst>
          </p:cNvPr>
          <p:cNvGrpSpPr>
            <a:grpSpLocks/>
          </p:cNvGrpSpPr>
          <p:nvPr/>
        </p:nvGrpSpPr>
        <p:grpSpPr bwMode="auto">
          <a:xfrm>
            <a:off x="-44450" y="-19050"/>
            <a:ext cx="9244013" cy="2297113"/>
            <a:chOff x="0" y="0"/>
            <a:chExt cx="5833" cy="1283"/>
          </a:xfrm>
        </p:grpSpPr>
        <p:pic>
          <p:nvPicPr>
            <p:cNvPr id="48135" name="矩形 6">
              <a:extLst>
                <a:ext uri="{FF2B5EF4-FFF2-40B4-BE49-F238E27FC236}">
                  <a16:creationId xmlns:a16="http://schemas.microsoft.com/office/drawing/2014/main" id="{D8C169D3-8C30-4CDD-ADA5-F2BA5294F76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833" cy="1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6" name="Text Box 7">
              <a:extLst>
                <a:ext uri="{FF2B5EF4-FFF2-40B4-BE49-F238E27FC236}">
                  <a16:creationId xmlns:a16="http://schemas.microsoft.com/office/drawing/2014/main" id="{0D126091-3CE0-4E6F-A1C2-5AE0B4DA2577}"/>
                </a:ext>
              </a:extLst>
            </p:cNvPr>
            <p:cNvSpPr txBox="1">
              <a:spLocks noChangeArrowheads="1"/>
            </p:cNvSpPr>
            <p:nvPr/>
          </p:nvSpPr>
          <p:spPr bwMode="auto">
            <a:xfrm>
              <a:off x="38" y="23"/>
              <a:ext cx="5760" cy="1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endParaRPr lang="zh-CN" altLang="zh-CN" sz="1800">
                <a:solidFill>
                  <a:schemeClr val="bg1"/>
                </a:solidFill>
                <a:latin typeface="隶书" panose="02010509060101010101" pitchFamily="49" charset="-122"/>
                <a:ea typeface="隶书" panose="02010509060101010101" pitchFamily="49" charset="-122"/>
              </a:endParaRPr>
            </a:p>
          </p:txBody>
        </p:sp>
      </p:grpSp>
      <p:pic>
        <p:nvPicPr>
          <p:cNvPr id="48132" name="Picture 8" descr="库仑">
            <a:extLst>
              <a:ext uri="{FF2B5EF4-FFF2-40B4-BE49-F238E27FC236}">
                <a16:creationId xmlns:a16="http://schemas.microsoft.com/office/drawing/2014/main" id="{39B47D62-C122-45ED-A165-FDB88502624F}"/>
              </a:ext>
            </a:extLst>
          </p:cNvPr>
          <p:cNvPicPr>
            <a:picLocks noChangeAspect="1" noChangeArrowheads="1"/>
          </p:cNvPicPr>
          <p:nvPr/>
        </p:nvPicPr>
        <p:blipFill>
          <a:blip r:embed="rId4">
            <a:lum bright="18000" contrast="24000"/>
            <a:extLst>
              <a:ext uri="{28A0092B-C50C-407E-A947-70E740481C1C}">
                <a14:useLocalDpi xmlns:a14="http://schemas.microsoft.com/office/drawing/2010/main" val="0"/>
              </a:ext>
            </a:extLst>
          </a:blip>
          <a:srcRect/>
          <a:stretch>
            <a:fillRect/>
          </a:stretch>
        </p:blipFill>
        <p:spPr bwMode="auto">
          <a:xfrm>
            <a:off x="107950" y="333375"/>
            <a:ext cx="2214563"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3" name="Picture 9">
            <a:extLst>
              <a:ext uri="{FF2B5EF4-FFF2-40B4-BE49-F238E27FC236}">
                <a16:creationId xmlns:a16="http://schemas.microsoft.com/office/drawing/2014/main" id="{40362FAC-A7CA-4716-ACCF-2E268B902467}"/>
              </a:ext>
            </a:extLst>
          </p:cNvPr>
          <p:cNvPicPr>
            <a:picLocks noChangeAspect="1" noChangeArrowheads="1"/>
          </p:cNvPicPr>
          <p:nvPr/>
        </p:nvPicPr>
        <p:blipFill>
          <a:blip r:embed="rId5">
            <a:lum bright="-12000" contrast="12000"/>
            <a:extLst>
              <a:ext uri="{28A0092B-C50C-407E-A947-70E740481C1C}">
                <a14:useLocalDpi xmlns:a14="http://schemas.microsoft.com/office/drawing/2010/main" val="0"/>
              </a:ext>
            </a:extLst>
          </a:blip>
          <a:srcRect/>
          <a:stretch>
            <a:fillRect/>
          </a:stretch>
        </p:blipFill>
        <p:spPr bwMode="auto">
          <a:xfrm>
            <a:off x="323850" y="2925763"/>
            <a:ext cx="1646238" cy="3581400"/>
          </a:xfrm>
          <a:prstGeom prst="rect">
            <a:avLst/>
          </a:prstGeom>
          <a:noFill/>
          <a:ln w="28575">
            <a:solidFill>
              <a:srgbClr val="339966"/>
            </a:solidFill>
            <a:miter lim="800000"/>
            <a:headEnd/>
            <a:tailEnd/>
          </a:ln>
          <a:extLst>
            <a:ext uri="{909E8E84-426E-40DD-AFC4-6F175D3DCCD1}">
              <a14:hiddenFill xmlns:a14="http://schemas.microsoft.com/office/drawing/2010/main">
                <a:solidFill>
                  <a:srgbClr val="FFFFFF"/>
                </a:solidFill>
              </a14:hiddenFill>
            </a:ext>
          </a:extLst>
        </p:spPr>
      </p:pic>
      <p:sp>
        <p:nvSpPr>
          <p:cNvPr id="171018" name="WordArt 10">
            <a:extLst>
              <a:ext uri="{FF2B5EF4-FFF2-40B4-BE49-F238E27FC236}">
                <a16:creationId xmlns:a16="http://schemas.microsoft.com/office/drawing/2014/main" id="{0C2252A6-0565-4AFC-85A1-CD16462549DD}"/>
              </a:ext>
            </a:extLst>
          </p:cNvPr>
          <p:cNvSpPr>
            <a:spLocks noChangeArrowheads="1" noChangeShapeType="1"/>
          </p:cNvSpPr>
          <p:nvPr/>
        </p:nvSpPr>
        <p:spPr bwMode="auto">
          <a:xfrm>
            <a:off x="3708400" y="2709863"/>
            <a:ext cx="3384550" cy="1368425"/>
          </a:xfrm>
          <a:prstGeom prst="rect">
            <a:avLst/>
          </a:prstGeom>
        </p:spPr>
        <p:txBody>
          <a:bodyPr wrap="none" fromWordArt="1">
            <a:prstTxWarp prst="textPlain">
              <a:avLst>
                <a:gd name="adj" fmla="val 50000"/>
              </a:avLst>
            </a:prstTxWarp>
            <a:scene3d>
              <a:camera prst="legacyPerspectiveBottomRight">
                <a:rot lat="0" lon="21239999" rev="0"/>
              </a:camera>
              <a:lightRig rig="legacyFlat1" dir="r"/>
            </a:scene3d>
            <a:sp3d extrusionH="430200" prstMaterial="legacyMatte">
              <a:extrusionClr>
                <a:srgbClr val="C0C0C0"/>
              </a:extrusionClr>
            </a:sp3d>
          </a:bodyPr>
          <a:lstStyle/>
          <a:p>
            <a:pPr algn="ctr" eaLnBrk="1" hangingPunct="1">
              <a:defRPr/>
            </a:pPr>
            <a:r>
              <a:rPr lang="zh-CN" altLang="en-US" sz="8000" b="1">
                <a:ln w="9525">
                  <a:noFill/>
                  <a:round/>
                  <a:headEnd/>
                  <a:tailEnd/>
                </a:ln>
                <a:gradFill rotWithShape="0">
                  <a:gsLst>
                    <a:gs pos="0">
                      <a:srgbClr val="DCEBF5"/>
                    </a:gs>
                    <a:gs pos="8000">
                      <a:srgbClr val="83A7C3"/>
                    </a:gs>
                    <a:gs pos="13000">
                      <a:srgbClr val="768FB9"/>
                    </a:gs>
                    <a:gs pos="21001">
                      <a:srgbClr val="83A7C3"/>
                    </a:gs>
                    <a:gs pos="52000">
                      <a:srgbClr val="FFFFFF"/>
                    </a:gs>
                    <a:gs pos="56000">
                      <a:srgbClr val="9C6563"/>
                    </a:gs>
                    <a:gs pos="58000">
                      <a:srgbClr val="80302D"/>
                    </a:gs>
                    <a:gs pos="71001">
                      <a:srgbClr val="C0524E"/>
                    </a:gs>
                    <a:gs pos="94000">
                      <a:srgbClr val="EBDAD4"/>
                    </a:gs>
                    <a:gs pos="100000">
                      <a:srgbClr val="55261C"/>
                    </a:gs>
                  </a:gsLst>
                  <a:lin ang="5400000" scaled="1"/>
                </a:gradFill>
                <a:latin typeface="宋体"/>
                <a:ea typeface="宋体"/>
              </a:rPr>
              <a:t>电磁学</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bwMode="auto">
      <p:bgPr>
        <a:solidFill>
          <a:srgbClr val="0033CC"/>
        </a:solidFill>
        <a:effectLst/>
      </p:bgPr>
    </p:bg>
    <p:spTree>
      <p:nvGrpSpPr>
        <p:cNvPr id="1" name=""/>
        <p:cNvGrpSpPr/>
        <p:nvPr/>
      </p:nvGrpSpPr>
      <p:grpSpPr>
        <a:xfrm>
          <a:off x="0" y="0"/>
          <a:ext cx="0" cy="0"/>
          <a:chOff x="0" y="0"/>
          <a:chExt cx="0" cy="0"/>
        </a:xfrm>
      </p:grpSpPr>
      <p:pic>
        <p:nvPicPr>
          <p:cNvPr id="49154" name="Picture 2">
            <a:extLst>
              <a:ext uri="{FF2B5EF4-FFF2-40B4-BE49-F238E27FC236}">
                <a16:creationId xmlns:a16="http://schemas.microsoft.com/office/drawing/2014/main" id="{AE16AA0B-417D-4BF9-902E-A675FD0FDC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13" y="117475"/>
            <a:ext cx="2362200" cy="336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5" name="Picture 3">
            <a:extLst>
              <a:ext uri="{FF2B5EF4-FFF2-40B4-BE49-F238E27FC236}">
                <a16:creationId xmlns:a16="http://schemas.microsoft.com/office/drawing/2014/main" id="{9EC62F44-6CBB-4108-A681-68AFE6DBE9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4800" y="117475"/>
            <a:ext cx="2133600"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6" name="Picture 4">
            <a:extLst>
              <a:ext uri="{FF2B5EF4-FFF2-40B4-BE49-F238E27FC236}">
                <a16:creationId xmlns:a16="http://schemas.microsoft.com/office/drawing/2014/main" id="{BBA2DA61-4AF4-41CE-953D-87329A4CB2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9850" y="117475"/>
            <a:ext cx="17526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7" name="Picture 5">
            <a:extLst>
              <a:ext uri="{FF2B5EF4-FFF2-40B4-BE49-F238E27FC236}">
                <a16:creationId xmlns:a16="http://schemas.microsoft.com/office/drawing/2014/main" id="{CF65EE27-74F2-428B-8C62-EBC207E1DF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4063" y="3573463"/>
            <a:ext cx="3816350" cy="261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8" name="Picture 6">
            <a:extLst>
              <a:ext uri="{FF2B5EF4-FFF2-40B4-BE49-F238E27FC236}">
                <a16:creationId xmlns:a16="http://schemas.microsoft.com/office/drawing/2014/main" id="{37130023-C898-4BFF-BC79-BEBF86E7F9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92950" y="117475"/>
            <a:ext cx="1922463"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9" name="Text Box 7">
            <a:extLst>
              <a:ext uri="{FF2B5EF4-FFF2-40B4-BE49-F238E27FC236}">
                <a16:creationId xmlns:a16="http://schemas.microsoft.com/office/drawing/2014/main" id="{C4A2C528-7D8B-4F2E-A6F4-FECF0F221326}"/>
              </a:ext>
            </a:extLst>
          </p:cNvPr>
          <p:cNvSpPr txBox="1">
            <a:spLocks noChangeArrowheads="1"/>
          </p:cNvSpPr>
          <p:nvPr/>
        </p:nvSpPr>
        <p:spPr bwMode="auto">
          <a:xfrm>
            <a:off x="9525" y="63500"/>
            <a:ext cx="2671763"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b="1">
                <a:solidFill>
                  <a:schemeClr val="bg1"/>
                </a:solidFill>
                <a:latin typeface="Arial" panose="020B0604020202020204" pitchFamily="34" charset="0"/>
              </a:rPr>
              <a:t>生活中的电和磁</a:t>
            </a:r>
          </a:p>
        </p:txBody>
      </p:sp>
      <p:pic>
        <p:nvPicPr>
          <p:cNvPr id="49160" name="Picture 11">
            <a:extLst>
              <a:ext uri="{FF2B5EF4-FFF2-40B4-BE49-F238E27FC236}">
                <a16:creationId xmlns:a16="http://schemas.microsoft.com/office/drawing/2014/main" id="{15C389F9-0420-41F4-8DE7-CE77A6DAF7D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53088" y="1917700"/>
            <a:ext cx="2951162" cy="406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a:extLst>
              <a:ext uri="{FF2B5EF4-FFF2-40B4-BE49-F238E27FC236}">
                <a16:creationId xmlns:a16="http://schemas.microsoft.com/office/drawing/2014/main" id="{AB189B45-AFE0-4827-8565-224932ED67F5}"/>
              </a:ext>
            </a:extLst>
          </p:cNvPr>
          <p:cNvSpPr>
            <a:spLocks noChangeArrowheads="1"/>
          </p:cNvSpPr>
          <p:nvPr/>
        </p:nvSpPr>
        <p:spPr bwMode="auto">
          <a:xfrm>
            <a:off x="539750" y="4725988"/>
            <a:ext cx="8424863" cy="1070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40000"/>
              </a:lnSpc>
              <a:spcBef>
                <a:spcPct val="50000"/>
              </a:spcBef>
              <a:buFont typeface="Arial" panose="020B0604020202020204" pitchFamily="34" charset="0"/>
              <a:buNone/>
            </a:pPr>
            <a:r>
              <a:rPr lang="en-US" altLang="zh-CN" sz="2400" b="1" dirty="0">
                <a:latin typeface="Times New Roman" panose="02020603050405020304" pitchFamily="18" charset="0"/>
                <a:ea typeface="楷体_GB2312" pitchFamily="49" charset="-122"/>
              </a:rPr>
              <a:t>    </a:t>
            </a:r>
            <a:r>
              <a:rPr lang="zh-CN" altLang="en-US" sz="2400" b="1" dirty="0">
                <a:latin typeface="Times New Roman" panose="02020603050405020304" pitchFamily="18" charset="0"/>
                <a:ea typeface="楷体_GB2312" pitchFamily="49" charset="-122"/>
              </a:rPr>
              <a:t>人类有关电磁现象的认识可追溯到公元前</a:t>
            </a:r>
            <a:r>
              <a:rPr lang="zh-CN" altLang="en-US" sz="2400" b="1" dirty="0">
                <a:solidFill>
                  <a:srgbClr val="FF0000"/>
                </a:solidFill>
                <a:latin typeface="Times New Roman" panose="02020603050405020304" pitchFamily="18" charset="0"/>
                <a:ea typeface="楷体_GB2312" pitchFamily="49" charset="-122"/>
              </a:rPr>
              <a:t>600</a:t>
            </a:r>
            <a:r>
              <a:rPr lang="zh-CN" altLang="en-US" sz="2400" b="1" dirty="0">
                <a:latin typeface="Times New Roman" panose="02020603050405020304" pitchFamily="18" charset="0"/>
                <a:ea typeface="楷体_GB2312" pitchFamily="49" charset="-122"/>
              </a:rPr>
              <a:t>年，人类发现了磁石吸铁、摩擦起电</a:t>
            </a:r>
            <a:r>
              <a:rPr lang="en-US" altLang="zh-CN" sz="2400" b="1" dirty="0">
                <a:latin typeface="Times New Roman" panose="02020603050405020304" pitchFamily="18" charset="0"/>
                <a:ea typeface="楷体_GB2312" pitchFamily="49" charset="-122"/>
              </a:rPr>
              <a:t>—</a:t>
            </a:r>
            <a:r>
              <a:rPr lang="zh-CN" altLang="en-US" sz="2400" b="1" dirty="0">
                <a:latin typeface="Times New Roman" panose="02020603050405020304" pitchFamily="18" charset="0"/>
                <a:ea typeface="楷体_GB2312" pitchFamily="49" charset="-122"/>
              </a:rPr>
              <a:t>琥珀吸物等现象。</a:t>
            </a:r>
          </a:p>
        </p:txBody>
      </p:sp>
      <p:sp>
        <p:nvSpPr>
          <p:cNvPr id="174083" name="Rectangle 3">
            <a:extLst>
              <a:ext uri="{FF2B5EF4-FFF2-40B4-BE49-F238E27FC236}">
                <a16:creationId xmlns:a16="http://schemas.microsoft.com/office/drawing/2014/main" id="{26312CAB-FDEC-4209-96C0-53ED5A5C97A3}"/>
              </a:ext>
            </a:extLst>
          </p:cNvPr>
          <p:cNvSpPr>
            <a:spLocks noChangeArrowheads="1"/>
          </p:cNvSpPr>
          <p:nvPr/>
        </p:nvSpPr>
        <p:spPr bwMode="auto">
          <a:xfrm>
            <a:off x="466725" y="3717925"/>
            <a:ext cx="8509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 typeface="Arial" panose="020B0604020202020204" pitchFamily="34" charset="0"/>
              <a:buNone/>
            </a:pPr>
            <a:r>
              <a:rPr lang="en-US" altLang="zh-CN" sz="2400" b="1" dirty="0">
                <a:latin typeface="楷体_GB2312" pitchFamily="49" charset="-122"/>
                <a:ea typeface="楷体_GB2312" pitchFamily="49" charset="-122"/>
              </a:rPr>
              <a:t>    </a:t>
            </a:r>
            <a:r>
              <a:rPr lang="zh-CN" altLang="en-US" sz="2400" b="1" dirty="0">
                <a:latin typeface="楷体_GB2312" pitchFamily="49" charset="-122"/>
                <a:ea typeface="楷体_GB2312" pitchFamily="49" charset="-122"/>
              </a:rPr>
              <a:t>任何一门科学都有其发展史，都是人类长期实践活动和理论思维的产物。</a:t>
            </a:r>
          </a:p>
        </p:txBody>
      </p:sp>
      <p:grpSp>
        <p:nvGrpSpPr>
          <p:cNvPr id="2" name="Group 4">
            <a:extLst>
              <a:ext uri="{FF2B5EF4-FFF2-40B4-BE49-F238E27FC236}">
                <a16:creationId xmlns:a16="http://schemas.microsoft.com/office/drawing/2014/main" id="{2F5BCDC6-C1DF-438A-BFC0-12C762B41087}"/>
              </a:ext>
            </a:extLst>
          </p:cNvPr>
          <p:cNvGrpSpPr>
            <a:grpSpLocks/>
          </p:cNvGrpSpPr>
          <p:nvPr/>
        </p:nvGrpSpPr>
        <p:grpSpPr bwMode="auto">
          <a:xfrm>
            <a:off x="1196975" y="152400"/>
            <a:ext cx="6565900" cy="762000"/>
            <a:chOff x="0" y="0"/>
            <a:chExt cx="4136" cy="480"/>
          </a:xfrm>
        </p:grpSpPr>
        <p:grpSp>
          <p:nvGrpSpPr>
            <p:cNvPr id="51213" name="组合 25">
              <a:extLst>
                <a:ext uri="{FF2B5EF4-FFF2-40B4-BE49-F238E27FC236}">
                  <a16:creationId xmlns:a16="http://schemas.microsoft.com/office/drawing/2014/main" id="{3B716E22-3FE9-4E11-9127-A3834DE23426}"/>
                </a:ext>
              </a:extLst>
            </p:cNvPr>
            <p:cNvGrpSpPr>
              <a:grpSpLocks/>
            </p:cNvGrpSpPr>
            <p:nvPr/>
          </p:nvGrpSpPr>
          <p:grpSpPr bwMode="auto">
            <a:xfrm>
              <a:off x="0" y="0"/>
              <a:ext cx="4080" cy="480"/>
              <a:chOff x="0" y="0"/>
              <a:chExt cx="6875462" cy="1453842"/>
            </a:xfrm>
          </p:grpSpPr>
          <p:grpSp>
            <p:nvGrpSpPr>
              <p:cNvPr id="51215" name="Group 67">
                <a:extLst>
                  <a:ext uri="{FF2B5EF4-FFF2-40B4-BE49-F238E27FC236}">
                    <a16:creationId xmlns:a16="http://schemas.microsoft.com/office/drawing/2014/main" id="{84A90386-697D-4F4A-9FF5-BC8F617787F8}"/>
                  </a:ext>
                </a:extLst>
              </p:cNvPr>
              <p:cNvGrpSpPr>
                <a:grpSpLocks/>
              </p:cNvGrpSpPr>
              <p:nvPr/>
            </p:nvGrpSpPr>
            <p:grpSpPr bwMode="auto">
              <a:xfrm>
                <a:off x="311151" y="0"/>
                <a:ext cx="6286544" cy="1357322"/>
                <a:chOff x="0" y="0"/>
                <a:chExt cx="3039" cy="401"/>
              </a:xfrm>
            </p:grpSpPr>
            <p:sp>
              <p:nvSpPr>
                <p:cNvPr id="51217" name="AutoShape 68">
                  <a:extLst>
                    <a:ext uri="{FF2B5EF4-FFF2-40B4-BE49-F238E27FC236}">
                      <a16:creationId xmlns:a16="http://schemas.microsoft.com/office/drawing/2014/main" id="{1EB60A9B-7A98-4852-AD43-91DE729F38AD}"/>
                    </a:ext>
                  </a:extLst>
                </p:cNvPr>
                <p:cNvSpPr>
                  <a:spLocks noChangeArrowheads="1"/>
                </p:cNvSpPr>
                <p:nvPr/>
              </p:nvSpPr>
              <p:spPr bwMode="auto">
                <a:xfrm>
                  <a:off x="0" y="0"/>
                  <a:ext cx="3039" cy="401"/>
                </a:xfrm>
                <a:prstGeom prst="roundRect">
                  <a:avLst>
                    <a:gd name="adj" fmla="val 17509"/>
                  </a:avLst>
                </a:prstGeom>
                <a:gradFill rotWithShape="1">
                  <a:gsLst>
                    <a:gs pos="0">
                      <a:srgbClr val="B59F43"/>
                    </a:gs>
                    <a:gs pos="100000">
                      <a:srgbClr val="8F8849"/>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 typeface="Arial" panose="020B0604020202020204" pitchFamily="34" charset="0"/>
                    <a:buNone/>
                  </a:pPr>
                  <a:endParaRPr lang="zh-CN" altLang="zh-CN">
                    <a:latin typeface="楷体_GB2312" pitchFamily="49" charset="-122"/>
                    <a:ea typeface="楷体_GB2312" pitchFamily="49" charset="-122"/>
                  </a:endParaRPr>
                </a:p>
              </p:txBody>
            </p:sp>
            <p:sp>
              <p:nvSpPr>
                <p:cNvPr id="51218" name="AutoShape 69">
                  <a:extLst>
                    <a:ext uri="{FF2B5EF4-FFF2-40B4-BE49-F238E27FC236}">
                      <a16:creationId xmlns:a16="http://schemas.microsoft.com/office/drawing/2014/main" id="{32FAA50A-F49D-4074-B01A-06EFD620E3A8}"/>
                    </a:ext>
                  </a:extLst>
                </p:cNvPr>
                <p:cNvSpPr>
                  <a:spLocks noChangeArrowheads="1"/>
                </p:cNvSpPr>
                <p:nvPr/>
              </p:nvSpPr>
              <p:spPr bwMode="auto">
                <a:xfrm>
                  <a:off x="47" y="1"/>
                  <a:ext cx="2947" cy="394"/>
                </a:xfrm>
                <a:prstGeom prst="roundRect">
                  <a:avLst>
                    <a:gd name="adj" fmla="val 16667"/>
                  </a:avLst>
                </a:prstGeom>
                <a:solidFill>
                  <a:srgbClr val="E9E065"/>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 typeface="Arial" panose="020B0604020202020204" pitchFamily="34" charset="0"/>
                    <a:buNone/>
                  </a:pPr>
                  <a:endParaRPr lang="zh-CN" altLang="zh-CN">
                    <a:latin typeface="楷体_GB2312" pitchFamily="49" charset="-122"/>
                    <a:ea typeface="楷体_GB2312" pitchFamily="49" charset="-122"/>
                  </a:endParaRPr>
                </a:p>
              </p:txBody>
            </p:sp>
            <p:sp>
              <p:nvSpPr>
                <p:cNvPr id="51219" name="AutoShape 70">
                  <a:extLst>
                    <a:ext uri="{FF2B5EF4-FFF2-40B4-BE49-F238E27FC236}">
                      <a16:creationId xmlns:a16="http://schemas.microsoft.com/office/drawing/2014/main" id="{3D621AA1-2C66-4CD1-98DF-25C9C99594D6}"/>
                    </a:ext>
                  </a:extLst>
                </p:cNvPr>
                <p:cNvSpPr>
                  <a:spLocks noChangeArrowheads="1"/>
                </p:cNvSpPr>
                <p:nvPr/>
              </p:nvSpPr>
              <p:spPr bwMode="auto">
                <a:xfrm>
                  <a:off x="71" y="291"/>
                  <a:ext cx="2908" cy="99"/>
                </a:xfrm>
                <a:prstGeom prst="roundRect">
                  <a:avLst>
                    <a:gd name="adj" fmla="val 50000"/>
                  </a:avLst>
                </a:prstGeom>
                <a:gradFill rotWithShape="1">
                  <a:gsLst>
                    <a:gs pos="0">
                      <a:srgbClr val="E9E065"/>
                    </a:gs>
                    <a:gs pos="100000">
                      <a:srgbClr val="F2EDA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 typeface="Arial" panose="020B0604020202020204" pitchFamily="34" charset="0"/>
                    <a:buNone/>
                  </a:pPr>
                  <a:endParaRPr lang="zh-CN" altLang="zh-CN">
                    <a:latin typeface="楷体_GB2312" pitchFamily="49" charset="-122"/>
                    <a:ea typeface="楷体_GB2312" pitchFamily="49" charset="-122"/>
                  </a:endParaRPr>
                </a:p>
              </p:txBody>
            </p:sp>
            <p:sp>
              <p:nvSpPr>
                <p:cNvPr id="51220" name="AutoShape 71">
                  <a:extLst>
                    <a:ext uri="{FF2B5EF4-FFF2-40B4-BE49-F238E27FC236}">
                      <a16:creationId xmlns:a16="http://schemas.microsoft.com/office/drawing/2014/main" id="{FF7FF8A5-7921-4219-AE10-A9EF6EC9D078}"/>
                    </a:ext>
                  </a:extLst>
                </p:cNvPr>
                <p:cNvSpPr>
                  <a:spLocks noChangeArrowheads="1"/>
                </p:cNvSpPr>
                <p:nvPr/>
              </p:nvSpPr>
              <p:spPr bwMode="auto">
                <a:xfrm>
                  <a:off x="71" y="4"/>
                  <a:ext cx="2908" cy="99"/>
                </a:xfrm>
                <a:prstGeom prst="roundRect">
                  <a:avLst>
                    <a:gd name="adj" fmla="val 50000"/>
                  </a:avLst>
                </a:prstGeom>
                <a:gradFill rotWithShape="1">
                  <a:gsLst>
                    <a:gs pos="0">
                      <a:srgbClr val="F8F5CC"/>
                    </a:gs>
                    <a:gs pos="100000">
                      <a:srgbClr val="E9E06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 typeface="Arial" panose="020B0604020202020204" pitchFamily="34" charset="0"/>
                    <a:buNone/>
                  </a:pPr>
                  <a:endParaRPr lang="zh-CN" altLang="zh-CN">
                    <a:latin typeface="楷体_GB2312" pitchFamily="49" charset="-122"/>
                    <a:ea typeface="楷体_GB2312" pitchFamily="49" charset="-122"/>
                  </a:endParaRPr>
                </a:p>
              </p:txBody>
            </p:sp>
          </p:grpSp>
          <p:sp>
            <p:nvSpPr>
              <p:cNvPr id="51216" name="Rectangle 2">
                <a:extLst>
                  <a:ext uri="{FF2B5EF4-FFF2-40B4-BE49-F238E27FC236}">
                    <a16:creationId xmlns:a16="http://schemas.microsoft.com/office/drawing/2014/main" id="{A2437336-80AE-4E57-956E-780ED0C87FA0}"/>
                  </a:ext>
                </a:extLst>
              </p:cNvPr>
              <p:cNvSpPr>
                <a:spLocks noChangeArrowheads="1"/>
              </p:cNvSpPr>
              <p:nvPr/>
            </p:nvSpPr>
            <p:spPr bwMode="auto">
              <a:xfrm>
                <a:off x="0" y="6042"/>
                <a:ext cx="6875462"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10000"/>
                  </a:lnSpc>
                  <a:spcBef>
                    <a:spcPct val="0"/>
                  </a:spcBef>
                  <a:buFont typeface="Arial" panose="020B0604020202020204" pitchFamily="34" charset="0"/>
                  <a:buNone/>
                </a:pPr>
                <a:endParaRPr lang="zh-CN" altLang="zh-CN">
                  <a:latin typeface="楷体_GB2312" pitchFamily="49" charset="-122"/>
                  <a:ea typeface="楷体_GB2312" pitchFamily="49" charset="-122"/>
                </a:endParaRPr>
              </a:p>
            </p:txBody>
          </p:sp>
        </p:grpSp>
        <p:sp>
          <p:nvSpPr>
            <p:cNvPr id="51214" name="Rectangle 12">
              <a:extLst>
                <a:ext uri="{FF2B5EF4-FFF2-40B4-BE49-F238E27FC236}">
                  <a16:creationId xmlns:a16="http://schemas.microsoft.com/office/drawing/2014/main" id="{DAEB91DE-E807-49E9-9A96-8244DC70A449}"/>
                </a:ext>
              </a:extLst>
            </p:cNvPr>
            <p:cNvSpPr>
              <a:spLocks noChangeArrowheads="1"/>
            </p:cNvSpPr>
            <p:nvPr/>
          </p:nvSpPr>
          <p:spPr bwMode="auto">
            <a:xfrm>
              <a:off x="240" y="48"/>
              <a:ext cx="389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 typeface="Arial" panose="020B0604020202020204" pitchFamily="34" charset="0"/>
                <a:buNone/>
              </a:pPr>
              <a:r>
                <a:rPr lang="zh-CN" altLang="en-US" sz="2800" b="1">
                  <a:solidFill>
                    <a:schemeClr val="tx2"/>
                  </a:solidFill>
                  <a:latin typeface="Times New Roman" panose="02020603050405020304" pitchFamily="18" charset="0"/>
                  <a:ea typeface="楷体_GB2312" pitchFamily="49" charset="-122"/>
                </a:rPr>
                <a:t>    </a:t>
              </a:r>
              <a:r>
                <a:rPr lang="en-US" altLang="zh-CN" sz="2800" b="1">
                  <a:solidFill>
                    <a:schemeClr val="tx2"/>
                  </a:solidFill>
                  <a:latin typeface="Times New Roman" panose="02020603050405020304" pitchFamily="18" charset="0"/>
                  <a:ea typeface="楷体_GB2312" pitchFamily="49" charset="-122"/>
                </a:rPr>
                <a:t>    </a:t>
              </a:r>
              <a:r>
                <a:rPr lang="zh-CN" altLang="en-US" sz="2800" b="1">
                  <a:solidFill>
                    <a:schemeClr val="tx2"/>
                  </a:solidFill>
                  <a:latin typeface="Times New Roman" panose="02020603050405020304" pitchFamily="18" charset="0"/>
                  <a:ea typeface="楷体_GB2312" pitchFamily="49" charset="-122"/>
                </a:rPr>
                <a:t>电磁学</a:t>
              </a:r>
              <a:r>
                <a:rPr lang="zh-CN" altLang="en-US" sz="2800" b="1">
                  <a:solidFill>
                    <a:srgbClr val="0000FF"/>
                  </a:solidFill>
                  <a:latin typeface="Times New Roman" panose="02020603050405020304" pitchFamily="18" charset="0"/>
                  <a:ea typeface="楷体_GB2312" pitchFamily="49" charset="-122"/>
                </a:rPr>
                <a:t>（</a:t>
              </a:r>
              <a:r>
                <a:rPr lang="zh-CN" altLang="en-US" sz="2800" b="1" i="1">
                  <a:solidFill>
                    <a:srgbClr val="0000FF"/>
                  </a:solidFill>
                  <a:latin typeface="Times New Roman" panose="02020603050405020304" pitchFamily="18" charset="0"/>
                  <a:ea typeface="楷体_GB2312" pitchFamily="49" charset="-122"/>
                </a:rPr>
                <a:t>electromagnetic</a:t>
              </a:r>
              <a:r>
                <a:rPr lang="en-US" altLang="zh-CN" sz="2800" b="1" i="1">
                  <a:solidFill>
                    <a:srgbClr val="0000FF"/>
                  </a:solidFill>
                  <a:latin typeface="Times New Roman" panose="02020603050405020304" pitchFamily="18" charset="0"/>
                  <a:ea typeface="楷体_GB2312" pitchFamily="49" charset="-122"/>
                </a:rPr>
                <a:t>s</a:t>
              </a:r>
              <a:r>
                <a:rPr lang="zh-CN" altLang="en-US" sz="2800" b="1">
                  <a:solidFill>
                    <a:srgbClr val="0000FF"/>
                  </a:solidFill>
                  <a:latin typeface="Times New Roman" panose="02020603050405020304" pitchFamily="18" charset="0"/>
                  <a:ea typeface="楷体_GB2312" pitchFamily="49" charset="-122"/>
                </a:rPr>
                <a:t>）</a:t>
              </a:r>
            </a:p>
          </p:txBody>
        </p:sp>
      </p:grpSp>
      <p:sp>
        <p:nvSpPr>
          <p:cNvPr id="174093" name="Text Box 13">
            <a:extLst>
              <a:ext uri="{FF2B5EF4-FFF2-40B4-BE49-F238E27FC236}">
                <a16:creationId xmlns:a16="http://schemas.microsoft.com/office/drawing/2014/main" id="{230E66A6-39D9-4901-8972-79BAB449B952}"/>
              </a:ext>
            </a:extLst>
          </p:cNvPr>
          <p:cNvSpPr txBox="1">
            <a:spLocks noChangeArrowheads="1"/>
          </p:cNvSpPr>
          <p:nvPr/>
        </p:nvSpPr>
        <p:spPr bwMode="auto">
          <a:xfrm>
            <a:off x="533400" y="1066800"/>
            <a:ext cx="57912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50000"/>
              </a:spcBef>
              <a:buFont typeface="Arial" panose="020B0604020202020204" pitchFamily="34" charset="0"/>
              <a:buNone/>
            </a:pPr>
            <a:r>
              <a:rPr lang="zh-CN" altLang="en-US" sz="2800" b="1" dirty="0">
                <a:latin typeface="Arial" panose="020B0604020202020204" pitchFamily="34" charset="0"/>
                <a:ea typeface="楷体_GB2312" pitchFamily="49" charset="-122"/>
              </a:rPr>
              <a:t>一、电磁理论的建立和发展 </a:t>
            </a:r>
          </a:p>
        </p:txBody>
      </p:sp>
      <p:grpSp>
        <p:nvGrpSpPr>
          <p:cNvPr id="5" name="Group 14">
            <a:extLst>
              <a:ext uri="{FF2B5EF4-FFF2-40B4-BE49-F238E27FC236}">
                <a16:creationId xmlns:a16="http://schemas.microsoft.com/office/drawing/2014/main" id="{34A4B72A-B0F3-49B4-B9AD-56ACC6129181}"/>
              </a:ext>
            </a:extLst>
          </p:cNvPr>
          <p:cNvGrpSpPr>
            <a:grpSpLocks/>
          </p:cNvGrpSpPr>
          <p:nvPr/>
        </p:nvGrpSpPr>
        <p:grpSpPr bwMode="auto">
          <a:xfrm>
            <a:off x="457200" y="1671638"/>
            <a:ext cx="8416925" cy="1844675"/>
            <a:chOff x="0" y="0"/>
            <a:chExt cx="13254" cy="2906"/>
          </a:xfrm>
        </p:grpSpPr>
        <p:sp>
          <p:nvSpPr>
            <p:cNvPr id="51207" name="Text Box 15">
              <a:extLst>
                <a:ext uri="{FF2B5EF4-FFF2-40B4-BE49-F238E27FC236}">
                  <a16:creationId xmlns:a16="http://schemas.microsoft.com/office/drawing/2014/main" id="{93E2B456-4B76-4FB5-9971-F62F4022B3AA}"/>
                </a:ext>
              </a:extLst>
            </p:cNvPr>
            <p:cNvSpPr txBox="1">
              <a:spLocks noChangeArrowheads="1"/>
            </p:cNvSpPr>
            <p:nvPr/>
          </p:nvSpPr>
          <p:spPr bwMode="auto">
            <a:xfrm>
              <a:off x="0" y="0"/>
              <a:ext cx="13254" cy="2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20000"/>
                </a:lnSpc>
                <a:spcBef>
                  <a:spcPct val="50000"/>
                </a:spcBef>
                <a:buFont typeface="Arial" panose="020B0604020202020204" pitchFamily="34" charset="0"/>
                <a:buNone/>
              </a:pPr>
              <a:r>
                <a:rPr lang="en-US" altLang="zh-CN" sz="2400" dirty="0">
                  <a:latin typeface="楷体_GB2312" pitchFamily="49" charset="-122"/>
                  <a:ea typeface="楷体_GB2312" pitchFamily="49" charset="-122"/>
                </a:rPr>
                <a:t>    </a:t>
              </a:r>
              <a:r>
                <a:rPr lang="zh-CN" altLang="en-US" sz="2400" b="1" dirty="0">
                  <a:solidFill>
                    <a:srgbClr val="FF0000"/>
                  </a:solidFill>
                  <a:latin typeface="楷体_GB2312" pitchFamily="49" charset="-122"/>
                  <a:ea typeface="楷体_GB2312" pitchFamily="49" charset="-122"/>
                </a:rPr>
                <a:t>电磁学</a:t>
              </a:r>
              <a:r>
                <a:rPr lang="zh-CN" altLang="en-US" sz="2400" b="1" dirty="0">
                  <a:latin typeface="楷体_GB2312" pitchFamily="49" charset="-122"/>
                  <a:ea typeface="楷体_GB2312" pitchFamily="49" charset="-122"/>
                </a:rPr>
                <a:t>是研究电磁现象及其基本规律的一门学科。它主要研究电荷、电流产生电场、磁场的规律，电场和磁场的相互联系，电磁场对电荷、电流的作用，以及电磁场对物质的各种效应等。电磁学是现代工程技术和自然科学的重要基础</a:t>
              </a:r>
              <a:r>
                <a:rPr lang="zh-CN" altLang="en-US" sz="1800" b="1" dirty="0">
                  <a:latin typeface="Arial" panose="020B0604020202020204" pitchFamily="34" charset="0"/>
                </a:rPr>
                <a:t>。</a:t>
              </a:r>
              <a:endParaRPr lang="en-US" altLang="zh-CN" sz="1800" b="1" dirty="0">
                <a:latin typeface="Arial" panose="020B0604020202020204" pitchFamily="34" charset="0"/>
              </a:endParaRPr>
            </a:p>
          </p:txBody>
        </p:sp>
        <p:sp>
          <p:nvSpPr>
            <p:cNvPr id="51208" name="Line 16">
              <a:extLst>
                <a:ext uri="{FF2B5EF4-FFF2-40B4-BE49-F238E27FC236}">
                  <a16:creationId xmlns:a16="http://schemas.microsoft.com/office/drawing/2014/main" id="{318A80E6-CE2A-49DF-BD8B-FDEBB8BF1095}"/>
                </a:ext>
              </a:extLst>
            </p:cNvPr>
            <p:cNvSpPr>
              <a:spLocks noChangeShapeType="1"/>
            </p:cNvSpPr>
            <p:nvPr/>
          </p:nvSpPr>
          <p:spPr bwMode="auto">
            <a:xfrm>
              <a:off x="1165" y="1427"/>
              <a:ext cx="7144" cy="1"/>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09" name="Line 17">
              <a:extLst>
                <a:ext uri="{FF2B5EF4-FFF2-40B4-BE49-F238E27FC236}">
                  <a16:creationId xmlns:a16="http://schemas.microsoft.com/office/drawing/2014/main" id="{5D8DCE7B-6211-42C0-8B57-E062D436335D}"/>
                </a:ext>
              </a:extLst>
            </p:cNvPr>
            <p:cNvSpPr>
              <a:spLocks noChangeShapeType="1"/>
            </p:cNvSpPr>
            <p:nvPr/>
          </p:nvSpPr>
          <p:spPr bwMode="auto">
            <a:xfrm>
              <a:off x="8854" y="1451"/>
              <a:ext cx="4196" cy="1"/>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10" name="Line 18">
              <a:extLst>
                <a:ext uri="{FF2B5EF4-FFF2-40B4-BE49-F238E27FC236}">
                  <a16:creationId xmlns:a16="http://schemas.microsoft.com/office/drawing/2014/main" id="{A834572B-0763-4183-B72A-7BF776AE664D}"/>
                </a:ext>
              </a:extLst>
            </p:cNvPr>
            <p:cNvSpPr>
              <a:spLocks noChangeShapeType="1"/>
            </p:cNvSpPr>
            <p:nvPr/>
          </p:nvSpPr>
          <p:spPr bwMode="auto">
            <a:xfrm flipV="1">
              <a:off x="130" y="2168"/>
              <a:ext cx="1550" cy="33"/>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11" name="Line 19">
              <a:extLst>
                <a:ext uri="{FF2B5EF4-FFF2-40B4-BE49-F238E27FC236}">
                  <a16:creationId xmlns:a16="http://schemas.microsoft.com/office/drawing/2014/main" id="{F58B95C5-4663-43EA-A21F-629387495770}"/>
                </a:ext>
              </a:extLst>
            </p:cNvPr>
            <p:cNvSpPr>
              <a:spLocks noChangeShapeType="1"/>
            </p:cNvSpPr>
            <p:nvPr/>
          </p:nvSpPr>
          <p:spPr bwMode="auto">
            <a:xfrm>
              <a:off x="2160" y="2168"/>
              <a:ext cx="5556" cy="1"/>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12" name="Line 20">
              <a:extLst>
                <a:ext uri="{FF2B5EF4-FFF2-40B4-BE49-F238E27FC236}">
                  <a16:creationId xmlns:a16="http://schemas.microsoft.com/office/drawing/2014/main" id="{5BDC44CA-3F89-432E-A780-AF0FE7F22C12}"/>
                </a:ext>
              </a:extLst>
            </p:cNvPr>
            <p:cNvSpPr>
              <a:spLocks noChangeShapeType="1"/>
            </p:cNvSpPr>
            <p:nvPr/>
          </p:nvSpPr>
          <p:spPr bwMode="auto">
            <a:xfrm>
              <a:off x="8279" y="2168"/>
              <a:ext cx="4536" cy="1"/>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174093">
                                            <p:txEl>
                                              <p:pRg st="0" end="0"/>
                                            </p:txEl>
                                          </p:spTgt>
                                        </p:tgtEl>
                                        <p:attrNameLst>
                                          <p:attrName>style.visibility</p:attrName>
                                        </p:attrNameLst>
                                      </p:cBhvr>
                                      <p:to>
                                        <p:strVal val="visible"/>
                                      </p:to>
                                    </p:set>
                                    <p:anim calcmode="lin" valueType="num">
                                      <p:cBhvr additive="base">
                                        <p:cTn id="12" dur="500" fill="hold"/>
                                        <p:tgtEl>
                                          <p:spTgt spid="17409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7409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74083">
                                            <p:txEl>
                                              <p:pRg st="0" end="0"/>
                                            </p:txEl>
                                          </p:spTgt>
                                        </p:tgtEl>
                                        <p:attrNameLst>
                                          <p:attrName>style.visibility</p:attrName>
                                        </p:attrNameLst>
                                      </p:cBhvr>
                                      <p:to>
                                        <p:strVal val="visible"/>
                                      </p:to>
                                    </p:set>
                                    <p:animEffect transition="in" filter="wipe(left)">
                                      <p:cBhvr>
                                        <p:cTn id="24" dur="500"/>
                                        <p:tgtEl>
                                          <p:spTgt spid="174083">
                                            <p:txEl>
                                              <p:pRg st="0" end="0"/>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74082">
                                            <p:txEl>
                                              <p:pRg st="0" end="0"/>
                                            </p:txEl>
                                          </p:spTgt>
                                        </p:tgtEl>
                                        <p:attrNameLst>
                                          <p:attrName>style.visibility</p:attrName>
                                        </p:attrNameLst>
                                      </p:cBhvr>
                                      <p:to>
                                        <p:strVal val="visible"/>
                                      </p:to>
                                    </p:set>
                                    <p:animEffect transition="in" filter="wipe(left)">
                                      <p:cBhvr>
                                        <p:cTn id="29" dur="500"/>
                                        <p:tgtEl>
                                          <p:spTgt spid="17408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2" grpId="0" build="p" autoUpdateAnimBg="0"/>
      <p:bldP spid="174083" grpId="0" build="p"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366" name="Rectangle 6">
            <a:extLst>
              <a:ext uri="{FF2B5EF4-FFF2-40B4-BE49-F238E27FC236}">
                <a16:creationId xmlns:a16="http://schemas.microsoft.com/office/drawing/2014/main" id="{6324A023-27F8-4C96-B225-E1543893DF7F}"/>
              </a:ext>
            </a:extLst>
          </p:cNvPr>
          <p:cNvSpPr>
            <a:spLocks noChangeArrowheads="1"/>
          </p:cNvSpPr>
          <p:nvPr/>
        </p:nvSpPr>
        <p:spPr bwMode="auto">
          <a:xfrm>
            <a:off x="417513" y="5670550"/>
            <a:ext cx="8215312"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400" b="1">
                <a:solidFill>
                  <a:schemeClr val="bg1"/>
                </a:solidFill>
              </a:rPr>
              <a:t>无论是琥珀吸物，还是磁石吸铁，都像极了母亲张开双臂拥抱她深爱的孩子</a:t>
            </a:r>
            <a:r>
              <a:rPr lang="en-US" altLang="zh-CN" sz="2400" b="1">
                <a:solidFill>
                  <a:schemeClr val="bg1"/>
                </a:solidFill>
              </a:rPr>
              <a:t>——</a:t>
            </a:r>
            <a:r>
              <a:rPr lang="zh-CN" altLang="en-US" sz="2400" b="1">
                <a:solidFill>
                  <a:schemeClr val="bg1"/>
                </a:solidFill>
              </a:rPr>
              <a:t>如果你带着情感试图去理解这俩物理现象的话。 </a:t>
            </a:r>
          </a:p>
        </p:txBody>
      </p:sp>
      <p:pic>
        <p:nvPicPr>
          <p:cNvPr id="52227" name="Picture 3" descr="042123arjjtdsaag21gda8">
            <a:extLst>
              <a:ext uri="{FF2B5EF4-FFF2-40B4-BE49-F238E27FC236}">
                <a16:creationId xmlns:a16="http://schemas.microsoft.com/office/drawing/2014/main" id="{F25D3CF5-B860-4037-8268-7277336940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3975" y="754063"/>
            <a:ext cx="4219575" cy="484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0148" name="Text Box 4">
            <a:extLst>
              <a:ext uri="{FF2B5EF4-FFF2-40B4-BE49-F238E27FC236}">
                <a16:creationId xmlns:a16="http://schemas.microsoft.com/office/drawing/2014/main" id="{07CDA20C-A0FE-488E-BBB4-385B4E645673}"/>
              </a:ext>
            </a:extLst>
          </p:cNvPr>
          <p:cNvSpPr txBox="1">
            <a:spLocks noChangeArrowheads="1"/>
          </p:cNvSpPr>
          <p:nvPr/>
        </p:nvSpPr>
        <p:spPr bwMode="auto">
          <a:xfrm>
            <a:off x="3551238" y="73025"/>
            <a:ext cx="2216150" cy="579438"/>
          </a:xfrm>
          <a:prstGeom prst="rect">
            <a:avLst/>
          </a:prstGeom>
          <a:noFill/>
          <a:ln>
            <a:noFill/>
          </a:ln>
          <a:effectLst>
            <a:prstShdw prst="shdw17" dist="17961" dir="2700000">
              <a:srgbClr val="CCFFCC">
                <a:gamma/>
                <a:shade val="60000"/>
                <a:invGamma/>
              </a:srgbClr>
            </a:prstShdw>
          </a:effectLst>
        </p:spPr>
        <p:txBody>
          <a:bodyPr wrap="none">
            <a:spAutoFit/>
          </a:bodyPr>
          <a:lstStyle/>
          <a:p>
            <a:pPr algn="ctr" eaLnBrk="1" hangingPunct="1">
              <a:defRPr/>
            </a:pPr>
            <a:r>
              <a:rPr lang="zh-CN" altLang="en-US" sz="3200">
                <a:solidFill>
                  <a:srgbClr val="FFFF66"/>
                </a:solidFill>
                <a:effectLst>
                  <a:outerShdw blurRad="38100" dist="38100" dir="2700000" algn="tl">
                    <a:srgbClr val="FFFFFF"/>
                  </a:outerShdw>
                </a:effectLst>
              </a:rPr>
              <a:t>慈母孕物理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iterate type="lt">
                                    <p:tmPct val="100000"/>
                                  </p:iterate>
                                  <p:childTnLst>
                                    <p:set>
                                      <p:cBhvr>
                                        <p:cTn id="6" dur="1" fill="hold">
                                          <p:stCondLst>
                                            <p:cond delay="0"/>
                                          </p:stCondLst>
                                        </p:cTn>
                                        <p:tgtEl>
                                          <p:spTgt spid="15366">
                                            <p:txEl>
                                              <p:pRg st="0" end="0"/>
                                            </p:txEl>
                                          </p:spTgt>
                                        </p:tgtEl>
                                        <p:attrNameLst>
                                          <p:attrName>style.visibility</p:attrName>
                                        </p:attrNameLst>
                                      </p:cBhvr>
                                      <p:to>
                                        <p:strVal val="visible"/>
                                      </p:to>
                                    </p:set>
                                    <p:animEffect transition="in" filter="wipe(up)">
                                      <p:cBhvr>
                                        <p:cTn id="7" dur="75"/>
                                        <p:tgtEl>
                                          <p:spTgt spid="15366">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3"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6"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ext Box 2">
            <a:extLst>
              <a:ext uri="{FF2B5EF4-FFF2-40B4-BE49-F238E27FC236}">
                <a16:creationId xmlns:a16="http://schemas.microsoft.com/office/drawing/2014/main" id="{CB64796B-A4A6-4F46-89A7-8B19F888F037}"/>
              </a:ext>
            </a:extLst>
          </p:cNvPr>
          <p:cNvSpPr txBox="1">
            <a:spLocks noChangeArrowheads="1"/>
          </p:cNvSpPr>
          <p:nvPr/>
        </p:nvSpPr>
        <p:spPr bwMode="auto">
          <a:xfrm>
            <a:off x="254000" y="333375"/>
            <a:ext cx="8639175"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2400" dirty="0">
                <a:latin typeface="Arial" panose="020B0604020202020204" pitchFamily="34" charset="0"/>
              </a:rPr>
              <a:t>        </a:t>
            </a:r>
            <a:r>
              <a:rPr lang="zh-CN" altLang="en-US" sz="2400" b="1" dirty="0">
                <a:latin typeface="Arial" panose="020B0604020202020204" pitchFamily="34" charset="0"/>
              </a:rPr>
              <a:t>东汉（公元</a:t>
            </a:r>
            <a:r>
              <a:rPr lang="en-US" altLang="zh-CN" sz="2400" b="1" dirty="0">
                <a:solidFill>
                  <a:srgbClr val="FF0000"/>
                </a:solidFill>
                <a:latin typeface="Times New Roman" panose="02020603050405020304" pitchFamily="18" charset="0"/>
                <a:cs typeface="Times New Roman" panose="02020603050405020304" pitchFamily="18" charset="0"/>
              </a:rPr>
              <a:t>100</a:t>
            </a:r>
            <a:r>
              <a:rPr lang="zh-CN" altLang="en-US" sz="2400" b="1" dirty="0">
                <a:latin typeface="Arial" panose="020B0604020202020204" pitchFamily="34" charset="0"/>
              </a:rPr>
              <a:t>）已有指南针的前身</a:t>
            </a:r>
            <a:r>
              <a:rPr lang="zh-CN" altLang="en-US" sz="2400" b="1" dirty="0">
                <a:solidFill>
                  <a:srgbClr val="0000CC"/>
                </a:solidFill>
                <a:latin typeface="Arial" panose="020B0604020202020204" pitchFamily="34" charset="0"/>
              </a:rPr>
              <a:t>司南勺</a:t>
            </a:r>
            <a:r>
              <a:rPr lang="zh-CN" altLang="en-US" sz="2400" b="1" dirty="0">
                <a:latin typeface="Arial" panose="020B0604020202020204" pitchFamily="34" charset="0"/>
              </a:rPr>
              <a:t>。在北宋时，已有利用地磁场进行人工磁化制作指南鱼或用磁石磨针制作</a:t>
            </a:r>
            <a:r>
              <a:rPr lang="zh-CN" altLang="en-US" sz="2400" b="1" dirty="0">
                <a:solidFill>
                  <a:srgbClr val="0000CC"/>
                </a:solidFill>
                <a:latin typeface="Arial" panose="020B0604020202020204" pitchFamily="34" charset="0"/>
              </a:rPr>
              <a:t>指南针</a:t>
            </a:r>
            <a:r>
              <a:rPr lang="zh-CN" altLang="en-US" sz="2400" b="1" dirty="0">
                <a:latin typeface="Arial" panose="020B0604020202020204" pitchFamily="34" charset="0"/>
              </a:rPr>
              <a:t>，并用于航海。</a:t>
            </a:r>
          </a:p>
        </p:txBody>
      </p:sp>
      <p:sp>
        <p:nvSpPr>
          <p:cNvPr id="175107" name="Text Box 3">
            <a:extLst>
              <a:ext uri="{FF2B5EF4-FFF2-40B4-BE49-F238E27FC236}">
                <a16:creationId xmlns:a16="http://schemas.microsoft.com/office/drawing/2014/main" id="{C8887825-30A5-4ABB-A91E-BCA7FC454924}"/>
              </a:ext>
            </a:extLst>
          </p:cNvPr>
          <p:cNvSpPr txBox="1">
            <a:spLocks noChangeArrowheads="1"/>
          </p:cNvSpPr>
          <p:nvPr/>
        </p:nvSpPr>
        <p:spPr bwMode="auto">
          <a:xfrm>
            <a:off x="252413" y="1774825"/>
            <a:ext cx="6335712"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2400" b="1" dirty="0">
                <a:latin typeface="宋体" panose="02010600030101010101" pitchFamily="2" charset="-122"/>
              </a:rPr>
              <a:t>    </a:t>
            </a:r>
            <a:r>
              <a:rPr lang="zh-CN" altLang="en-US" sz="2400" b="1" dirty="0">
                <a:solidFill>
                  <a:srgbClr val="FF0000"/>
                </a:solidFill>
                <a:latin typeface="宋体" panose="02010600030101010101" pitchFamily="2" charset="-122"/>
              </a:rPr>
              <a:t>1600</a:t>
            </a:r>
            <a:r>
              <a:rPr lang="zh-CN" altLang="en-US" sz="2400" b="1" dirty="0">
                <a:latin typeface="Arial" panose="020B0604020202020204" pitchFamily="34" charset="0"/>
              </a:rPr>
              <a:t>年，英国的</a:t>
            </a:r>
            <a:r>
              <a:rPr lang="zh-CN" altLang="en-US" sz="2400" b="1" dirty="0">
                <a:solidFill>
                  <a:srgbClr val="FF0000"/>
                </a:solidFill>
                <a:latin typeface="Arial" panose="020B0604020202020204" pitchFamily="34" charset="0"/>
              </a:rPr>
              <a:t>吉尔伯特</a:t>
            </a:r>
            <a:r>
              <a:rPr lang="zh-CN" altLang="en-US" sz="2400" b="1" dirty="0">
                <a:latin typeface="Arial" panose="020B0604020202020204" pitchFamily="34" charset="0"/>
              </a:rPr>
              <a:t>的《</a:t>
            </a:r>
            <a:r>
              <a:rPr lang="zh-CN" altLang="en-US" sz="2400" b="1" dirty="0">
                <a:solidFill>
                  <a:srgbClr val="0000CC"/>
                </a:solidFill>
                <a:latin typeface="Arial" panose="020B0604020202020204" pitchFamily="34" charset="0"/>
              </a:rPr>
              <a:t>磁石论</a:t>
            </a:r>
            <a:r>
              <a:rPr lang="zh-CN" altLang="en-US" sz="2400" b="1" dirty="0">
                <a:latin typeface="Arial" panose="020B0604020202020204" pitchFamily="34" charset="0"/>
              </a:rPr>
              <a:t>》对</a:t>
            </a:r>
          </a:p>
          <a:p>
            <a:pPr eaLnBrk="1" hangingPunct="1">
              <a:spcBef>
                <a:spcPct val="0"/>
              </a:spcBef>
              <a:buFont typeface="Arial" panose="020B0604020202020204" pitchFamily="34" charset="0"/>
              <a:buNone/>
            </a:pPr>
            <a:r>
              <a:rPr lang="zh-CN" altLang="en-US" sz="2400" b="1" dirty="0">
                <a:latin typeface="Arial" panose="020B0604020202020204" pitchFamily="34" charset="0"/>
              </a:rPr>
              <a:t>于磁石的各种基本性质作了系统的定性描述。</a:t>
            </a:r>
          </a:p>
          <a:p>
            <a:pPr eaLnBrk="1" hangingPunct="1">
              <a:spcBef>
                <a:spcPct val="0"/>
              </a:spcBef>
              <a:buFont typeface="Arial" panose="020B0604020202020204" pitchFamily="34" charset="0"/>
              <a:buNone/>
            </a:pPr>
            <a:r>
              <a:rPr lang="zh-CN" altLang="en-US" sz="2400" b="1" dirty="0">
                <a:latin typeface="Arial" panose="020B0604020202020204" pitchFamily="34" charset="0"/>
              </a:rPr>
              <a:t>把经摩擦的琥珀等能吸引轻小物体的性质称为</a:t>
            </a:r>
          </a:p>
          <a:p>
            <a:pPr eaLnBrk="1" hangingPunct="1">
              <a:spcBef>
                <a:spcPct val="0"/>
              </a:spcBef>
              <a:buFont typeface="Arial" panose="020B0604020202020204" pitchFamily="34" charset="0"/>
              <a:buNone/>
            </a:pPr>
            <a:r>
              <a:rPr lang="zh-CN" altLang="en-US" sz="2400" b="1" dirty="0">
                <a:latin typeface="Arial" panose="020B0604020202020204" pitchFamily="34" charset="0"/>
              </a:rPr>
              <a:t>“</a:t>
            </a:r>
            <a:r>
              <a:rPr lang="zh-CN" altLang="en-US" sz="2400" b="1" dirty="0">
                <a:solidFill>
                  <a:srgbClr val="FF0000"/>
                </a:solidFill>
                <a:latin typeface="Arial" panose="020B0604020202020204" pitchFamily="34" charset="0"/>
              </a:rPr>
              <a:t>电的</a:t>
            </a:r>
            <a:r>
              <a:rPr lang="zh-CN" altLang="en-US" sz="2400" b="1" dirty="0">
                <a:latin typeface="Arial" panose="020B0604020202020204" pitchFamily="34" charset="0"/>
              </a:rPr>
              <a:t>”（electric)。它源自希腊文</a:t>
            </a:r>
            <a:r>
              <a:rPr lang="en-US" altLang="zh-CN" sz="2400" b="1" dirty="0">
                <a:latin typeface="Arial" panose="020B0604020202020204" pitchFamily="34" charset="0"/>
              </a:rPr>
              <a:t>"</a:t>
            </a:r>
            <a:r>
              <a:rPr lang="zh-CN" altLang="en-US" sz="2400" b="1" dirty="0">
                <a:latin typeface="Arial" panose="020B0604020202020204" pitchFamily="34" charset="0"/>
              </a:rPr>
              <a:t>琥珀</a:t>
            </a:r>
            <a:r>
              <a:rPr lang="en-US" altLang="zh-CN" sz="2400" b="1" dirty="0">
                <a:latin typeface="Arial" panose="020B0604020202020204" pitchFamily="34" charset="0"/>
              </a:rPr>
              <a:t>"</a:t>
            </a:r>
            <a:r>
              <a:rPr lang="zh-CN" altLang="en-US" sz="2400" b="1" dirty="0">
                <a:latin typeface="Arial" panose="020B0604020202020204" pitchFamily="34" charset="0"/>
              </a:rPr>
              <a:t>音译</a:t>
            </a:r>
            <a:r>
              <a:rPr lang="en-US" altLang="zh-CN" sz="2400" b="1" dirty="0">
                <a:latin typeface="Times New Roman" panose="02020603050405020304" pitchFamily="18" charset="0"/>
              </a:rPr>
              <a:t>"electron"</a:t>
            </a:r>
            <a:r>
              <a:rPr lang="zh-CN" altLang="en-US" sz="2400" b="1" dirty="0">
                <a:latin typeface="Arial" panose="020B0604020202020204" pitchFamily="34" charset="0"/>
              </a:rPr>
              <a:t>。</a:t>
            </a:r>
          </a:p>
        </p:txBody>
      </p:sp>
      <p:sp>
        <p:nvSpPr>
          <p:cNvPr id="175108" name="Text Box 4">
            <a:extLst>
              <a:ext uri="{FF2B5EF4-FFF2-40B4-BE49-F238E27FC236}">
                <a16:creationId xmlns:a16="http://schemas.microsoft.com/office/drawing/2014/main" id="{06C68FFF-8E8E-4863-A8C0-6B06CBF6D2BF}"/>
              </a:ext>
            </a:extLst>
          </p:cNvPr>
          <p:cNvSpPr txBox="1">
            <a:spLocks noChangeArrowheads="1"/>
          </p:cNvSpPr>
          <p:nvPr/>
        </p:nvSpPr>
        <p:spPr bwMode="auto">
          <a:xfrm>
            <a:off x="254000" y="4006850"/>
            <a:ext cx="6334125"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2400" b="1" dirty="0">
                <a:latin typeface="宋体" panose="02010600030101010101" pitchFamily="2" charset="-122"/>
              </a:rPr>
              <a:t>    </a:t>
            </a:r>
            <a:r>
              <a:rPr lang="zh-CN" altLang="en-US" sz="2400" b="1" dirty="0">
                <a:solidFill>
                  <a:srgbClr val="FF0000"/>
                </a:solidFill>
                <a:latin typeface="宋体" panose="02010600030101010101" pitchFamily="2" charset="-122"/>
              </a:rPr>
              <a:t>17</a:t>
            </a:r>
            <a:r>
              <a:rPr lang="en-US" altLang="zh-CN" sz="2400" b="1" dirty="0">
                <a:solidFill>
                  <a:srgbClr val="FF0000"/>
                </a:solidFill>
                <a:latin typeface="宋体" panose="02010600030101010101" pitchFamily="2" charset="-122"/>
              </a:rPr>
              <a:t>47</a:t>
            </a:r>
            <a:r>
              <a:rPr lang="zh-CN" altLang="en-US" sz="2400" b="1" dirty="0">
                <a:latin typeface="Arial" panose="020B0604020202020204" pitchFamily="34" charset="0"/>
              </a:rPr>
              <a:t>年美国科学家</a:t>
            </a:r>
            <a:r>
              <a:rPr lang="zh-CN" altLang="en-US" sz="2400" b="1" dirty="0">
                <a:solidFill>
                  <a:srgbClr val="FF0000"/>
                </a:solidFill>
                <a:latin typeface="Arial" panose="020B0604020202020204" pitchFamily="34" charset="0"/>
              </a:rPr>
              <a:t>弗兰克林</a:t>
            </a:r>
            <a:r>
              <a:rPr lang="zh-CN" altLang="en-US" sz="2400" b="1" dirty="0">
                <a:latin typeface="Arial" panose="020B0604020202020204" pitchFamily="34" charset="0"/>
              </a:rPr>
              <a:t>把在室温下</a:t>
            </a:r>
            <a:r>
              <a:rPr lang="zh-CN" altLang="en-US" sz="2400" b="1" dirty="0">
                <a:solidFill>
                  <a:srgbClr val="0000CC"/>
                </a:solidFill>
                <a:latin typeface="Arial" panose="020B0604020202020204" pitchFamily="34" charset="0"/>
              </a:rPr>
              <a:t>丝绸摩擦过的玻璃棒所带的电荷称为</a:t>
            </a:r>
            <a:r>
              <a:rPr lang="zh-CN" altLang="en-US" sz="2400" b="1" dirty="0">
                <a:solidFill>
                  <a:srgbClr val="FF0000"/>
                </a:solidFill>
                <a:latin typeface="Arial" panose="020B0604020202020204" pitchFamily="34" charset="0"/>
              </a:rPr>
              <a:t>正电荷</a:t>
            </a:r>
            <a:r>
              <a:rPr lang="zh-CN" altLang="en-US" sz="2400" b="1" dirty="0">
                <a:latin typeface="Arial" panose="020B0604020202020204" pitchFamily="34" charset="0"/>
              </a:rPr>
              <a:t>；</a:t>
            </a:r>
            <a:r>
              <a:rPr lang="zh-CN" altLang="en-US" sz="2400" b="1" dirty="0">
                <a:solidFill>
                  <a:srgbClr val="0000CC"/>
                </a:solidFill>
                <a:latin typeface="Arial" panose="020B0604020202020204" pitchFamily="34" charset="0"/>
              </a:rPr>
              <a:t>毛皮摩擦过的橡胶棒所带的电荷称为</a:t>
            </a:r>
            <a:r>
              <a:rPr lang="zh-CN" altLang="en-US" sz="2400" b="1" dirty="0">
                <a:solidFill>
                  <a:srgbClr val="FF0000"/>
                </a:solidFill>
                <a:latin typeface="Arial" panose="020B0604020202020204" pitchFamily="34" charset="0"/>
              </a:rPr>
              <a:t>负电荷</a:t>
            </a:r>
            <a:r>
              <a:rPr lang="zh-CN" altLang="en-US" sz="2400" b="1" dirty="0">
                <a:latin typeface="Arial" panose="020B0604020202020204" pitchFamily="34" charset="0"/>
              </a:rPr>
              <a:t>。实验表明：同号电荷相互排斥，异号电荷相互吸引。</a:t>
            </a:r>
            <a:endParaRPr lang="zh-CN" altLang="en-US" sz="2400" dirty="0">
              <a:latin typeface="Arial" panose="020B0604020202020204" pitchFamily="34" charset="0"/>
            </a:endParaRPr>
          </a:p>
        </p:txBody>
      </p:sp>
      <p:pic>
        <p:nvPicPr>
          <p:cNvPr id="175109" name="Picture 5">
            <a:extLst>
              <a:ext uri="{FF2B5EF4-FFF2-40B4-BE49-F238E27FC236}">
                <a16:creationId xmlns:a16="http://schemas.microsoft.com/office/drawing/2014/main" id="{3A1C94CE-802B-409F-A37F-27C0E1F764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2738" y="1196975"/>
            <a:ext cx="1871662" cy="232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110" name="Picture 6">
            <a:extLst>
              <a:ext uri="{FF2B5EF4-FFF2-40B4-BE49-F238E27FC236}">
                <a16:creationId xmlns:a16="http://schemas.microsoft.com/office/drawing/2014/main" id="{D7FB3C1A-8A1D-4545-9A18-CA4A816CFD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1150" y="3717925"/>
            <a:ext cx="1892300"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5106"/>
                                        </p:tgtEl>
                                        <p:attrNameLst>
                                          <p:attrName>style.visibility</p:attrName>
                                        </p:attrNameLst>
                                      </p:cBhvr>
                                      <p:to>
                                        <p:strVal val="visible"/>
                                      </p:to>
                                    </p:set>
                                    <p:animEffect transition="in" filter="blinds(horizontal)">
                                      <p:cBhvr>
                                        <p:cTn id="7" dur="500"/>
                                        <p:tgtEl>
                                          <p:spTgt spid="1751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5107"/>
                                        </p:tgtEl>
                                        <p:attrNameLst>
                                          <p:attrName>style.visibility</p:attrName>
                                        </p:attrNameLst>
                                      </p:cBhvr>
                                      <p:to>
                                        <p:strVal val="visible"/>
                                      </p:to>
                                    </p:set>
                                    <p:animEffect transition="in" filter="blinds(horizontal)">
                                      <p:cBhvr>
                                        <p:cTn id="12" dur="500"/>
                                        <p:tgtEl>
                                          <p:spTgt spid="17510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175109"/>
                                        </p:tgtEl>
                                        <p:attrNameLst>
                                          <p:attrName>style.visibility</p:attrName>
                                        </p:attrNameLst>
                                      </p:cBhvr>
                                      <p:to>
                                        <p:strVal val="visible"/>
                                      </p:to>
                                    </p:set>
                                    <p:animEffect transition="in" filter="checkerboard(across)">
                                      <p:cBhvr>
                                        <p:cTn id="17" dur="500"/>
                                        <p:tgtEl>
                                          <p:spTgt spid="17510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75108"/>
                                        </p:tgtEl>
                                        <p:attrNameLst>
                                          <p:attrName>style.visibility</p:attrName>
                                        </p:attrNameLst>
                                      </p:cBhvr>
                                      <p:to>
                                        <p:strVal val="visible"/>
                                      </p:to>
                                    </p:set>
                                    <p:animEffect transition="in" filter="blinds(horizontal)">
                                      <p:cBhvr>
                                        <p:cTn id="22" dur="500"/>
                                        <p:tgtEl>
                                          <p:spTgt spid="17510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175110"/>
                                        </p:tgtEl>
                                        <p:attrNameLst>
                                          <p:attrName>style.visibility</p:attrName>
                                        </p:attrNameLst>
                                      </p:cBhvr>
                                      <p:to>
                                        <p:strVal val="visible"/>
                                      </p:to>
                                    </p:set>
                                    <p:animEffect transition="in" filter="checkerboard(across)">
                                      <p:cBhvr>
                                        <p:cTn id="27" dur="500"/>
                                        <p:tgtEl>
                                          <p:spTgt spid="175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06" grpId="0" bldLvl="0" autoUpdateAnimBg="0"/>
      <p:bldP spid="175107" grpId="0" bldLvl="0" autoUpdateAnimBg="0"/>
      <p:bldP spid="175108" grpId="0" bldLvl="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a:extLst>
              <a:ext uri="{FF2B5EF4-FFF2-40B4-BE49-F238E27FC236}">
                <a16:creationId xmlns:a16="http://schemas.microsoft.com/office/drawing/2014/main" id="{7FBC3D5B-18F1-4D3E-B92A-7628FDD6793A}"/>
              </a:ext>
            </a:extLst>
          </p:cNvPr>
          <p:cNvSpPr>
            <a:spLocks noChangeArrowheads="1"/>
          </p:cNvSpPr>
          <p:nvPr/>
        </p:nvSpPr>
        <p:spPr bwMode="auto">
          <a:xfrm>
            <a:off x="395288" y="2838450"/>
            <a:ext cx="8302625"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20000"/>
              </a:lnSpc>
              <a:spcBef>
                <a:spcPct val="50000"/>
              </a:spcBef>
              <a:buFont typeface="Arial" panose="020B0604020202020204" pitchFamily="34" charset="0"/>
              <a:buNone/>
            </a:pPr>
            <a:r>
              <a:rPr lang="en-US" altLang="zh-CN" sz="2400" b="1">
                <a:solidFill>
                  <a:srgbClr val="FF3300"/>
                </a:solidFill>
                <a:latin typeface="Times New Roman" panose="02020603050405020304" pitchFamily="18" charset="0"/>
                <a:ea typeface="楷体_GB2312" pitchFamily="49" charset="-122"/>
              </a:rPr>
              <a:t>        </a:t>
            </a:r>
            <a:r>
              <a:rPr lang="en-US" altLang="zh-CN" sz="2400" b="1">
                <a:solidFill>
                  <a:srgbClr val="FF0000"/>
                </a:solidFill>
                <a:latin typeface="Times New Roman" panose="02020603050405020304" pitchFamily="18" charset="0"/>
                <a:ea typeface="楷体_GB2312" pitchFamily="49" charset="-122"/>
              </a:rPr>
              <a:t>1831</a:t>
            </a:r>
            <a:r>
              <a:rPr lang="zh-CN" altLang="en-US" sz="2400" b="1">
                <a:solidFill>
                  <a:srgbClr val="FF0000"/>
                </a:solidFill>
                <a:latin typeface="Times New Roman" panose="02020603050405020304" pitchFamily="18" charset="0"/>
                <a:ea typeface="楷体_GB2312" pitchFamily="49" charset="-122"/>
              </a:rPr>
              <a:t>年</a:t>
            </a:r>
            <a:r>
              <a:rPr lang="zh-CN" altLang="en-US" sz="2400" b="1">
                <a:latin typeface="Times New Roman" panose="02020603050405020304" pitchFamily="18" charset="0"/>
                <a:ea typeface="楷体_GB2312" pitchFamily="49" charset="-122"/>
              </a:rPr>
              <a:t>，英国物理学家</a:t>
            </a:r>
            <a:r>
              <a:rPr lang="zh-CN" altLang="en-US" sz="2400" b="1">
                <a:solidFill>
                  <a:srgbClr val="FF0000"/>
                </a:solidFill>
                <a:latin typeface="Times New Roman" panose="02020603050405020304" pitchFamily="18" charset="0"/>
                <a:ea typeface="楷体_GB2312" pitchFamily="49" charset="-122"/>
              </a:rPr>
              <a:t>法拉第</a:t>
            </a:r>
            <a:r>
              <a:rPr lang="zh-CN" altLang="en-US" sz="2400" b="1">
                <a:latin typeface="Times New Roman" panose="02020603050405020304" pitchFamily="18" charset="0"/>
                <a:ea typeface="楷体_GB2312" pitchFamily="49" charset="-122"/>
              </a:rPr>
              <a:t>发现电磁感应现象，进一步证实了电现象与磁现象的统一性。       </a:t>
            </a:r>
          </a:p>
        </p:txBody>
      </p:sp>
      <p:sp>
        <p:nvSpPr>
          <p:cNvPr id="176131" name="Rectangle 3">
            <a:extLst>
              <a:ext uri="{FF2B5EF4-FFF2-40B4-BE49-F238E27FC236}">
                <a16:creationId xmlns:a16="http://schemas.microsoft.com/office/drawing/2014/main" id="{FC870BD2-9AB0-46B5-89D0-BFBC675C5F9F}"/>
              </a:ext>
            </a:extLst>
          </p:cNvPr>
          <p:cNvSpPr>
            <a:spLocks noChangeArrowheads="1"/>
          </p:cNvSpPr>
          <p:nvPr/>
        </p:nvSpPr>
        <p:spPr bwMode="auto">
          <a:xfrm>
            <a:off x="457200" y="4125913"/>
            <a:ext cx="8226425" cy="118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50000"/>
              </a:spcBef>
              <a:buFont typeface="Arial" panose="020B0604020202020204" pitchFamily="34" charset="0"/>
              <a:buNone/>
            </a:pPr>
            <a:r>
              <a:rPr lang="zh-CN" altLang="en-US" sz="2400" b="1">
                <a:solidFill>
                  <a:srgbClr val="FF3300"/>
                </a:solidFill>
                <a:latin typeface="Times New Roman" panose="02020603050405020304" pitchFamily="18" charset="0"/>
                <a:ea typeface="楷体_GB2312" pitchFamily="49" charset="-122"/>
              </a:rPr>
              <a:t>       </a:t>
            </a:r>
            <a:r>
              <a:rPr lang="zh-CN" altLang="en-US" sz="2400" b="1">
                <a:solidFill>
                  <a:srgbClr val="0000FF"/>
                </a:solidFill>
                <a:latin typeface="Times New Roman" panose="02020603050405020304" pitchFamily="18" charset="0"/>
                <a:ea typeface="楷体_GB2312" pitchFamily="49" charset="-122"/>
              </a:rPr>
              <a:t> </a:t>
            </a:r>
            <a:r>
              <a:rPr lang="zh-CN" altLang="en-US" sz="2400" b="1">
                <a:solidFill>
                  <a:srgbClr val="FF0000"/>
                </a:solidFill>
                <a:latin typeface="Times New Roman" panose="02020603050405020304" pitchFamily="18" charset="0"/>
                <a:ea typeface="楷体_GB2312" pitchFamily="49" charset="-122"/>
              </a:rPr>
              <a:t>1865</a:t>
            </a:r>
            <a:r>
              <a:rPr lang="zh-CN" altLang="en-US" sz="2400" b="1">
                <a:latin typeface="Times New Roman" panose="02020603050405020304" pitchFamily="18" charset="0"/>
                <a:ea typeface="楷体_GB2312" pitchFamily="49" charset="-122"/>
              </a:rPr>
              <a:t>年，</a:t>
            </a:r>
            <a:r>
              <a:rPr lang="zh-CN" altLang="en-US" sz="2400" b="1">
                <a:solidFill>
                  <a:srgbClr val="FF0000"/>
                </a:solidFill>
                <a:latin typeface="Times New Roman" panose="02020603050405020304" pitchFamily="18" charset="0"/>
                <a:ea typeface="楷体_GB2312" pitchFamily="49" charset="-122"/>
              </a:rPr>
              <a:t>麦克斯韦</a:t>
            </a:r>
            <a:r>
              <a:rPr lang="zh-CN" altLang="en-US" sz="2400" b="1">
                <a:latin typeface="Times New Roman" panose="02020603050405020304" pitchFamily="18" charset="0"/>
                <a:ea typeface="楷体_GB2312" pitchFamily="49" charset="-122"/>
              </a:rPr>
              <a:t>建立了系统的电磁场理论</a:t>
            </a:r>
            <a:r>
              <a:rPr lang="en-US" altLang="zh-CN" sz="2400" b="1">
                <a:latin typeface="Times New Roman" panose="02020603050405020304" pitchFamily="18" charset="0"/>
                <a:ea typeface="楷体_GB2312" pitchFamily="49" charset="-122"/>
              </a:rPr>
              <a:t>--</a:t>
            </a:r>
            <a:r>
              <a:rPr lang="zh-CN" altLang="en-US" sz="2400" b="1">
                <a:solidFill>
                  <a:srgbClr val="0000CC"/>
                </a:solidFill>
                <a:latin typeface="Times New Roman" panose="02020603050405020304" pitchFamily="18" charset="0"/>
                <a:ea typeface="楷体_GB2312" pitchFamily="49" charset="-122"/>
              </a:rPr>
              <a:t>麦克斯韦方程组</a:t>
            </a:r>
            <a:r>
              <a:rPr lang="zh-CN" altLang="en-US" sz="2400" b="1">
                <a:latin typeface="Times New Roman" panose="02020603050405020304" pitchFamily="18" charset="0"/>
                <a:ea typeface="楷体_GB2312" pitchFamily="49" charset="-122"/>
              </a:rPr>
              <a:t>，</a:t>
            </a:r>
            <a:r>
              <a:rPr lang="zh-CN" altLang="en-US" sz="2400" b="1">
                <a:solidFill>
                  <a:srgbClr val="000000"/>
                </a:solidFill>
                <a:latin typeface="楷体_GB2312" pitchFamily="49" charset="-122"/>
                <a:ea typeface="楷体_GB2312" pitchFamily="49" charset="-122"/>
              </a:rPr>
              <a:t>预测了光的电磁性质，</a:t>
            </a:r>
            <a:r>
              <a:rPr lang="zh-CN" altLang="en-US" sz="2400" b="1">
                <a:latin typeface="Times New Roman" panose="02020603050405020304" pitchFamily="18" charset="0"/>
                <a:ea typeface="楷体_GB2312" pitchFamily="49" charset="-122"/>
              </a:rPr>
              <a:t>实现了物理学史上又一次大综合。</a:t>
            </a:r>
          </a:p>
        </p:txBody>
      </p:sp>
      <p:sp>
        <p:nvSpPr>
          <p:cNvPr id="176132" name="Rectangle 4">
            <a:extLst>
              <a:ext uri="{FF2B5EF4-FFF2-40B4-BE49-F238E27FC236}">
                <a16:creationId xmlns:a16="http://schemas.microsoft.com/office/drawing/2014/main" id="{647B891A-0329-4987-9468-6761D5CFFFB2}"/>
              </a:ext>
            </a:extLst>
          </p:cNvPr>
          <p:cNvSpPr>
            <a:spLocks noChangeArrowheads="1"/>
          </p:cNvSpPr>
          <p:nvPr/>
        </p:nvSpPr>
        <p:spPr bwMode="auto">
          <a:xfrm>
            <a:off x="442913" y="1628775"/>
            <a:ext cx="8161337"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10000"/>
              </a:lnSpc>
              <a:spcBef>
                <a:spcPct val="50000"/>
              </a:spcBef>
              <a:buFont typeface="Arial" panose="020B0604020202020204" pitchFamily="34" charset="0"/>
              <a:buNone/>
            </a:pPr>
            <a:r>
              <a:rPr lang="en-US" altLang="zh-CN" sz="2400" b="1">
                <a:solidFill>
                  <a:srgbClr val="0000FF"/>
                </a:solidFill>
                <a:latin typeface="Times New Roman" panose="02020603050405020304" pitchFamily="18" charset="0"/>
                <a:ea typeface="楷体_GB2312" pitchFamily="49" charset="-122"/>
              </a:rPr>
              <a:t>        </a:t>
            </a:r>
            <a:r>
              <a:rPr lang="en-US" altLang="zh-CN" sz="2400" b="1">
                <a:solidFill>
                  <a:srgbClr val="FF0000"/>
                </a:solidFill>
                <a:latin typeface="Times New Roman" panose="02020603050405020304" pitchFamily="18" charset="0"/>
                <a:ea typeface="楷体_GB2312" pitchFamily="49" charset="-122"/>
              </a:rPr>
              <a:t>1820</a:t>
            </a:r>
            <a:r>
              <a:rPr lang="zh-CN" altLang="en-US" sz="2400" b="1">
                <a:latin typeface="Times New Roman" panose="02020603050405020304" pitchFamily="18" charset="0"/>
                <a:ea typeface="楷体_GB2312" pitchFamily="49" charset="-122"/>
              </a:rPr>
              <a:t>年</a:t>
            </a:r>
            <a:r>
              <a:rPr lang="zh-CN" altLang="en-US" sz="2400" b="1">
                <a:solidFill>
                  <a:srgbClr val="FF0000"/>
                </a:solidFill>
                <a:latin typeface="Times New Roman" panose="02020603050405020304" pitchFamily="18" charset="0"/>
                <a:ea typeface="楷体_GB2312" pitchFamily="49" charset="-122"/>
              </a:rPr>
              <a:t>奥斯特</a:t>
            </a:r>
            <a:r>
              <a:rPr lang="zh-CN" altLang="en-US" sz="2400" b="1">
                <a:latin typeface="Times New Roman" panose="02020603050405020304" pitchFamily="18" charset="0"/>
                <a:ea typeface="楷体_GB2312" pitchFamily="49" charset="-122"/>
              </a:rPr>
              <a:t>发现电流的磁效应。于是电学与磁学彼此隔绝的情况有了突破</a:t>
            </a:r>
            <a:r>
              <a:rPr lang="en-US" altLang="zh-CN" sz="2400" b="1">
                <a:latin typeface="Times New Roman" panose="02020603050405020304" pitchFamily="18" charset="0"/>
                <a:ea typeface="楷体_GB2312" pitchFamily="49" charset="-122"/>
              </a:rPr>
              <a:t>, </a:t>
            </a:r>
            <a:r>
              <a:rPr lang="zh-CN" altLang="en-US" sz="2400" b="1">
                <a:latin typeface="Times New Roman" panose="02020603050405020304" pitchFamily="18" charset="0"/>
                <a:ea typeface="楷体_GB2312" pitchFamily="49" charset="-122"/>
              </a:rPr>
              <a:t>开始了电磁学的新阶段。</a:t>
            </a:r>
          </a:p>
        </p:txBody>
      </p:sp>
      <p:sp>
        <p:nvSpPr>
          <p:cNvPr id="176133" name="Text Box 5">
            <a:extLst>
              <a:ext uri="{FF2B5EF4-FFF2-40B4-BE49-F238E27FC236}">
                <a16:creationId xmlns:a16="http://schemas.microsoft.com/office/drawing/2014/main" id="{C4E55E53-B447-469A-877A-4054DA6CBEEA}"/>
              </a:ext>
            </a:extLst>
          </p:cNvPr>
          <p:cNvSpPr txBox="1">
            <a:spLocks noChangeArrowheads="1"/>
          </p:cNvSpPr>
          <p:nvPr/>
        </p:nvSpPr>
        <p:spPr bwMode="auto">
          <a:xfrm>
            <a:off x="468313" y="481013"/>
            <a:ext cx="806608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2400" b="1">
                <a:solidFill>
                  <a:srgbClr val="0000FF"/>
                </a:solidFill>
                <a:latin typeface="Times New Roman" panose="02020603050405020304" pitchFamily="18" charset="0"/>
                <a:ea typeface="楷体_GB2312" pitchFamily="49" charset="-122"/>
              </a:rPr>
              <a:t>       </a:t>
            </a:r>
            <a:r>
              <a:rPr lang="zh-CN" altLang="en-US" sz="2400" b="1">
                <a:solidFill>
                  <a:srgbClr val="FF0000"/>
                </a:solidFill>
                <a:latin typeface="Times New Roman" panose="02020603050405020304" pitchFamily="18" charset="0"/>
                <a:ea typeface="楷体_GB2312" pitchFamily="49" charset="-122"/>
              </a:rPr>
              <a:t>1785</a:t>
            </a:r>
            <a:r>
              <a:rPr lang="zh-CN" altLang="en-US" sz="2400" b="1">
                <a:latin typeface="Times New Roman" panose="02020603050405020304" pitchFamily="18" charset="0"/>
                <a:ea typeface="楷体_GB2312" pitchFamily="49" charset="-122"/>
              </a:rPr>
              <a:t>年</a:t>
            </a:r>
            <a:r>
              <a:rPr lang="zh-CN" altLang="en-US" sz="2400" b="1">
                <a:solidFill>
                  <a:srgbClr val="FF0000"/>
                </a:solidFill>
                <a:latin typeface="Times New Roman" panose="02020603050405020304" pitchFamily="18" charset="0"/>
                <a:ea typeface="楷体_GB2312" pitchFamily="49" charset="-122"/>
              </a:rPr>
              <a:t>库仑</a:t>
            </a:r>
            <a:r>
              <a:rPr lang="zh-CN" altLang="en-US" sz="2400" b="1">
                <a:latin typeface="Times New Roman" panose="02020603050405020304" pitchFamily="18" charset="0"/>
                <a:ea typeface="楷体_GB2312" pitchFamily="49" charset="-122"/>
              </a:rPr>
              <a:t>公布了用扭秤实验得到电力的平方反比定律，使电学和磁学进入了定量研究的阶段。</a:t>
            </a:r>
            <a:endParaRPr lang="zh-CN" altLang="en-US" sz="2400">
              <a:latin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6133"/>
                                        </p:tgtEl>
                                        <p:attrNameLst>
                                          <p:attrName>style.visibility</p:attrName>
                                        </p:attrNameLst>
                                      </p:cBhvr>
                                      <p:to>
                                        <p:strVal val="visible"/>
                                      </p:to>
                                    </p:set>
                                    <p:animEffect transition="in" filter="blinds(horizontal)">
                                      <p:cBhvr>
                                        <p:cTn id="7" dur="500"/>
                                        <p:tgtEl>
                                          <p:spTgt spid="1761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6132">
                                            <p:txEl>
                                              <p:pRg st="0" end="0"/>
                                            </p:txEl>
                                          </p:spTgt>
                                        </p:tgtEl>
                                        <p:attrNameLst>
                                          <p:attrName>style.visibility</p:attrName>
                                        </p:attrNameLst>
                                      </p:cBhvr>
                                      <p:to>
                                        <p:strVal val="visible"/>
                                      </p:to>
                                    </p:set>
                                    <p:animEffect transition="in" filter="wipe(left)">
                                      <p:cBhvr>
                                        <p:cTn id="12" dur="500"/>
                                        <p:tgtEl>
                                          <p:spTgt spid="176132">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6130">
                                            <p:txEl>
                                              <p:pRg st="0" end="0"/>
                                            </p:txEl>
                                          </p:spTgt>
                                        </p:tgtEl>
                                        <p:attrNameLst>
                                          <p:attrName>style.visibility</p:attrName>
                                        </p:attrNameLst>
                                      </p:cBhvr>
                                      <p:to>
                                        <p:strVal val="visible"/>
                                      </p:to>
                                    </p:set>
                                    <p:animEffect transition="in" filter="wipe(left)">
                                      <p:cBhvr>
                                        <p:cTn id="17" dur="500"/>
                                        <p:tgtEl>
                                          <p:spTgt spid="176130">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6131">
                                            <p:txEl>
                                              <p:pRg st="0" end="0"/>
                                            </p:txEl>
                                          </p:spTgt>
                                        </p:tgtEl>
                                        <p:attrNameLst>
                                          <p:attrName>style.visibility</p:attrName>
                                        </p:attrNameLst>
                                      </p:cBhvr>
                                      <p:to>
                                        <p:strVal val="visible"/>
                                      </p:to>
                                    </p:set>
                                    <p:animEffect transition="in" filter="wipe(left)">
                                      <p:cBhvr>
                                        <p:cTn id="22" dur="500"/>
                                        <p:tgtEl>
                                          <p:spTgt spid="1761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0" grpId="0" build="p" autoUpdateAnimBg="0"/>
      <p:bldP spid="176131" grpId="0" build="p" autoUpdateAnimBg="0"/>
      <p:bldP spid="176132" grpId="0" build="p" autoUpdateAnimBg="0"/>
      <p:bldP spid="176133" grpId="0" bldLvl="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2">
            <a:extLst>
              <a:ext uri="{FF2B5EF4-FFF2-40B4-BE49-F238E27FC236}">
                <a16:creationId xmlns:a16="http://schemas.microsoft.com/office/drawing/2014/main" id="{CC749A9D-A256-45BE-9B48-72D150A1FF51}"/>
              </a:ext>
            </a:extLst>
          </p:cNvPr>
          <p:cNvSpPr txBox="1">
            <a:spLocks noChangeArrowheads="1"/>
          </p:cNvSpPr>
          <p:nvPr/>
        </p:nvSpPr>
        <p:spPr bwMode="auto">
          <a:xfrm>
            <a:off x="468313" y="261938"/>
            <a:ext cx="3481387"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b="1">
                <a:latin typeface="Arial" panose="020B0604020202020204" pitchFamily="34" charset="0"/>
                <a:ea typeface="楷体_GB2312" pitchFamily="49" charset="-122"/>
              </a:rPr>
              <a:t>二、电磁学理论框架 </a:t>
            </a:r>
            <a:endParaRPr lang="zh-CN" altLang="en-US" sz="2800">
              <a:latin typeface="Arial" panose="020B0604020202020204" pitchFamily="34" charset="0"/>
            </a:endParaRPr>
          </a:p>
        </p:txBody>
      </p:sp>
      <p:sp>
        <p:nvSpPr>
          <p:cNvPr id="177155" name="Text Box 3">
            <a:extLst>
              <a:ext uri="{FF2B5EF4-FFF2-40B4-BE49-F238E27FC236}">
                <a16:creationId xmlns:a16="http://schemas.microsoft.com/office/drawing/2014/main" id="{3198FA2E-B733-4033-8860-A2A39E51932B}"/>
              </a:ext>
            </a:extLst>
          </p:cNvPr>
          <p:cNvSpPr txBox="1">
            <a:spLocks noChangeArrowheads="1"/>
          </p:cNvSpPr>
          <p:nvPr/>
        </p:nvSpPr>
        <p:spPr bwMode="auto">
          <a:xfrm>
            <a:off x="1616075" y="3429000"/>
            <a:ext cx="609600"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b="1">
                <a:solidFill>
                  <a:schemeClr val="hlink"/>
                </a:solidFill>
                <a:latin typeface="Arial" panose="020B0604020202020204" pitchFamily="34" charset="0"/>
              </a:rPr>
              <a:t>电磁学</a:t>
            </a:r>
          </a:p>
        </p:txBody>
      </p:sp>
      <p:sp>
        <p:nvSpPr>
          <p:cNvPr id="177156" name="AutoShape 4">
            <a:extLst>
              <a:ext uri="{FF2B5EF4-FFF2-40B4-BE49-F238E27FC236}">
                <a16:creationId xmlns:a16="http://schemas.microsoft.com/office/drawing/2014/main" id="{8E82D441-F5EF-473D-807C-928784DBD1E7}"/>
              </a:ext>
            </a:extLst>
          </p:cNvPr>
          <p:cNvSpPr>
            <a:spLocks/>
          </p:cNvSpPr>
          <p:nvPr/>
        </p:nvSpPr>
        <p:spPr bwMode="auto">
          <a:xfrm flipH="1">
            <a:off x="2244725" y="2959100"/>
            <a:ext cx="360363" cy="2157413"/>
          </a:xfrm>
          <a:prstGeom prst="rightBrace">
            <a:avLst>
              <a:gd name="adj1" fmla="val 49890"/>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170" tIns="46990" rIns="90170" bIns="46990"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endParaRPr lang="zh-CN" altLang="zh-CN" sz="1800">
              <a:solidFill>
                <a:schemeClr val="hlink"/>
              </a:solidFill>
              <a:latin typeface="Arial" panose="020B0604020202020204" pitchFamily="34" charset="0"/>
            </a:endParaRPr>
          </a:p>
        </p:txBody>
      </p:sp>
      <p:sp>
        <p:nvSpPr>
          <p:cNvPr id="177157" name="Text Box 5">
            <a:extLst>
              <a:ext uri="{FF2B5EF4-FFF2-40B4-BE49-F238E27FC236}">
                <a16:creationId xmlns:a16="http://schemas.microsoft.com/office/drawing/2014/main" id="{388F9913-B7E1-4957-98AF-0FCE51A638F4}"/>
              </a:ext>
            </a:extLst>
          </p:cNvPr>
          <p:cNvSpPr txBox="1">
            <a:spLocks noChangeArrowheads="1"/>
          </p:cNvSpPr>
          <p:nvPr/>
        </p:nvSpPr>
        <p:spPr bwMode="auto">
          <a:xfrm>
            <a:off x="2640013" y="2620963"/>
            <a:ext cx="538162"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b="1">
                <a:solidFill>
                  <a:srgbClr val="FF0000"/>
                </a:solidFill>
                <a:latin typeface="Arial" panose="020B0604020202020204" pitchFamily="34" charset="0"/>
              </a:rPr>
              <a:t>场</a:t>
            </a:r>
          </a:p>
        </p:txBody>
      </p:sp>
      <p:sp>
        <p:nvSpPr>
          <p:cNvPr id="177158" name="Text Box 6">
            <a:extLst>
              <a:ext uri="{FF2B5EF4-FFF2-40B4-BE49-F238E27FC236}">
                <a16:creationId xmlns:a16="http://schemas.microsoft.com/office/drawing/2014/main" id="{B400293A-2220-40D9-BB4D-86B0EE733990}"/>
              </a:ext>
            </a:extLst>
          </p:cNvPr>
          <p:cNvSpPr txBox="1">
            <a:spLocks noChangeArrowheads="1"/>
          </p:cNvSpPr>
          <p:nvPr/>
        </p:nvSpPr>
        <p:spPr bwMode="auto">
          <a:xfrm>
            <a:off x="2693988" y="4900613"/>
            <a:ext cx="5397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a:solidFill>
                  <a:srgbClr val="00CC00"/>
                </a:solidFill>
                <a:latin typeface="Arial" panose="020B0604020202020204" pitchFamily="34" charset="0"/>
              </a:rPr>
              <a:t>路</a:t>
            </a:r>
          </a:p>
        </p:txBody>
      </p:sp>
      <p:sp>
        <p:nvSpPr>
          <p:cNvPr id="177159" name="AutoShape 7">
            <a:extLst>
              <a:ext uri="{FF2B5EF4-FFF2-40B4-BE49-F238E27FC236}">
                <a16:creationId xmlns:a16="http://schemas.microsoft.com/office/drawing/2014/main" id="{E88AB731-E915-473A-B4D0-108874D69848}"/>
              </a:ext>
            </a:extLst>
          </p:cNvPr>
          <p:cNvSpPr>
            <a:spLocks/>
          </p:cNvSpPr>
          <p:nvPr/>
        </p:nvSpPr>
        <p:spPr bwMode="auto">
          <a:xfrm flipH="1">
            <a:off x="3108325" y="1949450"/>
            <a:ext cx="360363" cy="1939925"/>
          </a:xfrm>
          <a:prstGeom prst="rightBrace">
            <a:avLst>
              <a:gd name="adj1" fmla="val 44860"/>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170" tIns="46990" rIns="90170" bIns="46990"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endParaRPr lang="zh-CN" altLang="zh-CN" sz="1800">
              <a:solidFill>
                <a:srgbClr val="FF0000"/>
              </a:solidFill>
              <a:latin typeface="Arial" panose="020B0604020202020204" pitchFamily="34" charset="0"/>
            </a:endParaRPr>
          </a:p>
        </p:txBody>
      </p:sp>
      <p:sp>
        <p:nvSpPr>
          <p:cNvPr id="177160" name="AutoShape 8">
            <a:extLst>
              <a:ext uri="{FF2B5EF4-FFF2-40B4-BE49-F238E27FC236}">
                <a16:creationId xmlns:a16="http://schemas.microsoft.com/office/drawing/2014/main" id="{CA512616-CBB4-4D10-ADF2-23F25696070C}"/>
              </a:ext>
            </a:extLst>
          </p:cNvPr>
          <p:cNvSpPr>
            <a:spLocks/>
          </p:cNvSpPr>
          <p:nvPr/>
        </p:nvSpPr>
        <p:spPr bwMode="auto">
          <a:xfrm flipH="1">
            <a:off x="3163888" y="4656138"/>
            <a:ext cx="377825" cy="1036637"/>
          </a:xfrm>
          <a:prstGeom prst="rightBrace">
            <a:avLst>
              <a:gd name="adj1" fmla="val 22864"/>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170" tIns="46990" rIns="90170" bIns="46990"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endParaRPr lang="zh-CN" altLang="zh-CN" sz="1800">
              <a:solidFill>
                <a:srgbClr val="FF0000"/>
              </a:solidFill>
              <a:latin typeface="Arial" panose="020B0604020202020204" pitchFamily="34" charset="0"/>
            </a:endParaRPr>
          </a:p>
        </p:txBody>
      </p:sp>
      <p:sp>
        <p:nvSpPr>
          <p:cNvPr id="177161" name="Text Box 9">
            <a:extLst>
              <a:ext uri="{FF2B5EF4-FFF2-40B4-BE49-F238E27FC236}">
                <a16:creationId xmlns:a16="http://schemas.microsoft.com/office/drawing/2014/main" id="{750BF1ED-DBCD-4E4C-9377-061A6440C199}"/>
              </a:ext>
            </a:extLst>
          </p:cNvPr>
          <p:cNvSpPr txBox="1">
            <a:spLocks noChangeArrowheads="1"/>
          </p:cNvSpPr>
          <p:nvPr/>
        </p:nvSpPr>
        <p:spPr bwMode="auto">
          <a:xfrm>
            <a:off x="3446463" y="1698625"/>
            <a:ext cx="7921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b="1">
                <a:solidFill>
                  <a:srgbClr val="FF0000"/>
                </a:solidFill>
                <a:latin typeface="Arial" panose="020B0604020202020204" pitchFamily="34" charset="0"/>
              </a:rPr>
              <a:t>恒定</a:t>
            </a:r>
          </a:p>
        </p:txBody>
      </p:sp>
      <p:sp>
        <p:nvSpPr>
          <p:cNvPr id="177162" name="Text Box 10">
            <a:extLst>
              <a:ext uri="{FF2B5EF4-FFF2-40B4-BE49-F238E27FC236}">
                <a16:creationId xmlns:a16="http://schemas.microsoft.com/office/drawing/2014/main" id="{D1DF1DDB-2CD9-4136-A136-21585153EBB8}"/>
              </a:ext>
            </a:extLst>
          </p:cNvPr>
          <p:cNvSpPr txBox="1">
            <a:spLocks noChangeArrowheads="1"/>
          </p:cNvSpPr>
          <p:nvPr/>
        </p:nvSpPr>
        <p:spPr bwMode="auto">
          <a:xfrm>
            <a:off x="3422650" y="3616325"/>
            <a:ext cx="7921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b="1">
                <a:solidFill>
                  <a:srgbClr val="00CC00"/>
                </a:solidFill>
                <a:latin typeface="Arial" panose="020B0604020202020204" pitchFamily="34" charset="0"/>
              </a:rPr>
              <a:t>时变</a:t>
            </a:r>
          </a:p>
        </p:txBody>
      </p:sp>
      <p:sp>
        <p:nvSpPr>
          <p:cNvPr id="177163" name="Text Box 11">
            <a:extLst>
              <a:ext uri="{FF2B5EF4-FFF2-40B4-BE49-F238E27FC236}">
                <a16:creationId xmlns:a16="http://schemas.microsoft.com/office/drawing/2014/main" id="{A28058C4-7FDA-4C6D-9FA6-840416FA090F}"/>
              </a:ext>
            </a:extLst>
          </p:cNvPr>
          <p:cNvSpPr txBox="1">
            <a:spLocks noChangeArrowheads="1"/>
          </p:cNvSpPr>
          <p:nvPr/>
        </p:nvSpPr>
        <p:spPr bwMode="auto">
          <a:xfrm>
            <a:off x="3478213" y="4387850"/>
            <a:ext cx="7921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b="1">
                <a:solidFill>
                  <a:srgbClr val="FF0000"/>
                </a:solidFill>
                <a:latin typeface="Arial" panose="020B0604020202020204" pitchFamily="34" charset="0"/>
              </a:rPr>
              <a:t>直流</a:t>
            </a:r>
          </a:p>
        </p:txBody>
      </p:sp>
      <p:sp>
        <p:nvSpPr>
          <p:cNvPr id="177164" name="Text Box 12">
            <a:extLst>
              <a:ext uri="{FF2B5EF4-FFF2-40B4-BE49-F238E27FC236}">
                <a16:creationId xmlns:a16="http://schemas.microsoft.com/office/drawing/2014/main" id="{8820F0D8-E9AB-477B-AE4D-C905CA3D9E78}"/>
              </a:ext>
            </a:extLst>
          </p:cNvPr>
          <p:cNvSpPr txBox="1">
            <a:spLocks noChangeArrowheads="1"/>
          </p:cNvSpPr>
          <p:nvPr/>
        </p:nvSpPr>
        <p:spPr bwMode="auto">
          <a:xfrm>
            <a:off x="3462338" y="5448300"/>
            <a:ext cx="7921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b="1">
                <a:solidFill>
                  <a:srgbClr val="00CC00"/>
                </a:solidFill>
                <a:latin typeface="Arial" panose="020B0604020202020204" pitchFamily="34" charset="0"/>
              </a:rPr>
              <a:t>交流</a:t>
            </a:r>
          </a:p>
        </p:txBody>
      </p:sp>
      <p:sp>
        <p:nvSpPr>
          <p:cNvPr id="177165" name="AutoShape 13">
            <a:extLst>
              <a:ext uri="{FF2B5EF4-FFF2-40B4-BE49-F238E27FC236}">
                <a16:creationId xmlns:a16="http://schemas.microsoft.com/office/drawing/2014/main" id="{2C860317-866E-4FB5-B271-EE5E74F102AA}"/>
              </a:ext>
            </a:extLst>
          </p:cNvPr>
          <p:cNvSpPr>
            <a:spLocks/>
          </p:cNvSpPr>
          <p:nvPr/>
        </p:nvSpPr>
        <p:spPr bwMode="auto">
          <a:xfrm flipH="1">
            <a:off x="4189413" y="1443038"/>
            <a:ext cx="215900" cy="1008062"/>
          </a:xfrm>
          <a:prstGeom prst="rightBrace">
            <a:avLst>
              <a:gd name="adj1" fmla="val 38909"/>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170" tIns="46990" rIns="90170" bIns="46990"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endParaRPr lang="zh-CN" altLang="zh-CN" sz="1800">
              <a:solidFill>
                <a:srgbClr val="FF0000"/>
              </a:solidFill>
              <a:latin typeface="Arial" panose="020B0604020202020204" pitchFamily="34" charset="0"/>
            </a:endParaRPr>
          </a:p>
        </p:txBody>
      </p:sp>
      <p:sp>
        <p:nvSpPr>
          <p:cNvPr id="177166" name="Text Box 14">
            <a:extLst>
              <a:ext uri="{FF2B5EF4-FFF2-40B4-BE49-F238E27FC236}">
                <a16:creationId xmlns:a16="http://schemas.microsoft.com/office/drawing/2014/main" id="{9CF68414-B0F6-42AE-B830-503F10E23C81}"/>
              </a:ext>
            </a:extLst>
          </p:cNvPr>
          <p:cNvSpPr txBox="1">
            <a:spLocks noChangeArrowheads="1"/>
          </p:cNvSpPr>
          <p:nvPr/>
        </p:nvSpPr>
        <p:spPr bwMode="auto">
          <a:xfrm>
            <a:off x="4362450" y="1179513"/>
            <a:ext cx="7921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b="1">
                <a:solidFill>
                  <a:srgbClr val="FF0000"/>
                </a:solidFill>
                <a:latin typeface="Arial" panose="020B0604020202020204" pitchFamily="34" charset="0"/>
              </a:rPr>
              <a:t>电场</a:t>
            </a:r>
          </a:p>
        </p:txBody>
      </p:sp>
      <p:sp>
        <p:nvSpPr>
          <p:cNvPr id="177167" name="Text Box 15">
            <a:extLst>
              <a:ext uri="{FF2B5EF4-FFF2-40B4-BE49-F238E27FC236}">
                <a16:creationId xmlns:a16="http://schemas.microsoft.com/office/drawing/2014/main" id="{904782FA-E8F7-49BA-9F23-9630159FC71C}"/>
              </a:ext>
            </a:extLst>
          </p:cNvPr>
          <p:cNvSpPr txBox="1">
            <a:spLocks noChangeArrowheads="1"/>
          </p:cNvSpPr>
          <p:nvPr/>
        </p:nvSpPr>
        <p:spPr bwMode="auto">
          <a:xfrm>
            <a:off x="4411663" y="2235200"/>
            <a:ext cx="7921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b="1">
                <a:solidFill>
                  <a:srgbClr val="00CC00"/>
                </a:solidFill>
                <a:latin typeface="Arial" panose="020B0604020202020204" pitchFamily="34" charset="0"/>
              </a:rPr>
              <a:t>磁场</a:t>
            </a:r>
          </a:p>
        </p:txBody>
      </p:sp>
      <p:sp>
        <p:nvSpPr>
          <p:cNvPr id="177168" name="AutoShape 16">
            <a:extLst>
              <a:ext uri="{FF2B5EF4-FFF2-40B4-BE49-F238E27FC236}">
                <a16:creationId xmlns:a16="http://schemas.microsoft.com/office/drawing/2014/main" id="{B2FEF00D-405A-4718-AD31-BCAFBBE7CA92}"/>
              </a:ext>
            </a:extLst>
          </p:cNvPr>
          <p:cNvSpPr>
            <a:spLocks/>
          </p:cNvSpPr>
          <p:nvPr/>
        </p:nvSpPr>
        <p:spPr bwMode="auto">
          <a:xfrm flipH="1">
            <a:off x="4244975" y="3363913"/>
            <a:ext cx="215900" cy="1008062"/>
          </a:xfrm>
          <a:prstGeom prst="rightBrace">
            <a:avLst>
              <a:gd name="adj1" fmla="val 38909"/>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170" tIns="46990" rIns="90170" bIns="46990"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endParaRPr lang="zh-CN" altLang="zh-CN" sz="1800">
              <a:solidFill>
                <a:srgbClr val="FF0000"/>
              </a:solidFill>
              <a:latin typeface="Arial" panose="020B0604020202020204" pitchFamily="34" charset="0"/>
            </a:endParaRPr>
          </a:p>
        </p:txBody>
      </p:sp>
      <p:sp>
        <p:nvSpPr>
          <p:cNvPr id="177169" name="Text Box 17">
            <a:extLst>
              <a:ext uri="{FF2B5EF4-FFF2-40B4-BE49-F238E27FC236}">
                <a16:creationId xmlns:a16="http://schemas.microsoft.com/office/drawing/2014/main" id="{1B7DDB36-AF1B-4CDD-BAB4-858510074063}"/>
              </a:ext>
            </a:extLst>
          </p:cNvPr>
          <p:cNvSpPr txBox="1">
            <a:spLocks noChangeArrowheads="1"/>
          </p:cNvSpPr>
          <p:nvPr/>
        </p:nvSpPr>
        <p:spPr bwMode="auto">
          <a:xfrm>
            <a:off x="4418013" y="3100388"/>
            <a:ext cx="1401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b="1">
                <a:solidFill>
                  <a:srgbClr val="00CC00"/>
                </a:solidFill>
                <a:latin typeface="Arial" panose="020B0604020202020204" pitchFamily="34" charset="0"/>
              </a:rPr>
              <a:t>电磁感应</a:t>
            </a:r>
          </a:p>
        </p:txBody>
      </p:sp>
      <p:sp>
        <p:nvSpPr>
          <p:cNvPr id="177170" name="Text Box 18">
            <a:extLst>
              <a:ext uri="{FF2B5EF4-FFF2-40B4-BE49-F238E27FC236}">
                <a16:creationId xmlns:a16="http://schemas.microsoft.com/office/drawing/2014/main" id="{1D1FC0A6-C733-40F1-8739-B78047D6A0DD}"/>
              </a:ext>
            </a:extLst>
          </p:cNvPr>
          <p:cNvSpPr txBox="1">
            <a:spLocks noChangeArrowheads="1"/>
          </p:cNvSpPr>
          <p:nvPr/>
        </p:nvSpPr>
        <p:spPr bwMode="auto">
          <a:xfrm>
            <a:off x="4402138" y="4160838"/>
            <a:ext cx="10969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b="1">
                <a:solidFill>
                  <a:srgbClr val="008080"/>
                </a:solidFill>
                <a:latin typeface="Arial" panose="020B0604020202020204" pitchFamily="34" charset="0"/>
              </a:rPr>
              <a:t>电磁波</a:t>
            </a:r>
          </a:p>
        </p:txBody>
      </p:sp>
      <p:sp>
        <p:nvSpPr>
          <p:cNvPr id="177171" name="AutoShape 19">
            <a:extLst>
              <a:ext uri="{FF2B5EF4-FFF2-40B4-BE49-F238E27FC236}">
                <a16:creationId xmlns:a16="http://schemas.microsoft.com/office/drawing/2014/main" id="{367CBDBC-1935-4F90-B2FA-10D84D475FB6}"/>
              </a:ext>
            </a:extLst>
          </p:cNvPr>
          <p:cNvSpPr>
            <a:spLocks/>
          </p:cNvSpPr>
          <p:nvPr/>
        </p:nvSpPr>
        <p:spPr bwMode="auto">
          <a:xfrm flipH="1">
            <a:off x="5176838" y="1014413"/>
            <a:ext cx="163512" cy="846137"/>
          </a:xfrm>
          <a:prstGeom prst="rightBrace">
            <a:avLst>
              <a:gd name="adj1" fmla="val 43123"/>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170" tIns="46990" rIns="90170" bIns="46990"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endParaRPr lang="zh-CN" altLang="zh-CN" sz="1800">
              <a:solidFill>
                <a:srgbClr val="FF0000"/>
              </a:solidFill>
              <a:latin typeface="Arial" panose="020B0604020202020204" pitchFamily="34" charset="0"/>
            </a:endParaRPr>
          </a:p>
        </p:txBody>
      </p:sp>
      <p:sp>
        <p:nvSpPr>
          <p:cNvPr id="177172" name="AutoShape 20">
            <a:extLst>
              <a:ext uri="{FF2B5EF4-FFF2-40B4-BE49-F238E27FC236}">
                <a16:creationId xmlns:a16="http://schemas.microsoft.com/office/drawing/2014/main" id="{ECB7BD2A-C819-442C-BBF2-AB03096DFA98}"/>
              </a:ext>
            </a:extLst>
          </p:cNvPr>
          <p:cNvSpPr>
            <a:spLocks/>
          </p:cNvSpPr>
          <p:nvPr/>
        </p:nvSpPr>
        <p:spPr bwMode="auto">
          <a:xfrm flipH="1">
            <a:off x="5160963" y="2093913"/>
            <a:ext cx="161925" cy="827087"/>
          </a:xfrm>
          <a:prstGeom prst="rightBrace">
            <a:avLst>
              <a:gd name="adj1" fmla="val 42565"/>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170" tIns="46990" rIns="90170" bIns="46990"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endParaRPr lang="zh-CN" altLang="zh-CN" sz="1800">
              <a:solidFill>
                <a:srgbClr val="FF0000"/>
              </a:solidFill>
              <a:latin typeface="Arial" panose="020B0604020202020204" pitchFamily="34" charset="0"/>
            </a:endParaRPr>
          </a:p>
        </p:txBody>
      </p:sp>
      <p:sp>
        <p:nvSpPr>
          <p:cNvPr id="177173" name="Text Box 21">
            <a:extLst>
              <a:ext uri="{FF2B5EF4-FFF2-40B4-BE49-F238E27FC236}">
                <a16:creationId xmlns:a16="http://schemas.microsoft.com/office/drawing/2014/main" id="{0E2533E2-11FC-44D5-87C0-E420DD0882E3}"/>
              </a:ext>
            </a:extLst>
          </p:cNvPr>
          <p:cNvSpPr txBox="1">
            <a:spLocks noChangeArrowheads="1"/>
          </p:cNvSpPr>
          <p:nvPr/>
        </p:nvSpPr>
        <p:spPr bwMode="auto">
          <a:xfrm>
            <a:off x="5278438" y="733425"/>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b="1">
                <a:solidFill>
                  <a:srgbClr val="FF6600"/>
                </a:solidFill>
                <a:latin typeface="Arial" panose="020B0604020202020204" pitchFamily="34" charset="0"/>
              </a:rPr>
              <a:t>真空</a:t>
            </a:r>
          </a:p>
        </p:txBody>
      </p:sp>
      <p:sp>
        <p:nvSpPr>
          <p:cNvPr id="177174" name="Text Box 22">
            <a:extLst>
              <a:ext uri="{FF2B5EF4-FFF2-40B4-BE49-F238E27FC236}">
                <a16:creationId xmlns:a16="http://schemas.microsoft.com/office/drawing/2014/main" id="{8F5FE26E-F3D4-4654-9CE3-7C6CB9674643}"/>
              </a:ext>
            </a:extLst>
          </p:cNvPr>
          <p:cNvSpPr txBox="1">
            <a:spLocks noChangeArrowheads="1"/>
          </p:cNvSpPr>
          <p:nvPr/>
        </p:nvSpPr>
        <p:spPr bwMode="auto">
          <a:xfrm>
            <a:off x="5262563" y="1577975"/>
            <a:ext cx="7921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b="1">
                <a:solidFill>
                  <a:srgbClr val="008080"/>
                </a:solidFill>
                <a:latin typeface="Arial" panose="020B0604020202020204" pitchFamily="34" charset="0"/>
              </a:rPr>
              <a:t>介质</a:t>
            </a:r>
          </a:p>
        </p:txBody>
      </p:sp>
      <p:sp>
        <p:nvSpPr>
          <p:cNvPr id="177175" name="Text Box 23">
            <a:extLst>
              <a:ext uri="{FF2B5EF4-FFF2-40B4-BE49-F238E27FC236}">
                <a16:creationId xmlns:a16="http://schemas.microsoft.com/office/drawing/2014/main" id="{5C19B86C-4517-4C50-A612-D3D311DEF837}"/>
              </a:ext>
            </a:extLst>
          </p:cNvPr>
          <p:cNvSpPr txBox="1">
            <a:spLocks noChangeArrowheads="1"/>
          </p:cNvSpPr>
          <p:nvPr/>
        </p:nvSpPr>
        <p:spPr bwMode="auto">
          <a:xfrm>
            <a:off x="5262563" y="1936750"/>
            <a:ext cx="7921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b="1">
                <a:solidFill>
                  <a:srgbClr val="FF6600"/>
                </a:solidFill>
                <a:latin typeface="Arial" panose="020B0604020202020204" pitchFamily="34" charset="0"/>
              </a:rPr>
              <a:t>真空</a:t>
            </a:r>
          </a:p>
        </p:txBody>
      </p:sp>
      <p:sp>
        <p:nvSpPr>
          <p:cNvPr id="177176" name="Text Box 24">
            <a:extLst>
              <a:ext uri="{FF2B5EF4-FFF2-40B4-BE49-F238E27FC236}">
                <a16:creationId xmlns:a16="http://schemas.microsoft.com/office/drawing/2014/main" id="{6A4BB392-953F-477A-BF9F-193D30A9C778}"/>
              </a:ext>
            </a:extLst>
          </p:cNvPr>
          <p:cNvSpPr txBox="1">
            <a:spLocks noChangeArrowheads="1"/>
          </p:cNvSpPr>
          <p:nvPr/>
        </p:nvSpPr>
        <p:spPr bwMode="auto">
          <a:xfrm>
            <a:off x="5246688" y="2636838"/>
            <a:ext cx="7921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b="1">
                <a:solidFill>
                  <a:srgbClr val="008080"/>
                </a:solidFill>
                <a:latin typeface="Arial" panose="020B0604020202020204" pitchFamily="34" charset="0"/>
              </a:rPr>
              <a:t>介质</a:t>
            </a:r>
          </a:p>
        </p:txBody>
      </p:sp>
      <p:sp>
        <p:nvSpPr>
          <p:cNvPr id="177177" name="Text Box 25">
            <a:extLst>
              <a:ext uri="{FF2B5EF4-FFF2-40B4-BE49-F238E27FC236}">
                <a16:creationId xmlns:a16="http://schemas.microsoft.com/office/drawing/2014/main" id="{3C7A473D-25BF-4E16-87A0-07C806420565}"/>
              </a:ext>
            </a:extLst>
          </p:cNvPr>
          <p:cNvSpPr txBox="1">
            <a:spLocks noChangeArrowheads="1"/>
          </p:cNvSpPr>
          <p:nvPr/>
        </p:nvSpPr>
        <p:spPr bwMode="auto">
          <a:xfrm>
            <a:off x="6008688" y="3429000"/>
            <a:ext cx="549275" cy="10064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b="1">
                <a:latin typeface="Arial" panose="020B0604020202020204" pitchFamily="34" charset="0"/>
              </a:rPr>
              <a:t>相对论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7155"/>
                                        </p:tgtEl>
                                        <p:attrNameLst>
                                          <p:attrName>style.visibility</p:attrName>
                                        </p:attrNameLst>
                                      </p:cBhvr>
                                      <p:to>
                                        <p:strVal val="visible"/>
                                      </p:to>
                                    </p:set>
                                    <p:anim calcmode="lin" valueType="num">
                                      <p:cBhvr additive="base">
                                        <p:cTn id="7" dur="500" fill="hold"/>
                                        <p:tgtEl>
                                          <p:spTgt spid="177155"/>
                                        </p:tgtEl>
                                        <p:attrNameLst>
                                          <p:attrName>ppt_x</p:attrName>
                                        </p:attrNameLst>
                                      </p:cBhvr>
                                      <p:tavLst>
                                        <p:tav tm="0">
                                          <p:val>
                                            <p:strVal val="#ppt_x"/>
                                          </p:val>
                                        </p:tav>
                                        <p:tav tm="100000">
                                          <p:val>
                                            <p:strVal val="#ppt_x"/>
                                          </p:val>
                                        </p:tav>
                                      </p:tavLst>
                                    </p:anim>
                                    <p:anim calcmode="lin" valueType="num">
                                      <p:cBhvr additive="base">
                                        <p:cTn id="8" dur="500" fill="hold"/>
                                        <p:tgtEl>
                                          <p:spTgt spid="17715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7156"/>
                                        </p:tgtEl>
                                        <p:attrNameLst>
                                          <p:attrName>style.visibility</p:attrName>
                                        </p:attrNameLst>
                                      </p:cBhvr>
                                      <p:to>
                                        <p:strVal val="visible"/>
                                      </p:to>
                                    </p:set>
                                    <p:anim calcmode="lin" valueType="num">
                                      <p:cBhvr additive="base">
                                        <p:cTn id="11" dur="500" fill="hold"/>
                                        <p:tgtEl>
                                          <p:spTgt spid="177156"/>
                                        </p:tgtEl>
                                        <p:attrNameLst>
                                          <p:attrName>ppt_x</p:attrName>
                                        </p:attrNameLst>
                                      </p:cBhvr>
                                      <p:tavLst>
                                        <p:tav tm="0">
                                          <p:val>
                                            <p:strVal val="#ppt_x"/>
                                          </p:val>
                                        </p:tav>
                                        <p:tav tm="100000">
                                          <p:val>
                                            <p:strVal val="#ppt_x"/>
                                          </p:val>
                                        </p:tav>
                                      </p:tavLst>
                                    </p:anim>
                                    <p:anim calcmode="lin" valueType="num">
                                      <p:cBhvr additive="base">
                                        <p:cTn id="12" dur="500" fill="hold"/>
                                        <p:tgtEl>
                                          <p:spTgt spid="17715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77157"/>
                                        </p:tgtEl>
                                        <p:attrNameLst>
                                          <p:attrName>style.visibility</p:attrName>
                                        </p:attrNameLst>
                                      </p:cBhvr>
                                      <p:to>
                                        <p:strVal val="visible"/>
                                      </p:to>
                                    </p:set>
                                    <p:anim calcmode="lin" valueType="num">
                                      <p:cBhvr additive="base">
                                        <p:cTn id="15" dur="500" fill="hold"/>
                                        <p:tgtEl>
                                          <p:spTgt spid="177157"/>
                                        </p:tgtEl>
                                        <p:attrNameLst>
                                          <p:attrName>ppt_x</p:attrName>
                                        </p:attrNameLst>
                                      </p:cBhvr>
                                      <p:tavLst>
                                        <p:tav tm="0">
                                          <p:val>
                                            <p:strVal val="#ppt_x"/>
                                          </p:val>
                                        </p:tav>
                                        <p:tav tm="100000">
                                          <p:val>
                                            <p:strVal val="#ppt_x"/>
                                          </p:val>
                                        </p:tav>
                                      </p:tavLst>
                                    </p:anim>
                                    <p:anim calcmode="lin" valueType="num">
                                      <p:cBhvr additive="base">
                                        <p:cTn id="16" dur="500" fill="hold"/>
                                        <p:tgtEl>
                                          <p:spTgt spid="17715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77158"/>
                                        </p:tgtEl>
                                        <p:attrNameLst>
                                          <p:attrName>style.visibility</p:attrName>
                                        </p:attrNameLst>
                                      </p:cBhvr>
                                      <p:to>
                                        <p:strVal val="visible"/>
                                      </p:to>
                                    </p:set>
                                    <p:anim calcmode="lin" valueType="num">
                                      <p:cBhvr additive="base">
                                        <p:cTn id="19" dur="500" fill="hold"/>
                                        <p:tgtEl>
                                          <p:spTgt spid="177158"/>
                                        </p:tgtEl>
                                        <p:attrNameLst>
                                          <p:attrName>ppt_x</p:attrName>
                                        </p:attrNameLst>
                                      </p:cBhvr>
                                      <p:tavLst>
                                        <p:tav tm="0">
                                          <p:val>
                                            <p:strVal val="#ppt_x"/>
                                          </p:val>
                                        </p:tav>
                                        <p:tav tm="100000">
                                          <p:val>
                                            <p:strVal val="#ppt_x"/>
                                          </p:val>
                                        </p:tav>
                                      </p:tavLst>
                                    </p:anim>
                                    <p:anim calcmode="lin" valueType="num">
                                      <p:cBhvr additive="base">
                                        <p:cTn id="20" dur="500" fill="hold"/>
                                        <p:tgtEl>
                                          <p:spTgt spid="17715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77159"/>
                                        </p:tgtEl>
                                        <p:attrNameLst>
                                          <p:attrName>style.visibility</p:attrName>
                                        </p:attrNameLst>
                                      </p:cBhvr>
                                      <p:to>
                                        <p:strVal val="visible"/>
                                      </p:to>
                                    </p:set>
                                    <p:anim calcmode="lin" valueType="num">
                                      <p:cBhvr additive="base">
                                        <p:cTn id="23" dur="500" fill="hold"/>
                                        <p:tgtEl>
                                          <p:spTgt spid="177159"/>
                                        </p:tgtEl>
                                        <p:attrNameLst>
                                          <p:attrName>ppt_x</p:attrName>
                                        </p:attrNameLst>
                                      </p:cBhvr>
                                      <p:tavLst>
                                        <p:tav tm="0">
                                          <p:val>
                                            <p:strVal val="#ppt_x"/>
                                          </p:val>
                                        </p:tav>
                                        <p:tav tm="100000">
                                          <p:val>
                                            <p:strVal val="#ppt_x"/>
                                          </p:val>
                                        </p:tav>
                                      </p:tavLst>
                                    </p:anim>
                                    <p:anim calcmode="lin" valueType="num">
                                      <p:cBhvr additive="base">
                                        <p:cTn id="24" dur="500" fill="hold"/>
                                        <p:tgtEl>
                                          <p:spTgt spid="17715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77160"/>
                                        </p:tgtEl>
                                        <p:attrNameLst>
                                          <p:attrName>style.visibility</p:attrName>
                                        </p:attrNameLst>
                                      </p:cBhvr>
                                      <p:to>
                                        <p:strVal val="visible"/>
                                      </p:to>
                                    </p:set>
                                    <p:anim calcmode="lin" valueType="num">
                                      <p:cBhvr additive="base">
                                        <p:cTn id="27" dur="500" fill="hold"/>
                                        <p:tgtEl>
                                          <p:spTgt spid="177160"/>
                                        </p:tgtEl>
                                        <p:attrNameLst>
                                          <p:attrName>ppt_x</p:attrName>
                                        </p:attrNameLst>
                                      </p:cBhvr>
                                      <p:tavLst>
                                        <p:tav tm="0">
                                          <p:val>
                                            <p:strVal val="#ppt_x"/>
                                          </p:val>
                                        </p:tav>
                                        <p:tav tm="100000">
                                          <p:val>
                                            <p:strVal val="#ppt_x"/>
                                          </p:val>
                                        </p:tav>
                                      </p:tavLst>
                                    </p:anim>
                                    <p:anim calcmode="lin" valueType="num">
                                      <p:cBhvr additive="base">
                                        <p:cTn id="28" dur="500" fill="hold"/>
                                        <p:tgtEl>
                                          <p:spTgt spid="17716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77161"/>
                                        </p:tgtEl>
                                        <p:attrNameLst>
                                          <p:attrName>style.visibility</p:attrName>
                                        </p:attrNameLst>
                                      </p:cBhvr>
                                      <p:to>
                                        <p:strVal val="visible"/>
                                      </p:to>
                                    </p:set>
                                    <p:anim calcmode="lin" valueType="num">
                                      <p:cBhvr additive="base">
                                        <p:cTn id="31" dur="500" fill="hold"/>
                                        <p:tgtEl>
                                          <p:spTgt spid="177161"/>
                                        </p:tgtEl>
                                        <p:attrNameLst>
                                          <p:attrName>ppt_x</p:attrName>
                                        </p:attrNameLst>
                                      </p:cBhvr>
                                      <p:tavLst>
                                        <p:tav tm="0">
                                          <p:val>
                                            <p:strVal val="#ppt_x"/>
                                          </p:val>
                                        </p:tav>
                                        <p:tav tm="100000">
                                          <p:val>
                                            <p:strVal val="#ppt_x"/>
                                          </p:val>
                                        </p:tav>
                                      </p:tavLst>
                                    </p:anim>
                                    <p:anim calcmode="lin" valueType="num">
                                      <p:cBhvr additive="base">
                                        <p:cTn id="32" dur="500" fill="hold"/>
                                        <p:tgtEl>
                                          <p:spTgt spid="17716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77162"/>
                                        </p:tgtEl>
                                        <p:attrNameLst>
                                          <p:attrName>style.visibility</p:attrName>
                                        </p:attrNameLst>
                                      </p:cBhvr>
                                      <p:to>
                                        <p:strVal val="visible"/>
                                      </p:to>
                                    </p:set>
                                    <p:anim calcmode="lin" valueType="num">
                                      <p:cBhvr additive="base">
                                        <p:cTn id="35" dur="500" fill="hold"/>
                                        <p:tgtEl>
                                          <p:spTgt spid="177162"/>
                                        </p:tgtEl>
                                        <p:attrNameLst>
                                          <p:attrName>ppt_x</p:attrName>
                                        </p:attrNameLst>
                                      </p:cBhvr>
                                      <p:tavLst>
                                        <p:tav tm="0">
                                          <p:val>
                                            <p:strVal val="#ppt_x"/>
                                          </p:val>
                                        </p:tav>
                                        <p:tav tm="100000">
                                          <p:val>
                                            <p:strVal val="#ppt_x"/>
                                          </p:val>
                                        </p:tav>
                                      </p:tavLst>
                                    </p:anim>
                                    <p:anim calcmode="lin" valueType="num">
                                      <p:cBhvr additive="base">
                                        <p:cTn id="36" dur="500" fill="hold"/>
                                        <p:tgtEl>
                                          <p:spTgt spid="17716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77163"/>
                                        </p:tgtEl>
                                        <p:attrNameLst>
                                          <p:attrName>style.visibility</p:attrName>
                                        </p:attrNameLst>
                                      </p:cBhvr>
                                      <p:to>
                                        <p:strVal val="visible"/>
                                      </p:to>
                                    </p:set>
                                    <p:anim calcmode="lin" valueType="num">
                                      <p:cBhvr additive="base">
                                        <p:cTn id="39" dur="500" fill="hold"/>
                                        <p:tgtEl>
                                          <p:spTgt spid="177163"/>
                                        </p:tgtEl>
                                        <p:attrNameLst>
                                          <p:attrName>ppt_x</p:attrName>
                                        </p:attrNameLst>
                                      </p:cBhvr>
                                      <p:tavLst>
                                        <p:tav tm="0">
                                          <p:val>
                                            <p:strVal val="#ppt_x"/>
                                          </p:val>
                                        </p:tav>
                                        <p:tav tm="100000">
                                          <p:val>
                                            <p:strVal val="#ppt_x"/>
                                          </p:val>
                                        </p:tav>
                                      </p:tavLst>
                                    </p:anim>
                                    <p:anim calcmode="lin" valueType="num">
                                      <p:cBhvr additive="base">
                                        <p:cTn id="40" dur="500" fill="hold"/>
                                        <p:tgtEl>
                                          <p:spTgt spid="17716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77164"/>
                                        </p:tgtEl>
                                        <p:attrNameLst>
                                          <p:attrName>style.visibility</p:attrName>
                                        </p:attrNameLst>
                                      </p:cBhvr>
                                      <p:to>
                                        <p:strVal val="visible"/>
                                      </p:to>
                                    </p:set>
                                    <p:anim calcmode="lin" valueType="num">
                                      <p:cBhvr additive="base">
                                        <p:cTn id="43" dur="500" fill="hold"/>
                                        <p:tgtEl>
                                          <p:spTgt spid="177164"/>
                                        </p:tgtEl>
                                        <p:attrNameLst>
                                          <p:attrName>ppt_x</p:attrName>
                                        </p:attrNameLst>
                                      </p:cBhvr>
                                      <p:tavLst>
                                        <p:tav tm="0">
                                          <p:val>
                                            <p:strVal val="#ppt_x"/>
                                          </p:val>
                                        </p:tav>
                                        <p:tav tm="100000">
                                          <p:val>
                                            <p:strVal val="#ppt_x"/>
                                          </p:val>
                                        </p:tav>
                                      </p:tavLst>
                                    </p:anim>
                                    <p:anim calcmode="lin" valueType="num">
                                      <p:cBhvr additive="base">
                                        <p:cTn id="44" dur="500" fill="hold"/>
                                        <p:tgtEl>
                                          <p:spTgt spid="17716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77165"/>
                                        </p:tgtEl>
                                        <p:attrNameLst>
                                          <p:attrName>style.visibility</p:attrName>
                                        </p:attrNameLst>
                                      </p:cBhvr>
                                      <p:to>
                                        <p:strVal val="visible"/>
                                      </p:to>
                                    </p:set>
                                    <p:anim calcmode="lin" valueType="num">
                                      <p:cBhvr additive="base">
                                        <p:cTn id="47" dur="500" fill="hold"/>
                                        <p:tgtEl>
                                          <p:spTgt spid="177165"/>
                                        </p:tgtEl>
                                        <p:attrNameLst>
                                          <p:attrName>ppt_x</p:attrName>
                                        </p:attrNameLst>
                                      </p:cBhvr>
                                      <p:tavLst>
                                        <p:tav tm="0">
                                          <p:val>
                                            <p:strVal val="#ppt_x"/>
                                          </p:val>
                                        </p:tav>
                                        <p:tav tm="100000">
                                          <p:val>
                                            <p:strVal val="#ppt_x"/>
                                          </p:val>
                                        </p:tav>
                                      </p:tavLst>
                                    </p:anim>
                                    <p:anim calcmode="lin" valueType="num">
                                      <p:cBhvr additive="base">
                                        <p:cTn id="48" dur="500" fill="hold"/>
                                        <p:tgtEl>
                                          <p:spTgt spid="17716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77166"/>
                                        </p:tgtEl>
                                        <p:attrNameLst>
                                          <p:attrName>style.visibility</p:attrName>
                                        </p:attrNameLst>
                                      </p:cBhvr>
                                      <p:to>
                                        <p:strVal val="visible"/>
                                      </p:to>
                                    </p:set>
                                    <p:anim calcmode="lin" valueType="num">
                                      <p:cBhvr additive="base">
                                        <p:cTn id="51" dur="500" fill="hold"/>
                                        <p:tgtEl>
                                          <p:spTgt spid="177166"/>
                                        </p:tgtEl>
                                        <p:attrNameLst>
                                          <p:attrName>ppt_x</p:attrName>
                                        </p:attrNameLst>
                                      </p:cBhvr>
                                      <p:tavLst>
                                        <p:tav tm="0">
                                          <p:val>
                                            <p:strVal val="#ppt_x"/>
                                          </p:val>
                                        </p:tav>
                                        <p:tav tm="100000">
                                          <p:val>
                                            <p:strVal val="#ppt_x"/>
                                          </p:val>
                                        </p:tav>
                                      </p:tavLst>
                                    </p:anim>
                                    <p:anim calcmode="lin" valueType="num">
                                      <p:cBhvr additive="base">
                                        <p:cTn id="52" dur="500" fill="hold"/>
                                        <p:tgtEl>
                                          <p:spTgt spid="177166"/>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77167"/>
                                        </p:tgtEl>
                                        <p:attrNameLst>
                                          <p:attrName>style.visibility</p:attrName>
                                        </p:attrNameLst>
                                      </p:cBhvr>
                                      <p:to>
                                        <p:strVal val="visible"/>
                                      </p:to>
                                    </p:set>
                                    <p:anim calcmode="lin" valueType="num">
                                      <p:cBhvr additive="base">
                                        <p:cTn id="55" dur="500" fill="hold"/>
                                        <p:tgtEl>
                                          <p:spTgt spid="177167"/>
                                        </p:tgtEl>
                                        <p:attrNameLst>
                                          <p:attrName>ppt_x</p:attrName>
                                        </p:attrNameLst>
                                      </p:cBhvr>
                                      <p:tavLst>
                                        <p:tav tm="0">
                                          <p:val>
                                            <p:strVal val="#ppt_x"/>
                                          </p:val>
                                        </p:tav>
                                        <p:tav tm="100000">
                                          <p:val>
                                            <p:strVal val="#ppt_x"/>
                                          </p:val>
                                        </p:tav>
                                      </p:tavLst>
                                    </p:anim>
                                    <p:anim calcmode="lin" valueType="num">
                                      <p:cBhvr additive="base">
                                        <p:cTn id="56" dur="500" fill="hold"/>
                                        <p:tgtEl>
                                          <p:spTgt spid="17716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77168"/>
                                        </p:tgtEl>
                                        <p:attrNameLst>
                                          <p:attrName>style.visibility</p:attrName>
                                        </p:attrNameLst>
                                      </p:cBhvr>
                                      <p:to>
                                        <p:strVal val="visible"/>
                                      </p:to>
                                    </p:set>
                                    <p:anim calcmode="lin" valueType="num">
                                      <p:cBhvr additive="base">
                                        <p:cTn id="59" dur="500" fill="hold"/>
                                        <p:tgtEl>
                                          <p:spTgt spid="177168"/>
                                        </p:tgtEl>
                                        <p:attrNameLst>
                                          <p:attrName>ppt_x</p:attrName>
                                        </p:attrNameLst>
                                      </p:cBhvr>
                                      <p:tavLst>
                                        <p:tav tm="0">
                                          <p:val>
                                            <p:strVal val="#ppt_x"/>
                                          </p:val>
                                        </p:tav>
                                        <p:tav tm="100000">
                                          <p:val>
                                            <p:strVal val="#ppt_x"/>
                                          </p:val>
                                        </p:tav>
                                      </p:tavLst>
                                    </p:anim>
                                    <p:anim calcmode="lin" valueType="num">
                                      <p:cBhvr additive="base">
                                        <p:cTn id="60" dur="500" fill="hold"/>
                                        <p:tgtEl>
                                          <p:spTgt spid="177168"/>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77169"/>
                                        </p:tgtEl>
                                        <p:attrNameLst>
                                          <p:attrName>style.visibility</p:attrName>
                                        </p:attrNameLst>
                                      </p:cBhvr>
                                      <p:to>
                                        <p:strVal val="visible"/>
                                      </p:to>
                                    </p:set>
                                    <p:anim calcmode="lin" valueType="num">
                                      <p:cBhvr additive="base">
                                        <p:cTn id="63" dur="500" fill="hold"/>
                                        <p:tgtEl>
                                          <p:spTgt spid="177169"/>
                                        </p:tgtEl>
                                        <p:attrNameLst>
                                          <p:attrName>ppt_x</p:attrName>
                                        </p:attrNameLst>
                                      </p:cBhvr>
                                      <p:tavLst>
                                        <p:tav tm="0">
                                          <p:val>
                                            <p:strVal val="#ppt_x"/>
                                          </p:val>
                                        </p:tav>
                                        <p:tav tm="100000">
                                          <p:val>
                                            <p:strVal val="#ppt_x"/>
                                          </p:val>
                                        </p:tav>
                                      </p:tavLst>
                                    </p:anim>
                                    <p:anim calcmode="lin" valueType="num">
                                      <p:cBhvr additive="base">
                                        <p:cTn id="64" dur="500" fill="hold"/>
                                        <p:tgtEl>
                                          <p:spTgt spid="17716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77170"/>
                                        </p:tgtEl>
                                        <p:attrNameLst>
                                          <p:attrName>style.visibility</p:attrName>
                                        </p:attrNameLst>
                                      </p:cBhvr>
                                      <p:to>
                                        <p:strVal val="visible"/>
                                      </p:to>
                                    </p:set>
                                    <p:anim calcmode="lin" valueType="num">
                                      <p:cBhvr additive="base">
                                        <p:cTn id="67" dur="500" fill="hold"/>
                                        <p:tgtEl>
                                          <p:spTgt spid="177170"/>
                                        </p:tgtEl>
                                        <p:attrNameLst>
                                          <p:attrName>ppt_x</p:attrName>
                                        </p:attrNameLst>
                                      </p:cBhvr>
                                      <p:tavLst>
                                        <p:tav tm="0">
                                          <p:val>
                                            <p:strVal val="#ppt_x"/>
                                          </p:val>
                                        </p:tav>
                                        <p:tav tm="100000">
                                          <p:val>
                                            <p:strVal val="#ppt_x"/>
                                          </p:val>
                                        </p:tav>
                                      </p:tavLst>
                                    </p:anim>
                                    <p:anim calcmode="lin" valueType="num">
                                      <p:cBhvr additive="base">
                                        <p:cTn id="68" dur="500" fill="hold"/>
                                        <p:tgtEl>
                                          <p:spTgt spid="177170"/>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77171"/>
                                        </p:tgtEl>
                                        <p:attrNameLst>
                                          <p:attrName>style.visibility</p:attrName>
                                        </p:attrNameLst>
                                      </p:cBhvr>
                                      <p:to>
                                        <p:strVal val="visible"/>
                                      </p:to>
                                    </p:set>
                                    <p:anim calcmode="lin" valueType="num">
                                      <p:cBhvr additive="base">
                                        <p:cTn id="71" dur="500" fill="hold"/>
                                        <p:tgtEl>
                                          <p:spTgt spid="177171"/>
                                        </p:tgtEl>
                                        <p:attrNameLst>
                                          <p:attrName>ppt_x</p:attrName>
                                        </p:attrNameLst>
                                      </p:cBhvr>
                                      <p:tavLst>
                                        <p:tav tm="0">
                                          <p:val>
                                            <p:strVal val="#ppt_x"/>
                                          </p:val>
                                        </p:tav>
                                        <p:tav tm="100000">
                                          <p:val>
                                            <p:strVal val="#ppt_x"/>
                                          </p:val>
                                        </p:tav>
                                      </p:tavLst>
                                    </p:anim>
                                    <p:anim calcmode="lin" valueType="num">
                                      <p:cBhvr additive="base">
                                        <p:cTn id="72" dur="500" fill="hold"/>
                                        <p:tgtEl>
                                          <p:spTgt spid="177171"/>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177172"/>
                                        </p:tgtEl>
                                        <p:attrNameLst>
                                          <p:attrName>style.visibility</p:attrName>
                                        </p:attrNameLst>
                                      </p:cBhvr>
                                      <p:to>
                                        <p:strVal val="visible"/>
                                      </p:to>
                                    </p:set>
                                    <p:anim calcmode="lin" valueType="num">
                                      <p:cBhvr additive="base">
                                        <p:cTn id="75" dur="500" fill="hold"/>
                                        <p:tgtEl>
                                          <p:spTgt spid="177172"/>
                                        </p:tgtEl>
                                        <p:attrNameLst>
                                          <p:attrName>ppt_x</p:attrName>
                                        </p:attrNameLst>
                                      </p:cBhvr>
                                      <p:tavLst>
                                        <p:tav tm="0">
                                          <p:val>
                                            <p:strVal val="#ppt_x"/>
                                          </p:val>
                                        </p:tav>
                                        <p:tav tm="100000">
                                          <p:val>
                                            <p:strVal val="#ppt_x"/>
                                          </p:val>
                                        </p:tav>
                                      </p:tavLst>
                                    </p:anim>
                                    <p:anim calcmode="lin" valueType="num">
                                      <p:cBhvr additive="base">
                                        <p:cTn id="76" dur="500" fill="hold"/>
                                        <p:tgtEl>
                                          <p:spTgt spid="177172"/>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77173"/>
                                        </p:tgtEl>
                                        <p:attrNameLst>
                                          <p:attrName>style.visibility</p:attrName>
                                        </p:attrNameLst>
                                      </p:cBhvr>
                                      <p:to>
                                        <p:strVal val="visible"/>
                                      </p:to>
                                    </p:set>
                                    <p:anim calcmode="lin" valueType="num">
                                      <p:cBhvr additive="base">
                                        <p:cTn id="79" dur="500" fill="hold"/>
                                        <p:tgtEl>
                                          <p:spTgt spid="177173"/>
                                        </p:tgtEl>
                                        <p:attrNameLst>
                                          <p:attrName>ppt_x</p:attrName>
                                        </p:attrNameLst>
                                      </p:cBhvr>
                                      <p:tavLst>
                                        <p:tav tm="0">
                                          <p:val>
                                            <p:strVal val="#ppt_x"/>
                                          </p:val>
                                        </p:tav>
                                        <p:tav tm="100000">
                                          <p:val>
                                            <p:strVal val="#ppt_x"/>
                                          </p:val>
                                        </p:tav>
                                      </p:tavLst>
                                    </p:anim>
                                    <p:anim calcmode="lin" valueType="num">
                                      <p:cBhvr additive="base">
                                        <p:cTn id="80" dur="500" fill="hold"/>
                                        <p:tgtEl>
                                          <p:spTgt spid="177173"/>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77174"/>
                                        </p:tgtEl>
                                        <p:attrNameLst>
                                          <p:attrName>style.visibility</p:attrName>
                                        </p:attrNameLst>
                                      </p:cBhvr>
                                      <p:to>
                                        <p:strVal val="visible"/>
                                      </p:to>
                                    </p:set>
                                    <p:anim calcmode="lin" valueType="num">
                                      <p:cBhvr additive="base">
                                        <p:cTn id="83" dur="500" fill="hold"/>
                                        <p:tgtEl>
                                          <p:spTgt spid="177174"/>
                                        </p:tgtEl>
                                        <p:attrNameLst>
                                          <p:attrName>ppt_x</p:attrName>
                                        </p:attrNameLst>
                                      </p:cBhvr>
                                      <p:tavLst>
                                        <p:tav tm="0">
                                          <p:val>
                                            <p:strVal val="#ppt_x"/>
                                          </p:val>
                                        </p:tav>
                                        <p:tav tm="100000">
                                          <p:val>
                                            <p:strVal val="#ppt_x"/>
                                          </p:val>
                                        </p:tav>
                                      </p:tavLst>
                                    </p:anim>
                                    <p:anim calcmode="lin" valueType="num">
                                      <p:cBhvr additive="base">
                                        <p:cTn id="84" dur="500" fill="hold"/>
                                        <p:tgtEl>
                                          <p:spTgt spid="177174"/>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77175"/>
                                        </p:tgtEl>
                                        <p:attrNameLst>
                                          <p:attrName>style.visibility</p:attrName>
                                        </p:attrNameLst>
                                      </p:cBhvr>
                                      <p:to>
                                        <p:strVal val="visible"/>
                                      </p:to>
                                    </p:set>
                                    <p:anim calcmode="lin" valueType="num">
                                      <p:cBhvr additive="base">
                                        <p:cTn id="87" dur="500" fill="hold"/>
                                        <p:tgtEl>
                                          <p:spTgt spid="177175"/>
                                        </p:tgtEl>
                                        <p:attrNameLst>
                                          <p:attrName>ppt_x</p:attrName>
                                        </p:attrNameLst>
                                      </p:cBhvr>
                                      <p:tavLst>
                                        <p:tav tm="0">
                                          <p:val>
                                            <p:strVal val="#ppt_x"/>
                                          </p:val>
                                        </p:tav>
                                        <p:tav tm="100000">
                                          <p:val>
                                            <p:strVal val="#ppt_x"/>
                                          </p:val>
                                        </p:tav>
                                      </p:tavLst>
                                    </p:anim>
                                    <p:anim calcmode="lin" valueType="num">
                                      <p:cBhvr additive="base">
                                        <p:cTn id="88" dur="500" fill="hold"/>
                                        <p:tgtEl>
                                          <p:spTgt spid="177175"/>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177176"/>
                                        </p:tgtEl>
                                        <p:attrNameLst>
                                          <p:attrName>style.visibility</p:attrName>
                                        </p:attrNameLst>
                                      </p:cBhvr>
                                      <p:to>
                                        <p:strVal val="visible"/>
                                      </p:to>
                                    </p:set>
                                    <p:anim calcmode="lin" valueType="num">
                                      <p:cBhvr additive="base">
                                        <p:cTn id="91" dur="500" fill="hold"/>
                                        <p:tgtEl>
                                          <p:spTgt spid="177176"/>
                                        </p:tgtEl>
                                        <p:attrNameLst>
                                          <p:attrName>ppt_x</p:attrName>
                                        </p:attrNameLst>
                                      </p:cBhvr>
                                      <p:tavLst>
                                        <p:tav tm="0">
                                          <p:val>
                                            <p:strVal val="#ppt_x"/>
                                          </p:val>
                                        </p:tav>
                                        <p:tav tm="100000">
                                          <p:val>
                                            <p:strVal val="#ppt_x"/>
                                          </p:val>
                                        </p:tav>
                                      </p:tavLst>
                                    </p:anim>
                                    <p:anim calcmode="lin" valueType="num">
                                      <p:cBhvr additive="base">
                                        <p:cTn id="92" dur="500" fill="hold"/>
                                        <p:tgtEl>
                                          <p:spTgt spid="177176"/>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177177"/>
                                        </p:tgtEl>
                                        <p:attrNameLst>
                                          <p:attrName>style.visibility</p:attrName>
                                        </p:attrNameLst>
                                      </p:cBhvr>
                                      <p:to>
                                        <p:strVal val="visible"/>
                                      </p:to>
                                    </p:set>
                                    <p:anim calcmode="lin" valueType="num">
                                      <p:cBhvr additive="base">
                                        <p:cTn id="95" dur="500" fill="hold"/>
                                        <p:tgtEl>
                                          <p:spTgt spid="177177"/>
                                        </p:tgtEl>
                                        <p:attrNameLst>
                                          <p:attrName>ppt_x</p:attrName>
                                        </p:attrNameLst>
                                      </p:cBhvr>
                                      <p:tavLst>
                                        <p:tav tm="0">
                                          <p:val>
                                            <p:strVal val="#ppt_x"/>
                                          </p:val>
                                        </p:tav>
                                        <p:tav tm="100000">
                                          <p:val>
                                            <p:strVal val="#ppt_x"/>
                                          </p:val>
                                        </p:tav>
                                      </p:tavLst>
                                    </p:anim>
                                    <p:anim calcmode="lin" valueType="num">
                                      <p:cBhvr additive="base">
                                        <p:cTn id="96" dur="500" fill="hold"/>
                                        <p:tgtEl>
                                          <p:spTgt spid="1771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5" grpId="0" bldLvl="0" autoUpdateAnimBg="0"/>
      <p:bldP spid="177156" grpId="0" bldLvl="0" animBg="1" autoUpdateAnimBg="0"/>
      <p:bldP spid="177157" grpId="0" bldLvl="0" autoUpdateAnimBg="0"/>
      <p:bldP spid="177158" grpId="0" bldLvl="0" autoUpdateAnimBg="0"/>
      <p:bldP spid="177159" grpId="0" bldLvl="0" animBg="1" autoUpdateAnimBg="0"/>
      <p:bldP spid="177160" grpId="0" bldLvl="0" animBg="1" autoUpdateAnimBg="0"/>
      <p:bldP spid="177161" grpId="0" bldLvl="0" autoUpdateAnimBg="0"/>
      <p:bldP spid="177162" grpId="0" bldLvl="0" autoUpdateAnimBg="0"/>
      <p:bldP spid="177163" grpId="0" bldLvl="0" autoUpdateAnimBg="0"/>
      <p:bldP spid="177164" grpId="0" bldLvl="0" autoUpdateAnimBg="0"/>
      <p:bldP spid="177165" grpId="0" bldLvl="0" animBg="1" autoUpdateAnimBg="0"/>
      <p:bldP spid="177166" grpId="0" bldLvl="0" autoUpdateAnimBg="0"/>
      <p:bldP spid="177167" grpId="0" bldLvl="0" autoUpdateAnimBg="0"/>
      <p:bldP spid="177168" grpId="0" bldLvl="0" animBg="1" autoUpdateAnimBg="0"/>
      <p:bldP spid="177169" grpId="0" bldLvl="0" autoUpdateAnimBg="0"/>
      <p:bldP spid="177170" grpId="0" bldLvl="0" autoUpdateAnimBg="0"/>
      <p:bldP spid="177171" grpId="0" bldLvl="0" animBg="1" autoUpdateAnimBg="0"/>
      <p:bldP spid="177172" grpId="0" bldLvl="0" animBg="1" autoUpdateAnimBg="0"/>
      <p:bldP spid="177173" grpId="0" bldLvl="0" autoUpdateAnimBg="0"/>
      <p:bldP spid="177174" grpId="0" bldLvl="0" autoUpdateAnimBg="0"/>
      <p:bldP spid="177175" grpId="0" bldLvl="0" autoUpdateAnimBg="0"/>
      <p:bldP spid="177176" grpId="0" bldLvl="0" autoUpdateAnimBg="0"/>
      <p:bldP spid="177177" grpId="0" bldLvl="0" animBg="1"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CF9429CB-B239-4377-B63D-3870C53D6771}"/>
              </a:ext>
            </a:extLst>
          </p:cNvPr>
          <p:cNvGrpSpPr>
            <a:grpSpLocks/>
          </p:cNvGrpSpPr>
          <p:nvPr/>
        </p:nvGrpSpPr>
        <p:grpSpPr bwMode="auto">
          <a:xfrm>
            <a:off x="1476375" y="1125538"/>
            <a:ext cx="6886575" cy="2825750"/>
            <a:chOff x="0" y="0"/>
            <a:chExt cx="10845" cy="4450"/>
          </a:xfrm>
        </p:grpSpPr>
        <p:grpSp>
          <p:nvGrpSpPr>
            <p:cNvPr id="57379" name="Group 3">
              <a:extLst>
                <a:ext uri="{FF2B5EF4-FFF2-40B4-BE49-F238E27FC236}">
                  <a16:creationId xmlns:a16="http://schemas.microsoft.com/office/drawing/2014/main" id="{3AA6DD6D-0263-4E8B-876B-7A082EDF7AD3}"/>
                </a:ext>
              </a:extLst>
            </p:cNvPr>
            <p:cNvGrpSpPr>
              <a:grpSpLocks/>
            </p:cNvGrpSpPr>
            <p:nvPr/>
          </p:nvGrpSpPr>
          <p:grpSpPr bwMode="auto">
            <a:xfrm>
              <a:off x="37" y="0"/>
              <a:ext cx="8723" cy="1010"/>
              <a:chOff x="0" y="0"/>
              <a:chExt cx="3489" cy="404"/>
            </a:xfrm>
          </p:grpSpPr>
          <p:grpSp>
            <p:nvGrpSpPr>
              <p:cNvPr id="57392" name="Group 4">
                <a:extLst>
                  <a:ext uri="{FF2B5EF4-FFF2-40B4-BE49-F238E27FC236}">
                    <a16:creationId xmlns:a16="http://schemas.microsoft.com/office/drawing/2014/main" id="{0CB97BE5-B9C6-4297-97BC-98A25E30AC7C}"/>
                  </a:ext>
                </a:extLst>
              </p:cNvPr>
              <p:cNvGrpSpPr>
                <a:grpSpLocks/>
              </p:cNvGrpSpPr>
              <p:nvPr/>
            </p:nvGrpSpPr>
            <p:grpSpPr bwMode="auto">
              <a:xfrm>
                <a:off x="0" y="116"/>
                <a:ext cx="201" cy="189"/>
                <a:chOff x="0" y="0"/>
                <a:chExt cx="576" cy="576"/>
              </a:xfrm>
            </p:grpSpPr>
            <p:sp>
              <p:nvSpPr>
                <p:cNvPr id="57394" name="Oval 5">
                  <a:extLst>
                    <a:ext uri="{FF2B5EF4-FFF2-40B4-BE49-F238E27FC236}">
                      <a16:creationId xmlns:a16="http://schemas.microsoft.com/office/drawing/2014/main" id="{8AA0C691-8EC5-468C-9716-A645B4EA9AFF}"/>
                    </a:ext>
                  </a:extLst>
                </p:cNvPr>
                <p:cNvSpPr>
                  <a:spLocks noChangeArrowheads="1"/>
                </p:cNvSpPr>
                <p:nvPr/>
              </p:nvSpPr>
              <p:spPr bwMode="auto">
                <a:xfrm>
                  <a:off x="0" y="0"/>
                  <a:ext cx="576" cy="576"/>
                </a:xfrm>
                <a:prstGeom prst="ellipse">
                  <a:avLst/>
                </a:prstGeom>
                <a:gradFill rotWithShape="0">
                  <a:gsLst>
                    <a:gs pos="0">
                      <a:srgbClr val="FF9900"/>
                    </a:gs>
                    <a:gs pos="100000">
                      <a:srgbClr val="EC0000"/>
                    </a:gs>
                  </a:gsLst>
                  <a:lin ang="2700000" scaled="1"/>
                </a:gradFill>
                <a:ln w="28575">
                  <a:solidFill>
                    <a:srgbClr val="FF99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57395" name="Oval 6">
                  <a:extLst>
                    <a:ext uri="{FF2B5EF4-FFF2-40B4-BE49-F238E27FC236}">
                      <a16:creationId xmlns:a16="http://schemas.microsoft.com/office/drawing/2014/main" id="{AD54B8F5-F419-4E54-A0E3-218ABAD864A7}"/>
                    </a:ext>
                  </a:extLst>
                </p:cNvPr>
                <p:cNvSpPr>
                  <a:spLocks noChangeArrowheads="1"/>
                </p:cNvSpPr>
                <p:nvPr/>
              </p:nvSpPr>
              <p:spPr bwMode="auto">
                <a:xfrm rot="-3104273">
                  <a:off x="69" y="93"/>
                  <a:ext cx="232" cy="149"/>
                </a:xfrm>
                <a:prstGeom prst="ellipse">
                  <a:avLst/>
                </a:prstGeom>
                <a:gradFill rotWithShape="0">
                  <a:gsLst>
                    <a:gs pos="0">
                      <a:srgbClr val="FFFF00"/>
                    </a:gs>
                    <a:gs pos="100000">
                      <a:srgbClr val="FF9900"/>
                    </a:gs>
                  </a:gsLst>
                  <a:path path="shape">
                    <a:fillToRect l="50000" t="50000" r="50000" b="50000"/>
                  </a:path>
                </a:gradFill>
                <a:ln w="28575">
                  <a:solidFill>
                    <a:srgbClr val="FF99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grpSp>
          <p:sp>
            <p:nvSpPr>
              <p:cNvPr id="57393" name="Text Box 7">
                <a:extLst>
                  <a:ext uri="{FF2B5EF4-FFF2-40B4-BE49-F238E27FC236}">
                    <a16:creationId xmlns:a16="http://schemas.microsoft.com/office/drawing/2014/main" id="{E0BEA4E6-91A5-47F9-B303-854EF3418E0D}"/>
                  </a:ext>
                </a:extLst>
              </p:cNvPr>
              <p:cNvSpPr txBox="1">
                <a:spLocks noChangeArrowheads="1"/>
              </p:cNvSpPr>
              <p:nvPr/>
            </p:nvSpPr>
            <p:spPr bwMode="auto">
              <a:xfrm>
                <a:off x="297" y="0"/>
                <a:ext cx="319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50000"/>
                  </a:spcBef>
                  <a:buFont typeface="Arial" panose="020B0604020202020204" pitchFamily="34" charset="0"/>
                  <a:buNone/>
                </a:pPr>
                <a:r>
                  <a:rPr lang="zh-CN" altLang="en-US" b="1">
                    <a:latin typeface="华文中宋" panose="02010600040101010101" pitchFamily="2" charset="-122"/>
                    <a:ea typeface="华文中宋" panose="02010600040101010101" pitchFamily="2" charset="-122"/>
                  </a:rPr>
                  <a:t>电荷  库仑定律</a:t>
                </a:r>
              </a:p>
            </p:txBody>
          </p:sp>
        </p:grpSp>
        <p:grpSp>
          <p:nvGrpSpPr>
            <p:cNvPr id="57380" name="Group 8">
              <a:extLst>
                <a:ext uri="{FF2B5EF4-FFF2-40B4-BE49-F238E27FC236}">
                  <a16:creationId xmlns:a16="http://schemas.microsoft.com/office/drawing/2014/main" id="{6C6C6816-C3FD-46E2-A247-ABF32F92F35C}"/>
                </a:ext>
              </a:extLst>
            </p:cNvPr>
            <p:cNvGrpSpPr>
              <a:grpSpLocks/>
            </p:cNvGrpSpPr>
            <p:nvPr/>
          </p:nvGrpSpPr>
          <p:grpSpPr bwMode="auto">
            <a:xfrm>
              <a:off x="0" y="1395"/>
              <a:ext cx="502" cy="472"/>
              <a:chOff x="0" y="0"/>
              <a:chExt cx="576" cy="576"/>
            </a:xfrm>
          </p:grpSpPr>
          <p:sp>
            <p:nvSpPr>
              <p:cNvPr id="57390" name="Oval 9">
                <a:extLst>
                  <a:ext uri="{FF2B5EF4-FFF2-40B4-BE49-F238E27FC236}">
                    <a16:creationId xmlns:a16="http://schemas.microsoft.com/office/drawing/2014/main" id="{5699A7A4-043B-4DCE-9D0F-59EF7B24109A}"/>
                  </a:ext>
                </a:extLst>
              </p:cNvPr>
              <p:cNvSpPr>
                <a:spLocks noChangeArrowheads="1"/>
              </p:cNvSpPr>
              <p:nvPr/>
            </p:nvSpPr>
            <p:spPr bwMode="auto">
              <a:xfrm>
                <a:off x="0" y="0"/>
                <a:ext cx="576" cy="576"/>
              </a:xfrm>
              <a:prstGeom prst="ellipse">
                <a:avLst/>
              </a:prstGeom>
              <a:gradFill rotWithShape="0">
                <a:gsLst>
                  <a:gs pos="0">
                    <a:srgbClr val="FF9900"/>
                  </a:gs>
                  <a:gs pos="100000">
                    <a:srgbClr val="EC0000"/>
                  </a:gs>
                </a:gsLst>
                <a:lin ang="2700000" scaled="1"/>
              </a:gradFill>
              <a:ln w="28575">
                <a:solidFill>
                  <a:srgbClr val="FF99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57391" name="Oval 10">
                <a:extLst>
                  <a:ext uri="{FF2B5EF4-FFF2-40B4-BE49-F238E27FC236}">
                    <a16:creationId xmlns:a16="http://schemas.microsoft.com/office/drawing/2014/main" id="{B729B83E-3B99-408C-9208-79B35E76FD6E}"/>
                  </a:ext>
                </a:extLst>
              </p:cNvPr>
              <p:cNvSpPr>
                <a:spLocks noChangeArrowheads="1"/>
              </p:cNvSpPr>
              <p:nvPr/>
            </p:nvSpPr>
            <p:spPr bwMode="auto">
              <a:xfrm rot="-3104273">
                <a:off x="69" y="93"/>
                <a:ext cx="232" cy="149"/>
              </a:xfrm>
              <a:prstGeom prst="ellipse">
                <a:avLst/>
              </a:prstGeom>
              <a:gradFill rotWithShape="0">
                <a:gsLst>
                  <a:gs pos="0">
                    <a:srgbClr val="FFFF00"/>
                  </a:gs>
                  <a:gs pos="100000">
                    <a:srgbClr val="FF9900"/>
                  </a:gs>
                </a:gsLst>
                <a:path path="shape">
                  <a:fillToRect l="50000" t="50000" r="50000" b="50000"/>
                </a:path>
              </a:gradFill>
              <a:ln w="28575">
                <a:solidFill>
                  <a:srgbClr val="FF99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grpSp>
        <p:sp>
          <p:nvSpPr>
            <p:cNvPr id="57381" name="Text Box 11">
              <a:extLst>
                <a:ext uri="{FF2B5EF4-FFF2-40B4-BE49-F238E27FC236}">
                  <a16:creationId xmlns:a16="http://schemas.microsoft.com/office/drawing/2014/main" id="{8FAE3580-62D1-4D04-B57E-F65CB6C3A39D}"/>
                </a:ext>
              </a:extLst>
            </p:cNvPr>
            <p:cNvSpPr txBox="1">
              <a:spLocks noChangeArrowheads="1"/>
            </p:cNvSpPr>
            <p:nvPr/>
          </p:nvSpPr>
          <p:spPr bwMode="auto">
            <a:xfrm>
              <a:off x="747" y="2267"/>
              <a:ext cx="9710" cy="1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50000"/>
                </a:spcBef>
                <a:buFont typeface="Arial" panose="020B0604020202020204" pitchFamily="34" charset="0"/>
                <a:buNone/>
              </a:pPr>
              <a:r>
                <a:rPr lang="zh-CN" altLang="en-US" b="1">
                  <a:latin typeface="华文中宋" panose="02010600040101010101" pitchFamily="2" charset="-122"/>
                  <a:ea typeface="华文中宋" panose="02010600040101010101" pitchFamily="2" charset="-122"/>
                </a:rPr>
                <a:t>电通量  高斯定理及应用</a:t>
              </a:r>
            </a:p>
          </p:txBody>
        </p:sp>
        <p:grpSp>
          <p:nvGrpSpPr>
            <p:cNvPr id="57382" name="Group 12">
              <a:extLst>
                <a:ext uri="{FF2B5EF4-FFF2-40B4-BE49-F238E27FC236}">
                  <a16:creationId xmlns:a16="http://schemas.microsoft.com/office/drawing/2014/main" id="{A4E46B2F-78B7-4156-A1D4-8EB093F71E47}"/>
                </a:ext>
              </a:extLst>
            </p:cNvPr>
            <p:cNvGrpSpPr>
              <a:grpSpLocks/>
            </p:cNvGrpSpPr>
            <p:nvPr/>
          </p:nvGrpSpPr>
          <p:grpSpPr bwMode="auto">
            <a:xfrm>
              <a:off x="2" y="2535"/>
              <a:ext cx="503" cy="472"/>
              <a:chOff x="0" y="0"/>
              <a:chExt cx="576" cy="576"/>
            </a:xfrm>
          </p:grpSpPr>
          <p:sp>
            <p:nvSpPr>
              <p:cNvPr id="57388" name="Oval 13">
                <a:extLst>
                  <a:ext uri="{FF2B5EF4-FFF2-40B4-BE49-F238E27FC236}">
                    <a16:creationId xmlns:a16="http://schemas.microsoft.com/office/drawing/2014/main" id="{871E40E1-1531-4DF4-A09A-8716E704AACA}"/>
                  </a:ext>
                </a:extLst>
              </p:cNvPr>
              <p:cNvSpPr>
                <a:spLocks noChangeArrowheads="1"/>
              </p:cNvSpPr>
              <p:nvPr/>
            </p:nvSpPr>
            <p:spPr bwMode="auto">
              <a:xfrm>
                <a:off x="0" y="0"/>
                <a:ext cx="576" cy="576"/>
              </a:xfrm>
              <a:prstGeom prst="ellipse">
                <a:avLst/>
              </a:prstGeom>
              <a:gradFill rotWithShape="0">
                <a:gsLst>
                  <a:gs pos="0">
                    <a:srgbClr val="FF9900"/>
                  </a:gs>
                  <a:gs pos="100000">
                    <a:srgbClr val="EC0000"/>
                  </a:gs>
                </a:gsLst>
                <a:lin ang="2700000" scaled="1"/>
              </a:gradFill>
              <a:ln w="28575">
                <a:solidFill>
                  <a:srgbClr val="FF99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57389" name="Oval 14">
                <a:extLst>
                  <a:ext uri="{FF2B5EF4-FFF2-40B4-BE49-F238E27FC236}">
                    <a16:creationId xmlns:a16="http://schemas.microsoft.com/office/drawing/2014/main" id="{E3F48F1C-470B-4930-BFC1-9856C68C6911}"/>
                  </a:ext>
                </a:extLst>
              </p:cNvPr>
              <p:cNvSpPr>
                <a:spLocks noChangeArrowheads="1"/>
              </p:cNvSpPr>
              <p:nvPr/>
            </p:nvSpPr>
            <p:spPr bwMode="auto">
              <a:xfrm rot="-3104273">
                <a:off x="69" y="93"/>
                <a:ext cx="232" cy="149"/>
              </a:xfrm>
              <a:prstGeom prst="ellipse">
                <a:avLst/>
              </a:prstGeom>
              <a:gradFill rotWithShape="0">
                <a:gsLst>
                  <a:gs pos="0">
                    <a:srgbClr val="FFFF00"/>
                  </a:gs>
                  <a:gs pos="100000">
                    <a:srgbClr val="FF9900"/>
                  </a:gs>
                </a:gsLst>
                <a:path path="shape">
                  <a:fillToRect l="50000" t="50000" r="50000" b="50000"/>
                </a:path>
              </a:gradFill>
              <a:ln w="28575">
                <a:solidFill>
                  <a:srgbClr val="FF99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grpSp>
        <p:sp>
          <p:nvSpPr>
            <p:cNvPr id="57383" name="Text Box 15">
              <a:extLst>
                <a:ext uri="{FF2B5EF4-FFF2-40B4-BE49-F238E27FC236}">
                  <a16:creationId xmlns:a16="http://schemas.microsoft.com/office/drawing/2014/main" id="{DC2A9C5D-FAE9-49D8-BBD5-9C7617F758E2}"/>
                </a:ext>
              </a:extLst>
            </p:cNvPr>
            <p:cNvSpPr txBox="1">
              <a:spLocks noChangeArrowheads="1"/>
            </p:cNvSpPr>
            <p:nvPr/>
          </p:nvSpPr>
          <p:spPr bwMode="auto">
            <a:xfrm>
              <a:off x="737" y="1112"/>
              <a:ext cx="10108" cy="1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50000"/>
                </a:spcBef>
                <a:buFont typeface="Arial" panose="020B0604020202020204" pitchFamily="34" charset="0"/>
                <a:buNone/>
              </a:pPr>
              <a:r>
                <a:rPr lang="zh-CN" altLang="en-US" b="1">
                  <a:latin typeface="华文中宋" panose="02010600040101010101" pitchFamily="2" charset="-122"/>
                  <a:ea typeface="华文中宋" panose="02010600040101010101" pitchFamily="2" charset="-122"/>
                </a:rPr>
                <a:t>电场  电场强度</a:t>
              </a:r>
            </a:p>
          </p:txBody>
        </p:sp>
        <p:grpSp>
          <p:nvGrpSpPr>
            <p:cNvPr id="57384" name="Group 16">
              <a:extLst>
                <a:ext uri="{FF2B5EF4-FFF2-40B4-BE49-F238E27FC236}">
                  <a16:creationId xmlns:a16="http://schemas.microsoft.com/office/drawing/2014/main" id="{39BE492D-7F3F-486B-AAE6-BBB1E406D54A}"/>
                </a:ext>
              </a:extLst>
            </p:cNvPr>
            <p:cNvGrpSpPr>
              <a:grpSpLocks/>
            </p:cNvGrpSpPr>
            <p:nvPr/>
          </p:nvGrpSpPr>
          <p:grpSpPr bwMode="auto">
            <a:xfrm>
              <a:off x="2" y="3762"/>
              <a:ext cx="503" cy="473"/>
              <a:chOff x="0" y="0"/>
              <a:chExt cx="576" cy="576"/>
            </a:xfrm>
          </p:grpSpPr>
          <p:sp>
            <p:nvSpPr>
              <p:cNvPr id="57386" name="Oval 17">
                <a:extLst>
                  <a:ext uri="{FF2B5EF4-FFF2-40B4-BE49-F238E27FC236}">
                    <a16:creationId xmlns:a16="http://schemas.microsoft.com/office/drawing/2014/main" id="{D48ABF92-3503-4A08-8070-02935338B085}"/>
                  </a:ext>
                </a:extLst>
              </p:cNvPr>
              <p:cNvSpPr>
                <a:spLocks noChangeArrowheads="1"/>
              </p:cNvSpPr>
              <p:nvPr/>
            </p:nvSpPr>
            <p:spPr bwMode="auto">
              <a:xfrm>
                <a:off x="0" y="0"/>
                <a:ext cx="576" cy="576"/>
              </a:xfrm>
              <a:prstGeom prst="ellipse">
                <a:avLst/>
              </a:prstGeom>
              <a:gradFill rotWithShape="0">
                <a:gsLst>
                  <a:gs pos="0">
                    <a:srgbClr val="FF9900"/>
                  </a:gs>
                  <a:gs pos="100000">
                    <a:srgbClr val="EC0000"/>
                  </a:gs>
                </a:gsLst>
                <a:lin ang="2700000" scaled="1"/>
              </a:gradFill>
              <a:ln w="28575">
                <a:solidFill>
                  <a:srgbClr val="FF99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57387" name="Oval 18">
                <a:extLst>
                  <a:ext uri="{FF2B5EF4-FFF2-40B4-BE49-F238E27FC236}">
                    <a16:creationId xmlns:a16="http://schemas.microsoft.com/office/drawing/2014/main" id="{E6609091-EC57-47C2-90EC-59BD29D14582}"/>
                  </a:ext>
                </a:extLst>
              </p:cNvPr>
              <p:cNvSpPr>
                <a:spLocks noChangeArrowheads="1"/>
              </p:cNvSpPr>
              <p:nvPr/>
            </p:nvSpPr>
            <p:spPr bwMode="auto">
              <a:xfrm rot="-3104273">
                <a:off x="69" y="93"/>
                <a:ext cx="232" cy="149"/>
              </a:xfrm>
              <a:prstGeom prst="ellipse">
                <a:avLst/>
              </a:prstGeom>
              <a:gradFill rotWithShape="0">
                <a:gsLst>
                  <a:gs pos="0">
                    <a:srgbClr val="FFFF00"/>
                  </a:gs>
                  <a:gs pos="100000">
                    <a:srgbClr val="FF9900"/>
                  </a:gs>
                </a:gsLst>
                <a:path path="shape">
                  <a:fillToRect l="50000" t="50000" r="50000" b="50000"/>
                </a:path>
              </a:gradFill>
              <a:ln w="28575">
                <a:solidFill>
                  <a:srgbClr val="FF99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grpSp>
        <p:sp>
          <p:nvSpPr>
            <p:cNvPr id="57385" name="Text Box 19">
              <a:extLst>
                <a:ext uri="{FF2B5EF4-FFF2-40B4-BE49-F238E27FC236}">
                  <a16:creationId xmlns:a16="http://schemas.microsoft.com/office/drawing/2014/main" id="{3CEC9715-38F1-49A5-9808-FB0279FE5461}"/>
                </a:ext>
              </a:extLst>
            </p:cNvPr>
            <p:cNvSpPr txBox="1">
              <a:spLocks noChangeArrowheads="1"/>
            </p:cNvSpPr>
            <p:nvPr/>
          </p:nvSpPr>
          <p:spPr bwMode="auto">
            <a:xfrm>
              <a:off x="747" y="3440"/>
              <a:ext cx="8600" cy="1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50000"/>
                </a:spcBef>
                <a:buFont typeface="Arial" panose="020B0604020202020204" pitchFamily="34" charset="0"/>
                <a:buNone/>
              </a:pPr>
              <a:r>
                <a:rPr lang="zh-CN" altLang="en-US" b="1">
                  <a:latin typeface="华文中宋" panose="02010600040101010101" pitchFamily="2" charset="-122"/>
                  <a:ea typeface="华文中宋" panose="02010600040101010101" pitchFamily="2" charset="-122"/>
                </a:rPr>
                <a:t>电势  静电场环路定理</a:t>
              </a:r>
            </a:p>
          </p:txBody>
        </p:sp>
      </p:grpSp>
      <p:grpSp>
        <p:nvGrpSpPr>
          <p:cNvPr id="57347" name="Group 20">
            <a:extLst>
              <a:ext uri="{FF2B5EF4-FFF2-40B4-BE49-F238E27FC236}">
                <a16:creationId xmlns:a16="http://schemas.microsoft.com/office/drawing/2014/main" id="{448C7DA4-2DCE-492D-8675-6730AA34D5F6}"/>
              </a:ext>
            </a:extLst>
          </p:cNvPr>
          <p:cNvGrpSpPr>
            <a:grpSpLocks/>
          </p:cNvGrpSpPr>
          <p:nvPr/>
        </p:nvGrpSpPr>
        <p:grpSpPr bwMode="auto">
          <a:xfrm>
            <a:off x="1125538" y="223838"/>
            <a:ext cx="6565900" cy="762000"/>
            <a:chOff x="0" y="0"/>
            <a:chExt cx="4136" cy="480"/>
          </a:xfrm>
        </p:grpSpPr>
        <p:grpSp>
          <p:nvGrpSpPr>
            <p:cNvPr id="57371" name="组合 25">
              <a:extLst>
                <a:ext uri="{FF2B5EF4-FFF2-40B4-BE49-F238E27FC236}">
                  <a16:creationId xmlns:a16="http://schemas.microsoft.com/office/drawing/2014/main" id="{49EC9CD1-6101-4284-890D-90039145481F}"/>
                </a:ext>
              </a:extLst>
            </p:cNvPr>
            <p:cNvGrpSpPr>
              <a:grpSpLocks/>
            </p:cNvGrpSpPr>
            <p:nvPr/>
          </p:nvGrpSpPr>
          <p:grpSpPr bwMode="auto">
            <a:xfrm>
              <a:off x="0" y="0"/>
              <a:ext cx="4080" cy="480"/>
              <a:chOff x="0" y="0"/>
              <a:chExt cx="6875462" cy="1453842"/>
            </a:xfrm>
          </p:grpSpPr>
          <p:grpSp>
            <p:nvGrpSpPr>
              <p:cNvPr id="57373" name="Group 67">
                <a:extLst>
                  <a:ext uri="{FF2B5EF4-FFF2-40B4-BE49-F238E27FC236}">
                    <a16:creationId xmlns:a16="http://schemas.microsoft.com/office/drawing/2014/main" id="{10FE12DE-A912-4ABC-82D3-3E494E40A56E}"/>
                  </a:ext>
                </a:extLst>
              </p:cNvPr>
              <p:cNvGrpSpPr>
                <a:grpSpLocks/>
              </p:cNvGrpSpPr>
              <p:nvPr/>
            </p:nvGrpSpPr>
            <p:grpSpPr bwMode="auto">
              <a:xfrm>
                <a:off x="311151" y="0"/>
                <a:ext cx="6286544" cy="1357322"/>
                <a:chOff x="0" y="0"/>
                <a:chExt cx="3039" cy="401"/>
              </a:xfrm>
            </p:grpSpPr>
            <p:sp>
              <p:nvSpPr>
                <p:cNvPr id="57375" name="AutoShape 68">
                  <a:extLst>
                    <a:ext uri="{FF2B5EF4-FFF2-40B4-BE49-F238E27FC236}">
                      <a16:creationId xmlns:a16="http://schemas.microsoft.com/office/drawing/2014/main" id="{5439AE8E-15DD-44DF-991F-614319DE9512}"/>
                    </a:ext>
                  </a:extLst>
                </p:cNvPr>
                <p:cNvSpPr>
                  <a:spLocks noChangeArrowheads="1"/>
                </p:cNvSpPr>
                <p:nvPr/>
              </p:nvSpPr>
              <p:spPr bwMode="auto">
                <a:xfrm>
                  <a:off x="0" y="0"/>
                  <a:ext cx="3039" cy="401"/>
                </a:xfrm>
                <a:prstGeom prst="roundRect">
                  <a:avLst>
                    <a:gd name="adj" fmla="val 17509"/>
                  </a:avLst>
                </a:prstGeom>
                <a:gradFill rotWithShape="1">
                  <a:gsLst>
                    <a:gs pos="0">
                      <a:srgbClr val="B59F43"/>
                    </a:gs>
                    <a:gs pos="100000">
                      <a:srgbClr val="8F8849"/>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 typeface="Arial" panose="020B0604020202020204" pitchFamily="34" charset="0"/>
                    <a:buNone/>
                  </a:pPr>
                  <a:endParaRPr lang="zh-CN" altLang="zh-CN">
                    <a:latin typeface="楷体_GB2312" pitchFamily="49" charset="-122"/>
                    <a:ea typeface="楷体_GB2312" pitchFamily="49" charset="-122"/>
                  </a:endParaRPr>
                </a:p>
              </p:txBody>
            </p:sp>
            <p:sp>
              <p:nvSpPr>
                <p:cNvPr id="57376" name="AutoShape 69">
                  <a:extLst>
                    <a:ext uri="{FF2B5EF4-FFF2-40B4-BE49-F238E27FC236}">
                      <a16:creationId xmlns:a16="http://schemas.microsoft.com/office/drawing/2014/main" id="{99F3B898-FFED-46FA-BDA9-545560401CC1}"/>
                    </a:ext>
                  </a:extLst>
                </p:cNvPr>
                <p:cNvSpPr>
                  <a:spLocks noChangeArrowheads="1"/>
                </p:cNvSpPr>
                <p:nvPr/>
              </p:nvSpPr>
              <p:spPr bwMode="auto">
                <a:xfrm>
                  <a:off x="47" y="1"/>
                  <a:ext cx="2947" cy="394"/>
                </a:xfrm>
                <a:prstGeom prst="roundRect">
                  <a:avLst>
                    <a:gd name="adj" fmla="val 16667"/>
                  </a:avLst>
                </a:prstGeom>
                <a:solidFill>
                  <a:srgbClr val="E9E065"/>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 typeface="Arial" panose="020B0604020202020204" pitchFamily="34" charset="0"/>
                    <a:buNone/>
                  </a:pPr>
                  <a:endParaRPr lang="zh-CN" altLang="zh-CN">
                    <a:latin typeface="楷体_GB2312" pitchFamily="49" charset="-122"/>
                    <a:ea typeface="楷体_GB2312" pitchFamily="49" charset="-122"/>
                  </a:endParaRPr>
                </a:p>
              </p:txBody>
            </p:sp>
            <p:sp>
              <p:nvSpPr>
                <p:cNvPr id="57377" name="AutoShape 70">
                  <a:extLst>
                    <a:ext uri="{FF2B5EF4-FFF2-40B4-BE49-F238E27FC236}">
                      <a16:creationId xmlns:a16="http://schemas.microsoft.com/office/drawing/2014/main" id="{392A2409-CD5D-4F7B-978A-B30893A61532}"/>
                    </a:ext>
                  </a:extLst>
                </p:cNvPr>
                <p:cNvSpPr>
                  <a:spLocks noChangeArrowheads="1"/>
                </p:cNvSpPr>
                <p:nvPr/>
              </p:nvSpPr>
              <p:spPr bwMode="auto">
                <a:xfrm>
                  <a:off x="71" y="291"/>
                  <a:ext cx="2908" cy="99"/>
                </a:xfrm>
                <a:prstGeom prst="roundRect">
                  <a:avLst>
                    <a:gd name="adj" fmla="val 50000"/>
                  </a:avLst>
                </a:prstGeom>
                <a:gradFill rotWithShape="1">
                  <a:gsLst>
                    <a:gs pos="0">
                      <a:srgbClr val="E9E065"/>
                    </a:gs>
                    <a:gs pos="100000">
                      <a:srgbClr val="F2EDA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 typeface="Arial" panose="020B0604020202020204" pitchFamily="34" charset="0"/>
                    <a:buNone/>
                  </a:pPr>
                  <a:endParaRPr lang="zh-CN" altLang="zh-CN">
                    <a:latin typeface="楷体_GB2312" pitchFamily="49" charset="-122"/>
                    <a:ea typeface="楷体_GB2312" pitchFamily="49" charset="-122"/>
                  </a:endParaRPr>
                </a:p>
              </p:txBody>
            </p:sp>
            <p:sp>
              <p:nvSpPr>
                <p:cNvPr id="57378" name="AutoShape 71">
                  <a:extLst>
                    <a:ext uri="{FF2B5EF4-FFF2-40B4-BE49-F238E27FC236}">
                      <a16:creationId xmlns:a16="http://schemas.microsoft.com/office/drawing/2014/main" id="{3EEE5E6C-BDBD-48F8-B465-D5BCC61E285F}"/>
                    </a:ext>
                  </a:extLst>
                </p:cNvPr>
                <p:cNvSpPr>
                  <a:spLocks noChangeArrowheads="1"/>
                </p:cNvSpPr>
                <p:nvPr/>
              </p:nvSpPr>
              <p:spPr bwMode="auto">
                <a:xfrm>
                  <a:off x="71" y="4"/>
                  <a:ext cx="2908" cy="99"/>
                </a:xfrm>
                <a:prstGeom prst="roundRect">
                  <a:avLst>
                    <a:gd name="adj" fmla="val 50000"/>
                  </a:avLst>
                </a:prstGeom>
                <a:gradFill rotWithShape="1">
                  <a:gsLst>
                    <a:gs pos="0">
                      <a:srgbClr val="F8F5CC"/>
                    </a:gs>
                    <a:gs pos="100000">
                      <a:srgbClr val="E9E06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 typeface="Arial" panose="020B0604020202020204" pitchFamily="34" charset="0"/>
                    <a:buNone/>
                  </a:pPr>
                  <a:endParaRPr lang="zh-CN" altLang="zh-CN">
                    <a:latin typeface="楷体_GB2312" pitchFamily="49" charset="-122"/>
                    <a:ea typeface="楷体_GB2312" pitchFamily="49" charset="-122"/>
                  </a:endParaRPr>
                </a:p>
              </p:txBody>
            </p:sp>
          </p:grpSp>
          <p:sp>
            <p:nvSpPr>
              <p:cNvPr id="57374" name="Rectangle 2">
                <a:extLst>
                  <a:ext uri="{FF2B5EF4-FFF2-40B4-BE49-F238E27FC236}">
                    <a16:creationId xmlns:a16="http://schemas.microsoft.com/office/drawing/2014/main" id="{CD559BB5-B22C-484C-BDA3-6E2C42807DBF}"/>
                  </a:ext>
                </a:extLst>
              </p:cNvPr>
              <p:cNvSpPr>
                <a:spLocks noChangeArrowheads="1"/>
              </p:cNvSpPr>
              <p:nvPr/>
            </p:nvSpPr>
            <p:spPr bwMode="auto">
              <a:xfrm>
                <a:off x="0" y="6042"/>
                <a:ext cx="6875462"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10000"/>
                  </a:lnSpc>
                  <a:spcBef>
                    <a:spcPct val="0"/>
                  </a:spcBef>
                  <a:buFont typeface="Arial" panose="020B0604020202020204" pitchFamily="34" charset="0"/>
                  <a:buNone/>
                </a:pPr>
                <a:endParaRPr lang="zh-CN" altLang="zh-CN">
                  <a:latin typeface="楷体_GB2312" pitchFamily="49" charset="-122"/>
                  <a:ea typeface="楷体_GB2312" pitchFamily="49" charset="-122"/>
                </a:endParaRPr>
              </a:p>
            </p:txBody>
          </p:sp>
        </p:grpSp>
        <p:sp>
          <p:nvSpPr>
            <p:cNvPr id="57372" name="Rectangle 28">
              <a:extLst>
                <a:ext uri="{FF2B5EF4-FFF2-40B4-BE49-F238E27FC236}">
                  <a16:creationId xmlns:a16="http://schemas.microsoft.com/office/drawing/2014/main" id="{55255A2B-8B19-4DC8-B782-57E8689D7EA8}"/>
                </a:ext>
              </a:extLst>
            </p:cNvPr>
            <p:cNvSpPr>
              <a:spLocks noChangeArrowheads="1"/>
            </p:cNvSpPr>
            <p:nvPr/>
          </p:nvSpPr>
          <p:spPr bwMode="auto">
            <a:xfrm>
              <a:off x="240" y="48"/>
              <a:ext cx="389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 typeface="Arial" panose="020B0604020202020204" pitchFamily="34" charset="0"/>
                <a:buNone/>
              </a:pPr>
              <a:r>
                <a:rPr lang="zh-CN" altLang="en-US" sz="2800" b="1">
                  <a:solidFill>
                    <a:schemeClr val="tx2"/>
                  </a:solidFill>
                  <a:latin typeface="Times New Roman" panose="02020603050405020304" pitchFamily="18" charset="0"/>
                  <a:ea typeface="楷体_GB2312" pitchFamily="49" charset="-122"/>
                </a:rPr>
                <a:t>    </a:t>
              </a:r>
              <a:r>
                <a:rPr lang="en-US" altLang="zh-CN" sz="2800" b="1">
                  <a:solidFill>
                    <a:schemeClr val="tx2"/>
                  </a:solidFill>
                  <a:latin typeface="Times New Roman" panose="02020603050405020304" pitchFamily="18" charset="0"/>
                  <a:ea typeface="楷体_GB2312" pitchFamily="49" charset="-122"/>
                </a:rPr>
                <a:t>    </a:t>
              </a:r>
              <a:r>
                <a:rPr lang="en-US" altLang="zh-CN" b="1">
                  <a:solidFill>
                    <a:schemeClr val="tx2"/>
                  </a:solidFill>
                  <a:latin typeface="Times New Roman" panose="02020603050405020304" pitchFamily="18" charset="0"/>
                  <a:ea typeface="楷体_GB2312" pitchFamily="49" charset="-122"/>
                </a:rPr>
                <a:t> </a:t>
              </a:r>
              <a:r>
                <a:rPr lang="zh-CN" altLang="en-US" b="1">
                  <a:solidFill>
                    <a:schemeClr val="hlink"/>
                  </a:solidFill>
                  <a:latin typeface="Times New Roman" panose="02020603050405020304" pitchFamily="18" charset="0"/>
                  <a:ea typeface="楷体_GB2312" pitchFamily="49" charset="-122"/>
                </a:rPr>
                <a:t>第五章 真空中的静电场</a:t>
              </a:r>
            </a:p>
          </p:txBody>
        </p:sp>
      </p:grpSp>
      <p:grpSp>
        <p:nvGrpSpPr>
          <p:cNvPr id="11" name="Group 29">
            <a:extLst>
              <a:ext uri="{FF2B5EF4-FFF2-40B4-BE49-F238E27FC236}">
                <a16:creationId xmlns:a16="http://schemas.microsoft.com/office/drawing/2014/main" id="{36FB48C7-91E5-412C-806C-938315E59A22}"/>
              </a:ext>
            </a:extLst>
          </p:cNvPr>
          <p:cNvGrpSpPr>
            <a:grpSpLocks/>
          </p:cNvGrpSpPr>
          <p:nvPr/>
        </p:nvGrpSpPr>
        <p:grpSpPr bwMode="auto">
          <a:xfrm>
            <a:off x="1452563" y="5480050"/>
            <a:ext cx="6932612" cy="519113"/>
            <a:chOff x="0" y="0"/>
            <a:chExt cx="12953" cy="816"/>
          </a:xfrm>
        </p:grpSpPr>
        <p:grpSp>
          <p:nvGrpSpPr>
            <p:cNvPr id="57367" name="Group 30">
              <a:extLst>
                <a:ext uri="{FF2B5EF4-FFF2-40B4-BE49-F238E27FC236}">
                  <a16:creationId xmlns:a16="http://schemas.microsoft.com/office/drawing/2014/main" id="{C415F262-1B21-4EFE-AF74-3500F5B98360}"/>
                </a:ext>
              </a:extLst>
            </p:cNvPr>
            <p:cNvGrpSpPr>
              <a:grpSpLocks/>
            </p:cNvGrpSpPr>
            <p:nvPr/>
          </p:nvGrpSpPr>
          <p:grpSpPr bwMode="auto">
            <a:xfrm>
              <a:off x="0" y="210"/>
              <a:ext cx="502" cy="472"/>
              <a:chOff x="0" y="0"/>
              <a:chExt cx="576" cy="576"/>
            </a:xfrm>
          </p:grpSpPr>
          <p:sp>
            <p:nvSpPr>
              <p:cNvPr id="57369" name="Oval 31">
                <a:extLst>
                  <a:ext uri="{FF2B5EF4-FFF2-40B4-BE49-F238E27FC236}">
                    <a16:creationId xmlns:a16="http://schemas.microsoft.com/office/drawing/2014/main" id="{5F23EE4F-A0B7-429D-95CE-1F7904B239BD}"/>
                  </a:ext>
                </a:extLst>
              </p:cNvPr>
              <p:cNvSpPr>
                <a:spLocks noChangeArrowheads="1"/>
              </p:cNvSpPr>
              <p:nvPr/>
            </p:nvSpPr>
            <p:spPr bwMode="auto">
              <a:xfrm>
                <a:off x="0" y="0"/>
                <a:ext cx="576" cy="576"/>
              </a:xfrm>
              <a:prstGeom prst="ellipse">
                <a:avLst/>
              </a:prstGeom>
              <a:gradFill rotWithShape="0">
                <a:gsLst>
                  <a:gs pos="0">
                    <a:srgbClr val="FF9900"/>
                  </a:gs>
                  <a:gs pos="100000">
                    <a:srgbClr val="EC0000"/>
                  </a:gs>
                </a:gsLst>
                <a:lin ang="2700000" scaled="1"/>
              </a:gradFill>
              <a:ln w="28575">
                <a:solidFill>
                  <a:srgbClr val="FF99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57370" name="Oval 32">
                <a:extLst>
                  <a:ext uri="{FF2B5EF4-FFF2-40B4-BE49-F238E27FC236}">
                    <a16:creationId xmlns:a16="http://schemas.microsoft.com/office/drawing/2014/main" id="{3D4C0D91-E805-4069-9CF5-94ED602D13E6}"/>
                  </a:ext>
                </a:extLst>
              </p:cNvPr>
              <p:cNvSpPr>
                <a:spLocks noChangeArrowheads="1"/>
              </p:cNvSpPr>
              <p:nvPr/>
            </p:nvSpPr>
            <p:spPr bwMode="auto">
              <a:xfrm rot="-3104273">
                <a:off x="69" y="93"/>
                <a:ext cx="232" cy="149"/>
              </a:xfrm>
              <a:prstGeom prst="ellipse">
                <a:avLst/>
              </a:prstGeom>
              <a:gradFill rotWithShape="0">
                <a:gsLst>
                  <a:gs pos="0">
                    <a:srgbClr val="FFFF00"/>
                  </a:gs>
                  <a:gs pos="100000">
                    <a:srgbClr val="FF9900"/>
                  </a:gs>
                </a:gsLst>
                <a:path path="shape">
                  <a:fillToRect l="50000" t="50000" r="50000" b="50000"/>
                </a:path>
              </a:gradFill>
              <a:ln w="28575">
                <a:solidFill>
                  <a:srgbClr val="FF99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grpSp>
        <p:sp>
          <p:nvSpPr>
            <p:cNvPr id="57368" name="Text Box 33">
              <a:extLst>
                <a:ext uri="{FF2B5EF4-FFF2-40B4-BE49-F238E27FC236}">
                  <a16:creationId xmlns:a16="http://schemas.microsoft.com/office/drawing/2014/main" id="{2EB4DF73-9EC2-4E49-9B27-620087952075}"/>
                </a:ext>
              </a:extLst>
            </p:cNvPr>
            <p:cNvSpPr txBox="1">
              <a:spLocks noChangeArrowheads="1"/>
            </p:cNvSpPr>
            <p:nvPr/>
          </p:nvSpPr>
          <p:spPr bwMode="auto">
            <a:xfrm>
              <a:off x="697" y="0"/>
              <a:ext cx="12256" cy="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50000"/>
                </a:spcBef>
                <a:buFont typeface="Arial" panose="020B0604020202020204" pitchFamily="34" charset="0"/>
                <a:buNone/>
              </a:pPr>
              <a:r>
                <a:rPr lang="zh-CN" altLang="en-US" sz="2800" b="1">
                  <a:latin typeface="华文中宋" panose="02010600040101010101" pitchFamily="2" charset="-122"/>
                  <a:ea typeface="华文中宋" panose="02010600040101010101" pitchFamily="2" charset="-122"/>
                </a:rPr>
                <a:t>数学方法：</a:t>
              </a:r>
              <a:r>
                <a:rPr lang="zh-CN" altLang="en-US" sz="2400" b="1">
                  <a:solidFill>
                    <a:srgbClr val="800000"/>
                  </a:solidFill>
                  <a:latin typeface="华文中宋" panose="02010600040101010101" pitchFamily="2" charset="-122"/>
                  <a:ea typeface="华文中宋" panose="02010600040101010101" pitchFamily="2" charset="-122"/>
                </a:rPr>
                <a:t>矢量表示、坐标选取、积分运算</a:t>
              </a:r>
            </a:p>
          </p:txBody>
        </p:sp>
      </p:grpSp>
      <p:grpSp>
        <p:nvGrpSpPr>
          <p:cNvPr id="13" name="Group 34">
            <a:extLst>
              <a:ext uri="{FF2B5EF4-FFF2-40B4-BE49-F238E27FC236}">
                <a16:creationId xmlns:a16="http://schemas.microsoft.com/office/drawing/2014/main" id="{F32654EC-0B2A-4AEC-A053-AC4571B35521}"/>
              </a:ext>
            </a:extLst>
          </p:cNvPr>
          <p:cNvGrpSpPr>
            <a:grpSpLocks/>
          </p:cNvGrpSpPr>
          <p:nvPr/>
        </p:nvGrpSpPr>
        <p:grpSpPr bwMode="auto">
          <a:xfrm>
            <a:off x="1023938" y="4008438"/>
            <a:ext cx="7364412" cy="1176337"/>
            <a:chOff x="0" y="0"/>
            <a:chExt cx="11599" cy="1852"/>
          </a:xfrm>
        </p:grpSpPr>
        <p:sp>
          <p:nvSpPr>
            <p:cNvPr id="57350" name="Text Box 35">
              <a:extLst>
                <a:ext uri="{FF2B5EF4-FFF2-40B4-BE49-F238E27FC236}">
                  <a16:creationId xmlns:a16="http://schemas.microsoft.com/office/drawing/2014/main" id="{6A228FFF-0A29-4703-8121-8C73CCD7E830}"/>
                </a:ext>
              </a:extLst>
            </p:cNvPr>
            <p:cNvSpPr txBox="1">
              <a:spLocks noChangeArrowheads="1"/>
            </p:cNvSpPr>
            <p:nvPr/>
          </p:nvSpPr>
          <p:spPr bwMode="auto">
            <a:xfrm>
              <a:off x="8595" y="1132"/>
              <a:ext cx="3005"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 typeface="Arial" panose="020B0604020202020204" pitchFamily="34" charset="0"/>
                <a:buNone/>
              </a:pPr>
              <a:r>
                <a:rPr lang="zh-CN" altLang="en-US" sz="2400" b="1">
                  <a:solidFill>
                    <a:srgbClr val="800000"/>
                  </a:solidFill>
                  <a:latin typeface="Arial" panose="020B0604020202020204" pitchFamily="34" charset="0"/>
                  <a:ea typeface="华文中宋" panose="02010600040101010101" pitchFamily="2" charset="-122"/>
                </a:rPr>
                <a:t>环路定理</a:t>
              </a:r>
            </a:p>
          </p:txBody>
        </p:sp>
        <p:sp>
          <p:nvSpPr>
            <p:cNvPr id="57351" name="Text Box 36">
              <a:extLst>
                <a:ext uri="{FF2B5EF4-FFF2-40B4-BE49-F238E27FC236}">
                  <a16:creationId xmlns:a16="http://schemas.microsoft.com/office/drawing/2014/main" id="{8E9DADA8-2457-446E-A56F-5D8D0AF2BF02}"/>
                </a:ext>
              </a:extLst>
            </p:cNvPr>
            <p:cNvSpPr txBox="1">
              <a:spLocks noChangeArrowheads="1"/>
            </p:cNvSpPr>
            <p:nvPr/>
          </p:nvSpPr>
          <p:spPr bwMode="auto">
            <a:xfrm>
              <a:off x="0" y="527"/>
              <a:ext cx="2640"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 typeface="Arial" panose="020B0604020202020204" pitchFamily="34" charset="0"/>
                <a:buNone/>
              </a:pPr>
              <a:r>
                <a:rPr lang="zh-CN" altLang="en-US" sz="2400" b="1">
                  <a:solidFill>
                    <a:srgbClr val="800000"/>
                  </a:solidFill>
                  <a:latin typeface="Arial" panose="020B0604020202020204" pitchFamily="34" charset="0"/>
                  <a:ea typeface="华文中宋" panose="02010600040101010101" pitchFamily="2" charset="-122"/>
                </a:rPr>
                <a:t>库仑定律</a:t>
              </a:r>
            </a:p>
          </p:txBody>
        </p:sp>
        <p:sp>
          <p:nvSpPr>
            <p:cNvPr id="57352" name="Text Box 37">
              <a:extLst>
                <a:ext uri="{FF2B5EF4-FFF2-40B4-BE49-F238E27FC236}">
                  <a16:creationId xmlns:a16="http://schemas.microsoft.com/office/drawing/2014/main" id="{BB33FB97-8B4B-466B-82F8-D306D609622E}"/>
                </a:ext>
              </a:extLst>
            </p:cNvPr>
            <p:cNvSpPr txBox="1">
              <a:spLocks noChangeArrowheads="1"/>
            </p:cNvSpPr>
            <p:nvPr/>
          </p:nvSpPr>
          <p:spPr bwMode="auto">
            <a:xfrm>
              <a:off x="3662" y="0"/>
              <a:ext cx="768"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 typeface="Arial" panose="020B0604020202020204" pitchFamily="34" charset="0"/>
                <a:buNone/>
              </a:pPr>
              <a:r>
                <a:rPr lang="zh-CN" altLang="en-US" sz="2400" b="1">
                  <a:solidFill>
                    <a:srgbClr val="800000"/>
                  </a:solidFill>
                  <a:latin typeface="Arial" panose="020B0604020202020204" pitchFamily="34" charset="0"/>
                  <a:ea typeface="华文中宋" panose="02010600040101010101" pitchFamily="2" charset="-122"/>
                </a:rPr>
                <a:t>力</a:t>
              </a:r>
            </a:p>
          </p:txBody>
        </p:sp>
        <p:sp>
          <p:nvSpPr>
            <p:cNvPr id="57353" name="Line 38">
              <a:extLst>
                <a:ext uri="{FF2B5EF4-FFF2-40B4-BE49-F238E27FC236}">
                  <a16:creationId xmlns:a16="http://schemas.microsoft.com/office/drawing/2014/main" id="{B65564C1-053B-41A0-B24A-A83CAB1FCE8A}"/>
                </a:ext>
              </a:extLst>
            </p:cNvPr>
            <p:cNvSpPr>
              <a:spLocks noChangeShapeType="1"/>
            </p:cNvSpPr>
            <p:nvPr/>
          </p:nvSpPr>
          <p:spPr bwMode="auto">
            <a:xfrm>
              <a:off x="4685" y="450"/>
              <a:ext cx="907" cy="0"/>
            </a:xfrm>
            <a:prstGeom prst="line">
              <a:avLst/>
            </a:prstGeom>
            <a:noFill/>
            <a:ln w="44450" cap="sq">
              <a:solidFill>
                <a:srgbClr val="0000CC"/>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57354" name="Line 39">
              <a:extLst>
                <a:ext uri="{FF2B5EF4-FFF2-40B4-BE49-F238E27FC236}">
                  <a16:creationId xmlns:a16="http://schemas.microsoft.com/office/drawing/2014/main" id="{5A402F63-E697-45FC-98B5-A70BFB5B9758}"/>
                </a:ext>
              </a:extLst>
            </p:cNvPr>
            <p:cNvSpPr>
              <a:spLocks noChangeShapeType="1"/>
            </p:cNvSpPr>
            <p:nvPr/>
          </p:nvSpPr>
          <p:spPr bwMode="auto">
            <a:xfrm>
              <a:off x="7745" y="450"/>
              <a:ext cx="907" cy="0"/>
            </a:xfrm>
            <a:prstGeom prst="line">
              <a:avLst/>
            </a:prstGeom>
            <a:noFill/>
            <a:ln w="44450" cap="sq">
              <a:solidFill>
                <a:srgbClr val="0000CC"/>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57355" name="Line 40">
              <a:extLst>
                <a:ext uri="{FF2B5EF4-FFF2-40B4-BE49-F238E27FC236}">
                  <a16:creationId xmlns:a16="http://schemas.microsoft.com/office/drawing/2014/main" id="{BEE742DF-719B-4649-953B-076391B0BC62}"/>
                </a:ext>
              </a:extLst>
            </p:cNvPr>
            <p:cNvSpPr>
              <a:spLocks noChangeShapeType="1"/>
            </p:cNvSpPr>
            <p:nvPr/>
          </p:nvSpPr>
          <p:spPr bwMode="auto">
            <a:xfrm>
              <a:off x="4627" y="1512"/>
              <a:ext cx="905" cy="0"/>
            </a:xfrm>
            <a:prstGeom prst="line">
              <a:avLst/>
            </a:prstGeom>
            <a:noFill/>
            <a:ln w="44450" cap="sq">
              <a:solidFill>
                <a:srgbClr val="0000CC"/>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57356" name="Line 41">
              <a:extLst>
                <a:ext uri="{FF2B5EF4-FFF2-40B4-BE49-F238E27FC236}">
                  <a16:creationId xmlns:a16="http://schemas.microsoft.com/office/drawing/2014/main" id="{D5120171-ACB4-4044-9CD4-EF7B4C2588D5}"/>
                </a:ext>
              </a:extLst>
            </p:cNvPr>
            <p:cNvSpPr>
              <a:spLocks noChangeShapeType="1"/>
            </p:cNvSpPr>
            <p:nvPr/>
          </p:nvSpPr>
          <p:spPr bwMode="auto">
            <a:xfrm>
              <a:off x="7687" y="1512"/>
              <a:ext cx="908" cy="0"/>
            </a:xfrm>
            <a:prstGeom prst="line">
              <a:avLst/>
            </a:prstGeom>
            <a:noFill/>
            <a:ln w="44450" cap="sq">
              <a:solidFill>
                <a:srgbClr val="0000CC"/>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57357" name="Text Box 42">
              <a:extLst>
                <a:ext uri="{FF2B5EF4-FFF2-40B4-BE49-F238E27FC236}">
                  <a16:creationId xmlns:a16="http://schemas.microsoft.com/office/drawing/2014/main" id="{BE2F7808-0FBB-4277-8DFE-D7CE0854D51D}"/>
                </a:ext>
              </a:extLst>
            </p:cNvPr>
            <p:cNvSpPr txBox="1">
              <a:spLocks noChangeArrowheads="1"/>
            </p:cNvSpPr>
            <p:nvPr/>
          </p:nvSpPr>
          <p:spPr bwMode="auto">
            <a:xfrm>
              <a:off x="8620" y="30"/>
              <a:ext cx="2697"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 typeface="Arial" panose="020B0604020202020204" pitchFamily="34" charset="0"/>
                <a:buNone/>
              </a:pPr>
              <a:r>
                <a:rPr lang="zh-CN" altLang="en-US" sz="2400" b="1">
                  <a:solidFill>
                    <a:srgbClr val="800000"/>
                  </a:solidFill>
                  <a:latin typeface="Arial" panose="020B0604020202020204" pitchFamily="34" charset="0"/>
                  <a:ea typeface="华文中宋" panose="02010600040101010101" pitchFamily="2" charset="-122"/>
                </a:rPr>
                <a:t>高斯定理</a:t>
              </a:r>
            </a:p>
          </p:txBody>
        </p:sp>
        <p:sp>
          <p:nvSpPr>
            <p:cNvPr id="57358" name="Text Box 43">
              <a:extLst>
                <a:ext uri="{FF2B5EF4-FFF2-40B4-BE49-F238E27FC236}">
                  <a16:creationId xmlns:a16="http://schemas.microsoft.com/office/drawing/2014/main" id="{9D2D70C9-486A-4D57-8C51-3E1375C6DA01}"/>
                </a:ext>
              </a:extLst>
            </p:cNvPr>
            <p:cNvSpPr txBox="1">
              <a:spLocks noChangeArrowheads="1"/>
            </p:cNvSpPr>
            <p:nvPr/>
          </p:nvSpPr>
          <p:spPr bwMode="auto">
            <a:xfrm>
              <a:off x="3605" y="1132"/>
              <a:ext cx="768"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 typeface="Arial" panose="020B0604020202020204" pitchFamily="34" charset="0"/>
                <a:buNone/>
              </a:pPr>
              <a:r>
                <a:rPr lang="zh-CN" altLang="en-US" sz="2400" b="1">
                  <a:solidFill>
                    <a:srgbClr val="800000"/>
                  </a:solidFill>
                  <a:latin typeface="Arial" panose="020B0604020202020204" pitchFamily="34" charset="0"/>
                  <a:ea typeface="华文中宋" panose="02010600040101010101" pitchFamily="2" charset="-122"/>
                </a:rPr>
                <a:t>功</a:t>
              </a:r>
            </a:p>
          </p:txBody>
        </p:sp>
        <p:sp>
          <p:nvSpPr>
            <p:cNvPr id="57359" name="Line 44">
              <a:extLst>
                <a:ext uri="{FF2B5EF4-FFF2-40B4-BE49-F238E27FC236}">
                  <a16:creationId xmlns:a16="http://schemas.microsoft.com/office/drawing/2014/main" id="{B87E1899-8E36-478C-9E79-0C49A5D76EE9}"/>
                </a:ext>
              </a:extLst>
            </p:cNvPr>
            <p:cNvSpPr>
              <a:spLocks noChangeShapeType="1"/>
            </p:cNvSpPr>
            <p:nvPr/>
          </p:nvSpPr>
          <p:spPr bwMode="auto">
            <a:xfrm rot="-1620000">
              <a:off x="2262" y="454"/>
              <a:ext cx="1248" cy="227"/>
            </a:xfrm>
            <a:prstGeom prst="line">
              <a:avLst/>
            </a:prstGeom>
            <a:noFill/>
            <a:ln w="44450" cap="sq">
              <a:solidFill>
                <a:srgbClr val="0000CC"/>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57360" name="Line 45">
              <a:extLst>
                <a:ext uri="{FF2B5EF4-FFF2-40B4-BE49-F238E27FC236}">
                  <a16:creationId xmlns:a16="http://schemas.microsoft.com/office/drawing/2014/main" id="{EBE8A9DE-DAF7-4A7C-A43C-200B29956886}"/>
                </a:ext>
              </a:extLst>
            </p:cNvPr>
            <p:cNvSpPr>
              <a:spLocks noChangeShapeType="1"/>
            </p:cNvSpPr>
            <p:nvPr/>
          </p:nvSpPr>
          <p:spPr bwMode="auto">
            <a:xfrm>
              <a:off x="2245" y="1020"/>
              <a:ext cx="1132" cy="455"/>
            </a:xfrm>
            <a:prstGeom prst="line">
              <a:avLst/>
            </a:prstGeom>
            <a:noFill/>
            <a:ln w="44450" cap="sq">
              <a:solidFill>
                <a:srgbClr val="0000CC"/>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zh-CN" altLang="en-US"/>
            </a:p>
          </p:txBody>
        </p:sp>
        <p:grpSp>
          <p:nvGrpSpPr>
            <p:cNvPr id="57361" name="Group 46">
              <a:extLst>
                <a:ext uri="{FF2B5EF4-FFF2-40B4-BE49-F238E27FC236}">
                  <a16:creationId xmlns:a16="http://schemas.microsoft.com/office/drawing/2014/main" id="{752A1120-70A4-4B69-AD0A-4F788E4AE3CB}"/>
                </a:ext>
              </a:extLst>
            </p:cNvPr>
            <p:cNvGrpSpPr>
              <a:grpSpLocks/>
            </p:cNvGrpSpPr>
            <p:nvPr/>
          </p:nvGrpSpPr>
          <p:grpSpPr bwMode="auto">
            <a:xfrm>
              <a:off x="5645" y="30"/>
              <a:ext cx="1805" cy="720"/>
              <a:chOff x="0" y="0"/>
              <a:chExt cx="722" cy="288"/>
            </a:xfrm>
          </p:grpSpPr>
          <p:graphicFrame>
            <p:nvGraphicFramePr>
              <p:cNvPr id="57365" name="Object 47">
                <a:extLst>
                  <a:ext uri="{FF2B5EF4-FFF2-40B4-BE49-F238E27FC236}">
                    <a16:creationId xmlns:a16="http://schemas.microsoft.com/office/drawing/2014/main" id="{D44BDA3B-DFBB-4AA2-8EFF-EEB00A4E60E3}"/>
                  </a:ext>
                </a:extLst>
              </p:cNvPr>
              <p:cNvGraphicFramePr>
                <a:graphicFrameLocks noChangeAspect="1"/>
              </p:cNvGraphicFramePr>
              <p:nvPr/>
            </p:nvGraphicFramePr>
            <p:xfrm>
              <a:off x="522" y="28"/>
              <a:ext cx="200" cy="232"/>
            </p:xfrm>
            <a:graphic>
              <a:graphicData uri="http://schemas.openxmlformats.org/presentationml/2006/ole">
                <mc:AlternateContent xmlns:mc="http://schemas.openxmlformats.org/markup-compatibility/2006">
                  <mc:Choice xmlns:v="urn:schemas-microsoft-com:vml" Requires="v">
                    <p:oleObj r:id="rId2" imgW="219169" imgH="276238" progId="Equation.3">
                      <p:embed/>
                    </p:oleObj>
                  </mc:Choice>
                  <mc:Fallback>
                    <p:oleObj r:id="rId2" imgW="219169" imgH="276238" progId="Equation.3">
                      <p:embed/>
                      <p:pic>
                        <p:nvPicPr>
                          <p:cNvPr id="0" name="Object 4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 y="28"/>
                            <a:ext cx="200"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7366" name="Text Box 48">
                <a:extLst>
                  <a:ext uri="{FF2B5EF4-FFF2-40B4-BE49-F238E27FC236}">
                    <a16:creationId xmlns:a16="http://schemas.microsoft.com/office/drawing/2014/main" id="{5070BF63-A5F8-4027-A4B8-2EC4E281F9BE}"/>
                  </a:ext>
                </a:extLst>
              </p:cNvPr>
              <p:cNvSpPr txBox="1">
                <a:spLocks noChangeArrowheads="1"/>
              </p:cNvSpPr>
              <p:nvPr/>
            </p:nvSpPr>
            <p:spPr bwMode="auto">
              <a:xfrm>
                <a:off x="0" y="0"/>
                <a:ext cx="5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Arial" panose="020B0604020202020204" pitchFamily="34" charset="0"/>
                  <a:buNone/>
                </a:pPr>
                <a:r>
                  <a:rPr lang="zh-CN" altLang="en-US" sz="2400" b="1">
                    <a:solidFill>
                      <a:srgbClr val="800000"/>
                    </a:solidFill>
                    <a:latin typeface="Arial" panose="020B0604020202020204" pitchFamily="34" charset="0"/>
                    <a:ea typeface="华文中宋" panose="02010600040101010101" pitchFamily="2" charset="-122"/>
                  </a:rPr>
                  <a:t>场强</a:t>
                </a:r>
              </a:p>
            </p:txBody>
          </p:sp>
        </p:grpSp>
        <p:grpSp>
          <p:nvGrpSpPr>
            <p:cNvPr id="57362" name="Group 49">
              <a:extLst>
                <a:ext uri="{FF2B5EF4-FFF2-40B4-BE49-F238E27FC236}">
                  <a16:creationId xmlns:a16="http://schemas.microsoft.com/office/drawing/2014/main" id="{C1ADFE87-2BEF-4832-BCB5-BB1FD5D67812}"/>
                </a:ext>
              </a:extLst>
            </p:cNvPr>
            <p:cNvGrpSpPr>
              <a:grpSpLocks/>
            </p:cNvGrpSpPr>
            <p:nvPr/>
          </p:nvGrpSpPr>
          <p:grpSpPr bwMode="auto">
            <a:xfrm>
              <a:off x="5587" y="1132"/>
              <a:ext cx="1805" cy="720"/>
              <a:chOff x="0" y="0"/>
              <a:chExt cx="722" cy="288"/>
            </a:xfrm>
          </p:grpSpPr>
          <p:graphicFrame>
            <p:nvGraphicFramePr>
              <p:cNvPr id="57363" name="Object 50">
                <a:extLst>
                  <a:ext uri="{FF2B5EF4-FFF2-40B4-BE49-F238E27FC236}">
                    <a16:creationId xmlns:a16="http://schemas.microsoft.com/office/drawing/2014/main" id="{A53E155B-F0CA-4891-9D94-11C695FF7AF7}"/>
                  </a:ext>
                </a:extLst>
              </p:cNvPr>
              <p:cNvGraphicFramePr>
                <a:graphicFrameLocks noChangeAspect="1"/>
              </p:cNvGraphicFramePr>
              <p:nvPr/>
            </p:nvGraphicFramePr>
            <p:xfrm>
              <a:off x="522" y="62"/>
              <a:ext cx="200" cy="192"/>
            </p:xfrm>
            <a:graphic>
              <a:graphicData uri="http://schemas.openxmlformats.org/presentationml/2006/ole">
                <mc:AlternateContent xmlns:mc="http://schemas.openxmlformats.org/markup-compatibility/2006">
                  <mc:Choice xmlns:v="urn:schemas-microsoft-com:vml" Requires="v">
                    <p:oleObj r:id="rId4" imgW="219169" imgH="209697" progId="Equation.3">
                      <p:embed/>
                    </p:oleObj>
                  </mc:Choice>
                  <mc:Fallback>
                    <p:oleObj r:id="rId4" imgW="219169" imgH="209697" progId="Equation.3">
                      <p:embed/>
                      <p:pic>
                        <p:nvPicPr>
                          <p:cNvPr id="0" name="Object 5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 y="62"/>
                            <a:ext cx="20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7364" name="Text Box 51">
                <a:extLst>
                  <a:ext uri="{FF2B5EF4-FFF2-40B4-BE49-F238E27FC236}">
                    <a16:creationId xmlns:a16="http://schemas.microsoft.com/office/drawing/2014/main" id="{B7769735-E765-47DF-9AF8-64349EE6C71C}"/>
                  </a:ext>
                </a:extLst>
              </p:cNvPr>
              <p:cNvSpPr txBox="1">
                <a:spLocks noChangeArrowheads="1"/>
              </p:cNvSpPr>
              <p:nvPr/>
            </p:nvSpPr>
            <p:spPr bwMode="auto">
              <a:xfrm>
                <a:off x="0" y="0"/>
                <a:ext cx="5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Arial" panose="020B0604020202020204" pitchFamily="34" charset="0"/>
                  <a:buNone/>
                </a:pPr>
                <a:r>
                  <a:rPr lang="zh-CN" altLang="en-US" sz="2400" b="1">
                    <a:solidFill>
                      <a:srgbClr val="800000"/>
                    </a:solidFill>
                    <a:latin typeface="Arial" panose="020B0604020202020204" pitchFamily="34" charset="0"/>
                    <a:ea typeface="华文中宋" panose="02010600040101010101" pitchFamily="2" charset="-122"/>
                  </a:rPr>
                  <a:t>电势</a:t>
                </a: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AutoShape 2"/>
          <p:cNvSpPr>
            <a:spLocks noChangeArrowheads="1"/>
          </p:cNvSpPr>
          <p:nvPr/>
        </p:nvSpPr>
        <p:spPr bwMode="auto">
          <a:xfrm>
            <a:off x="468313" y="981075"/>
            <a:ext cx="2884487" cy="5191125"/>
          </a:xfrm>
          <a:prstGeom prst="verticalScroll">
            <a:avLst>
              <a:gd name="adj" fmla="val 12500"/>
            </a:avLst>
          </a:prstGeom>
          <a:solidFill>
            <a:schemeClr val="accent1"/>
          </a:solidFill>
          <a:ln w="9525">
            <a:solidFill>
              <a:schemeClr val="tx1"/>
            </a:solidFill>
            <a:round/>
            <a:headEnd/>
            <a:tailEnd/>
          </a:ln>
        </p:spPr>
        <p:txBody>
          <a:bodyPr vert="eaVert"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4400" b="1" i="0" u="none" strike="noStrike" kern="1200" cap="none" spc="0" normalizeH="0" baseline="0" noProof="0">
                <a:ln>
                  <a:noFill/>
                </a:ln>
                <a:solidFill>
                  <a:srgbClr val="FF3399"/>
                </a:solidFill>
                <a:effectLst/>
                <a:uLnTx/>
                <a:uFillTx/>
                <a:latin typeface="Arial" panose="020B0604020202020204" pitchFamily="34" charset="0"/>
                <a:ea typeface="宋体" panose="02010600030101010101" pitchFamily="2" charset="-122"/>
                <a:cs typeface="+mn-cs"/>
              </a:rPr>
              <a:t>为什么学大学物理</a:t>
            </a:r>
            <a:r>
              <a:rPr kumimoji="0" lang="en-US" altLang="zh-CN" sz="4400" b="1" i="0" u="none" strike="noStrike" kern="1200" cap="none" spc="0" normalizeH="0" baseline="0" noProof="0">
                <a:ln>
                  <a:noFill/>
                </a:ln>
                <a:solidFill>
                  <a:srgbClr val="FF3399"/>
                </a:solidFill>
                <a:effectLst/>
                <a:uLnTx/>
                <a:uFillTx/>
                <a:latin typeface="Arial" panose="020B0604020202020204" pitchFamily="34" charset="0"/>
                <a:ea typeface="宋体" panose="02010600030101010101" pitchFamily="2" charset="-122"/>
                <a:cs typeface="+mn-cs"/>
              </a:rPr>
              <a:t>?</a:t>
            </a:r>
          </a:p>
        </p:txBody>
      </p:sp>
      <p:pic>
        <p:nvPicPr>
          <p:cNvPr id="21507" name="Picture 3" descr="hanguorenwu2_06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9850" y="654050"/>
            <a:ext cx="4032250" cy="568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3216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B230BE1F-1A18-4C60-93CF-A0E918C3C836}"/>
              </a:ext>
            </a:extLst>
          </p:cNvPr>
          <p:cNvSpPr>
            <a:spLocks noGrp="1" noChangeArrowheads="1"/>
          </p:cNvSpPr>
          <p:nvPr>
            <p:ph type="title"/>
          </p:nvPr>
        </p:nvSpPr>
        <p:spPr>
          <a:xfrm>
            <a:off x="871538" y="862013"/>
            <a:ext cx="7434262" cy="762000"/>
          </a:xfrm>
        </p:spPr>
        <p:txBody>
          <a:bodyPr/>
          <a:lstStyle/>
          <a:p>
            <a:pPr eaLnBrk="1" hangingPunct="1"/>
            <a:r>
              <a:rPr lang="en-US" altLang="zh-CN" b="1">
                <a:latin typeface="Times New Roman" panose="02020603050405020304" pitchFamily="18" charset="0"/>
                <a:ea typeface="黑体" panose="02010609060101010101" pitchFamily="49" charset="-122"/>
              </a:rPr>
              <a:t>5.1 </a:t>
            </a:r>
            <a:r>
              <a:rPr lang="zh-CN" altLang="en-US" b="1">
                <a:latin typeface="Times New Roman" panose="02020603050405020304" pitchFamily="18" charset="0"/>
                <a:ea typeface="黑体" panose="02010609060101010101" pitchFamily="49" charset="-122"/>
              </a:rPr>
              <a:t>库仑定律</a:t>
            </a:r>
            <a:endParaRPr lang="en-US" altLang="zh-CN" sz="4000">
              <a:latin typeface="Times New Roman" panose="02020603050405020304" pitchFamily="18" charset="0"/>
              <a:ea typeface="华文中宋" panose="02010600040101010101" pitchFamily="2" charset="-122"/>
            </a:endParaRPr>
          </a:p>
        </p:txBody>
      </p:sp>
      <p:sp>
        <p:nvSpPr>
          <p:cNvPr id="9219" name="Rectangle 3">
            <a:extLst>
              <a:ext uri="{FF2B5EF4-FFF2-40B4-BE49-F238E27FC236}">
                <a16:creationId xmlns:a16="http://schemas.microsoft.com/office/drawing/2014/main" id="{A27AC327-B1F6-4E8D-A0A3-8206B72658BF}"/>
              </a:ext>
            </a:extLst>
          </p:cNvPr>
          <p:cNvSpPr>
            <a:spLocks noGrp="1" noChangeArrowheads="1"/>
          </p:cNvSpPr>
          <p:nvPr>
            <p:ph type="body" idx="1"/>
          </p:nvPr>
        </p:nvSpPr>
        <p:spPr/>
        <p:txBody>
          <a:bodyPr/>
          <a:lstStyle/>
          <a:p>
            <a:pPr eaLnBrk="1" hangingPunct="1"/>
            <a:r>
              <a:rPr lang="zh-CN" altLang="en-US" sz="3600" b="1">
                <a:latin typeface="Times New Roman" panose="02020603050405020304" pitchFamily="18" charset="0"/>
                <a:ea typeface="黑体" panose="02010609060101010101" pitchFamily="49" charset="-122"/>
              </a:rPr>
              <a:t>以库仑定律为例说明：</a:t>
            </a:r>
            <a:r>
              <a:rPr lang="zh-CN" altLang="en-US"/>
              <a:t> </a:t>
            </a:r>
          </a:p>
          <a:p>
            <a:pPr lvl="1" eaLnBrk="1" hangingPunct="1"/>
            <a:r>
              <a:rPr lang="zh-CN" altLang="en-US" sz="3200" b="1">
                <a:latin typeface="Times New Roman" panose="02020603050405020304" pitchFamily="18" charset="0"/>
                <a:ea typeface="黑体" panose="02010609060101010101" pitchFamily="49" charset="-122"/>
              </a:rPr>
              <a:t>一个物理定律建立本身就是物理学取得很大进展的标志</a:t>
            </a:r>
          </a:p>
          <a:p>
            <a:pPr lvl="1" eaLnBrk="1" hangingPunct="1"/>
            <a:r>
              <a:rPr lang="zh-CN" altLang="en-US" sz="3200" b="1">
                <a:latin typeface="Times New Roman" panose="02020603050405020304" pitchFamily="18" charset="0"/>
                <a:ea typeface="黑体" panose="02010609060101010101" pitchFamily="49" charset="-122"/>
              </a:rPr>
              <a:t>物理定律具有丰富、深刻的内涵和外延</a:t>
            </a:r>
          </a:p>
          <a:p>
            <a:pPr lvl="1" eaLnBrk="1" hangingPunct="1"/>
            <a:r>
              <a:rPr lang="zh-CN" altLang="en-US" sz="3200" b="1">
                <a:latin typeface="Times New Roman" panose="02020603050405020304" pitchFamily="18" charset="0"/>
                <a:ea typeface="黑体" panose="02010609060101010101" pitchFamily="49" charset="-122"/>
              </a:rPr>
              <a:t>对于基本定律，我们究竟从那些方面考察？</a:t>
            </a:r>
            <a:r>
              <a:rPr lang="zh-CN" altLang="en-US" b="1">
                <a:latin typeface="Times New Roman" panose="02020603050405020304" pitchFamily="18" charset="0"/>
                <a:ea typeface="黑体" panose="02010609060101010101" pitchFamily="49" charset="-122"/>
              </a:rPr>
              <a:t> </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box(out)">
                                      <p:cBhvr>
                                        <p:cTn id="7" dur="500"/>
                                        <p:tgtEl>
                                          <p:spTgt spid="921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9219">
                                            <p:txEl>
                                              <p:pRg st="1" end="1"/>
                                            </p:txEl>
                                          </p:spTgt>
                                        </p:tgtEl>
                                        <p:attrNameLst>
                                          <p:attrName>style.visibility</p:attrName>
                                        </p:attrNameLst>
                                      </p:cBhvr>
                                      <p:to>
                                        <p:strVal val="visible"/>
                                      </p:to>
                                    </p:set>
                                    <p:animEffect transition="in" filter="box(out)">
                                      <p:cBhvr>
                                        <p:cTn id="12" dur="500"/>
                                        <p:tgtEl>
                                          <p:spTgt spid="921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9219">
                                            <p:txEl>
                                              <p:pRg st="2" end="2"/>
                                            </p:txEl>
                                          </p:spTgt>
                                        </p:tgtEl>
                                        <p:attrNameLst>
                                          <p:attrName>style.visibility</p:attrName>
                                        </p:attrNameLst>
                                      </p:cBhvr>
                                      <p:to>
                                        <p:strVal val="visible"/>
                                      </p:to>
                                    </p:set>
                                    <p:animEffect transition="in" filter="box(out)">
                                      <p:cBhvr>
                                        <p:cTn id="17" dur="500"/>
                                        <p:tgtEl>
                                          <p:spTgt spid="921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9219">
                                            <p:txEl>
                                              <p:pRg st="3" end="3"/>
                                            </p:txEl>
                                          </p:spTgt>
                                        </p:tgtEl>
                                        <p:attrNameLst>
                                          <p:attrName>style.visibility</p:attrName>
                                        </p:attrNameLst>
                                      </p:cBhvr>
                                      <p:to>
                                        <p:strVal val="visible"/>
                                      </p:to>
                                    </p:set>
                                    <p:animEffect transition="in" filter="box(out)">
                                      <p:cBhvr>
                                        <p:cTn id="22" dur="500"/>
                                        <p:tgtEl>
                                          <p:spTgt spid="92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bldLvl="5"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C53316E5-F3A6-4215-BE5D-FBC86A184607}"/>
              </a:ext>
            </a:extLst>
          </p:cNvPr>
          <p:cNvSpPr>
            <a:spLocks noGrp="1" noChangeArrowheads="1"/>
          </p:cNvSpPr>
          <p:nvPr>
            <p:ph type="title"/>
          </p:nvPr>
        </p:nvSpPr>
        <p:spPr>
          <a:xfrm>
            <a:off x="871538" y="922338"/>
            <a:ext cx="8162925" cy="701675"/>
          </a:xfrm>
        </p:spPr>
        <p:txBody>
          <a:bodyPr/>
          <a:lstStyle/>
          <a:p>
            <a:pPr eaLnBrk="1" hangingPunct="1"/>
            <a:r>
              <a:rPr lang="zh-CN" altLang="en-US" sz="4000" b="1">
                <a:latin typeface="Times New Roman" panose="02020603050405020304" pitchFamily="18" charset="0"/>
                <a:ea typeface="华文中宋" panose="02010600040101010101" pitchFamily="2" charset="-122"/>
              </a:rPr>
              <a:t>物理定律建立的一般过程</a:t>
            </a:r>
          </a:p>
        </p:txBody>
      </p:sp>
      <p:sp>
        <p:nvSpPr>
          <p:cNvPr id="5123" name="Rectangle 3">
            <a:extLst>
              <a:ext uri="{FF2B5EF4-FFF2-40B4-BE49-F238E27FC236}">
                <a16:creationId xmlns:a16="http://schemas.microsoft.com/office/drawing/2014/main" id="{F05923CD-2D07-4085-9DA9-685213450A64}"/>
              </a:ext>
            </a:extLst>
          </p:cNvPr>
          <p:cNvSpPr>
            <a:spLocks noGrp="1" noChangeArrowheads="1"/>
          </p:cNvSpPr>
          <p:nvPr>
            <p:ph type="body" idx="1"/>
          </p:nvPr>
        </p:nvSpPr>
        <p:spPr>
          <a:xfrm>
            <a:off x="609600" y="1905000"/>
            <a:ext cx="8110538" cy="4191000"/>
          </a:xfrm>
        </p:spPr>
        <p:txBody>
          <a:bodyPr/>
          <a:lstStyle/>
          <a:p>
            <a:pPr eaLnBrk="1" hangingPunct="1">
              <a:lnSpc>
                <a:spcPct val="90000"/>
              </a:lnSpc>
            </a:pPr>
            <a:r>
              <a:rPr lang="zh-CN" altLang="en-US" sz="2800" b="1">
                <a:latin typeface="Times New Roman" panose="02020603050405020304" pitchFamily="18" charset="0"/>
                <a:ea typeface="黑体" panose="02010609060101010101" pitchFamily="49" charset="-122"/>
              </a:rPr>
              <a:t>观察现象；</a:t>
            </a:r>
          </a:p>
          <a:p>
            <a:pPr eaLnBrk="1" hangingPunct="1">
              <a:lnSpc>
                <a:spcPct val="90000"/>
              </a:lnSpc>
            </a:pPr>
            <a:r>
              <a:rPr lang="zh-CN" altLang="en-US" sz="2800" b="1">
                <a:solidFill>
                  <a:srgbClr val="C00000"/>
                </a:solidFill>
                <a:latin typeface="Times New Roman" panose="02020603050405020304" pitchFamily="18" charset="0"/>
                <a:ea typeface="黑体" panose="02010609060101010101" pitchFamily="49" charset="-122"/>
              </a:rPr>
              <a:t>提出问题；</a:t>
            </a:r>
          </a:p>
          <a:p>
            <a:pPr eaLnBrk="1" hangingPunct="1">
              <a:lnSpc>
                <a:spcPct val="90000"/>
              </a:lnSpc>
            </a:pPr>
            <a:r>
              <a:rPr lang="zh-CN" altLang="en-US" sz="2800" b="1">
                <a:solidFill>
                  <a:srgbClr val="FF0000"/>
                </a:solidFill>
                <a:latin typeface="Times New Roman" panose="02020603050405020304" pitchFamily="18" charset="0"/>
                <a:ea typeface="黑体" panose="02010609060101010101" pitchFamily="49" charset="-122"/>
              </a:rPr>
              <a:t>猜测答案；</a:t>
            </a:r>
          </a:p>
          <a:p>
            <a:pPr eaLnBrk="1" hangingPunct="1">
              <a:lnSpc>
                <a:spcPct val="90000"/>
              </a:lnSpc>
            </a:pPr>
            <a:r>
              <a:rPr lang="zh-CN" altLang="en-US" sz="2800" b="1">
                <a:latin typeface="Times New Roman" panose="02020603050405020304" pitchFamily="18" charset="0"/>
                <a:ea typeface="黑体" panose="02010609060101010101" pitchFamily="49" charset="-122"/>
              </a:rPr>
              <a:t>设计实验测量；</a:t>
            </a:r>
          </a:p>
          <a:p>
            <a:pPr eaLnBrk="1" hangingPunct="1">
              <a:lnSpc>
                <a:spcPct val="90000"/>
              </a:lnSpc>
            </a:pPr>
            <a:r>
              <a:rPr lang="zh-CN" altLang="en-US" sz="2800" b="1">
                <a:latin typeface="Times New Roman" panose="02020603050405020304" pitchFamily="18" charset="0"/>
                <a:ea typeface="黑体" panose="02010609060101010101" pitchFamily="49" charset="-122"/>
              </a:rPr>
              <a:t>归纳寻找关系、发现规律；</a:t>
            </a:r>
          </a:p>
          <a:p>
            <a:pPr eaLnBrk="1" hangingPunct="1">
              <a:lnSpc>
                <a:spcPct val="90000"/>
              </a:lnSpc>
            </a:pPr>
            <a:r>
              <a:rPr lang="zh-CN" altLang="en-US" sz="2800" b="1">
                <a:latin typeface="Times New Roman" panose="02020603050405020304" pitchFamily="18" charset="0"/>
                <a:ea typeface="黑体" panose="02010609060101010101" pitchFamily="49" charset="-122"/>
              </a:rPr>
              <a:t>形成定理、定律（常常需要引进新的物理量或模型，找出新的内容，正确表述）；</a:t>
            </a:r>
          </a:p>
          <a:p>
            <a:pPr eaLnBrk="1" hangingPunct="1">
              <a:lnSpc>
                <a:spcPct val="90000"/>
              </a:lnSpc>
            </a:pPr>
            <a:r>
              <a:rPr lang="zh-CN" altLang="en-US" sz="2800" b="1">
                <a:latin typeface="Times New Roman" panose="02020603050405020304" pitchFamily="18" charset="0"/>
                <a:ea typeface="黑体" panose="02010609060101010101" pitchFamily="49" charset="-122"/>
              </a:rPr>
              <a:t>考察成立条件、适用范围、精度、理论地位及现代含义等</a:t>
            </a:r>
            <a:r>
              <a:rPr lang="zh-CN" altLang="en-US" sz="2800" b="1">
                <a:ea typeface="黑体" panose="02010609060101010101" pitchFamily="49" charset="-122"/>
              </a:rPr>
              <a:t> </a:t>
            </a:r>
            <a:r>
              <a:rPr lang="zh-CN" altLang="en-US" sz="2800" b="1">
                <a:latin typeface="Times New Roman" panose="02020603050405020304" pitchFamily="18" charset="0"/>
                <a:ea typeface="黑体" panose="02010609060101010101" pitchFamily="49" charset="-122"/>
              </a:rPr>
              <a:t>。</a:t>
            </a:r>
          </a:p>
        </p:txBody>
      </p:sp>
      <p:sp>
        <p:nvSpPr>
          <p:cNvPr id="5124" name="AutoShape 4">
            <a:hlinkClick r:id="rId2" action="ppaction://hlinksldjump" highlightClick="1"/>
            <a:extLst>
              <a:ext uri="{FF2B5EF4-FFF2-40B4-BE49-F238E27FC236}">
                <a16:creationId xmlns:a16="http://schemas.microsoft.com/office/drawing/2014/main" id="{7A5D0BDB-9A36-4B6A-98CA-FD24A8A362AC}"/>
              </a:ext>
            </a:extLst>
          </p:cNvPr>
          <p:cNvSpPr>
            <a:spLocks noChangeArrowheads="1"/>
          </p:cNvSpPr>
          <p:nvPr/>
        </p:nvSpPr>
        <p:spPr bwMode="auto">
          <a:xfrm>
            <a:off x="7543800" y="6019800"/>
            <a:ext cx="685800" cy="381000"/>
          </a:xfrm>
          <a:prstGeom prst="actionButtonForwardNext">
            <a:avLst/>
          </a:prstGeom>
          <a:solidFill>
            <a:schemeClr val="hlink"/>
          </a:solidFill>
          <a:ln w="9525">
            <a:solidFill>
              <a:schemeClr val="tx1"/>
            </a:solidFill>
            <a:miter lim="800000"/>
            <a:headEnd/>
            <a:tailEnd/>
          </a:ln>
        </p:spPr>
        <p:txBody>
          <a:bodyPr wrap="none" anchor="ct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animEffect transition="in" filter="box(out)">
                                      <p:cBhvr>
                                        <p:cTn id="7" dur="500"/>
                                        <p:tgtEl>
                                          <p:spTgt spid="51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5123">
                                            <p:txEl>
                                              <p:pRg st="1" end="1"/>
                                            </p:txEl>
                                          </p:spTgt>
                                        </p:tgtEl>
                                        <p:attrNameLst>
                                          <p:attrName>style.visibility</p:attrName>
                                        </p:attrNameLst>
                                      </p:cBhvr>
                                      <p:to>
                                        <p:strVal val="visible"/>
                                      </p:to>
                                    </p:set>
                                    <p:animEffect transition="in" filter="box(out)">
                                      <p:cBhvr>
                                        <p:cTn id="12" dur="500"/>
                                        <p:tgtEl>
                                          <p:spTgt spid="512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5123">
                                            <p:txEl>
                                              <p:pRg st="2" end="2"/>
                                            </p:txEl>
                                          </p:spTgt>
                                        </p:tgtEl>
                                        <p:attrNameLst>
                                          <p:attrName>style.visibility</p:attrName>
                                        </p:attrNameLst>
                                      </p:cBhvr>
                                      <p:to>
                                        <p:strVal val="visible"/>
                                      </p:to>
                                    </p:set>
                                    <p:animEffect transition="in" filter="box(out)">
                                      <p:cBhvr>
                                        <p:cTn id="17" dur="500"/>
                                        <p:tgtEl>
                                          <p:spTgt spid="512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5123">
                                            <p:txEl>
                                              <p:pRg st="3" end="3"/>
                                            </p:txEl>
                                          </p:spTgt>
                                        </p:tgtEl>
                                        <p:attrNameLst>
                                          <p:attrName>style.visibility</p:attrName>
                                        </p:attrNameLst>
                                      </p:cBhvr>
                                      <p:to>
                                        <p:strVal val="visible"/>
                                      </p:to>
                                    </p:set>
                                    <p:animEffect transition="in" filter="box(out)">
                                      <p:cBhvr>
                                        <p:cTn id="22" dur="500"/>
                                        <p:tgtEl>
                                          <p:spTgt spid="512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5123">
                                            <p:txEl>
                                              <p:pRg st="4" end="4"/>
                                            </p:txEl>
                                          </p:spTgt>
                                        </p:tgtEl>
                                        <p:attrNameLst>
                                          <p:attrName>style.visibility</p:attrName>
                                        </p:attrNameLst>
                                      </p:cBhvr>
                                      <p:to>
                                        <p:strVal val="visible"/>
                                      </p:to>
                                    </p:set>
                                    <p:animEffect transition="in" filter="box(out)">
                                      <p:cBhvr>
                                        <p:cTn id="27" dur="500"/>
                                        <p:tgtEl>
                                          <p:spTgt spid="512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5123">
                                            <p:txEl>
                                              <p:pRg st="5" end="5"/>
                                            </p:txEl>
                                          </p:spTgt>
                                        </p:tgtEl>
                                        <p:attrNameLst>
                                          <p:attrName>style.visibility</p:attrName>
                                        </p:attrNameLst>
                                      </p:cBhvr>
                                      <p:to>
                                        <p:strVal val="visible"/>
                                      </p:to>
                                    </p:set>
                                    <p:animEffect transition="in" filter="box(out)">
                                      <p:cBhvr>
                                        <p:cTn id="32" dur="500"/>
                                        <p:tgtEl>
                                          <p:spTgt spid="512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5123">
                                            <p:txEl>
                                              <p:pRg st="6" end="6"/>
                                            </p:txEl>
                                          </p:spTgt>
                                        </p:tgtEl>
                                        <p:attrNameLst>
                                          <p:attrName>style.visibility</p:attrName>
                                        </p:attrNameLst>
                                      </p:cBhvr>
                                      <p:to>
                                        <p:strVal val="visible"/>
                                      </p:to>
                                    </p:set>
                                    <p:animEffect transition="in" filter="box(out)">
                                      <p:cBhvr>
                                        <p:cTn id="37" dur="500"/>
                                        <p:tgtEl>
                                          <p:spTgt spid="512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2" fill="hold" grpId="0" nodeType="clickEffect">
                                  <p:stCondLst>
                                    <p:cond delay="0"/>
                                  </p:stCondLst>
                                  <p:childTnLst>
                                    <p:set>
                                      <p:cBhvr>
                                        <p:cTn id="41" dur="1" fill="hold">
                                          <p:stCondLst>
                                            <p:cond delay="0"/>
                                          </p:stCondLst>
                                        </p:cTn>
                                        <p:tgtEl>
                                          <p:spTgt spid="5124"/>
                                        </p:tgtEl>
                                        <p:attrNameLst>
                                          <p:attrName>style.visibility</p:attrName>
                                        </p:attrNameLst>
                                      </p:cBhvr>
                                      <p:to>
                                        <p:strVal val="visible"/>
                                      </p:to>
                                    </p:set>
                                    <p:anim calcmode="lin" valueType="num">
                                      <p:cBhvr additive="base">
                                        <p:cTn id="42" dur="500" fill="hold"/>
                                        <p:tgtEl>
                                          <p:spTgt spid="5124"/>
                                        </p:tgtEl>
                                        <p:attrNameLst>
                                          <p:attrName>ppt_x</p:attrName>
                                        </p:attrNameLst>
                                      </p:cBhvr>
                                      <p:tavLst>
                                        <p:tav tm="0">
                                          <p:val>
                                            <p:strVal val="1+#ppt_w/2"/>
                                          </p:val>
                                        </p:tav>
                                        <p:tav tm="100000">
                                          <p:val>
                                            <p:strVal val="#ppt_x"/>
                                          </p:val>
                                        </p:tav>
                                      </p:tavLst>
                                    </p:anim>
                                    <p:anim calcmode="lin" valueType="num">
                                      <p:cBhvr additive="base">
                                        <p:cTn id="43" dur="500" fill="hold"/>
                                        <p:tgtEl>
                                          <p:spTgt spid="51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uild="p" bldLvl="5" autoUpdateAnimBg="0"/>
      <p:bldP spid="5124"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56EA59A5-8F59-400C-98C0-DF9C54B3FB3F}"/>
              </a:ext>
            </a:extLst>
          </p:cNvPr>
          <p:cNvSpPr>
            <a:spLocks noGrp="1" noChangeArrowheads="1"/>
          </p:cNvSpPr>
          <p:nvPr>
            <p:ph type="title"/>
          </p:nvPr>
        </p:nvSpPr>
        <p:spPr>
          <a:xfrm>
            <a:off x="871538" y="862013"/>
            <a:ext cx="8162925" cy="762000"/>
          </a:xfrm>
        </p:spPr>
        <p:txBody>
          <a:bodyPr/>
          <a:lstStyle/>
          <a:p>
            <a:pPr eaLnBrk="1" hangingPunct="1"/>
            <a:r>
              <a:rPr lang="zh-CN" altLang="en-US" b="1">
                <a:latin typeface="Times New Roman" panose="02020603050405020304" pitchFamily="18" charset="0"/>
                <a:ea typeface="黑体" panose="02010609060101010101" pitchFamily="49" charset="-122"/>
              </a:rPr>
              <a:t>一</a:t>
            </a:r>
            <a:r>
              <a:rPr lang="en-US" altLang="zh-CN" b="1">
                <a:latin typeface="Times New Roman" panose="02020603050405020304" pitchFamily="18" charset="0"/>
                <a:ea typeface="黑体" panose="02010609060101010101" pitchFamily="49" charset="-122"/>
              </a:rPr>
              <a:t>. </a:t>
            </a:r>
            <a:r>
              <a:rPr lang="zh-CN" altLang="en-US" b="1">
                <a:latin typeface="Times New Roman" panose="02020603050405020304" pitchFamily="18" charset="0"/>
                <a:ea typeface="黑体" panose="02010609060101010101" pitchFamily="49" charset="-122"/>
              </a:rPr>
              <a:t>库仑定律的建立</a:t>
            </a:r>
          </a:p>
        </p:txBody>
      </p:sp>
      <p:sp>
        <p:nvSpPr>
          <p:cNvPr id="1027" name="Rectangle 3">
            <a:extLst>
              <a:ext uri="{FF2B5EF4-FFF2-40B4-BE49-F238E27FC236}">
                <a16:creationId xmlns:a16="http://schemas.microsoft.com/office/drawing/2014/main" id="{647EF56B-F0AD-468A-B71F-F79522A5B538}"/>
              </a:ext>
            </a:extLst>
          </p:cNvPr>
          <p:cNvSpPr>
            <a:spLocks noGrp="1" noChangeArrowheads="1"/>
          </p:cNvSpPr>
          <p:nvPr>
            <p:ph type="body" idx="1"/>
          </p:nvPr>
        </p:nvSpPr>
        <p:spPr>
          <a:xfrm>
            <a:off x="912813" y="1905000"/>
            <a:ext cx="5259387" cy="4191000"/>
          </a:xfrm>
        </p:spPr>
        <p:txBody>
          <a:bodyPr/>
          <a:lstStyle/>
          <a:p>
            <a:pPr algn="just" eaLnBrk="1" hangingPunct="1"/>
            <a:endParaRPr lang="en-US" altLang="zh-CN"/>
          </a:p>
          <a:p>
            <a:pPr eaLnBrk="1" hangingPunct="1"/>
            <a:r>
              <a:rPr lang="en-US" altLang="zh-CN" b="1">
                <a:latin typeface="Times New Roman" panose="02020603050405020304" pitchFamily="18" charset="0"/>
                <a:ea typeface="黑体" panose="02010609060101010101" pitchFamily="49" charset="-122"/>
              </a:rPr>
              <a:t>Franklin </a:t>
            </a:r>
            <a:r>
              <a:rPr lang="zh-CN" altLang="en-US" b="1">
                <a:latin typeface="Times New Roman" panose="02020603050405020304" pitchFamily="18" charset="0"/>
                <a:ea typeface="黑体" panose="02010609060101010101" pitchFamily="49" charset="-122"/>
              </a:rPr>
              <a:t>首先发现金属小杯内的软木小球完全不受杯上电荷的影响</a:t>
            </a:r>
            <a:r>
              <a:rPr lang="en-US" altLang="zh-CN" b="1">
                <a:latin typeface="Times New Roman" panose="02020603050405020304" pitchFamily="18" charset="0"/>
                <a:ea typeface="黑体" panose="02010609060101010101" pitchFamily="49" charset="-122"/>
              </a:rPr>
              <a:t>;</a:t>
            </a:r>
          </a:p>
          <a:p>
            <a:pPr eaLnBrk="1" hangingPunct="1"/>
            <a:r>
              <a:rPr lang="zh-CN" altLang="en-US" b="1">
                <a:latin typeface="Times New Roman" panose="02020603050405020304" pitchFamily="18" charset="0"/>
                <a:ea typeface="黑体" panose="02010609060101010101" pitchFamily="49" charset="-122"/>
              </a:rPr>
              <a:t>在</a:t>
            </a:r>
            <a:r>
              <a:rPr lang="en-US" altLang="zh-CN" b="1">
                <a:latin typeface="Times New Roman" panose="02020603050405020304" pitchFamily="18" charset="0"/>
                <a:ea typeface="黑体" panose="02010609060101010101" pitchFamily="49" charset="-122"/>
              </a:rPr>
              <a:t>Franklin</a:t>
            </a:r>
            <a:r>
              <a:rPr lang="zh-CN" altLang="en-US" b="1">
                <a:latin typeface="Times New Roman" panose="02020603050405020304" pitchFamily="18" charset="0"/>
                <a:ea typeface="黑体" panose="02010609060101010101" pitchFamily="49" charset="-122"/>
              </a:rPr>
              <a:t>的建议下，</a:t>
            </a:r>
            <a:r>
              <a:rPr lang="en-US" altLang="zh-CN" b="1">
                <a:latin typeface="Times New Roman" panose="02020603050405020304" pitchFamily="18" charset="0"/>
                <a:ea typeface="黑体" panose="02010609060101010101" pitchFamily="49" charset="-122"/>
              </a:rPr>
              <a:t>Priestel</a:t>
            </a:r>
            <a:r>
              <a:rPr lang="zh-CN" altLang="en-US" b="1">
                <a:latin typeface="Times New Roman" panose="02020603050405020304" pitchFamily="18" charset="0"/>
                <a:ea typeface="黑体" panose="02010609060101010101" pitchFamily="49" charset="-122"/>
              </a:rPr>
              <a:t>做了实验 </a:t>
            </a:r>
            <a:r>
              <a:rPr lang="en-US" altLang="zh-CN" b="1">
                <a:latin typeface="Times New Roman" panose="02020603050405020304" pitchFamily="18" charset="0"/>
                <a:ea typeface="黑体" panose="02010609060101010101" pitchFamily="49" charset="-122"/>
              </a:rPr>
              <a:t>——</a:t>
            </a:r>
            <a:r>
              <a:rPr lang="zh-CN" altLang="en-US" b="1">
                <a:latin typeface="Times New Roman" panose="02020603050405020304" pitchFamily="18" charset="0"/>
                <a:ea typeface="黑体" panose="02010609060101010101" pitchFamily="49" charset="-122"/>
              </a:rPr>
              <a:t>提出问题</a:t>
            </a:r>
          </a:p>
        </p:txBody>
      </p:sp>
      <p:graphicFrame>
        <p:nvGraphicFramePr>
          <p:cNvPr id="1028" name="Object 2">
            <a:extLst>
              <a:ext uri="{FF2B5EF4-FFF2-40B4-BE49-F238E27FC236}">
                <a16:creationId xmlns:a16="http://schemas.microsoft.com/office/drawing/2014/main" id="{E91AD1F9-3A1F-4F12-9A0B-C38B60586D52}"/>
              </a:ext>
            </a:extLst>
          </p:cNvPr>
          <p:cNvGraphicFramePr>
            <a:graphicFrameLocks noChangeAspect="1"/>
          </p:cNvGraphicFramePr>
          <p:nvPr/>
        </p:nvGraphicFramePr>
        <p:xfrm>
          <a:off x="6324600" y="3276600"/>
          <a:ext cx="2362200" cy="2168525"/>
        </p:xfrm>
        <a:graphic>
          <a:graphicData uri="http://schemas.openxmlformats.org/presentationml/2006/ole">
            <mc:AlternateContent xmlns:mc="http://schemas.openxmlformats.org/markup-compatibility/2006">
              <mc:Choice xmlns:v="urn:schemas-microsoft-com:vml" Requires="v">
                <p:oleObj name="位图图像" r:id="rId3" imgW="1448002" imgH="1095528" progId="PBrush">
                  <p:embed/>
                </p:oleObj>
              </mc:Choice>
              <mc:Fallback>
                <p:oleObj name="位图图像" r:id="rId3" imgW="1448002" imgH="1095528" progId="PBrush">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3276600"/>
                        <a:ext cx="2362200"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027">
                                            <p:txEl>
                                              <p:pRg st="1" end="1"/>
                                            </p:txEl>
                                          </p:spTgt>
                                        </p:tgtEl>
                                        <p:attrNameLst>
                                          <p:attrName>style.visibility</p:attrName>
                                        </p:attrNameLst>
                                      </p:cBhvr>
                                      <p:to>
                                        <p:strVal val="visible"/>
                                      </p:to>
                                    </p:set>
                                    <p:animEffect transition="in" filter="box(out)">
                                      <p:cBhvr>
                                        <p:cTn id="7" dur="500"/>
                                        <p:tgtEl>
                                          <p:spTgt spid="102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027">
                                            <p:txEl>
                                              <p:pRg st="2" end="2"/>
                                            </p:txEl>
                                          </p:spTgt>
                                        </p:tgtEl>
                                        <p:attrNameLst>
                                          <p:attrName>style.visibility</p:attrName>
                                        </p:attrNameLst>
                                      </p:cBhvr>
                                      <p:to>
                                        <p:strVal val="visible"/>
                                      </p:to>
                                    </p:set>
                                    <p:animEffect transition="in" filter="box(out)">
                                      <p:cBhvr>
                                        <p:cTn id="12" dur="500"/>
                                        <p:tgtEl>
                                          <p:spTgt spid="102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2"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 calcmode="lin" valueType="num">
                                      <p:cBhvr additive="base">
                                        <p:cTn id="17" dur="500" fill="hold"/>
                                        <p:tgtEl>
                                          <p:spTgt spid="1028"/>
                                        </p:tgtEl>
                                        <p:attrNameLst>
                                          <p:attrName>ppt_x</p:attrName>
                                        </p:attrNameLst>
                                      </p:cBhvr>
                                      <p:tavLst>
                                        <p:tav tm="0">
                                          <p:val>
                                            <p:strVal val="1+#ppt_w/2"/>
                                          </p:val>
                                        </p:tav>
                                        <p:tav tm="100000">
                                          <p:val>
                                            <p:strVal val="#ppt_x"/>
                                          </p:val>
                                        </p:tav>
                                      </p:tavLst>
                                    </p:anim>
                                    <p:anim calcmode="lin" valueType="num">
                                      <p:cBhvr additive="base">
                                        <p:cTn id="18" dur="500" fill="hold"/>
                                        <p:tgtEl>
                                          <p:spTgt spid="10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54041665-0E4C-46FB-8923-2D917331E617}"/>
              </a:ext>
            </a:extLst>
          </p:cNvPr>
          <p:cNvSpPr>
            <a:spLocks noGrp="1" noChangeArrowheads="1"/>
          </p:cNvSpPr>
          <p:nvPr>
            <p:ph type="title"/>
          </p:nvPr>
        </p:nvSpPr>
        <p:spPr>
          <a:xfrm>
            <a:off x="871538" y="862013"/>
            <a:ext cx="8162925" cy="762000"/>
          </a:xfrm>
        </p:spPr>
        <p:txBody>
          <a:bodyPr/>
          <a:lstStyle/>
          <a:p>
            <a:pPr eaLnBrk="1" hangingPunct="1"/>
            <a:r>
              <a:rPr lang="zh-CN" altLang="en-US" b="1">
                <a:latin typeface="Times New Roman" panose="02020603050405020304" pitchFamily="18" charset="0"/>
                <a:ea typeface="黑体" panose="02010609060101010101" pitchFamily="49" charset="-122"/>
              </a:rPr>
              <a:t>猜测答案</a:t>
            </a:r>
          </a:p>
        </p:txBody>
      </p:sp>
      <p:sp>
        <p:nvSpPr>
          <p:cNvPr id="12291" name="Rectangle 3">
            <a:extLst>
              <a:ext uri="{FF2B5EF4-FFF2-40B4-BE49-F238E27FC236}">
                <a16:creationId xmlns:a16="http://schemas.microsoft.com/office/drawing/2014/main" id="{BC75BD76-3C84-4990-9AA0-DE87F5C512A1}"/>
              </a:ext>
            </a:extLst>
          </p:cNvPr>
          <p:cNvSpPr>
            <a:spLocks noGrp="1" noChangeArrowheads="1"/>
          </p:cNvSpPr>
          <p:nvPr>
            <p:ph type="body" idx="1"/>
          </p:nvPr>
        </p:nvSpPr>
        <p:spPr>
          <a:xfrm>
            <a:off x="0" y="1828800"/>
            <a:ext cx="5029200" cy="4191000"/>
          </a:xfrm>
        </p:spPr>
        <p:txBody>
          <a:bodyPr/>
          <a:lstStyle/>
          <a:p>
            <a:pPr eaLnBrk="1" hangingPunct="1">
              <a:lnSpc>
                <a:spcPct val="90000"/>
              </a:lnSpc>
            </a:pPr>
            <a:r>
              <a:rPr lang="zh-CN" altLang="en-US" b="1">
                <a:latin typeface="Times New Roman" panose="02020603050405020304" pitchFamily="18" charset="0"/>
                <a:ea typeface="黑体" panose="02010609060101010101" pitchFamily="49" charset="-122"/>
              </a:rPr>
              <a:t>现象与万有引力有相同规律</a:t>
            </a:r>
          </a:p>
          <a:p>
            <a:pPr eaLnBrk="1" hangingPunct="1">
              <a:lnSpc>
                <a:spcPct val="90000"/>
              </a:lnSpc>
            </a:pPr>
            <a:r>
              <a:rPr lang="zh-CN" altLang="en-US" b="1">
                <a:latin typeface="Times New Roman" panose="02020603050405020304" pitchFamily="18" charset="0"/>
                <a:ea typeface="黑体" panose="02010609060101010101" pitchFamily="49" charset="-122"/>
              </a:rPr>
              <a:t>由牛顿力学可知：球壳对放置在壳外的物体有引力，而放置在球壳内任何位置的物体受力为零。</a:t>
            </a:r>
          </a:p>
          <a:p>
            <a:pPr eaLnBrk="1" hangingPunct="1">
              <a:lnSpc>
                <a:spcPct val="90000"/>
              </a:lnSpc>
            </a:pPr>
            <a:r>
              <a:rPr lang="zh-CN" altLang="en-US" b="1">
                <a:latin typeface="Times New Roman" panose="02020603050405020304" pitchFamily="18" charset="0"/>
                <a:ea typeface="黑体" panose="02010609060101010101" pitchFamily="49" charset="-122"/>
              </a:rPr>
              <a:t>类比：电力与距离平方成反比（</a:t>
            </a:r>
            <a:r>
              <a:rPr lang="en-US" altLang="zh-CN" b="1">
                <a:latin typeface="Times New Roman" panose="02020603050405020304" pitchFamily="18" charset="0"/>
                <a:ea typeface="黑体" panose="02010609060101010101" pitchFamily="49" charset="-122"/>
              </a:rPr>
              <a:t>1766</a:t>
            </a:r>
            <a:r>
              <a:rPr lang="zh-CN" altLang="en-US" b="1">
                <a:latin typeface="Times New Roman" panose="02020603050405020304" pitchFamily="18" charset="0"/>
                <a:ea typeface="黑体" panose="02010609060101010101" pitchFamily="49" charset="-122"/>
              </a:rPr>
              <a:t>年做的实验，未被重视）</a:t>
            </a:r>
            <a:r>
              <a:rPr lang="zh-CN" altLang="en-US" sz="2800" b="1">
                <a:latin typeface="Times New Roman" panose="02020603050405020304" pitchFamily="18" charset="0"/>
                <a:ea typeface="黑体" panose="02010609060101010101" pitchFamily="49" charset="-122"/>
              </a:rPr>
              <a:t> </a:t>
            </a:r>
          </a:p>
        </p:txBody>
      </p:sp>
      <p:graphicFrame>
        <p:nvGraphicFramePr>
          <p:cNvPr id="62468" name="Object 2">
            <a:extLst>
              <a:ext uri="{FF2B5EF4-FFF2-40B4-BE49-F238E27FC236}">
                <a16:creationId xmlns:a16="http://schemas.microsoft.com/office/drawing/2014/main" id="{3D611384-E766-4B30-A953-97C5396CC6E5}"/>
              </a:ext>
            </a:extLst>
          </p:cNvPr>
          <p:cNvGraphicFramePr>
            <a:graphicFrameLocks noChangeAspect="1"/>
          </p:cNvGraphicFramePr>
          <p:nvPr/>
        </p:nvGraphicFramePr>
        <p:xfrm>
          <a:off x="5334000" y="1981200"/>
          <a:ext cx="3200400" cy="2089150"/>
        </p:xfrm>
        <a:graphic>
          <a:graphicData uri="http://schemas.openxmlformats.org/presentationml/2006/ole">
            <mc:AlternateContent xmlns:mc="http://schemas.openxmlformats.org/markup-compatibility/2006">
              <mc:Choice xmlns:v="urn:schemas-microsoft-com:vml" Requires="v">
                <p:oleObj name="位图图像" r:id="rId2" imgW="1809524" imgH="1181265" progId="PBrush">
                  <p:embed/>
                </p:oleObj>
              </mc:Choice>
              <mc:Fallback>
                <p:oleObj name="位图图像" r:id="rId2" imgW="1809524" imgH="1181265" progId="PBrush">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981200"/>
                        <a:ext cx="3200400"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2469" name="Rectangle 6">
            <a:extLst>
              <a:ext uri="{FF2B5EF4-FFF2-40B4-BE49-F238E27FC236}">
                <a16:creationId xmlns:a16="http://schemas.microsoft.com/office/drawing/2014/main" id="{D805C58A-EC62-4D82-9F81-A5A57BC2A4BF}"/>
              </a:ext>
            </a:extLst>
          </p:cNvPr>
          <p:cNvSpPr>
            <a:spLocks noChangeArrowheads="1"/>
          </p:cNvSpPr>
          <p:nvPr/>
        </p:nvSpPr>
        <p:spPr bwMode="auto">
          <a:xfrm>
            <a:off x="4129088" y="31289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ndParaRPr>
          </a:p>
        </p:txBody>
      </p:sp>
      <p:graphicFrame>
        <p:nvGraphicFramePr>
          <p:cNvPr id="12293" name="Object 3">
            <a:extLst>
              <a:ext uri="{FF2B5EF4-FFF2-40B4-BE49-F238E27FC236}">
                <a16:creationId xmlns:a16="http://schemas.microsoft.com/office/drawing/2014/main" id="{1070D759-5757-4079-9F21-3A4156F467EA}"/>
              </a:ext>
            </a:extLst>
          </p:cNvPr>
          <p:cNvGraphicFramePr>
            <a:graphicFrameLocks noChangeAspect="1"/>
          </p:cNvGraphicFramePr>
          <p:nvPr/>
        </p:nvGraphicFramePr>
        <p:xfrm>
          <a:off x="5105400" y="4443413"/>
          <a:ext cx="1600200" cy="1084262"/>
        </p:xfrm>
        <a:graphic>
          <a:graphicData uri="http://schemas.openxmlformats.org/presentationml/2006/ole">
            <mc:AlternateContent xmlns:mc="http://schemas.openxmlformats.org/markup-compatibility/2006">
              <mc:Choice xmlns:v="urn:schemas-microsoft-com:vml" Requires="v">
                <p:oleObj r:id="rId4" imgW="583947" imgH="393529" progId="Equation.3">
                  <p:embed/>
                </p:oleObj>
              </mc:Choice>
              <mc:Fallback>
                <p:oleObj r:id="rId4" imgW="583947" imgH="393529"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400" y="4443413"/>
                        <a:ext cx="1600200" cy="108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2471" name="Rectangle 8">
            <a:extLst>
              <a:ext uri="{FF2B5EF4-FFF2-40B4-BE49-F238E27FC236}">
                <a16:creationId xmlns:a16="http://schemas.microsoft.com/office/drawing/2014/main" id="{823663BD-9786-4E60-8EE5-897024FF6EA9}"/>
              </a:ext>
            </a:extLst>
          </p:cNvPr>
          <p:cNvSpPr>
            <a:spLocks noChangeArrowheads="1"/>
          </p:cNvSpPr>
          <p:nvPr/>
        </p:nvSpPr>
        <p:spPr bwMode="auto">
          <a:xfrm>
            <a:off x="4148138" y="31289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ndParaRPr>
          </a:p>
        </p:txBody>
      </p:sp>
      <p:graphicFrame>
        <p:nvGraphicFramePr>
          <p:cNvPr id="12295" name="Object 4">
            <a:extLst>
              <a:ext uri="{FF2B5EF4-FFF2-40B4-BE49-F238E27FC236}">
                <a16:creationId xmlns:a16="http://schemas.microsoft.com/office/drawing/2014/main" id="{748E8E49-FABB-49B5-810F-07E5172D1A00}"/>
              </a:ext>
            </a:extLst>
          </p:cNvPr>
          <p:cNvGraphicFramePr>
            <a:graphicFrameLocks noChangeAspect="1"/>
          </p:cNvGraphicFramePr>
          <p:nvPr/>
        </p:nvGraphicFramePr>
        <p:xfrm>
          <a:off x="6781800" y="4419600"/>
          <a:ext cx="1831975" cy="1057275"/>
        </p:xfrm>
        <a:graphic>
          <a:graphicData uri="http://schemas.openxmlformats.org/presentationml/2006/ole">
            <mc:AlternateContent xmlns:mc="http://schemas.openxmlformats.org/markup-compatibility/2006">
              <mc:Choice xmlns:v="urn:schemas-microsoft-com:vml" Requires="v">
                <p:oleObj name="Equation" r:id="rId6" imgW="685800" imgH="393700" progId="Equation.3">
                  <p:embed/>
                </p:oleObj>
              </mc:Choice>
              <mc:Fallback>
                <p:oleObj name="Equation" r:id="rId6" imgW="685800" imgH="393700"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81800" y="4419600"/>
                        <a:ext cx="1831975"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Effect transition="in" filter="box(out)">
                                      <p:cBhvr>
                                        <p:cTn id="7" dur="500"/>
                                        <p:tgtEl>
                                          <p:spTgt spid="122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2291">
                                            <p:txEl>
                                              <p:pRg st="1" end="1"/>
                                            </p:txEl>
                                          </p:spTgt>
                                        </p:tgtEl>
                                        <p:attrNameLst>
                                          <p:attrName>style.visibility</p:attrName>
                                        </p:attrNameLst>
                                      </p:cBhvr>
                                      <p:to>
                                        <p:strVal val="visible"/>
                                      </p:to>
                                    </p:set>
                                    <p:animEffect transition="in" filter="box(out)">
                                      <p:cBhvr>
                                        <p:cTn id="12" dur="500"/>
                                        <p:tgtEl>
                                          <p:spTgt spid="1229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2291">
                                            <p:txEl>
                                              <p:pRg st="2" end="2"/>
                                            </p:txEl>
                                          </p:spTgt>
                                        </p:tgtEl>
                                        <p:attrNameLst>
                                          <p:attrName>style.visibility</p:attrName>
                                        </p:attrNameLst>
                                      </p:cBhvr>
                                      <p:to>
                                        <p:strVal val="visible"/>
                                      </p:to>
                                    </p:set>
                                    <p:animEffect transition="in" filter="box(out)">
                                      <p:cBhvr>
                                        <p:cTn id="17" dur="500"/>
                                        <p:tgtEl>
                                          <p:spTgt spid="1229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nodeType="clickEffect">
                                  <p:stCondLst>
                                    <p:cond delay="0"/>
                                  </p:stCondLst>
                                  <p:childTnLst>
                                    <p:set>
                                      <p:cBhvr>
                                        <p:cTn id="21" dur="1" fill="hold">
                                          <p:stCondLst>
                                            <p:cond delay="0"/>
                                          </p:stCondLst>
                                        </p:cTn>
                                        <p:tgtEl>
                                          <p:spTgt spid="12293"/>
                                        </p:tgtEl>
                                        <p:attrNameLst>
                                          <p:attrName>style.visibility</p:attrName>
                                        </p:attrNameLst>
                                      </p:cBhvr>
                                      <p:to>
                                        <p:strVal val="visible"/>
                                      </p:to>
                                    </p:set>
                                    <p:anim calcmode="lin" valueType="num">
                                      <p:cBhvr additive="base">
                                        <p:cTn id="22" dur="500" fill="hold"/>
                                        <p:tgtEl>
                                          <p:spTgt spid="12293"/>
                                        </p:tgtEl>
                                        <p:attrNameLst>
                                          <p:attrName>ppt_x</p:attrName>
                                        </p:attrNameLst>
                                      </p:cBhvr>
                                      <p:tavLst>
                                        <p:tav tm="0">
                                          <p:val>
                                            <p:strVal val="#ppt_x"/>
                                          </p:val>
                                        </p:tav>
                                        <p:tav tm="100000">
                                          <p:val>
                                            <p:strVal val="#ppt_x"/>
                                          </p:val>
                                        </p:tav>
                                      </p:tavLst>
                                    </p:anim>
                                    <p:anim calcmode="lin" valueType="num">
                                      <p:cBhvr additive="base">
                                        <p:cTn id="23" dur="500" fill="hold"/>
                                        <p:tgtEl>
                                          <p:spTgt spid="12293"/>
                                        </p:tgtEl>
                                        <p:attrNameLst>
                                          <p:attrName>ppt_y</p:attrName>
                                        </p:attrNameLst>
                                      </p:cBhvr>
                                      <p:tavLst>
                                        <p:tav tm="0">
                                          <p:val>
                                            <p:strVal val="1+#ppt_h/2"/>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4" fill="hold" nodeType="clickEffect">
                                  <p:stCondLst>
                                    <p:cond delay="0"/>
                                  </p:stCondLst>
                                  <p:childTnLst>
                                    <p:set>
                                      <p:cBhvr>
                                        <p:cTn id="27" dur="1" fill="hold">
                                          <p:stCondLst>
                                            <p:cond delay="0"/>
                                          </p:stCondLst>
                                        </p:cTn>
                                        <p:tgtEl>
                                          <p:spTgt spid="12295"/>
                                        </p:tgtEl>
                                        <p:attrNameLst>
                                          <p:attrName>style.visibility</p:attrName>
                                        </p:attrNameLst>
                                      </p:cBhvr>
                                      <p:to>
                                        <p:strVal val="visible"/>
                                      </p:to>
                                    </p:set>
                                    <p:anim calcmode="lin" valueType="num">
                                      <p:cBhvr additive="base">
                                        <p:cTn id="28" dur="500" fill="hold"/>
                                        <p:tgtEl>
                                          <p:spTgt spid="12295"/>
                                        </p:tgtEl>
                                        <p:attrNameLst>
                                          <p:attrName>ppt_x</p:attrName>
                                        </p:attrNameLst>
                                      </p:cBhvr>
                                      <p:tavLst>
                                        <p:tav tm="0">
                                          <p:val>
                                            <p:strVal val="#ppt_x"/>
                                          </p:val>
                                        </p:tav>
                                        <p:tav tm="100000">
                                          <p:val>
                                            <p:strVal val="#ppt_x"/>
                                          </p:val>
                                        </p:tav>
                                      </p:tavLst>
                                    </p:anim>
                                    <p:anim calcmode="lin" valueType="num">
                                      <p:cBhvr additive="base">
                                        <p:cTn id="29" dur="500" fill="hold"/>
                                        <p:tgtEl>
                                          <p:spTgt spid="122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5D27F79F-DE24-4B8A-9FEA-3374E192ECBD}"/>
              </a:ext>
            </a:extLst>
          </p:cNvPr>
          <p:cNvSpPr>
            <a:spLocks noGrp="1" noChangeArrowheads="1"/>
          </p:cNvSpPr>
          <p:nvPr>
            <p:ph type="title"/>
          </p:nvPr>
        </p:nvSpPr>
        <p:spPr>
          <a:xfrm>
            <a:off x="871538" y="862013"/>
            <a:ext cx="8162925" cy="762000"/>
          </a:xfrm>
        </p:spPr>
        <p:txBody>
          <a:bodyPr/>
          <a:lstStyle/>
          <a:p>
            <a:pPr algn="just" eaLnBrk="1" hangingPunct="1"/>
            <a:r>
              <a:rPr lang="en-US" altLang="zh-CN" b="1">
                <a:latin typeface="Times New Roman" panose="02020603050405020304" pitchFamily="18" charset="0"/>
                <a:ea typeface="黑体" panose="02010609060101010101" pitchFamily="49" charset="-122"/>
              </a:rPr>
              <a:t>Cavendish</a:t>
            </a:r>
            <a:r>
              <a:rPr lang="zh-CN" altLang="en-US" b="1">
                <a:latin typeface="Times New Roman" panose="02020603050405020304" pitchFamily="18" charset="0"/>
                <a:ea typeface="黑体" panose="02010609060101010101" pitchFamily="49" charset="-122"/>
              </a:rPr>
              <a:t>实验</a:t>
            </a:r>
          </a:p>
        </p:txBody>
      </p:sp>
      <p:sp>
        <p:nvSpPr>
          <p:cNvPr id="14339" name="Rectangle 3">
            <a:extLst>
              <a:ext uri="{FF2B5EF4-FFF2-40B4-BE49-F238E27FC236}">
                <a16:creationId xmlns:a16="http://schemas.microsoft.com/office/drawing/2014/main" id="{FB395571-1448-44F7-BE6C-38BFD86BFDD5}"/>
              </a:ext>
            </a:extLst>
          </p:cNvPr>
          <p:cNvSpPr>
            <a:spLocks noGrp="1" noChangeArrowheads="1"/>
          </p:cNvSpPr>
          <p:nvPr>
            <p:ph type="body" idx="1"/>
          </p:nvPr>
        </p:nvSpPr>
        <p:spPr>
          <a:xfrm>
            <a:off x="912813" y="1905000"/>
            <a:ext cx="7545387" cy="1905000"/>
          </a:xfrm>
        </p:spPr>
        <p:txBody>
          <a:bodyPr/>
          <a:lstStyle/>
          <a:p>
            <a:pPr eaLnBrk="1" hangingPunct="1"/>
            <a:r>
              <a:rPr lang="en-US" altLang="zh-CN" sz="2800" b="1">
                <a:latin typeface="Times New Roman" panose="02020603050405020304" pitchFamily="18" charset="0"/>
                <a:ea typeface="黑体" panose="02010609060101010101" pitchFamily="49" charset="-122"/>
              </a:rPr>
              <a:t>1772</a:t>
            </a:r>
            <a:r>
              <a:rPr lang="zh-CN" altLang="en-US" sz="2800" b="1">
                <a:latin typeface="Times New Roman" panose="02020603050405020304" pitchFamily="18" charset="0"/>
                <a:ea typeface="黑体" panose="02010609060101010101" pitchFamily="49" charset="-122"/>
              </a:rPr>
              <a:t>年</a:t>
            </a:r>
            <a:r>
              <a:rPr lang="en-US" altLang="zh-CN" sz="2800" b="1">
                <a:latin typeface="Times New Roman" panose="02020603050405020304" pitchFamily="18" charset="0"/>
                <a:ea typeface="黑体" panose="02010609060101010101" pitchFamily="49" charset="-122"/>
              </a:rPr>
              <a:t>Cavendish</a:t>
            </a:r>
            <a:r>
              <a:rPr lang="zh-CN" altLang="en-US" sz="2800" b="1">
                <a:latin typeface="Times New Roman" panose="02020603050405020304" pitchFamily="18" charset="0"/>
                <a:ea typeface="黑体" panose="02010609060101010101" pitchFamily="49" charset="-122"/>
              </a:rPr>
              <a:t>遵循</a:t>
            </a:r>
            <a:r>
              <a:rPr lang="en-US" altLang="zh-CN" sz="2800" b="1">
                <a:latin typeface="Times New Roman" panose="02020603050405020304" pitchFamily="18" charset="0"/>
                <a:ea typeface="黑体" panose="02010609060101010101" pitchFamily="49" charset="-122"/>
              </a:rPr>
              <a:t>Priestel</a:t>
            </a:r>
            <a:r>
              <a:rPr lang="zh-CN" altLang="en-US" sz="2800" b="1">
                <a:latin typeface="Times New Roman" panose="02020603050405020304" pitchFamily="18" charset="0"/>
                <a:ea typeface="黑体" panose="02010609060101010101" pitchFamily="49" charset="-122"/>
              </a:rPr>
              <a:t>的思想设计了实验</a:t>
            </a:r>
            <a:r>
              <a:rPr lang="zh-CN" altLang="en-US" sz="2800" b="1">
                <a:solidFill>
                  <a:srgbClr val="660033"/>
                </a:solidFill>
                <a:latin typeface="Times New Roman" panose="02020603050405020304" pitchFamily="18" charset="0"/>
                <a:ea typeface="黑体" panose="02010609060101010101" pitchFamily="49" charset="-122"/>
              </a:rPr>
              <a:t>“验证电力平方反比律”</a:t>
            </a:r>
            <a:r>
              <a:rPr lang="zh-CN" altLang="en-US" sz="2800" b="1">
                <a:latin typeface="Times New Roman" panose="02020603050405020304" pitchFamily="18" charset="0"/>
                <a:ea typeface="黑体" panose="02010609060101010101" pitchFamily="49" charset="-122"/>
              </a:rPr>
              <a:t>，如果实验测定带电的空腔导体的内表面确实没有电荷，就可以确定电力定律是遵从平方反比律的即</a:t>
            </a:r>
          </a:p>
        </p:txBody>
      </p:sp>
      <p:sp>
        <p:nvSpPr>
          <p:cNvPr id="14340" name="Text Box 4">
            <a:extLst>
              <a:ext uri="{FF2B5EF4-FFF2-40B4-BE49-F238E27FC236}">
                <a16:creationId xmlns:a16="http://schemas.microsoft.com/office/drawing/2014/main" id="{F312C419-66F7-4C51-819A-C48C538A03BB}"/>
              </a:ext>
            </a:extLst>
          </p:cNvPr>
          <p:cNvSpPr txBox="1">
            <a:spLocks noChangeArrowheads="1"/>
          </p:cNvSpPr>
          <p:nvPr/>
        </p:nvSpPr>
        <p:spPr bwMode="auto">
          <a:xfrm>
            <a:off x="990600" y="4648200"/>
            <a:ext cx="7467600"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r>
              <a:rPr kumimoji="0" lang="zh-CN" altLang="en-US" sz="2800" b="1">
                <a:latin typeface="Times New Roman" panose="02020603050405020304" pitchFamily="18" charset="0"/>
                <a:ea typeface="黑体" panose="02010609060101010101" pitchFamily="49" charset="-122"/>
              </a:rPr>
              <a:t>他测出不大于</a:t>
            </a:r>
            <a:r>
              <a:rPr kumimoji="0" lang="zh-CN" altLang="en-US" sz="2800" b="1">
                <a:latin typeface="Arial" panose="020B0604020202020204" pitchFamily="34" charset="0"/>
                <a:ea typeface="黑体" panose="02010609060101010101" pitchFamily="49" charset="-122"/>
              </a:rPr>
              <a:t> </a:t>
            </a:r>
            <a:r>
              <a:rPr kumimoji="0" lang="en-US" altLang="zh-CN" sz="2800" b="1">
                <a:latin typeface="Times New Roman" panose="02020603050405020304" pitchFamily="18" charset="0"/>
                <a:ea typeface="黑体" panose="02010609060101010101" pitchFamily="49" charset="-122"/>
              </a:rPr>
              <a:t>0.02</a:t>
            </a:r>
            <a:r>
              <a:rPr kumimoji="0" lang="zh-CN" altLang="en-US" sz="2800" b="1">
                <a:latin typeface="Times New Roman" panose="02020603050405020304" pitchFamily="18" charset="0"/>
                <a:ea typeface="黑体" panose="02010609060101010101" pitchFamily="49" charset="-122"/>
              </a:rPr>
              <a:t>（未发表，</a:t>
            </a:r>
            <a:r>
              <a:rPr kumimoji="0" lang="en-US" altLang="zh-CN" sz="2800" b="1">
                <a:latin typeface="Times New Roman" panose="02020603050405020304" pitchFamily="18" charset="0"/>
                <a:ea typeface="黑体" panose="02010609060101010101" pitchFamily="49" charset="-122"/>
              </a:rPr>
              <a:t>100</a:t>
            </a:r>
            <a:r>
              <a:rPr kumimoji="0" lang="zh-CN" altLang="en-US" sz="2800" b="1">
                <a:latin typeface="Times New Roman" panose="02020603050405020304" pitchFamily="18" charset="0"/>
                <a:ea typeface="黑体" panose="02010609060101010101" pitchFamily="49" charset="-122"/>
              </a:rPr>
              <a:t>年以 后</a:t>
            </a:r>
            <a:r>
              <a:rPr kumimoji="0" lang="en-US" altLang="zh-CN" sz="2800" b="1">
                <a:latin typeface="Times New Roman" panose="02020603050405020304" pitchFamily="18" charset="0"/>
                <a:ea typeface="黑体" panose="02010609060101010101" pitchFamily="49" charset="-122"/>
              </a:rPr>
              <a:t>Maxwell</a:t>
            </a:r>
            <a:r>
              <a:rPr kumimoji="0" lang="zh-CN" altLang="en-US" sz="2800" b="1">
                <a:latin typeface="Times New Roman" panose="02020603050405020304" pitchFamily="18" charset="0"/>
                <a:ea typeface="黑体" panose="02010609060101010101" pitchFamily="49" charset="-122"/>
              </a:rPr>
              <a:t>整理他的大量手稿，才将此结果公诸于世。</a:t>
            </a:r>
            <a:r>
              <a:rPr kumimoji="0" lang="zh-CN" altLang="en-US">
                <a:latin typeface="Arial" panose="020B0604020202020204" pitchFamily="34" charset="0"/>
              </a:rPr>
              <a:t> </a:t>
            </a:r>
            <a:endParaRPr kumimoji="0" lang="zh-CN" altLang="en-US" sz="1800">
              <a:latin typeface="Arial" panose="020B0604020202020204" pitchFamily="34" charset="0"/>
            </a:endParaRPr>
          </a:p>
        </p:txBody>
      </p:sp>
      <p:sp>
        <p:nvSpPr>
          <p:cNvPr id="63493" name="Rectangle 6">
            <a:extLst>
              <a:ext uri="{FF2B5EF4-FFF2-40B4-BE49-F238E27FC236}">
                <a16:creationId xmlns:a16="http://schemas.microsoft.com/office/drawing/2014/main" id="{0179F246-EA18-40FA-B076-93CA37CDE928}"/>
              </a:ext>
            </a:extLst>
          </p:cNvPr>
          <p:cNvSpPr>
            <a:spLocks noChangeArrowheads="1"/>
          </p:cNvSpPr>
          <p:nvPr/>
        </p:nvSpPr>
        <p:spPr bwMode="auto">
          <a:xfrm>
            <a:off x="2333625" y="3228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ndParaRPr>
          </a:p>
        </p:txBody>
      </p:sp>
      <p:graphicFrame>
        <p:nvGraphicFramePr>
          <p:cNvPr id="14341" name="Object 2">
            <a:extLst>
              <a:ext uri="{FF2B5EF4-FFF2-40B4-BE49-F238E27FC236}">
                <a16:creationId xmlns:a16="http://schemas.microsoft.com/office/drawing/2014/main" id="{960F3505-DCEE-43F6-A401-8435DAC837D3}"/>
              </a:ext>
            </a:extLst>
          </p:cNvPr>
          <p:cNvGraphicFramePr>
            <a:graphicFrameLocks noChangeAspect="1"/>
          </p:cNvGraphicFramePr>
          <p:nvPr/>
        </p:nvGraphicFramePr>
        <p:xfrm>
          <a:off x="1322388" y="3886200"/>
          <a:ext cx="6346825" cy="612775"/>
        </p:xfrm>
        <a:graphic>
          <a:graphicData uri="http://schemas.openxmlformats.org/presentationml/2006/ole">
            <mc:AlternateContent xmlns:mc="http://schemas.openxmlformats.org/markup-compatibility/2006">
              <mc:Choice xmlns:v="urn:schemas-microsoft-com:vml" Requires="v">
                <p:oleObj name="公式" r:id="rId3" imgW="2362200" imgH="228600" progId="Equation.3">
                  <p:embed/>
                </p:oleObj>
              </mc:Choice>
              <mc:Fallback>
                <p:oleObj name="公式" r:id="rId3" imgW="2362200" imgH="2286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2388" y="3886200"/>
                        <a:ext cx="6346825"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Effect transition="in" filter="blinds(horizontal)">
                                      <p:cBhvr>
                                        <p:cTn id="7" dur="500"/>
                                        <p:tgtEl>
                                          <p:spTgt spid="143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14341"/>
                                        </p:tgtEl>
                                        <p:attrNameLst>
                                          <p:attrName>style.visibility</p:attrName>
                                        </p:attrNameLst>
                                      </p:cBhvr>
                                      <p:to>
                                        <p:strVal val="visible"/>
                                      </p:to>
                                    </p:set>
                                    <p:animEffect transition="in" filter="box(out)">
                                      <p:cBhvr>
                                        <p:cTn id="12" dur="500"/>
                                        <p:tgtEl>
                                          <p:spTgt spid="1434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340"/>
                                        </p:tgtEl>
                                        <p:attrNameLst>
                                          <p:attrName>style.visibility</p:attrName>
                                        </p:attrNameLst>
                                      </p:cBhvr>
                                      <p:to>
                                        <p:strVal val="visible"/>
                                      </p:to>
                                    </p:set>
                                    <p:animEffect transition="in" filter="blinds(horizontal)">
                                      <p:cBhvr>
                                        <p:cTn id="17" dur="500"/>
                                        <p:tgtEl>
                                          <p:spTgt spid="14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autoUpdateAnimBg="0"/>
      <p:bldP spid="14340"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720FD534-7F86-4259-B589-40A8A48856B9}"/>
              </a:ext>
            </a:extLst>
          </p:cNvPr>
          <p:cNvSpPr>
            <a:spLocks noGrp="1" noChangeArrowheads="1"/>
          </p:cNvSpPr>
          <p:nvPr>
            <p:ph type="title"/>
          </p:nvPr>
        </p:nvSpPr>
        <p:spPr>
          <a:xfrm>
            <a:off x="871538" y="862013"/>
            <a:ext cx="8162925" cy="762000"/>
          </a:xfrm>
        </p:spPr>
        <p:txBody>
          <a:bodyPr/>
          <a:lstStyle/>
          <a:p>
            <a:pPr eaLnBrk="1" hangingPunct="1"/>
            <a:r>
              <a:rPr lang="en-US" altLang="zh-CN" b="1">
                <a:latin typeface="Times New Roman" panose="02020603050405020304" pitchFamily="18" charset="0"/>
                <a:ea typeface="黑体" panose="02010609060101010101" pitchFamily="49" charset="-122"/>
              </a:rPr>
              <a:t>1785</a:t>
            </a:r>
            <a:r>
              <a:rPr lang="zh-CN" altLang="en-US" b="1">
                <a:latin typeface="Times New Roman" panose="02020603050405020304" pitchFamily="18" charset="0"/>
                <a:ea typeface="黑体" panose="02010609060101010101" pitchFamily="49" charset="-122"/>
              </a:rPr>
              <a:t>年</a:t>
            </a:r>
            <a:r>
              <a:rPr lang="en-US" altLang="zh-CN" b="1">
                <a:latin typeface="Times New Roman" panose="02020603050405020304" pitchFamily="18" charset="0"/>
                <a:ea typeface="黑体" panose="02010609060101010101" pitchFamily="49" charset="-122"/>
              </a:rPr>
              <a:t>Coulomb</a:t>
            </a:r>
            <a:r>
              <a:rPr lang="zh-CN" altLang="en-US" b="1">
                <a:latin typeface="Times New Roman" panose="02020603050405020304" pitchFamily="18" charset="0"/>
                <a:ea typeface="黑体" panose="02010609060101010101" pitchFamily="49" charset="-122"/>
              </a:rPr>
              <a:t>测出结果</a:t>
            </a:r>
          </a:p>
        </p:txBody>
      </p:sp>
      <p:sp>
        <p:nvSpPr>
          <p:cNvPr id="15363" name="Rectangle 3">
            <a:extLst>
              <a:ext uri="{FF2B5EF4-FFF2-40B4-BE49-F238E27FC236}">
                <a16:creationId xmlns:a16="http://schemas.microsoft.com/office/drawing/2014/main" id="{C4C10B68-523D-4974-9993-15F8740AAECE}"/>
              </a:ext>
            </a:extLst>
          </p:cNvPr>
          <p:cNvSpPr>
            <a:spLocks noGrp="1" noChangeArrowheads="1"/>
          </p:cNvSpPr>
          <p:nvPr>
            <p:ph type="body" idx="1"/>
          </p:nvPr>
        </p:nvSpPr>
        <p:spPr>
          <a:xfrm>
            <a:off x="533400" y="1905000"/>
            <a:ext cx="5867400" cy="3733800"/>
          </a:xfrm>
        </p:spPr>
        <p:txBody>
          <a:bodyPr/>
          <a:lstStyle/>
          <a:p>
            <a:pPr algn="just" eaLnBrk="1" hangingPunct="1">
              <a:lnSpc>
                <a:spcPct val="90000"/>
              </a:lnSpc>
            </a:pPr>
            <a:r>
              <a:rPr lang="zh-CN" altLang="en-US" sz="2800" b="1">
                <a:latin typeface="Times New Roman" panose="02020603050405020304" pitchFamily="18" charset="0"/>
                <a:ea typeface="黑体" panose="02010609060101010101" pitchFamily="49" charset="-122"/>
              </a:rPr>
              <a:t>精度与十三年前</a:t>
            </a:r>
            <a:r>
              <a:rPr lang="en-US" altLang="zh-CN" sz="2800" b="1">
                <a:latin typeface="Times New Roman" panose="02020603050405020304" pitchFamily="18" charset="0"/>
                <a:ea typeface="黑体" panose="02010609060101010101" pitchFamily="49" charset="-122"/>
              </a:rPr>
              <a:t>Cavendish</a:t>
            </a:r>
            <a:r>
              <a:rPr lang="zh-CN" altLang="en-US" sz="2800" b="1">
                <a:latin typeface="Times New Roman" panose="02020603050405020304" pitchFamily="18" charset="0"/>
                <a:ea typeface="黑体" panose="02010609060101010101" pitchFamily="49" charset="-122"/>
              </a:rPr>
              <a:t>的实验精度相当</a:t>
            </a:r>
            <a:endParaRPr lang="zh-CN" altLang="en-US" sz="2800" b="1">
              <a:ea typeface="黑体" panose="02010609060101010101" pitchFamily="49" charset="-122"/>
            </a:endParaRPr>
          </a:p>
          <a:p>
            <a:pPr lvl="1" algn="just" eaLnBrk="1" hangingPunct="1">
              <a:lnSpc>
                <a:spcPct val="90000"/>
              </a:lnSpc>
            </a:pPr>
            <a:r>
              <a:rPr lang="zh-CN" altLang="en-US" sz="2400" b="1">
                <a:latin typeface="Times New Roman" panose="02020603050405020304" pitchFamily="18" charset="0"/>
                <a:ea typeface="黑体" panose="02010609060101010101" pitchFamily="49" charset="-122"/>
              </a:rPr>
              <a:t>库仑是扭称专家</a:t>
            </a:r>
            <a:r>
              <a:rPr lang="en-US" altLang="zh-CN" sz="2400" b="1">
                <a:latin typeface="Times New Roman" panose="02020603050405020304" pitchFamily="18" charset="0"/>
                <a:ea typeface="黑体" panose="02010609060101010101" pitchFamily="49" charset="-122"/>
              </a:rPr>
              <a:t>;</a:t>
            </a:r>
          </a:p>
          <a:p>
            <a:pPr lvl="1" algn="just" eaLnBrk="1" hangingPunct="1">
              <a:lnSpc>
                <a:spcPct val="90000"/>
              </a:lnSpc>
            </a:pPr>
            <a:r>
              <a:rPr lang="zh-CN" altLang="en-US" sz="2400" b="1">
                <a:latin typeface="Times New Roman" panose="02020603050405020304" pitchFamily="18" charset="0"/>
                <a:ea typeface="黑体" panose="02010609060101010101" pitchFamily="49" charset="-122"/>
              </a:rPr>
              <a:t>电斥力</a:t>
            </a:r>
            <a:r>
              <a:rPr lang="en-US" altLang="zh-CN" sz="2400" b="1">
                <a:latin typeface="Times New Roman" panose="02020603050405020304" pitchFamily="18" charset="0"/>
                <a:ea typeface="黑体" panose="02010609060101010101" pitchFamily="49" charset="-122"/>
              </a:rPr>
              <a:t>——</a:t>
            </a:r>
            <a:r>
              <a:rPr lang="zh-CN" altLang="en-US" sz="2400" b="1">
                <a:latin typeface="Times New Roman" panose="02020603050405020304" pitchFamily="18" charset="0"/>
                <a:ea typeface="黑体" panose="02010609060101010101" pitchFamily="49" charset="-122"/>
              </a:rPr>
              <a:t>扭称实验，数据只有几个，且不准确（由于漏电）</a:t>
            </a:r>
            <a:r>
              <a:rPr lang="en-US" altLang="zh-CN" sz="2400" b="1">
                <a:latin typeface="Times New Roman" panose="02020603050405020304" pitchFamily="18" charset="0"/>
                <a:ea typeface="黑体" panose="02010609060101010101" pitchFamily="49" charset="-122"/>
              </a:rPr>
              <a:t>——</a:t>
            </a:r>
            <a:r>
              <a:rPr lang="zh-CN" altLang="en-US" sz="2400" b="1">
                <a:latin typeface="Times New Roman" panose="02020603050405020304" pitchFamily="18" charset="0"/>
                <a:ea typeface="黑体" panose="02010609060101010101" pitchFamily="49" charset="-122"/>
              </a:rPr>
              <a:t>不是大量精确的实验；</a:t>
            </a:r>
            <a:endParaRPr lang="zh-CN" altLang="en-US" sz="2400"/>
          </a:p>
          <a:p>
            <a:pPr algn="just" eaLnBrk="1" hangingPunct="1">
              <a:lnSpc>
                <a:spcPct val="90000"/>
              </a:lnSpc>
            </a:pPr>
            <a:r>
              <a:rPr lang="zh-CN" altLang="en-US" sz="2800" b="1">
                <a:latin typeface="Times New Roman" panose="02020603050405020304" pitchFamily="18" charset="0"/>
                <a:ea typeface="黑体" panose="02010609060101010101" pitchFamily="49" charset="-122"/>
              </a:rPr>
              <a:t>电引力</a:t>
            </a:r>
            <a:r>
              <a:rPr lang="en-US" altLang="zh-CN" sz="2800" b="1">
                <a:latin typeface="Times New Roman" panose="02020603050405020304" pitchFamily="18" charset="0"/>
                <a:ea typeface="黑体" panose="02010609060101010101" pitchFamily="49" charset="-122"/>
              </a:rPr>
              <a:t>——</a:t>
            </a:r>
            <a:r>
              <a:rPr lang="zh-CN" altLang="en-US" sz="2800" b="1">
                <a:latin typeface="Times New Roman" panose="02020603050405020304" pitchFamily="18" charset="0"/>
                <a:ea typeface="黑体" panose="02010609060101010101" pitchFamily="49" charset="-122"/>
              </a:rPr>
              <a:t>单摆实验得</a:t>
            </a:r>
            <a:endParaRPr lang="zh-CN" altLang="en-US" sz="2800"/>
          </a:p>
          <a:p>
            <a:pPr algn="just" eaLnBrk="1" hangingPunct="1">
              <a:lnSpc>
                <a:spcPct val="90000"/>
              </a:lnSpc>
            </a:pPr>
            <a:r>
              <a:rPr lang="zh-CN" altLang="en-US" sz="2800" b="1">
                <a:latin typeface="Times New Roman" panose="02020603050405020304" pitchFamily="18" charset="0"/>
                <a:ea typeface="黑体" panose="02010609060101010101" pitchFamily="49" charset="-122"/>
              </a:rPr>
              <a:t>电引力单摆周期正比于距离</a:t>
            </a:r>
          </a:p>
          <a:p>
            <a:pPr algn="just" eaLnBrk="1" hangingPunct="1">
              <a:lnSpc>
                <a:spcPct val="90000"/>
              </a:lnSpc>
            </a:pPr>
            <a:r>
              <a:rPr lang="zh-CN" altLang="en-US" sz="2800" b="1">
                <a:latin typeface="Times New Roman" panose="02020603050405020304" pitchFamily="18" charset="0"/>
                <a:ea typeface="黑体" panose="02010609060101010101" pitchFamily="49" charset="-122"/>
              </a:rPr>
              <a:t>与万有引力单摆周期类比，得</a:t>
            </a:r>
          </a:p>
        </p:txBody>
      </p:sp>
      <p:pic>
        <p:nvPicPr>
          <p:cNvPr id="15364" name="Picture 4" descr="C:\Program Files\Ulead Systems\Ulead Photo Express 2 SE\PhotoAbm\Pict0053.TIF">
            <a:extLst>
              <a:ext uri="{FF2B5EF4-FFF2-40B4-BE49-F238E27FC236}">
                <a16:creationId xmlns:a16="http://schemas.microsoft.com/office/drawing/2014/main" id="{35DA0193-04BF-4CC0-8DBD-B05ED25CAD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1905000"/>
            <a:ext cx="1890713"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1" name="Rectangle 6">
            <a:extLst>
              <a:ext uri="{FF2B5EF4-FFF2-40B4-BE49-F238E27FC236}">
                <a16:creationId xmlns:a16="http://schemas.microsoft.com/office/drawing/2014/main" id="{B5F5D41F-D44B-4729-9FE6-C5033925CD72}"/>
              </a:ext>
            </a:extLst>
          </p:cNvPr>
          <p:cNvSpPr>
            <a:spLocks noChangeArrowheads="1"/>
          </p:cNvSpPr>
          <p:nvPr/>
        </p:nvSpPr>
        <p:spPr bwMode="auto">
          <a:xfrm>
            <a:off x="4376738" y="32956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ndParaRPr>
          </a:p>
        </p:txBody>
      </p:sp>
      <p:sp>
        <p:nvSpPr>
          <p:cNvPr id="65542" name="Rectangle 9">
            <a:extLst>
              <a:ext uri="{FF2B5EF4-FFF2-40B4-BE49-F238E27FC236}">
                <a16:creationId xmlns:a16="http://schemas.microsoft.com/office/drawing/2014/main" id="{84B18F64-4EC8-49C8-A2EB-EA909CDB96A2}"/>
              </a:ext>
            </a:extLst>
          </p:cNvPr>
          <p:cNvSpPr>
            <a:spLocks noChangeArrowheads="1"/>
          </p:cNvSpPr>
          <p:nvPr/>
        </p:nvSpPr>
        <p:spPr bwMode="auto">
          <a:xfrm>
            <a:off x="4219575" y="32813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ndParaRPr>
          </a:p>
        </p:txBody>
      </p:sp>
      <p:sp>
        <p:nvSpPr>
          <p:cNvPr id="65543" name="Rectangle 11">
            <a:extLst>
              <a:ext uri="{FF2B5EF4-FFF2-40B4-BE49-F238E27FC236}">
                <a16:creationId xmlns:a16="http://schemas.microsoft.com/office/drawing/2014/main" id="{FCCB2237-CCDE-4B2B-8803-16DC068F4800}"/>
              </a:ext>
            </a:extLst>
          </p:cNvPr>
          <p:cNvSpPr>
            <a:spLocks noChangeArrowheads="1"/>
          </p:cNvSpPr>
          <p:nvPr/>
        </p:nvSpPr>
        <p:spPr bwMode="auto">
          <a:xfrm>
            <a:off x="3900488" y="3100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ndParaRPr>
          </a:p>
        </p:txBody>
      </p:sp>
      <p:graphicFrame>
        <p:nvGraphicFramePr>
          <p:cNvPr id="15370" name="Object 2">
            <a:extLst>
              <a:ext uri="{FF2B5EF4-FFF2-40B4-BE49-F238E27FC236}">
                <a16:creationId xmlns:a16="http://schemas.microsoft.com/office/drawing/2014/main" id="{F180E9F3-D06C-4E5F-B2DE-02C284B5A3BD}"/>
              </a:ext>
            </a:extLst>
          </p:cNvPr>
          <p:cNvGraphicFramePr>
            <a:graphicFrameLocks noChangeAspect="1"/>
          </p:cNvGraphicFramePr>
          <p:nvPr/>
        </p:nvGraphicFramePr>
        <p:xfrm>
          <a:off x="854075" y="5715000"/>
          <a:ext cx="2255838" cy="969963"/>
        </p:xfrm>
        <a:graphic>
          <a:graphicData uri="http://schemas.openxmlformats.org/presentationml/2006/ole">
            <mc:AlternateContent xmlns:mc="http://schemas.openxmlformats.org/markup-compatibility/2006">
              <mc:Choice xmlns:v="urn:schemas-microsoft-com:vml" Requires="v">
                <p:oleObj name="Equation" r:id="rId4" imgW="1040948" imgH="444307" progId="Equation.3">
                  <p:embed/>
                </p:oleObj>
              </mc:Choice>
              <mc:Fallback>
                <p:oleObj name="Equation" r:id="rId4" imgW="1040948" imgH="444307"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4075" y="5715000"/>
                        <a:ext cx="2255838" cy="96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5545" name="Rectangle 13">
            <a:extLst>
              <a:ext uri="{FF2B5EF4-FFF2-40B4-BE49-F238E27FC236}">
                <a16:creationId xmlns:a16="http://schemas.microsoft.com/office/drawing/2014/main" id="{F5778806-FA12-4ADB-944E-34DF210708F7}"/>
              </a:ext>
            </a:extLst>
          </p:cNvPr>
          <p:cNvSpPr>
            <a:spLocks noChangeArrowheads="1"/>
          </p:cNvSpPr>
          <p:nvPr/>
        </p:nvSpPr>
        <p:spPr bwMode="auto">
          <a:xfrm>
            <a:off x="3609975" y="32480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ndParaRPr>
          </a:p>
        </p:txBody>
      </p:sp>
      <p:graphicFrame>
        <p:nvGraphicFramePr>
          <p:cNvPr id="15372" name="Object 3">
            <a:extLst>
              <a:ext uri="{FF2B5EF4-FFF2-40B4-BE49-F238E27FC236}">
                <a16:creationId xmlns:a16="http://schemas.microsoft.com/office/drawing/2014/main" id="{B70D61B6-611E-46C8-AF25-E154ABA8785D}"/>
              </a:ext>
            </a:extLst>
          </p:cNvPr>
          <p:cNvGraphicFramePr>
            <a:graphicFrameLocks noChangeAspect="1"/>
          </p:cNvGraphicFramePr>
          <p:nvPr/>
        </p:nvGraphicFramePr>
        <p:xfrm>
          <a:off x="3352800" y="5943600"/>
          <a:ext cx="3276600" cy="615950"/>
        </p:xfrm>
        <a:graphic>
          <a:graphicData uri="http://schemas.openxmlformats.org/presentationml/2006/ole">
            <mc:AlternateContent xmlns:mc="http://schemas.openxmlformats.org/markup-compatibility/2006">
              <mc:Choice xmlns:v="urn:schemas-microsoft-com:vml" Requires="v">
                <p:oleObj r:id="rId6" imgW="1269449" imgH="241195" progId="Equation.3">
                  <p:embed/>
                </p:oleObj>
              </mc:Choice>
              <mc:Fallback>
                <p:oleObj r:id="rId6" imgW="1269449" imgH="241195"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2800" y="5943600"/>
                        <a:ext cx="32766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15364"/>
                                        </p:tgtEl>
                                        <p:attrNameLst>
                                          <p:attrName>style.visibility</p:attrName>
                                        </p:attrNameLst>
                                      </p:cBhvr>
                                      <p:to>
                                        <p:strVal val="visible"/>
                                      </p:to>
                                    </p:set>
                                    <p:anim calcmode="lin" valueType="num">
                                      <p:cBhvr additive="base">
                                        <p:cTn id="7" dur="500" fill="hold"/>
                                        <p:tgtEl>
                                          <p:spTgt spid="15364"/>
                                        </p:tgtEl>
                                        <p:attrNameLst>
                                          <p:attrName>ppt_x</p:attrName>
                                        </p:attrNameLst>
                                      </p:cBhvr>
                                      <p:tavLst>
                                        <p:tav tm="0">
                                          <p:val>
                                            <p:strVal val="1+#ppt_w/2"/>
                                          </p:val>
                                        </p:tav>
                                        <p:tav tm="100000">
                                          <p:val>
                                            <p:strVal val="#ppt_x"/>
                                          </p:val>
                                        </p:tav>
                                      </p:tavLst>
                                    </p:anim>
                                    <p:anim calcmode="lin" valueType="num">
                                      <p:cBhvr additive="base">
                                        <p:cTn id="8" dur="500" fill="hold"/>
                                        <p:tgtEl>
                                          <p:spTgt spid="1536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32" fill="hold" grpId="0" nodeType="clickEffect">
                                  <p:stCondLst>
                                    <p:cond delay="0"/>
                                  </p:stCondLst>
                                  <p:childTnLst>
                                    <p:set>
                                      <p:cBhvr>
                                        <p:cTn id="12" dur="1" fill="hold">
                                          <p:stCondLst>
                                            <p:cond delay="0"/>
                                          </p:stCondLst>
                                        </p:cTn>
                                        <p:tgtEl>
                                          <p:spTgt spid="15363">
                                            <p:txEl>
                                              <p:pRg st="0" end="0"/>
                                            </p:txEl>
                                          </p:spTgt>
                                        </p:tgtEl>
                                        <p:attrNameLst>
                                          <p:attrName>style.visibility</p:attrName>
                                        </p:attrNameLst>
                                      </p:cBhvr>
                                      <p:to>
                                        <p:strVal val="visible"/>
                                      </p:to>
                                    </p:set>
                                    <p:animEffect transition="in" filter="box(out)">
                                      <p:cBhvr>
                                        <p:cTn id="13" dur="500"/>
                                        <p:tgtEl>
                                          <p:spTgt spid="15363">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32" fill="hold" grpId="0" nodeType="clickEffect">
                                  <p:stCondLst>
                                    <p:cond delay="0"/>
                                  </p:stCondLst>
                                  <p:childTnLst>
                                    <p:set>
                                      <p:cBhvr>
                                        <p:cTn id="17" dur="1" fill="hold">
                                          <p:stCondLst>
                                            <p:cond delay="0"/>
                                          </p:stCondLst>
                                        </p:cTn>
                                        <p:tgtEl>
                                          <p:spTgt spid="15363">
                                            <p:txEl>
                                              <p:pRg st="1" end="1"/>
                                            </p:txEl>
                                          </p:spTgt>
                                        </p:tgtEl>
                                        <p:attrNameLst>
                                          <p:attrName>style.visibility</p:attrName>
                                        </p:attrNameLst>
                                      </p:cBhvr>
                                      <p:to>
                                        <p:strVal val="visible"/>
                                      </p:to>
                                    </p:set>
                                    <p:animEffect transition="in" filter="box(out)">
                                      <p:cBhvr>
                                        <p:cTn id="18" dur="500"/>
                                        <p:tgtEl>
                                          <p:spTgt spid="15363">
                                            <p:txEl>
                                              <p:pRg st="1" end="1"/>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32" fill="hold" grpId="0" nodeType="clickEffect">
                                  <p:stCondLst>
                                    <p:cond delay="0"/>
                                  </p:stCondLst>
                                  <p:childTnLst>
                                    <p:set>
                                      <p:cBhvr>
                                        <p:cTn id="22" dur="1" fill="hold">
                                          <p:stCondLst>
                                            <p:cond delay="0"/>
                                          </p:stCondLst>
                                        </p:cTn>
                                        <p:tgtEl>
                                          <p:spTgt spid="15363">
                                            <p:txEl>
                                              <p:pRg st="2" end="2"/>
                                            </p:txEl>
                                          </p:spTgt>
                                        </p:tgtEl>
                                        <p:attrNameLst>
                                          <p:attrName>style.visibility</p:attrName>
                                        </p:attrNameLst>
                                      </p:cBhvr>
                                      <p:to>
                                        <p:strVal val="visible"/>
                                      </p:to>
                                    </p:set>
                                    <p:animEffect transition="in" filter="box(out)">
                                      <p:cBhvr>
                                        <p:cTn id="23" dur="500"/>
                                        <p:tgtEl>
                                          <p:spTgt spid="15363">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4" presetClass="entr" presetSubtype="32" fill="hold" grpId="0" nodeType="clickEffect">
                                  <p:stCondLst>
                                    <p:cond delay="0"/>
                                  </p:stCondLst>
                                  <p:childTnLst>
                                    <p:set>
                                      <p:cBhvr>
                                        <p:cTn id="27" dur="1" fill="hold">
                                          <p:stCondLst>
                                            <p:cond delay="0"/>
                                          </p:stCondLst>
                                        </p:cTn>
                                        <p:tgtEl>
                                          <p:spTgt spid="15363">
                                            <p:txEl>
                                              <p:pRg st="3" end="3"/>
                                            </p:txEl>
                                          </p:spTgt>
                                        </p:tgtEl>
                                        <p:attrNameLst>
                                          <p:attrName>style.visibility</p:attrName>
                                        </p:attrNameLst>
                                      </p:cBhvr>
                                      <p:to>
                                        <p:strVal val="visible"/>
                                      </p:to>
                                    </p:set>
                                    <p:animEffect transition="in" filter="box(out)">
                                      <p:cBhvr>
                                        <p:cTn id="28" dur="500"/>
                                        <p:tgtEl>
                                          <p:spTgt spid="15363">
                                            <p:txEl>
                                              <p:pRg st="3" end="3"/>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4" presetClass="entr" presetSubtype="32" fill="hold" grpId="0" nodeType="clickEffect">
                                  <p:stCondLst>
                                    <p:cond delay="0"/>
                                  </p:stCondLst>
                                  <p:childTnLst>
                                    <p:set>
                                      <p:cBhvr>
                                        <p:cTn id="32" dur="1" fill="hold">
                                          <p:stCondLst>
                                            <p:cond delay="0"/>
                                          </p:stCondLst>
                                        </p:cTn>
                                        <p:tgtEl>
                                          <p:spTgt spid="15363">
                                            <p:txEl>
                                              <p:pRg st="4" end="4"/>
                                            </p:txEl>
                                          </p:spTgt>
                                        </p:tgtEl>
                                        <p:attrNameLst>
                                          <p:attrName>style.visibility</p:attrName>
                                        </p:attrNameLst>
                                      </p:cBhvr>
                                      <p:to>
                                        <p:strVal val="visible"/>
                                      </p:to>
                                    </p:set>
                                    <p:animEffect transition="in" filter="box(out)">
                                      <p:cBhvr>
                                        <p:cTn id="33" dur="500"/>
                                        <p:tgtEl>
                                          <p:spTgt spid="15363">
                                            <p:txEl>
                                              <p:pRg st="4" end="4"/>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4" presetClass="entr" presetSubtype="32" fill="hold" grpId="0" nodeType="clickEffect">
                                  <p:stCondLst>
                                    <p:cond delay="0"/>
                                  </p:stCondLst>
                                  <p:childTnLst>
                                    <p:set>
                                      <p:cBhvr>
                                        <p:cTn id="37" dur="1" fill="hold">
                                          <p:stCondLst>
                                            <p:cond delay="0"/>
                                          </p:stCondLst>
                                        </p:cTn>
                                        <p:tgtEl>
                                          <p:spTgt spid="15363">
                                            <p:txEl>
                                              <p:pRg st="5" end="5"/>
                                            </p:txEl>
                                          </p:spTgt>
                                        </p:tgtEl>
                                        <p:attrNameLst>
                                          <p:attrName>style.visibility</p:attrName>
                                        </p:attrNameLst>
                                      </p:cBhvr>
                                      <p:to>
                                        <p:strVal val="visible"/>
                                      </p:to>
                                    </p:set>
                                    <p:animEffect transition="in" filter="box(out)">
                                      <p:cBhvr>
                                        <p:cTn id="38" dur="500"/>
                                        <p:tgtEl>
                                          <p:spTgt spid="15363">
                                            <p:txEl>
                                              <p:pRg st="5" end="5"/>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childTnLst>
                                    <p:set>
                                      <p:cBhvr>
                                        <p:cTn id="42" dur="1" fill="hold">
                                          <p:stCondLst>
                                            <p:cond delay="0"/>
                                          </p:stCondLst>
                                        </p:cTn>
                                        <p:tgtEl>
                                          <p:spTgt spid="15370"/>
                                        </p:tgtEl>
                                        <p:attrNameLst>
                                          <p:attrName>style.visibility</p:attrName>
                                        </p:attrNameLst>
                                      </p:cBhvr>
                                      <p:to>
                                        <p:strVal val="visible"/>
                                      </p:to>
                                    </p:set>
                                    <p:anim calcmode="lin" valueType="num">
                                      <p:cBhvr additive="base">
                                        <p:cTn id="43" dur="500" fill="hold"/>
                                        <p:tgtEl>
                                          <p:spTgt spid="15370"/>
                                        </p:tgtEl>
                                        <p:attrNameLst>
                                          <p:attrName>ppt_x</p:attrName>
                                        </p:attrNameLst>
                                      </p:cBhvr>
                                      <p:tavLst>
                                        <p:tav tm="0">
                                          <p:val>
                                            <p:strVal val="0-#ppt_w/2"/>
                                          </p:val>
                                        </p:tav>
                                        <p:tav tm="100000">
                                          <p:val>
                                            <p:strVal val="#ppt_x"/>
                                          </p:val>
                                        </p:tav>
                                      </p:tavLst>
                                    </p:anim>
                                    <p:anim calcmode="lin" valueType="num">
                                      <p:cBhvr additive="base">
                                        <p:cTn id="44" dur="500" fill="hold"/>
                                        <p:tgtEl>
                                          <p:spTgt spid="15370"/>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15372"/>
                                        </p:tgtEl>
                                        <p:attrNameLst>
                                          <p:attrName>style.visibility</p:attrName>
                                        </p:attrNameLst>
                                      </p:cBhvr>
                                      <p:to>
                                        <p:strVal val="visible"/>
                                      </p:to>
                                    </p:set>
                                    <p:anim calcmode="lin" valueType="num">
                                      <p:cBhvr additive="base">
                                        <p:cTn id="49" dur="500" fill="hold"/>
                                        <p:tgtEl>
                                          <p:spTgt spid="15372"/>
                                        </p:tgtEl>
                                        <p:attrNameLst>
                                          <p:attrName>ppt_x</p:attrName>
                                        </p:attrNameLst>
                                      </p:cBhvr>
                                      <p:tavLst>
                                        <p:tav tm="0">
                                          <p:val>
                                            <p:strVal val="#ppt_x"/>
                                          </p:val>
                                        </p:tav>
                                        <p:tav tm="100000">
                                          <p:val>
                                            <p:strVal val="#ppt_x"/>
                                          </p:val>
                                        </p:tav>
                                      </p:tavLst>
                                    </p:anim>
                                    <p:anim calcmode="lin" valueType="num">
                                      <p:cBhvr additive="base">
                                        <p:cTn id="50" dur="500" fill="hold"/>
                                        <p:tgtEl>
                                          <p:spTgt spid="153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bldLvl="5"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矩形 7">
            <a:extLst>
              <a:ext uri="{FF2B5EF4-FFF2-40B4-BE49-F238E27FC236}">
                <a16:creationId xmlns:a16="http://schemas.microsoft.com/office/drawing/2014/main" id="{08788810-F15E-453A-A447-1D64AC7DB069}"/>
              </a:ext>
            </a:extLst>
          </p:cNvPr>
          <p:cNvSpPr>
            <a:spLocks noChangeArrowheads="1"/>
          </p:cNvSpPr>
          <p:nvPr/>
        </p:nvSpPr>
        <p:spPr bwMode="auto">
          <a:xfrm>
            <a:off x="0" y="0"/>
            <a:ext cx="9144000" cy="5638800"/>
          </a:xfrm>
          <a:prstGeom prst="rect">
            <a:avLst/>
          </a:prstGeom>
          <a:solidFill>
            <a:schemeClr val="accent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pic>
        <p:nvPicPr>
          <p:cNvPr id="67587" name="图片 6">
            <a:extLst>
              <a:ext uri="{FF2B5EF4-FFF2-40B4-BE49-F238E27FC236}">
                <a16:creationId xmlns:a16="http://schemas.microsoft.com/office/drawing/2014/main" id="{4310AC05-C27F-4D90-B251-8898E47CEE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175"/>
            <a:ext cx="7620000" cy="560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3">
            <a:extLst>
              <a:ext uri="{FF2B5EF4-FFF2-40B4-BE49-F238E27FC236}">
                <a16:creationId xmlns:a16="http://schemas.microsoft.com/office/drawing/2014/main" id="{5EC8573D-8729-412B-ABBF-D67BE1E6416A}"/>
              </a:ext>
            </a:extLst>
          </p:cNvPr>
          <p:cNvSpPr txBox="1">
            <a:spLocks noChangeArrowheads="1"/>
          </p:cNvSpPr>
          <p:nvPr/>
        </p:nvSpPr>
        <p:spPr bwMode="auto">
          <a:xfrm>
            <a:off x="-19050" y="5118100"/>
            <a:ext cx="9144000" cy="1736725"/>
          </a:xfrm>
          <a:prstGeom prst="rect">
            <a:avLst/>
          </a:prstGeom>
          <a:noFill/>
          <a:ln>
            <a:noFill/>
          </a:ln>
        </p:spPr>
        <p:txBody>
          <a:bodyPr/>
          <a:lstStyle>
            <a:lvl1pPr marL="342900" indent="-342900" algn="l" rtl="0" eaLnBrk="0" fontAlgn="base" hangingPunct="0">
              <a:spcBef>
                <a:spcPct val="20000"/>
              </a:spcBef>
              <a:spcAft>
                <a:spcPct val="0"/>
              </a:spcAft>
              <a:buClr>
                <a:schemeClr val="folHlink"/>
              </a:buClr>
              <a:buSzPct val="75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70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tx1"/>
              </a:buClr>
              <a:buSzPct val="85000"/>
              <a:buChar char="•"/>
              <a:defRPr kumimoji="1" sz="2000">
                <a:solidFill>
                  <a:schemeClr val="tx1"/>
                </a:solidFill>
                <a:latin typeface="+mn-lt"/>
                <a:ea typeface="+mn-ea"/>
              </a:defRPr>
            </a:lvl5pPr>
            <a:lvl6pPr marL="2514600" indent="-228600" algn="l" rtl="0" fontAlgn="base">
              <a:spcBef>
                <a:spcPct val="20000"/>
              </a:spcBef>
              <a:spcAft>
                <a:spcPct val="0"/>
              </a:spcAft>
              <a:buClr>
                <a:schemeClr val="tx1"/>
              </a:buClr>
              <a:buSzPct val="85000"/>
              <a:buChar char="•"/>
              <a:defRPr kumimoji="1" sz="2000">
                <a:solidFill>
                  <a:schemeClr val="tx1"/>
                </a:solidFill>
                <a:latin typeface="+mn-lt"/>
                <a:ea typeface="+mn-ea"/>
              </a:defRPr>
            </a:lvl6pPr>
            <a:lvl7pPr marL="2971800" indent="-228600" algn="l" rtl="0" fontAlgn="base">
              <a:spcBef>
                <a:spcPct val="20000"/>
              </a:spcBef>
              <a:spcAft>
                <a:spcPct val="0"/>
              </a:spcAft>
              <a:buClr>
                <a:schemeClr val="tx1"/>
              </a:buClr>
              <a:buSzPct val="85000"/>
              <a:buChar char="•"/>
              <a:defRPr kumimoji="1" sz="2000">
                <a:solidFill>
                  <a:schemeClr val="tx1"/>
                </a:solidFill>
                <a:latin typeface="+mn-lt"/>
                <a:ea typeface="+mn-ea"/>
              </a:defRPr>
            </a:lvl7pPr>
            <a:lvl8pPr marL="3429000" indent="-228600" algn="l" rtl="0" fontAlgn="base">
              <a:spcBef>
                <a:spcPct val="20000"/>
              </a:spcBef>
              <a:spcAft>
                <a:spcPct val="0"/>
              </a:spcAft>
              <a:buClr>
                <a:schemeClr val="tx1"/>
              </a:buClr>
              <a:buSzPct val="85000"/>
              <a:buChar char="•"/>
              <a:defRPr kumimoji="1" sz="2000">
                <a:solidFill>
                  <a:schemeClr val="tx1"/>
                </a:solidFill>
                <a:latin typeface="+mn-lt"/>
                <a:ea typeface="+mn-ea"/>
              </a:defRPr>
            </a:lvl8pPr>
            <a:lvl9pPr marL="3886200" indent="-228600" algn="l" rtl="0" fontAlgn="base">
              <a:spcBef>
                <a:spcPct val="20000"/>
              </a:spcBef>
              <a:spcAft>
                <a:spcPct val="0"/>
              </a:spcAft>
              <a:buClr>
                <a:schemeClr val="tx1"/>
              </a:buClr>
              <a:buSzPct val="85000"/>
              <a:buChar char="•"/>
              <a:defRPr kumimoji="1" sz="2000">
                <a:solidFill>
                  <a:schemeClr val="tx1"/>
                </a:solidFill>
                <a:latin typeface="+mn-lt"/>
                <a:ea typeface="+mn-ea"/>
              </a:defRPr>
            </a:lvl9pPr>
          </a:lstStyle>
          <a:p>
            <a:pPr algn="just" eaLnBrk="1" hangingPunct="1">
              <a:defRPr/>
            </a:pPr>
            <a:endParaRPr lang="en-US" altLang="zh-CN" kern="0" dirty="0"/>
          </a:p>
          <a:p>
            <a:pPr eaLnBrk="1" hangingPunct="1">
              <a:defRPr/>
            </a:pPr>
            <a:r>
              <a:rPr lang="en-US" altLang="zh-CN" b="1" i="1" kern="0" dirty="0">
                <a:latin typeface="Times New Roman" panose="02020603050405020304" pitchFamily="18" charset="0"/>
                <a:ea typeface="黑体" panose="02010609060101010101" pitchFamily="49" charset="-122"/>
              </a:rPr>
              <a:t>Cl</a:t>
            </a:r>
            <a:r>
              <a:rPr lang="zh-CN" altLang="en-US" b="1" kern="0" dirty="0">
                <a:latin typeface="Times New Roman" panose="02020603050405020304" pitchFamily="18" charset="0"/>
                <a:ea typeface="黑体" panose="02010609060101010101" pitchFamily="49" charset="-122"/>
              </a:rPr>
              <a:t>为摆长</a:t>
            </a:r>
            <a:r>
              <a:rPr lang="en-US" altLang="zh-CN" b="1" i="1" kern="0" dirty="0">
                <a:latin typeface="Times New Roman" panose="02020603050405020304" pitchFamily="18" charset="0"/>
                <a:ea typeface="黑体" panose="02010609060101010101" pitchFamily="49" charset="-122"/>
              </a:rPr>
              <a:t>L</a:t>
            </a:r>
            <a:r>
              <a:rPr lang="zh-CN" altLang="en-US" b="1" kern="0" dirty="0">
                <a:latin typeface="Times New Roman" panose="02020603050405020304" pitchFamily="18" charset="0"/>
                <a:ea typeface="黑体" panose="02010609060101010101" pitchFamily="49" charset="-122"/>
              </a:rPr>
              <a:t>，小球</a:t>
            </a:r>
            <a:r>
              <a:rPr lang="en-US" altLang="zh-CN" b="1" i="1" kern="0" dirty="0">
                <a:latin typeface="Times New Roman" panose="02020603050405020304" pitchFamily="18" charset="0"/>
                <a:ea typeface="黑体" panose="02010609060101010101" pitchFamily="49" charset="-122"/>
              </a:rPr>
              <a:t>l</a:t>
            </a:r>
            <a:r>
              <a:rPr lang="zh-CN" altLang="en-US" b="1" kern="0" dirty="0">
                <a:latin typeface="Times New Roman" panose="02020603050405020304" pitchFamily="18" charset="0"/>
                <a:ea typeface="黑体" panose="02010609060101010101" pitchFamily="49" charset="-122"/>
              </a:rPr>
              <a:t>与金属球</a:t>
            </a:r>
            <a:r>
              <a:rPr lang="en-US" altLang="zh-CN" b="1" i="1" kern="0" dirty="0">
                <a:latin typeface="Times New Roman" panose="02020603050405020304" pitchFamily="18" charset="0"/>
                <a:ea typeface="黑体" panose="02010609060101010101" pitchFamily="49" charset="-122"/>
              </a:rPr>
              <a:t>G</a:t>
            </a:r>
            <a:r>
              <a:rPr lang="zh-CN" altLang="en-US" b="1" kern="0" dirty="0">
                <a:latin typeface="Times New Roman" panose="02020603050405020304" pitchFamily="18" charset="0"/>
                <a:ea typeface="黑体" panose="02010609060101010101" pitchFamily="49" charset="-122"/>
              </a:rPr>
              <a:t>中心的距离就是带电摆与电引力中心的间距</a:t>
            </a:r>
            <a:r>
              <a:rPr lang="en-US" altLang="zh-CN" b="1" i="1" kern="0" dirty="0">
                <a:latin typeface="Times New Roman" panose="02020603050405020304" pitchFamily="18" charset="0"/>
                <a:ea typeface="黑体" panose="02010609060101010101" pitchFamily="49" charset="-122"/>
              </a:rPr>
              <a:t>r</a:t>
            </a:r>
            <a:r>
              <a:rPr lang="en-US" altLang="zh-CN" b="1" kern="0" dirty="0">
                <a:latin typeface="Times New Roman" panose="02020603050405020304" pitchFamily="18" charset="0"/>
                <a:ea typeface="黑体" panose="02010609060101010101" pitchFamily="49" charset="-122"/>
              </a:rPr>
              <a:t>;</a:t>
            </a:r>
          </a:p>
        </p:txBody>
      </p:sp>
      <p:graphicFrame>
        <p:nvGraphicFramePr>
          <p:cNvPr id="11" name="Object 2">
            <a:extLst>
              <a:ext uri="{FF2B5EF4-FFF2-40B4-BE49-F238E27FC236}">
                <a16:creationId xmlns:a16="http://schemas.microsoft.com/office/drawing/2014/main" id="{5C5CAA62-2A21-4A71-B2FC-A92D38601FDF}"/>
              </a:ext>
            </a:extLst>
          </p:cNvPr>
          <p:cNvGraphicFramePr>
            <a:graphicFrameLocks noChangeAspect="1"/>
          </p:cNvGraphicFramePr>
          <p:nvPr/>
        </p:nvGraphicFramePr>
        <p:xfrm>
          <a:off x="3733800" y="3810000"/>
          <a:ext cx="1981200" cy="969963"/>
        </p:xfrm>
        <a:graphic>
          <a:graphicData uri="http://schemas.openxmlformats.org/presentationml/2006/ole">
            <mc:AlternateContent xmlns:mc="http://schemas.openxmlformats.org/markup-compatibility/2006">
              <mc:Choice xmlns:v="urn:schemas-microsoft-com:vml" Requires="v">
                <p:oleObj name="Equation" r:id="rId4" imgW="914400" imgH="444500" progId="Equation.DSMT4">
                  <p:embed/>
                </p:oleObj>
              </mc:Choice>
              <mc:Fallback>
                <p:oleObj name="Equation" r:id="rId4" imgW="914400" imgH="44450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00" y="3810000"/>
                        <a:ext cx="1981200" cy="96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box(out)">
                                      <p:cBhvr>
                                        <p:cTn id="7" dur="500"/>
                                        <p:tgtEl>
                                          <p:spTgt spid="10">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5">
            <a:extLst>
              <a:ext uri="{FF2B5EF4-FFF2-40B4-BE49-F238E27FC236}">
                <a16:creationId xmlns:a16="http://schemas.microsoft.com/office/drawing/2014/main" id="{92568358-D5E2-4457-BD07-9CA278B5616D}"/>
              </a:ext>
            </a:extLst>
          </p:cNvPr>
          <p:cNvSpPr>
            <a:spLocks noChangeArrowheads="1"/>
          </p:cNvSpPr>
          <p:nvPr/>
        </p:nvSpPr>
        <p:spPr bwMode="auto">
          <a:xfrm>
            <a:off x="3881438" y="30718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ndParaRPr>
          </a:p>
        </p:txBody>
      </p:sp>
      <p:graphicFrame>
        <p:nvGraphicFramePr>
          <p:cNvPr id="69632" name="Object 2">
            <a:extLst>
              <a:ext uri="{FF2B5EF4-FFF2-40B4-BE49-F238E27FC236}">
                <a16:creationId xmlns:a16="http://schemas.microsoft.com/office/drawing/2014/main" id="{E9B9E60D-1C06-4648-9D81-AEE496D12B68}"/>
              </a:ext>
            </a:extLst>
          </p:cNvPr>
          <p:cNvGraphicFramePr>
            <a:graphicFrameLocks noChangeAspect="1"/>
          </p:cNvGraphicFramePr>
          <p:nvPr/>
        </p:nvGraphicFramePr>
        <p:xfrm>
          <a:off x="4495800" y="1676400"/>
          <a:ext cx="2514600" cy="1301750"/>
        </p:xfrm>
        <a:graphic>
          <a:graphicData uri="http://schemas.openxmlformats.org/presentationml/2006/ole">
            <mc:AlternateContent xmlns:mc="http://schemas.openxmlformats.org/markup-compatibility/2006">
              <mc:Choice xmlns:v="urn:schemas-microsoft-com:vml" Requires="v">
                <p:oleObj r:id="rId2" imgW="825500" imgH="431800" progId="Equation.3">
                  <p:embed/>
                </p:oleObj>
              </mc:Choice>
              <mc:Fallback>
                <p:oleObj r:id="rId2" imgW="825500" imgH="431800" progId="Equation.3">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676400"/>
                        <a:ext cx="2514600" cy="130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9636" name="Rectangle 7">
            <a:extLst>
              <a:ext uri="{FF2B5EF4-FFF2-40B4-BE49-F238E27FC236}">
                <a16:creationId xmlns:a16="http://schemas.microsoft.com/office/drawing/2014/main" id="{132BED59-C5C9-4974-9365-6FC812E0EEF6}"/>
              </a:ext>
            </a:extLst>
          </p:cNvPr>
          <p:cNvSpPr>
            <a:spLocks noChangeArrowheads="1"/>
          </p:cNvSpPr>
          <p:nvPr/>
        </p:nvSpPr>
        <p:spPr bwMode="auto">
          <a:xfrm>
            <a:off x="4005263"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ndParaRPr>
          </a:p>
        </p:txBody>
      </p:sp>
      <p:graphicFrame>
        <p:nvGraphicFramePr>
          <p:cNvPr id="69633" name="Object 3">
            <a:extLst>
              <a:ext uri="{FF2B5EF4-FFF2-40B4-BE49-F238E27FC236}">
                <a16:creationId xmlns:a16="http://schemas.microsoft.com/office/drawing/2014/main" id="{B2D63EBD-52B0-4985-9BF8-C97BD66BC7E9}"/>
              </a:ext>
            </a:extLst>
          </p:cNvPr>
          <p:cNvGraphicFramePr>
            <a:graphicFrameLocks noChangeAspect="1"/>
          </p:cNvGraphicFramePr>
          <p:nvPr/>
        </p:nvGraphicFramePr>
        <p:xfrm>
          <a:off x="685800" y="1981200"/>
          <a:ext cx="3136900" cy="788988"/>
        </p:xfrm>
        <a:graphic>
          <a:graphicData uri="http://schemas.openxmlformats.org/presentationml/2006/ole">
            <mc:AlternateContent xmlns:mc="http://schemas.openxmlformats.org/markup-compatibility/2006">
              <mc:Choice xmlns:v="urn:schemas-microsoft-com:vml" Requires="v">
                <p:oleObj name="Equation" r:id="rId4" imgW="914400" imgH="228600" progId="Equation.3">
                  <p:embed/>
                </p:oleObj>
              </mc:Choice>
              <mc:Fallback>
                <p:oleObj name="Equation" r:id="rId4" imgW="914400" imgH="22860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1981200"/>
                        <a:ext cx="3136900" cy="78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9638" name="Rectangle 9">
            <a:extLst>
              <a:ext uri="{FF2B5EF4-FFF2-40B4-BE49-F238E27FC236}">
                <a16:creationId xmlns:a16="http://schemas.microsoft.com/office/drawing/2014/main" id="{2EC88356-BDA1-4CF3-9D1F-11A14E5D055F}"/>
              </a:ext>
            </a:extLst>
          </p:cNvPr>
          <p:cNvSpPr>
            <a:spLocks noChangeArrowheads="1"/>
          </p:cNvSpPr>
          <p:nvPr/>
        </p:nvSpPr>
        <p:spPr bwMode="auto">
          <a:xfrm>
            <a:off x="1885950" y="2800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ndParaRPr>
          </a:p>
        </p:txBody>
      </p:sp>
      <p:graphicFrame>
        <p:nvGraphicFramePr>
          <p:cNvPr id="2" name="Object 4">
            <a:extLst>
              <a:ext uri="{FF2B5EF4-FFF2-40B4-BE49-F238E27FC236}">
                <a16:creationId xmlns:a16="http://schemas.microsoft.com/office/drawing/2014/main" id="{0C05A9E9-68A2-437D-94EF-4DAE6ABADC3E}"/>
              </a:ext>
            </a:extLst>
          </p:cNvPr>
          <p:cNvGraphicFramePr>
            <a:graphicFrameLocks noChangeAspect="1"/>
          </p:cNvGraphicFramePr>
          <p:nvPr/>
        </p:nvGraphicFramePr>
        <p:xfrm>
          <a:off x="0" y="3048000"/>
          <a:ext cx="8839200" cy="2052638"/>
        </p:xfrm>
        <a:graphic>
          <a:graphicData uri="http://schemas.openxmlformats.org/presentationml/2006/ole">
            <mc:AlternateContent xmlns:mc="http://schemas.openxmlformats.org/markup-compatibility/2006">
              <mc:Choice xmlns:v="urn:schemas-microsoft-com:vml" Requires="v">
                <p:oleObj r:id="rId6" imgW="3213100" imgH="762000" progId="Equation.3">
                  <p:embed/>
                </p:oleObj>
              </mc:Choice>
              <mc:Fallback>
                <p:oleObj r:id="rId6" imgW="3213100" imgH="762000"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3048000"/>
                        <a:ext cx="8839200" cy="205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66" name="Text Box 10">
            <a:extLst>
              <a:ext uri="{FF2B5EF4-FFF2-40B4-BE49-F238E27FC236}">
                <a16:creationId xmlns:a16="http://schemas.microsoft.com/office/drawing/2014/main" id="{382AE4FC-D65F-4B51-93F6-6FC006EECD32}"/>
              </a:ext>
            </a:extLst>
          </p:cNvPr>
          <p:cNvSpPr txBox="1">
            <a:spLocks noChangeArrowheads="1"/>
          </p:cNvSpPr>
          <p:nvPr/>
        </p:nvSpPr>
        <p:spPr bwMode="auto">
          <a:xfrm>
            <a:off x="990600" y="5638800"/>
            <a:ext cx="7315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algn="just" eaLnBrk="1" hangingPunct="1">
              <a:spcBef>
                <a:spcPct val="50000"/>
              </a:spcBef>
              <a:buClrTx/>
              <a:buSzTx/>
              <a:buFontTx/>
              <a:buNone/>
            </a:pPr>
            <a:r>
              <a:rPr kumimoji="0" lang="en-US" altLang="zh-CN" sz="2800" i="1">
                <a:latin typeface="Arial" panose="020B0604020202020204" pitchFamily="34" charset="0"/>
                <a:ea typeface="黑体" panose="02010609060101010101" pitchFamily="49" charset="-122"/>
              </a:rPr>
              <a:t>k</a:t>
            </a:r>
            <a:r>
              <a:rPr kumimoji="0" lang="zh-CN" altLang="en-US" sz="2800" b="1">
                <a:latin typeface="Times New Roman" panose="02020603050405020304" pitchFamily="18" charset="0"/>
                <a:ea typeface="黑体" panose="02010609060101010101" pitchFamily="49" charset="-122"/>
              </a:rPr>
              <a:t>是引进单位制后引入的常数。</a:t>
            </a:r>
            <a:endParaRPr kumimoji="0" lang="zh-CN" altLang="en-US" sz="2800">
              <a:latin typeface="Arial" panose="020B0604020202020204" pitchFamily="34" charset="0"/>
            </a:endParaRPr>
          </a:p>
        </p:txBody>
      </p:sp>
      <p:sp>
        <p:nvSpPr>
          <p:cNvPr id="69641" name="Text Box 11">
            <a:extLst>
              <a:ext uri="{FF2B5EF4-FFF2-40B4-BE49-F238E27FC236}">
                <a16:creationId xmlns:a16="http://schemas.microsoft.com/office/drawing/2014/main" id="{9405895B-0040-43C3-9D9A-7C0FDA0AC48C}"/>
              </a:ext>
            </a:extLst>
          </p:cNvPr>
          <p:cNvSpPr txBox="1">
            <a:spLocks noChangeArrowheads="1"/>
          </p:cNvSpPr>
          <p:nvPr/>
        </p:nvSpPr>
        <p:spPr bwMode="auto">
          <a:xfrm>
            <a:off x="762000" y="609600"/>
            <a:ext cx="2895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kumimoji="0" lang="zh-CN" altLang="en-US" sz="4400" b="1">
                <a:solidFill>
                  <a:schemeClr val="tx2"/>
                </a:solidFill>
                <a:latin typeface="Arial" panose="020B0604020202020204" pitchFamily="34" charset="0"/>
                <a:ea typeface="华文中宋" panose="02010600040101010101" pitchFamily="2" charset="-122"/>
              </a:rPr>
              <a:t>讨论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69633"/>
                                        </p:tgtEl>
                                        <p:attrNameLst>
                                          <p:attrName>style.visibility</p:attrName>
                                        </p:attrNameLst>
                                      </p:cBhvr>
                                      <p:to>
                                        <p:strVal val="visible"/>
                                      </p:to>
                                    </p:set>
                                    <p:anim calcmode="lin" valueType="num">
                                      <p:cBhvr additive="base">
                                        <p:cTn id="7" dur="500" fill="hold"/>
                                        <p:tgtEl>
                                          <p:spTgt spid="69633"/>
                                        </p:tgtEl>
                                        <p:attrNameLst>
                                          <p:attrName>ppt_x</p:attrName>
                                        </p:attrNameLst>
                                      </p:cBhvr>
                                      <p:tavLst>
                                        <p:tav tm="0">
                                          <p:val>
                                            <p:strVal val="0-#ppt_w/2"/>
                                          </p:val>
                                        </p:tav>
                                        <p:tav tm="100000">
                                          <p:val>
                                            <p:strVal val="#ppt_x"/>
                                          </p:val>
                                        </p:tav>
                                      </p:tavLst>
                                    </p:anim>
                                    <p:anim calcmode="lin" valueType="num">
                                      <p:cBhvr additive="base">
                                        <p:cTn id="8" dur="500" fill="hold"/>
                                        <p:tgtEl>
                                          <p:spTgt spid="6963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69632"/>
                                        </p:tgtEl>
                                        <p:attrNameLst>
                                          <p:attrName>style.visibility</p:attrName>
                                        </p:attrNameLst>
                                      </p:cBhvr>
                                      <p:to>
                                        <p:strVal val="visible"/>
                                      </p:to>
                                    </p:set>
                                    <p:anim calcmode="lin" valueType="num">
                                      <p:cBhvr additive="base">
                                        <p:cTn id="13" dur="500" fill="hold"/>
                                        <p:tgtEl>
                                          <p:spTgt spid="69632"/>
                                        </p:tgtEl>
                                        <p:attrNameLst>
                                          <p:attrName>ppt_x</p:attrName>
                                        </p:attrNameLst>
                                      </p:cBhvr>
                                      <p:tavLst>
                                        <p:tav tm="0">
                                          <p:val>
                                            <p:strVal val="1+#ppt_w/2"/>
                                          </p:val>
                                        </p:tav>
                                        <p:tav tm="100000">
                                          <p:val>
                                            <p:strVal val="#ppt_x"/>
                                          </p:val>
                                        </p:tav>
                                      </p:tavLst>
                                    </p:anim>
                                    <p:anim calcmode="lin" valueType="num">
                                      <p:cBhvr additive="base">
                                        <p:cTn id="14" dur="500" fill="hold"/>
                                        <p:tgtEl>
                                          <p:spTgt spid="6963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 presetClass="entr" presetSubtype="32"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ox(out)">
                                      <p:cBhvr>
                                        <p:cTn id="19" dur="500"/>
                                        <p:tgtEl>
                                          <p:spTgt spid="2"/>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9466"/>
                                        </p:tgtEl>
                                        <p:attrNameLst>
                                          <p:attrName>style.visibility</p:attrName>
                                        </p:attrNameLst>
                                      </p:cBhvr>
                                      <p:to>
                                        <p:strVal val="visible"/>
                                      </p:to>
                                    </p:set>
                                    <p:animEffect transition="in" filter="blinds(horizontal)">
                                      <p:cBhvr>
                                        <p:cTn id="24" dur="500"/>
                                        <p:tgtEl>
                                          <p:spTgt spid="194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6"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026">
            <a:extLst>
              <a:ext uri="{FF2B5EF4-FFF2-40B4-BE49-F238E27FC236}">
                <a16:creationId xmlns:a16="http://schemas.microsoft.com/office/drawing/2014/main" id="{2A99EC67-B6A1-4E4C-88CD-BF7D4FEF6F23}"/>
              </a:ext>
            </a:extLst>
          </p:cNvPr>
          <p:cNvSpPr>
            <a:spLocks noGrp="1" noChangeArrowheads="1"/>
          </p:cNvSpPr>
          <p:nvPr>
            <p:ph type="title"/>
          </p:nvPr>
        </p:nvSpPr>
        <p:spPr>
          <a:xfrm>
            <a:off x="152400" y="457200"/>
            <a:ext cx="8162925" cy="1006475"/>
          </a:xfrm>
        </p:spPr>
        <p:txBody>
          <a:bodyPr/>
          <a:lstStyle/>
          <a:p>
            <a:pPr eaLnBrk="1" hangingPunct="1"/>
            <a:r>
              <a:rPr lang="zh-CN" altLang="en-US" sz="4800" b="1">
                <a:latin typeface="Times New Roman" panose="02020603050405020304" pitchFamily="18" charset="0"/>
                <a:ea typeface="黑体" panose="02010609060101010101" pitchFamily="49" charset="-122"/>
              </a:rPr>
              <a:t>库仑定律的表述</a:t>
            </a:r>
            <a:r>
              <a:rPr lang="zh-CN" altLang="en-US" sz="6000" b="1">
                <a:latin typeface="华文行楷" panose="02010800040101010101" pitchFamily="2" charset="-122"/>
                <a:ea typeface="黑体" panose="02010609060101010101" pitchFamily="49" charset="-122"/>
              </a:rPr>
              <a:t>   </a:t>
            </a:r>
            <a:r>
              <a:rPr lang="en-US" altLang="zh-CN" sz="6000" b="1">
                <a:latin typeface="Times New Roman" panose="02020603050405020304" pitchFamily="18" charset="0"/>
                <a:ea typeface="黑体" panose="02010609060101010101" pitchFamily="49" charset="-122"/>
              </a:rPr>
              <a:t>p119/115</a:t>
            </a:r>
          </a:p>
        </p:txBody>
      </p:sp>
      <p:sp>
        <p:nvSpPr>
          <p:cNvPr id="70659" name="Rectangle 1027">
            <a:extLst>
              <a:ext uri="{FF2B5EF4-FFF2-40B4-BE49-F238E27FC236}">
                <a16:creationId xmlns:a16="http://schemas.microsoft.com/office/drawing/2014/main" id="{DDFF145A-96F1-419B-A6DA-7C73E7B04D2A}"/>
              </a:ext>
            </a:extLst>
          </p:cNvPr>
          <p:cNvSpPr>
            <a:spLocks noGrp="1" noChangeArrowheads="1"/>
          </p:cNvSpPr>
          <p:nvPr>
            <p:ph type="body" idx="1"/>
          </p:nvPr>
        </p:nvSpPr>
        <p:spPr>
          <a:xfrm>
            <a:off x="685800" y="1905000"/>
            <a:ext cx="8337550" cy="4191000"/>
          </a:xfrm>
        </p:spPr>
        <p:txBody>
          <a:bodyPr/>
          <a:lstStyle/>
          <a:p>
            <a:pPr eaLnBrk="1" hangingPunct="1"/>
            <a:r>
              <a:rPr lang="zh-CN" altLang="en-US" sz="4000" dirty="0">
                <a:latin typeface="华文中宋" panose="02010600040101010101" pitchFamily="2" charset="-122"/>
                <a:ea typeface="华文中宋" panose="02010600040101010101" pitchFamily="2" charset="-122"/>
              </a:rPr>
              <a:t>在</a:t>
            </a:r>
            <a:r>
              <a:rPr lang="zh-CN" altLang="en-US" sz="4000" dirty="0">
                <a:solidFill>
                  <a:srgbClr val="660033"/>
                </a:solidFill>
                <a:latin typeface="华文中宋" panose="02010600040101010101" pitchFamily="2" charset="-122"/>
                <a:ea typeface="华文中宋" panose="02010600040101010101" pitchFamily="2" charset="-122"/>
              </a:rPr>
              <a:t>真空中</a:t>
            </a:r>
            <a:r>
              <a:rPr lang="zh-CN" altLang="en-US" sz="4000" dirty="0">
                <a:latin typeface="华文中宋" panose="02010600040101010101" pitchFamily="2" charset="-122"/>
                <a:ea typeface="华文中宋" panose="02010600040101010101" pitchFamily="2" charset="-122"/>
              </a:rPr>
              <a:t>，两个</a:t>
            </a:r>
            <a:r>
              <a:rPr lang="zh-CN" altLang="en-US" sz="4000" dirty="0">
                <a:solidFill>
                  <a:srgbClr val="660033"/>
                </a:solidFill>
                <a:latin typeface="华文中宋" panose="02010600040101010101" pitchFamily="2" charset="-122"/>
                <a:ea typeface="华文中宋" panose="02010600040101010101" pitchFamily="2" charset="-122"/>
              </a:rPr>
              <a:t>静止</a:t>
            </a:r>
            <a:r>
              <a:rPr lang="zh-CN" altLang="en-US" sz="4000" dirty="0">
                <a:latin typeface="华文中宋" panose="02010600040101010101" pitchFamily="2" charset="-122"/>
                <a:ea typeface="华文中宋" panose="02010600040101010101" pitchFamily="2" charset="-122"/>
              </a:rPr>
              <a:t>的</a:t>
            </a:r>
            <a:r>
              <a:rPr lang="zh-CN" altLang="en-US" sz="4000" dirty="0">
                <a:solidFill>
                  <a:srgbClr val="660033"/>
                </a:solidFill>
                <a:latin typeface="华文中宋" panose="02010600040101010101" pitchFamily="2" charset="-122"/>
                <a:ea typeface="华文中宋" panose="02010600040101010101" pitchFamily="2" charset="-122"/>
              </a:rPr>
              <a:t>点电荷</a:t>
            </a:r>
            <a:r>
              <a:rPr lang="en-US" altLang="zh-CN" sz="4000" i="1" dirty="0">
                <a:latin typeface="华文中宋" panose="02010600040101010101" pitchFamily="2" charset="-122"/>
                <a:ea typeface="华文中宋" panose="02010600040101010101" pitchFamily="2" charset="-122"/>
              </a:rPr>
              <a:t>q</a:t>
            </a:r>
            <a:r>
              <a:rPr lang="en-US" altLang="zh-CN" sz="4000" baseline="-25000" dirty="0">
                <a:latin typeface="华文中宋" panose="02010600040101010101" pitchFamily="2" charset="-122"/>
                <a:ea typeface="华文中宋" panose="02010600040101010101" pitchFamily="2" charset="-122"/>
              </a:rPr>
              <a:t>1</a:t>
            </a:r>
            <a:r>
              <a:rPr lang="zh-CN" altLang="en-US" sz="4000" dirty="0">
                <a:latin typeface="华文中宋" panose="02010600040101010101" pitchFamily="2" charset="-122"/>
                <a:ea typeface="华文中宋" panose="02010600040101010101" pitchFamily="2" charset="-122"/>
              </a:rPr>
              <a:t>和</a:t>
            </a:r>
            <a:r>
              <a:rPr lang="en-US" altLang="zh-CN" sz="4000" i="1" dirty="0">
                <a:latin typeface="华文中宋" panose="02010600040101010101" pitchFamily="2" charset="-122"/>
                <a:ea typeface="华文中宋" panose="02010600040101010101" pitchFamily="2" charset="-122"/>
              </a:rPr>
              <a:t>q</a:t>
            </a:r>
            <a:r>
              <a:rPr lang="en-US" altLang="zh-CN" sz="4000" baseline="-25000" dirty="0">
                <a:latin typeface="华文中宋" panose="02010600040101010101" pitchFamily="2" charset="-122"/>
                <a:ea typeface="华文中宋" panose="02010600040101010101" pitchFamily="2" charset="-122"/>
              </a:rPr>
              <a:t>2</a:t>
            </a:r>
            <a:r>
              <a:rPr lang="zh-CN" altLang="en-US" sz="4000" dirty="0">
                <a:latin typeface="华文中宋" panose="02010600040101010101" pitchFamily="2" charset="-122"/>
                <a:ea typeface="华文中宋" panose="02010600040101010101" pitchFamily="2" charset="-122"/>
              </a:rPr>
              <a:t>之间的相互作用力大小和</a:t>
            </a:r>
            <a:r>
              <a:rPr lang="en-US" altLang="zh-CN" sz="4000" i="1" dirty="0">
                <a:latin typeface="华文中宋" panose="02010600040101010101" pitchFamily="2" charset="-122"/>
                <a:ea typeface="华文中宋" panose="02010600040101010101" pitchFamily="2" charset="-122"/>
              </a:rPr>
              <a:t>q</a:t>
            </a:r>
            <a:r>
              <a:rPr lang="en-US" altLang="zh-CN" sz="4000" baseline="-25000" dirty="0">
                <a:latin typeface="华文中宋" panose="02010600040101010101" pitchFamily="2" charset="-122"/>
                <a:ea typeface="华文中宋" panose="02010600040101010101" pitchFamily="2" charset="-122"/>
              </a:rPr>
              <a:t>1 </a:t>
            </a:r>
            <a:r>
              <a:rPr lang="zh-CN" altLang="en-US" sz="4000" dirty="0">
                <a:latin typeface="华文中宋" panose="02010600040101010101" pitchFamily="2" charset="-122"/>
                <a:ea typeface="华文中宋" panose="02010600040101010101" pitchFamily="2" charset="-122"/>
              </a:rPr>
              <a:t>与</a:t>
            </a:r>
            <a:r>
              <a:rPr lang="en-US" altLang="zh-CN" sz="4000" i="1" dirty="0">
                <a:latin typeface="华文中宋" panose="02010600040101010101" pitchFamily="2" charset="-122"/>
                <a:ea typeface="华文中宋" panose="02010600040101010101" pitchFamily="2" charset="-122"/>
              </a:rPr>
              <a:t>q</a:t>
            </a:r>
            <a:r>
              <a:rPr lang="en-US" altLang="zh-CN" sz="4000" baseline="-25000" dirty="0">
                <a:latin typeface="华文中宋" panose="02010600040101010101" pitchFamily="2" charset="-122"/>
                <a:ea typeface="华文中宋" panose="02010600040101010101" pitchFamily="2" charset="-122"/>
              </a:rPr>
              <a:t>2</a:t>
            </a:r>
            <a:r>
              <a:rPr lang="zh-CN" altLang="en-US" sz="4000" dirty="0">
                <a:latin typeface="华文中宋" panose="02010600040101010101" pitchFamily="2" charset="-122"/>
                <a:ea typeface="华文中宋" panose="02010600040101010101" pitchFamily="2" charset="-122"/>
              </a:rPr>
              <a:t>的乘积成正比，和它们之间的距离</a:t>
            </a:r>
            <a:r>
              <a:rPr lang="en-US" altLang="zh-CN" sz="4000" i="1" dirty="0">
                <a:latin typeface="华文中宋" panose="02010600040101010101" pitchFamily="2" charset="-122"/>
                <a:ea typeface="华文中宋" panose="02010600040101010101" pitchFamily="2" charset="-122"/>
              </a:rPr>
              <a:t>r</a:t>
            </a:r>
            <a:r>
              <a:rPr lang="zh-CN" altLang="en-US" sz="4000" dirty="0">
                <a:latin typeface="华文中宋" panose="02010600040101010101" pitchFamily="2" charset="-122"/>
                <a:ea typeface="华文中宋" panose="02010600040101010101" pitchFamily="2" charset="-122"/>
              </a:rPr>
              <a:t>平方成反比；作用力的方向沿着他们的联线，同号电荷相斥，异号电荷相吸。</a:t>
            </a:r>
            <a:endParaRPr lang="zh-CN" altLang="en-US" sz="4000" baseline="-25000" dirty="0">
              <a:latin typeface="华文中宋" panose="02010600040101010101" pitchFamily="2" charset="-122"/>
              <a:ea typeface="华文中宋" panose="02010600040101010101" pitchFamily="2"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E9115676-278F-4D36-BFD7-1E1C07BF2450}"/>
              </a:ext>
            </a:extLst>
          </p:cNvPr>
          <p:cNvSpPr>
            <a:spLocks noGrp="1" noChangeArrowheads="1"/>
          </p:cNvSpPr>
          <p:nvPr>
            <p:ph type="ctrTitle"/>
          </p:nvPr>
        </p:nvSpPr>
        <p:spPr>
          <a:xfrm>
            <a:off x="779463" y="1766888"/>
            <a:ext cx="7678737" cy="762000"/>
          </a:xfrm>
        </p:spPr>
        <p:txBody>
          <a:bodyPr/>
          <a:lstStyle/>
          <a:p>
            <a:pPr eaLnBrk="1" hangingPunct="1"/>
            <a:r>
              <a:rPr lang="zh-CN" altLang="en-US" b="1">
                <a:latin typeface="Times New Roman" panose="02020603050405020304" pitchFamily="18" charset="0"/>
                <a:ea typeface="黑体" panose="02010609060101010101" pitchFamily="49" charset="-122"/>
              </a:rPr>
              <a:t>成立条件、适用范围、精度</a:t>
            </a:r>
            <a:r>
              <a:rPr lang="zh-CN" altLang="en-US"/>
              <a:t> </a:t>
            </a:r>
          </a:p>
        </p:txBody>
      </p:sp>
      <p:sp>
        <p:nvSpPr>
          <p:cNvPr id="25603" name="Rectangle 3">
            <a:extLst>
              <a:ext uri="{FF2B5EF4-FFF2-40B4-BE49-F238E27FC236}">
                <a16:creationId xmlns:a16="http://schemas.microsoft.com/office/drawing/2014/main" id="{57068E25-DB82-40C3-9406-18EC5A31C95F}"/>
              </a:ext>
            </a:extLst>
          </p:cNvPr>
          <p:cNvSpPr>
            <a:spLocks noGrp="1" noChangeArrowheads="1"/>
          </p:cNvSpPr>
          <p:nvPr>
            <p:ph type="subTitle" idx="1"/>
          </p:nvPr>
        </p:nvSpPr>
        <p:spPr>
          <a:xfrm>
            <a:off x="3124200" y="3200400"/>
            <a:ext cx="5410200" cy="2209800"/>
          </a:xfrm>
        </p:spPr>
        <p:txBody>
          <a:bodyPr/>
          <a:lstStyle/>
          <a:p>
            <a:pPr eaLnBrk="1" hangingPunct="1">
              <a:lnSpc>
                <a:spcPct val="90000"/>
              </a:lnSpc>
            </a:pPr>
            <a:r>
              <a:rPr lang="zh-CN" altLang="en-US" b="1">
                <a:latin typeface="Times New Roman" panose="02020603050405020304" pitchFamily="18" charset="0"/>
                <a:ea typeface="黑体" panose="02010609060101010101" pitchFamily="49" charset="-122"/>
              </a:rPr>
              <a:t>条件：静止、</a:t>
            </a:r>
          </a:p>
          <a:p>
            <a:pPr eaLnBrk="1" hangingPunct="1">
              <a:lnSpc>
                <a:spcPct val="90000"/>
              </a:lnSpc>
            </a:pPr>
            <a:r>
              <a:rPr lang="zh-CN" altLang="en-US" b="1">
                <a:latin typeface="Times New Roman" panose="02020603050405020304" pitchFamily="18" charset="0"/>
                <a:ea typeface="黑体" panose="02010609060101010101" pitchFamily="49" charset="-122"/>
              </a:rPr>
              <a:t>            真空、</a:t>
            </a:r>
          </a:p>
          <a:p>
            <a:pPr eaLnBrk="1" hangingPunct="1">
              <a:lnSpc>
                <a:spcPct val="90000"/>
              </a:lnSpc>
            </a:pPr>
            <a:r>
              <a:rPr lang="zh-CN" altLang="en-US" b="1">
                <a:latin typeface="Times New Roman" panose="02020603050405020304" pitchFamily="18" charset="0"/>
                <a:ea typeface="黑体" panose="02010609060101010101" pitchFamily="49" charset="-122"/>
              </a:rPr>
              <a:t>            点电荷</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animEffect transition="in" filter="blinds(horizontal)">
                                      <p:cBhvr>
                                        <p:cTn id="7" dur="500"/>
                                        <p:tgtEl>
                                          <p:spTgt spid="2560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5603">
                                            <p:txEl>
                                              <p:pRg st="1" end="1"/>
                                            </p:txEl>
                                          </p:spTgt>
                                        </p:tgtEl>
                                        <p:attrNameLst>
                                          <p:attrName>style.visibility</p:attrName>
                                        </p:attrNameLst>
                                      </p:cBhvr>
                                      <p:to>
                                        <p:strVal val="visible"/>
                                      </p:to>
                                    </p:set>
                                    <p:animEffect transition="in" filter="blinds(horizontal)">
                                      <p:cBhvr>
                                        <p:cTn id="12" dur="500"/>
                                        <p:tgtEl>
                                          <p:spTgt spid="2560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5603">
                                            <p:txEl>
                                              <p:pRg st="2" end="2"/>
                                            </p:txEl>
                                          </p:spTgt>
                                        </p:tgtEl>
                                        <p:attrNameLst>
                                          <p:attrName>style.visibility</p:attrName>
                                        </p:attrNameLst>
                                      </p:cBhvr>
                                      <p:to>
                                        <p:strVal val="visible"/>
                                      </p:to>
                                    </p:set>
                                    <p:animEffect transition="in" filter="blinds(horizontal)">
                                      <p:cBhvr>
                                        <p:cTn id="17" dur="500"/>
                                        <p:tgtEl>
                                          <p:spTgt spid="2560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uild="p" autoUpdateAnimBg="0"/>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AutoShape 2"/>
          <p:cNvSpPr>
            <a:spLocks noChangeArrowheads="1"/>
          </p:cNvSpPr>
          <p:nvPr/>
        </p:nvSpPr>
        <p:spPr bwMode="auto">
          <a:xfrm>
            <a:off x="381000" y="2133600"/>
            <a:ext cx="8424863" cy="2478088"/>
          </a:xfrm>
          <a:prstGeom prst="flowChartAlternateProcess">
            <a:avLst/>
          </a:prstGeom>
          <a:solidFill>
            <a:srgbClr val="CC99FF"/>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0355" name="Rectangle 3"/>
          <p:cNvSpPr>
            <a:spLocks noGrp="1" noChangeArrowheads="1"/>
          </p:cNvSpPr>
          <p:nvPr>
            <p:ph type="title" idx="4294967295"/>
          </p:nvPr>
        </p:nvSpPr>
        <p:spPr>
          <a:xfrm>
            <a:off x="609600" y="609600"/>
            <a:ext cx="7772400" cy="1143000"/>
          </a:xfrm>
        </p:spPr>
        <p:txBody>
          <a:bodyPr/>
          <a:lstStyle/>
          <a:p>
            <a:pPr eaLnBrk="1" hangingPunct="1">
              <a:defRPr/>
            </a:pPr>
            <a:r>
              <a:rPr lang="zh-CN" altLang="en-US" sz="4800" b="1">
                <a:effectLst>
                  <a:outerShdw blurRad="38100" dist="38100" dir="2700000" algn="tl">
                    <a:srgbClr val="C0C0C0"/>
                  </a:outerShdw>
                </a:effectLst>
              </a:rPr>
              <a:t>学物理有什么用</a:t>
            </a:r>
          </a:p>
        </p:txBody>
      </p:sp>
      <p:sp>
        <p:nvSpPr>
          <p:cNvPr id="22532" name="Rectangle 4"/>
          <p:cNvSpPr>
            <a:spLocks noGrp="1" noChangeArrowheads="1"/>
          </p:cNvSpPr>
          <p:nvPr>
            <p:ph type="body" idx="4294967295"/>
          </p:nvPr>
        </p:nvSpPr>
        <p:spPr>
          <a:xfrm>
            <a:off x="609600" y="2133600"/>
            <a:ext cx="7920038" cy="2438400"/>
          </a:xfrm>
        </p:spPr>
        <p:txBody>
          <a:bodyPr/>
          <a:lstStyle/>
          <a:p>
            <a:pPr eaLnBrk="1" hangingPunct="1">
              <a:lnSpc>
                <a:spcPct val="140000"/>
              </a:lnSpc>
            </a:pPr>
            <a:r>
              <a:rPr lang="zh-CN" altLang="en-US" sz="2800" b="1" dirty="0">
                <a:solidFill>
                  <a:srgbClr val="0000FF"/>
                </a:solidFill>
              </a:rPr>
              <a:t>取决于我们想做什么样的人</a:t>
            </a:r>
            <a:r>
              <a:rPr lang="zh-CN" altLang="en-US" sz="2800" dirty="0">
                <a:solidFill>
                  <a:srgbClr val="0000FF"/>
                </a:solidFill>
              </a:rPr>
              <a:t>：</a:t>
            </a:r>
          </a:p>
          <a:p>
            <a:pPr eaLnBrk="1" hangingPunct="1">
              <a:lnSpc>
                <a:spcPct val="140000"/>
              </a:lnSpc>
              <a:buFontTx/>
              <a:buNone/>
            </a:pPr>
            <a:r>
              <a:rPr lang="zh-CN" altLang="en-US" sz="2400" b="1" dirty="0">
                <a:solidFill>
                  <a:srgbClr val="0000FF"/>
                </a:solidFill>
              </a:rPr>
              <a:t>     如果我们的人生目标就是赚钱、买房、买车、娶妻生子养活家人，那么学习物理学和其他科学知识也许不会对我们实现这样的人生目标提供直接的帮助。</a:t>
            </a:r>
          </a:p>
        </p:txBody>
      </p:sp>
    </p:spTree>
    <p:extLst>
      <p:ext uri="{BB962C8B-B14F-4D97-AF65-F5344CB8AC3E}">
        <p14:creationId xmlns:p14="http://schemas.microsoft.com/office/powerpoint/2010/main" val="543090983"/>
      </p:ext>
    </p:extLst>
  </p:cSld>
  <p:clrMapOvr>
    <a:masterClrMapping/>
  </p:clrMapOvr>
  <p:transition>
    <p:pull/>
  </p:transition>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3C248230-1821-4BB9-8EA6-7CAC792639AF}"/>
              </a:ext>
            </a:extLst>
          </p:cNvPr>
          <p:cNvSpPr>
            <a:spLocks noGrp="1" noChangeArrowheads="1"/>
          </p:cNvSpPr>
          <p:nvPr>
            <p:ph type="title"/>
          </p:nvPr>
        </p:nvSpPr>
        <p:spPr>
          <a:xfrm>
            <a:off x="871538" y="862013"/>
            <a:ext cx="6824662" cy="762000"/>
          </a:xfrm>
        </p:spPr>
        <p:txBody>
          <a:bodyPr/>
          <a:lstStyle/>
          <a:p>
            <a:pPr eaLnBrk="1" hangingPunct="1"/>
            <a:r>
              <a:rPr lang="zh-CN" altLang="en-US" b="1">
                <a:latin typeface="Times New Roman" panose="02020603050405020304" pitchFamily="18" charset="0"/>
                <a:ea typeface="黑体" panose="02010609060101010101" pitchFamily="49" charset="-122"/>
              </a:rPr>
              <a:t>静止：</a:t>
            </a:r>
          </a:p>
        </p:txBody>
      </p:sp>
      <p:sp>
        <p:nvSpPr>
          <p:cNvPr id="33795" name="Rectangle 3">
            <a:extLst>
              <a:ext uri="{FF2B5EF4-FFF2-40B4-BE49-F238E27FC236}">
                <a16:creationId xmlns:a16="http://schemas.microsoft.com/office/drawing/2014/main" id="{D74F4837-6BEA-406F-A660-A3BF7061100C}"/>
              </a:ext>
            </a:extLst>
          </p:cNvPr>
          <p:cNvSpPr>
            <a:spLocks noGrp="1" noChangeArrowheads="1"/>
          </p:cNvSpPr>
          <p:nvPr>
            <p:ph type="body" idx="1"/>
          </p:nvPr>
        </p:nvSpPr>
        <p:spPr>
          <a:xfrm>
            <a:off x="304800" y="1905000"/>
            <a:ext cx="8718550" cy="4191000"/>
          </a:xfrm>
        </p:spPr>
        <p:txBody>
          <a:bodyPr/>
          <a:lstStyle/>
          <a:p>
            <a:pPr lvl="1" eaLnBrk="1" hangingPunct="1"/>
            <a:r>
              <a:rPr lang="zh-CN" altLang="en-US" b="1" dirty="0">
                <a:latin typeface="Times New Roman" panose="02020603050405020304" pitchFamily="18" charset="0"/>
                <a:ea typeface="黑体" panose="02010609060101010101" pitchFamily="49" charset="-122"/>
              </a:rPr>
              <a:t>点电荷相对静止，且相对于观察者也静止</a:t>
            </a:r>
            <a:endParaRPr lang="zh-CN" altLang="en-US" dirty="0"/>
          </a:p>
          <a:p>
            <a:pPr lvl="1" eaLnBrk="1" hangingPunct="1"/>
            <a:r>
              <a:rPr lang="zh-CN" altLang="en-US" b="1" dirty="0">
                <a:latin typeface="Times New Roman" panose="02020603050405020304" pitchFamily="18" charset="0"/>
                <a:ea typeface="黑体" panose="02010609060101010101" pitchFamily="49" charset="-122"/>
              </a:rPr>
              <a:t>该条件可以拓宽到静源</a:t>
            </a:r>
            <a:r>
              <a:rPr lang="en-US" altLang="zh-CN" b="1" dirty="0">
                <a:latin typeface="Times New Roman" panose="02020603050405020304" pitchFamily="18" charset="0"/>
                <a:ea typeface="黑体" panose="02010609060101010101" pitchFamily="49" charset="-122"/>
              </a:rPr>
              <a:t>——</a:t>
            </a:r>
            <a:r>
              <a:rPr lang="zh-CN" altLang="en-US" b="1" dirty="0">
                <a:latin typeface="Times New Roman" panose="02020603050405020304" pitchFamily="18" charset="0"/>
                <a:ea typeface="黑体" panose="02010609060101010101" pitchFamily="49" charset="-122"/>
              </a:rPr>
              <a:t>动电荷，</a:t>
            </a:r>
          </a:p>
          <a:p>
            <a:pPr lvl="1" eaLnBrk="1" hangingPunct="1"/>
            <a:r>
              <a:rPr lang="zh-CN" altLang="en-US" b="1" dirty="0">
                <a:latin typeface="Times New Roman" panose="02020603050405020304" pitchFamily="18" charset="0"/>
                <a:ea typeface="黑体" panose="02010609060101010101" pitchFamily="49" charset="-122"/>
              </a:rPr>
              <a:t>不能延拓到动源</a:t>
            </a:r>
            <a:r>
              <a:rPr lang="en-US" altLang="zh-CN" b="1" dirty="0">
                <a:latin typeface="Times New Roman" panose="02020603050405020304" pitchFamily="18" charset="0"/>
                <a:ea typeface="黑体" panose="02010609060101010101" pitchFamily="49" charset="-122"/>
              </a:rPr>
              <a:t>——</a:t>
            </a:r>
            <a:r>
              <a:rPr lang="zh-CN" altLang="en-US" b="1" dirty="0">
                <a:latin typeface="Times New Roman" panose="02020603050405020304" pitchFamily="18" charset="0"/>
                <a:ea typeface="黑体" panose="02010609060101010101" pitchFamily="49" charset="-122"/>
              </a:rPr>
              <a:t>静电荷？</a:t>
            </a:r>
          </a:p>
          <a:p>
            <a:pPr lvl="1" eaLnBrk="1" hangingPunct="1"/>
            <a:r>
              <a:rPr lang="zh-CN" altLang="en-US" b="1" dirty="0">
                <a:latin typeface="Times New Roman" panose="02020603050405020304" pitchFamily="18" charset="0"/>
                <a:ea typeface="黑体" panose="02010609060101010101" pitchFamily="49" charset="-122"/>
              </a:rPr>
              <a:t>因为作为运动源，有一个推迟效应。</a:t>
            </a:r>
          </a:p>
          <a:p>
            <a:pPr lvl="1" eaLnBrk="1" hangingPunct="1"/>
            <a:r>
              <a:rPr lang="zh-CN" altLang="en-US" b="1" dirty="0">
                <a:latin typeface="Times New Roman" panose="02020603050405020304" pitchFamily="18" charset="0"/>
                <a:ea typeface="黑体" panose="02010609060101010101" pitchFamily="49" charset="-122"/>
              </a:rPr>
              <a:t>问题：上述结论是否与牛顿第三定律矛盾？结果合理吗？</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animEffect transition="in" filter="blinds(horizontal)">
                                      <p:cBhvr>
                                        <p:cTn id="7" dur="500"/>
                                        <p:tgtEl>
                                          <p:spTgt spid="337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3795">
                                            <p:txEl>
                                              <p:pRg st="1" end="1"/>
                                            </p:txEl>
                                          </p:spTgt>
                                        </p:tgtEl>
                                        <p:attrNameLst>
                                          <p:attrName>style.visibility</p:attrName>
                                        </p:attrNameLst>
                                      </p:cBhvr>
                                      <p:to>
                                        <p:strVal val="visible"/>
                                      </p:to>
                                    </p:set>
                                    <p:animEffect transition="in" filter="blinds(horizontal)">
                                      <p:cBhvr>
                                        <p:cTn id="12" dur="500"/>
                                        <p:tgtEl>
                                          <p:spTgt spid="3379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3795">
                                            <p:txEl>
                                              <p:pRg st="2" end="2"/>
                                            </p:txEl>
                                          </p:spTgt>
                                        </p:tgtEl>
                                        <p:attrNameLst>
                                          <p:attrName>style.visibility</p:attrName>
                                        </p:attrNameLst>
                                      </p:cBhvr>
                                      <p:to>
                                        <p:strVal val="visible"/>
                                      </p:to>
                                    </p:set>
                                    <p:animEffect transition="in" filter="blinds(horizontal)">
                                      <p:cBhvr>
                                        <p:cTn id="17" dur="500"/>
                                        <p:tgtEl>
                                          <p:spTgt spid="3379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3795">
                                            <p:txEl>
                                              <p:pRg st="3" end="3"/>
                                            </p:txEl>
                                          </p:spTgt>
                                        </p:tgtEl>
                                        <p:attrNameLst>
                                          <p:attrName>style.visibility</p:attrName>
                                        </p:attrNameLst>
                                      </p:cBhvr>
                                      <p:to>
                                        <p:strVal val="visible"/>
                                      </p:to>
                                    </p:set>
                                    <p:animEffect transition="in" filter="blinds(horizontal)">
                                      <p:cBhvr>
                                        <p:cTn id="22" dur="500"/>
                                        <p:tgtEl>
                                          <p:spTgt spid="3379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3795">
                                            <p:txEl>
                                              <p:pRg st="4" end="4"/>
                                            </p:txEl>
                                          </p:spTgt>
                                        </p:tgtEl>
                                        <p:attrNameLst>
                                          <p:attrName>style.visibility</p:attrName>
                                        </p:attrNameLst>
                                      </p:cBhvr>
                                      <p:to>
                                        <p:strVal val="visible"/>
                                      </p:to>
                                    </p:set>
                                    <p:animEffect transition="in" filter="blinds(horizontal)">
                                      <p:cBhvr>
                                        <p:cTn id="27" dur="500"/>
                                        <p:tgtEl>
                                          <p:spTgt spid="337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bldLvl="5"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730" name="Object 2">
            <a:extLst>
              <a:ext uri="{FF2B5EF4-FFF2-40B4-BE49-F238E27FC236}">
                <a16:creationId xmlns:a16="http://schemas.microsoft.com/office/drawing/2014/main" id="{3814D21B-5CF5-4F73-857F-97D8A3831518}"/>
              </a:ext>
            </a:extLst>
          </p:cNvPr>
          <p:cNvGraphicFramePr>
            <a:graphicFrameLocks noChangeAspect="1"/>
          </p:cNvGraphicFramePr>
          <p:nvPr/>
        </p:nvGraphicFramePr>
        <p:xfrm>
          <a:off x="1066800" y="228600"/>
          <a:ext cx="6781800" cy="2381250"/>
        </p:xfrm>
        <a:graphic>
          <a:graphicData uri="http://schemas.openxmlformats.org/presentationml/2006/ole">
            <mc:AlternateContent xmlns:mc="http://schemas.openxmlformats.org/markup-compatibility/2006">
              <mc:Choice xmlns:v="urn:schemas-microsoft-com:vml" Requires="v">
                <p:oleObj name="位图图像" r:id="rId3" imgW="3772427" imgH="1324160" progId="PBrush">
                  <p:embed/>
                </p:oleObj>
              </mc:Choice>
              <mc:Fallback>
                <p:oleObj name="位图图像" r:id="rId3" imgW="3772427" imgH="1324160" progId="PBrush">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228600"/>
                        <a:ext cx="6781800"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30" name="Text Box 6">
            <a:extLst>
              <a:ext uri="{FF2B5EF4-FFF2-40B4-BE49-F238E27FC236}">
                <a16:creationId xmlns:a16="http://schemas.microsoft.com/office/drawing/2014/main" id="{4600110A-61F7-4718-949C-886EE1363CC4}"/>
              </a:ext>
            </a:extLst>
          </p:cNvPr>
          <p:cNvSpPr txBox="1">
            <a:spLocks noChangeArrowheads="1"/>
          </p:cNvSpPr>
          <p:nvPr/>
        </p:nvSpPr>
        <p:spPr bwMode="auto">
          <a:xfrm>
            <a:off x="1066800" y="2667000"/>
            <a:ext cx="2819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kumimoji="0" lang="zh-CN" altLang="en-US" sz="1800" b="1">
                <a:latin typeface="宋体" panose="02010600030101010101" pitchFamily="2" charset="-122"/>
              </a:rPr>
              <a:t>被作用者（施力者）静止，受力者运动，满足牛三</a:t>
            </a:r>
          </a:p>
        </p:txBody>
      </p:sp>
      <p:sp>
        <p:nvSpPr>
          <p:cNvPr id="26631" name="Text Box 7">
            <a:extLst>
              <a:ext uri="{FF2B5EF4-FFF2-40B4-BE49-F238E27FC236}">
                <a16:creationId xmlns:a16="http://schemas.microsoft.com/office/drawing/2014/main" id="{7A36D748-6343-4A6A-A995-95852CFEC615}"/>
              </a:ext>
            </a:extLst>
          </p:cNvPr>
          <p:cNvSpPr txBox="1">
            <a:spLocks noChangeArrowheads="1"/>
          </p:cNvSpPr>
          <p:nvPr/>
        </p:nvSpPr>
        <p:spPr bwMode="auto">
          <a:xfrm>
            <a:off x="4572000" y="2667000"/>
            <a:ext cx="3429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Tx/>
              <a:buSzTx/>
              <a:buFontTx/>
              <a:buNone/>
            </a:pPr>
            <a:r>
              <a:rPr kumimoji="0" lang="zh-CN" altLang="en-US" sz="1800" b="1">
                <a:latin typeface="宋体" panose="02010600030101010101" pitchFamily="2" charset="-122"/>
              </a:rPr>
              <a:t>被作用者（施力者）运动，由于推迟势，不满足牛三</a:t>
            </a:r>
            <a:endParaRPr kumimoji="0" lang="zh-CN" altLang="en-US" sz="1800">
              <a:latin typeface="Arial" panose="020B0604020202020204" pitchFamily="34" charset="0"/>
            </a:endParaRPr>
          </a:p>
        </p:txBody>
      </p:sp>
      <p:sp>
        <p:nvSpPr>
          <p:cNvPr id="26634" name="AutoShape 10">
            <a:hlinkClick r:id="rId5" action="ppaction://hlinksldjump" highlightClick="1"/>
            <a:extLst>
              <a:ext uri="{FF2B5EF4-FFF2-40B4-BE49-F238E27FC236}">
                <a16:creationId xmlns:a16="http://schemas.microsoft.com/office/drawing/2014/main" id="{F64618D1-4464-418F-B0A3-C555C354008C}"/>
              </a:ext>
            </a:extLst>
          </p:cNvPr>
          <p:cNvSpPr>
            <a:spLocks noChangeArrowheads="1"/>
          </p:cNvSpPr>
          <p:nvPr/>
        </p:nvSpPr>
        <p:spPr bwMode="auto">
          <a:xfrm>
            <a:off x="8153400" y="6096000"/>
            <a:ext cx="609600" cy="381000"/>
          </a:xfrm>
          <a:prstGeom prst="actionButtonForwardNext">
            <a:avLst/>
          </a:prstGeom>
          <a:solidFill>
            <a:srgbClr val="FFFF99"/>
          </a:solidFill>
          <a:ln w="9525">
            <a:solidFill>
              <a:schemeClr val="tx1"/>
            </a:solidFill>
            <a:miter lim="800000"/>
            <a:headEnd/>
            <a:tailEnd/>
          </a:ln>
        </p:spPr>
        <p:txBody>
          <a:bodyPr wrap="none" anchor="ct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ndParaRPr>
          </a:p>
        </p:txBody>
      </p:sp>
      <p:sp>
        <p:nvSpPr>
          <p:cNvPr id="26636" name="Text Box 12">
            <a:extLst>
              <a:ext uri="{FF2B5EF4-FFF2-40B4-BE49-F238E27FC236}">
                <a16:creationId xmlns:a16="http://schemas.microsoft.com/office/drawing/2014/main" id="{75C75BC4-BC96-44AD-A2B1-D8F4FBAE1AF8}"/>
              </a:ext>
            </a:extLst>
          </p:cNvPr>
          <p:cNvSpPr txBox="1">
            <a:spLocks noChangeArrowheads="1"/>
          </p:cNvSpPr>
          <p:nvPr/>
        </p:nvSpPr>
        <p:spPr bwMode="auto">
          <a:xfrm>
            <a:off x="609600" y="3581400"/>
            <a:ext cx="6858000"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
                <a:srgbClr val="800000"/>
              </a:buClr>
              <a:buSzTx/>
              <a:buFont typeface="Wingdings" panose="05000000000000000000" pitchFamily="2" charset="2"/>
              <a:buChar char="§"/>
            </a:pPr>
            <a:r>
              <a:rPr kumimoji="0" lang="zh-CN" altLang="en-US" sz="1800" b="1">
                <a:solidFill>
                  <a:schemeClr val="tx2"/>
                </a:solidFill>
                <a:latin typeface="Arial" panose="020B0604020202020204" pitchFamily="34" charset="0"/>
                <a:ea typeface="华文中宋" panose="02010600040101010101" pitchFamily="2" charset="-122"/>
              </a:rPr>
              <a:t>看上去与牛三矛盾</a:t>
            </a:r>
          </a:p>
          <a:p>
            <a:pPr eaLnBrk="1" hangingPunct="1">
              <a:spcBef>
                <a:spcPct val="50000"/>
              </a:spcBef>
              <a:buClr>
                <a:srgbClr val="800000"/>
              </a:buClr>
              <a:buSzTx/>
              <a:buFont typeface="Wingdings" panose="05000000000000000000" pitchFamily="2" charset="2"/>
              <a:buChar char="§"/>
            </a:pPr>
            <a:r>
              <a:rPr kumimoji="0" lang="zh-CN" altLang="en-US" sz="1800" b="1">
                <a:solidFill>
                  <a:schemeClr val="tx2"/>
                </a:solidFill>
                <a:latin typeface="Arial" panose="020B0604020202020204" pitchFamily="34" charset="0"/>
                <a:ea typeface="华文中宋" panose="02010600040101010101" pitchFamily="2" charset="-122"/>
              </a:rPr>
              <a:t>实际上正说明电荷间有</a:t>
            </a:r>
            <a:r>
              <a:rPr kumimoji="0" lang="zh-CN" altLang="en-US" sz="1800" b="1">
                <a:solidFill>
                  <a:srgbClr val="800000"/>
                </a:solidFill>
                <a:latin typeface="Arial" panose="020B0604020202020204" pitchFamily="34" charset="0"/>
                <a:ea typeface="华文中宋" panose="02010600040101010101" pitchFamily="2" charset="-122"/>
              </a:rPr>
              <a:t>第三者</a:t>
            </a:r>
            <a:r>
              <a:rPr kumimoji="0" lang="en-US" altLang="zh-CN" sz="1800" b="1">
                <a:solidFill>
                  <a:schemeClr val="tx2"/>
                </a:solidFill>
                <a:latin typeface="Times New Roman" panose="02020603050405020304" pitchFamily="18" charset="0"/>
                <a:ea typeface="华文中宋" panose="02010600040101010101" pitchFamily="2" charset="-122"/>
              </a:rPr>
              <a:t>——</a:t>
            </a:r>
            <a:r>
              <a:rPr kumimoji="0" lang="zh-CN" altLang="en-US" sz="1800" b="1">
                <a:solidFill>
                  <a:srgbClr val="800000"/>
                </a:solidFill>
                <a:latin typeface="Arial" panose="020B0604020202020204" pitchFamily="34" charset="0"/>
                <a:ea typeface="华文中宋" panose="02010600040101010101" pitchFamily="2" charset="-122"/>
              </a:rPr>
              <a:t>场</a:t>
            </a:r>
            <a:r>
              <a:rPr kumimoji="0" lang="zh-CN" altLang="en-US" sz="1800" b="1">
                <a:solidFill>
                  <a:schemeClr val="tx2"/>
                </a:solidFill>
                <a:latin typeface="Arial" panose="020B0604020202020204" pitchFamily="34" charset="0"/>
                <a:ea typeface="华文中宋" panose="02010600040101010101" pitchFamily="2" charset="-122"/>
              </a:rPr>
              <a:t>，</a:t>
            </a:r>
          </a:p>
          <a:p>
            <a:pPr eaLnBrk="1" hangingPunct="1">
              <a:spcBef>
                <a:spcPct val="50000"/>
              </a:spcBef>
              <a:buClr>
                <a:srgbClr val="800000"/>
              </a:buClr>
              <a:buSzTx/>
              <a:buFont typeface="Wingdings" panose="05000000000000000000" pitchFamily="2" charset="2"/>
              <a:buChar char="§"/>
            </a:pPr>
            <a:r>
              <a:rPr kumimoji="0" lang="zh-CN" altLang="en-US" sz="1800" b="1">
                <a:solidFill>
                  <a:schemeClr val="tx2"/>
                </a:solidFill>
                <a:latin typeface="Arial" panose="020B0604020202020204" pitchFamily="34" charset="0"/>
                <a:ea typeface="华文中宋" panose="02010600040101010101" pitchFamily="2" charset="-122"/>
              </a:rPr>
              <a:t>前者电荷静止，</a:t>
            </a:r>
            <a:r>
              <a:rPr kumimoji="0" lang="zh-CN" altLang="en-US" sz="1800" b="1">
                <a:solidFill>
                  <a:srgbClr val="800000"/>
                </a:solidFill>
                <a:latin typeface="Arial" panose="020B0604020202020204" pitchFamily="34" charset="0"/>
                <a:ea typeface="华文中宋" panose="02010600040101010101" pitchFamily="2" charset="-122"/>
              </a:rPr>
              <a:t>场的动量不变</a:t>
            </a:r>
            <a:r>
              <a:rPr kumimoji="0" lang="en-US" altLang="zh-CN" sz="1800" b="1">
                <a:solidFill>
                  <a:schemeClr val="tx2"/>
                </a:solidFill>
                <a:latin typeface="Times New Roman" panose="02020603050405020304" pitchFamily="18" charset="0"/>
                <a:ea typeface="华文中宋" panose="02010600040101010101" pitchFamily="2" charset="-122"/>
              </a:rPr>
              <a:t>——</a:t>
            </a:r>
            <a:r>
              <a:rPr kumimoji="0" lang="zh-CN" altLang="en-US" sz="1800" b="1">
                <a:solidFill>
                  <a:schemeClr val="tx2"/>
                </a:solidFill>
                <a:latin typeface="Arial" panose="020B0604020202020204" pitchFamily="34" charset="0"/>
                <a:ea typeface="华文中宋" panose="02010600040101010101" pitchFamily="2" charset="-122"/>
              </a:rPr>
              <a:t>作用力对等</a:t>
            </a:r>
          </a:p>
          <a:p>
            <a:pPr eaLnBrk="1" hangingPunct="1">
              <a:spcBef>
                <a:spcPct val="50000"/>
              </a:spcBef>
              <a:buClr>
                <a:srgbClr val="800000"/>
              </a:buClr>
              <a:buSzTx/>
              <a:buFont typeface="Wingdings" panose="05000000000000000000" pitchFamily="2" charset="2"/>
              <a:buChar char="§"/>
            </a:pPr>
            <a:r>
              <a:rPr kumimoji="0" lang="zh-CN" altLang="en-US" sz="1800" b="1">
                <a:solidFill>
                  <a:schemeClr val="tx2"/>
                </a:solidFill>
                <a:latin typeface="Arial" panose="020B0604020202020204" pitchFamily="34" charset="0"/>
                <a:ea typeface="华文中宋" panose="02010600040101010101" pitchFamily="2" charset="-122"/>
              </a:rPr>
              <a:t>后者</a:t>
            </a:r>
            <a:r>
              <a:rPr kumimoji="0" lang="zh-CN" altLang="en-US" sz="1800" b="1">
                <a:solidFill>
                  <a:srgbClr val="800000"/>
                </a:solidFill>
                <a:latin typeface="Arial" panose="020B0604020202020204" pitchFamily="34" charset="0"/>
                <a:ea typeface="华文中宋" panose="02010600040101010101" pitchFamily="2" charset="-122"/>
              </a:rPr>
              <a:t>场的动量</a:t>
            </a:r>
            <a:r>
              <a:rPr kumimoji="0" lang="zh-CN" altLang="en-US" sz="1800" b="1">
                <a:solidFill>
                  <a:schemeClr val="tx2"/>
                </a:solidFill>
                <a:latin typeface="Arial" panose="020B0604020202020204" pitchFamily="34" charset="0"/>
                <a:ea typeface="华文中宋" panose="02010600040101010101" pitchFamily="2" charset="-122"/>
              </a:rPr>
              <a:t>发生变化，作用力不对等</a:t>
            </a:r>
          </a:p>
          <a:p>
            <a:pPr eaLnBrk="1" hangingPunct="1">
              <a:spcBef>
                <a:spcPct val="50000"/>
              </a:spcBef>
              <a:buClr>
                <a:srgbClr val="800000"/>
              </a:buClr>
              <a:buSzTx/>
              <a:buFont typeface="Wingdings" panose="05000000000000000000" pitchFamily="2" charset="2"/>
              <a:buChar char="§"/>
            </a:pPr>
            <a:r>
              <a:rPr kumimoji="0" lang="zh-CN" altLang="en-US" sz="1800" b="1">
                <a:solidFill>
                  <a:schemeClr val="tx2"/>
                </a:solidFill>
                <a:latin typeface="Arial" panose="020B0604020202020204" pitchFamily="34" charset="0"/>
                <a:ea typeface="华文中宋" panose="02010600040101010101" pitchFamily="2" charset="-122"/>
              </a:rPr>
              <a:t>将场包含进去，依然满足牛顿第三定律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630"/>
                                        </p:tgtEl>
                                        <p:attrNameLst>
                                          <p:attrName>style.visibility</p:attrName>
                                        </p:attrNameLst>
                                      </p:cBhvr>
                                      <p:to>
                                        <p:strVal val="visible"/>
                                      </p:to>
                                    </p:set>
                                    <p:animEffect transition="in" filter="blinds(horizontal)">
                                      <p:cBhvr>
                                        <p:cTn id="7" dur="500"/>
                                        <p:tgtEl>
                                          <p:spTgt spid="266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6631"/>
                                        </p:tgtEl>
                                        <p:attrNameLst>
                                          <p:attrName>style.visibility</p:attrName>
                                        </p:attrNameLst>
                                      </p:cBhvr>
                                      <p:to>
                                        <p:strVal val="visible"/>
                                      </p:to>
                                    </p:set>
                                    <p:animEffect transition="in" filter="blinds(horizontal)">
                                      <p:cBhvr>
                                        <p:cTn id="12" dur="500"/>
                                        <p:tgtEl>
                                          <p:spTgt spid="2663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6636">
                                            <p:txEl>
                                              <p:pRg st="0" end="0"/>
                                            </p:txEl>
                                          </p:spTgt>
                                        </p:tgtEl>
                                        <p:attrNameLst>
                                          <p:attrName>style.visibility</p:attrName>
                                        </p:attrNameLst>
                                      </p:cBhvr>
                                      <p:to>
                                        <p:strVal val="visible"/>
                                      </p:to>
                                    </p:set>
                                    <p:animEffect transition="in" filter="blinds(horizontal)">
                                      <p:cBhvr>
                                        <p:cTn id="17" dur="500"/>
                                        <p:tgtEl>
                                          <p:spTgt spid="26636">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6636">
                                            <p:txEl>
                                              <p:pRg st="1" end="1"/>
                                            </p:txEl>
                                          </p:spTgt>
                                        </p:tgtEl>
                                        <p:attrNameLst>
                                          <p:attrName>style.visibility</p:attrName>
                                        </p:attrNameLst>
                                      </p:cBhvr>
                                      <p:to>
                                        <p:strVal val="visible"/>
                                      </p:to>
                                    </p:set>
                                    <p:animEffect transition="in" filter="blinds(horizontal)">
                                      <p:cBhvr>
                                        <p:cTn id="22" dur="500"/>
                                        <p:tgtEl>
                                          <p:spTgt spid="26636">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6636">
                                            <p:txEl>
                                              <p:pRg st="2" end="2"/>
                                            </p:txEl>
                                          </p:spTgt>
                                        </p:tgtEl>
                                        <p:attrNameLst>
                                          <p:attrName>style.visibility</p:attrName>
                                        </p:attrNameLst>
                                      </p:cBhvr>
                                      <p:to>
                                        <p:strVal val="visible"/>
                                      </p:to>
                                    </p:set>
                                    <p:animEffect transition="in" filter="blinds(horizontal)">
                                      <p:cBhvr>
                                        <p:cTn id="27" dur="500"/>
                                        <p:tgtEl>
                                          <p:spTgt spid="26636">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6636">
                                            <p:txEl>
                                              <p:pRg st="3" end="3"/>
                                            </p:txEl>
                                          </p:spTgt>
                                        </p:tgtEl>
                                        <p:attrNameLst>
                                          <p:attrName>style.visibility</p:attrName>
                                        </p:attrNameLst>
                                      </p:cBhvr>
                                      <p:to>
                                        <p:strVal val="visible"/>
                                      </p:to>
                                    </p:set>
                                    <p:animEffect transition="in" filter="blinds(horizontal)">
                                      <p:cBhvr>
                                        <p:cTn id="32" dur="500"/>
                                        <p:tgtEl>
                                          <p:spTgt spid="26636">
                                            <p:txEl>
                                              <p:pRg st="3" end="3"/>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6636">
                                            <p:txEl>
                                              <p:pRg st="4" end="4"/>
                                            </p:txEl>
                                          </p:spTgt>
                                        </p:tgtEl>
                                        <p:attrNameLst>
                                          <p:attrName>style.visibility</p:attrName>
                                        </p:attrNameLst>
                                      </p:cBhvr>
                                      <p:to>
                                        <p:strVal val="visible"/>
                                      </p:to>
                                    </p:set>
                                    <p:animEffect transition="in" filter="blinds(horizontal)">
                                      <p:cBhvr>
                                        <p:cTn id="37" dur="500"/>
                                        <p:tgtEl>
                                          <p:spTgt spid="26636">
                                            <p:txEl>
                                              <p:pRg st="4" end="4"/>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2" fill="hold" grpId="0" nodeType="clickEffect">
                                  <p:stCondLst>
                                    <p:cond delay="0"/>
                                  </p:stCondLst>
                                  <p:childTnLst>
                                    <p:set>
                                      <p:cBhvr>
                                        <p:cTn id="41" dur="1" fill="hold">
                                          <p:stCondLst>
                                            <p:cond delay="0"/>
                                          </p:stCondLst>
                                        </p:cTn>
                                        <p:tgtEl>
                                          <p:spTgt spid="26634"/>
                                        </p:tgtEl>
                                        <p:attrNameLst>
                                          <p:attrName>style.visibility</p:attrName>
                                        </p:attrNameLst>
                                      </p:cBhvr>
                                      <p:to>
                                        <p:strVal val="visible"/>
                                      </p:to>
                                    </p:set>
                                    <p:anim calcmode="lin" valueType="num">
                                      <p:cBhvr additive="base">
                                        <p:cTn id="42" dur="500" fill="hold"/>
                                        <p:tgtEl>
                                          <p:spTgt spid="26634"/>
                                        </p:tgtEl>
                                        <p:attrNameLst>
                                          <p:attrName>ppt_x</p:attrName>
                                        </p:attrNameLst>
                                      </p:cBhvr>
                                      <p:tavLst>
                                        <p:tav tm="0">
                                          <p:val>
                                            <p:strVal val="1+#ppt_w/2"/>
                                          </p:val>
                                        </p:tav>
                                        <p:tav tm="100000">
                                          <p:val>
                                            <p:strVal val="#ppt_x"/>
                                          </p:val>
                                        </p:tav>
                                      </p:tavLst>
                                    </p:anim>
                                    <p:anim calcmode="lin" valueType="num">
                                      <p:cBhvr additive="base">
                                        <p:cTn id="43" dur="500" fill="hold"/>
                                        <p:tgtEl>
                                          <p:spTgt spid="266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0" grpId="0" autoUpdateAnimBg="0"/>
      <p:bldP spid="26631" grpId="0" autoUpdateAnimBg="0"/>
      <p:bldP spid="26634" grpId="0" animBg="1"/>
      <p:bldP spid="26636" grpId="0" build="p"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0FAABF13-229F-472C-A146-D499B2C90CEE}"/>
              </a:ext>
            </a:extLst>
          </p:cNvPr>
          <p:cNvSpPr>
            <a:spLocks noGrp="1" noChangeArrowheads="1"/>
          </p:cNvSpPr>
          <p:nvPr>
            <p:ph type="title"/>
          </p:nvPr>
        </p:nvSpPr>
        <p:spPr>
          <a:xfrm>
            <a:off x="871538" y="862013"/>
            <a:ext cx="8162925" cy="762000"/>
          </a:xfrm>
        </p:spPr>
        <p:txBody>
          <a:bodyPr/>
          <a:lstStyle/>
          <a:p>
            <a:pPr eaLnBrk="1" hangingPunct="1"/>
            <a:r>
              <a:rPr lang="zh-CN" altLang="en-US" b="1">
                <a:latin typeface="Times New Roman" panose="02020603050405020304" pitchFamily="18" charset="0"/>
                <a:ea typeface="黑体" panose="02010609060101010101" pitchFamily="49" charset="-122"/>
              </a:rPr>
              <a:t>真空条件</a:t>
            </a:r>
          </a:p>
        </p:txBody>
      </p:sp>
      <p:sp>
        <p:nvSpPr>
          <p:cNvPr id="29699" name="Rectangle 3">
            <a:extLst>
              <a:ext uri="{FF2B5EF4-FFF2-40B4-BE49-F238E27FC236}">
                <a16:creationId xmlns:a16="http://schemas.microsoft.com/office/drawing/2014/main" id="{F7D80898-2D52-4A43-AE14-C7E1855F42D0}"/>
              </a:ext>
            </a:extLst>
          </p:cNvPr>
          <p:cNvSpPr>
            <a:spLocks noGrp="1" noChangeArrowheads="1"/>
          </p:cNvSpPr>
          <p:nvPr>
            <p:ph type="body" idx="1"/>
          </p:nvPr>
        </p:nvSpPr>
        <p:spPr>
          <a:xfrm>
            <a:off x="762000" y="1905000"/>
            <a:ext cx="8231188" cy="4191000"/>
          </a:xfrm>
        </p:spPr>
        <p:txBody>
          <a:bodyPr/>
          <a:lstStyle/>
          <a:p>
            <a:pPr eaLnBrk="1" hangingPunct="1"/>
            <a:r>
              <a:rPr lang="zh-CN" altLang="en-US" b="1">
                <a:latin typeface="Times New Roman" panose="02020603050405020304" pitchFamily="18" charset="0"/>
                <a:ea typeface="黑体" panose="02010609060101010101" pitchFamily="49" charset="-122"/>
              </a:rPr>
              <a:t>作用：为了除去其他电荷的影响，使两个点电荷只受对方作用。</a:t>
            </a:r>
          </a:p>
          <a:p>
            <a:pPr eaLnBrk="1" hangingPunct="1"/>
            <a:r>
              <a:rPr lang="zh-CN" altLang="en-US" b="1">
                <a:latin typeface="Times New Roman" panose="02020603050405020304" pitchFamily="18" charset="0"/>
                <a:ea typeface="黑体" panose="02010609060101010101" pitchFamily="49" charset="-122"/>
              </a:rPr>
              <a:t>如果真空条件破坏会如何？</a:t>
            </a:r>
            <a:r>
              <a:rPr lang="en-US" altLang="zh-CN" b="1">
                <a:latin typeface="Times New Roman" panose="02020603050405020304" pitchFamily="18" charset="0"/>
                <a:ea typeface="黑体" panose="02010609060101010101" pitchFamily="49" charset="-122"/>
              </a:rPr>
              <a:t>——</a:t>
            </a:r>
            <a:r>
              <a:rPr lang="zh-CN" altLang="en-US" b="1">
                <a:latin typeface="Times New Roman" panose="02020603050405020304" pitchFamily="18" charset="0"/>
                <a:ea typeface="黑体" panose="02010609060101010101" pitchFamily="49" charset="-122"/>
              </a:rPr>
              <a:t>不仅只有两个电荷；总作用力比真空时复杂些，但由于</a:t>
            </a:r>
            <a:r>
              <a:rPr lang="zh-CN" altLang="en-US" b="1">
                <a:solidFill>
                  <a:srgbClr val="660033"/>
                </a:solidFill>
                <a:latin typeface="Times New Roman" panose="02020603050405020304" pitchFamily="18" charset="0"/>
                <a:ea typeface="黑体" panose="02010609060101010101" pitchFamily="49" charset="-122"/>
              </a:rPr>
              <a:t>力的独立作用原理</a:t>
            </a:r>
            <a:r>
              <a:rPr lang="zh-CN" altLang="en-US" b="1">
                <a:latin typeface="Times New Roman" panose="02020603050405020304" pitchFamily="18" charset="0"/>
                <a:ea typeface="黑体" panose="02010609060101010101" pitchFamily="49" charset="-122"/>
              </a:rPr>
              <a:t>，两个点电荷之间的力仍遵循库仑定律</a:t>
            </a:r>
            <a:endParaRPr lang="zh-CN" altLang="en-US" b="1">
              <a:latin typeface="Times New Roman" panose="02020603050405020304" pitchFamily="18" charset="0"/>
            </a:endParaRPr>
          </a:p>
          <a:p>
            <a:pPr eaLnBrk="1" hangingPunct="1"/>
            <a:r>
              <a:rPr lang="zh-CN" altLang="en-US" b="1">
                <a:latin typeface="Times New Roman" panose="02020603050405020304" pitchFamily="18" charset="0"/>
                <a:ea typeface="黑体" panose="02010609060101010101" pitchFamily="49" charset="-122"/>
              </a:rPr>
              <a:t>因此可以推广到</a:t>
            </a:r>
            <a:r>
              <a:rPr lang="zh-CN" altLang="en-US" b="1">
                <a:solidFill>
                  <a:srgbClr val="660033"/>
                </a:solidFill>
                <a:latin typeface="Times New Roman" panose="02020603050405020304" pitchFamily="18" charset="0"/>
                <a:ea typeface="黑体" panose="02010609060101010101" pitchFamily="49" charset="-122"/>
              </a:rPr>
              <a:t>介质、导体</a:t>
            </a:r>
            <a:r>
              <a:rPr lang="zh-CN" altLang="en-US" b="1">
                <a:latin typeface="Times New Roman" panose="02020603050405020304" pitchFamily="18" charset="0"/>
                <a:ea typeface="黑体" panose="02010609060101010101" pitchFamily="49" charset="-122"/>
              </a:rPr>
              <a:t>  </a:t>
            </a:r>
            <a:r>
              <a:rPr lang="zh-CN" altLang="en-US"/>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animEffect transition="in" filter="blinds(horizontal)">
                                      <p:cBhvr>
                                        <p:cTn id="7" dur="500"/>
                                        <p:tgtEl>
                                          <p:spTgt spid="296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9699">
                                            <p:txEl>
                                              <p:pRg st="1" end="1"/>
                                            </p:txEl>
                                          </p:spTgt>
                                        </p:tgtEl>
                                        <p:attrNameLst>
                                          <p:attrName>style.visibility</p:attrName>
                                        </p:attrNameLst>
                                      </p:cBhvr>
                                      <p:to>
                                        <p:strVal val="visible"/>
                                      </p:to>
                                    </p:set>
                                    <p:animEffect transition="in" filter="blinds(horizontal)">
                                      <p:cBhvr>
                                        <p:cTn id="12" dur="500"/>
                                        <p:tgtEl>
                                          <p:spTgt spid="2969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9699">
                                            <p:txEl>
                                              <p:pRg st="2" end="2"/>
                                            </p:txEl>
                                          </p:spTgt>
                                        </p:tgtEl>
                                        <p:attrNameLst>
                                          <p:attrName>style.visibility</p:attrName>
                                        </p:attrNameLst>
                                      </p:cBhvr>
                                      <p:to>
                                        <p:strVal val="visible"/>
                                      </p:to>
                                    </p:set>
                                    <p:animEffect transition="in" filter="blinds(horizontal)">
                                      <p:cBhvr>
                                        <p:cTn id="17" dur="500"/>
                                        <p:tgtEl>
                                          <p:spTgt spid="2969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22A1CD10-8135-43E1-8B2D-E06F262CF03D}"/>
              </a:ext>
            </a:extLst>
          </p:cNvPr>
          <p:cNvSpPr>
            <a:spLocks noGrp="1" noChangeArrowheads="1"/>
          </p:cNvSpPr>
          <p:nvPr>
            <p:ph type="title"/>
          </p:nvPr>
        </p:nvSpPr>
        <p:spPr>
          <a:xfrm>
            <a:off x="871538" y="862013"/>
            <a:ext cx="8162925" cy="762000"/>
          </a:xfrm>
        </p:spPr>
        <p:txBody>
          <a:bodyPr/>
          <a:lstStyle/>
          <a:p>
            <a:pPr eaLnBrk="1" hangingPunct="1"/>
            <a:r>
              <a:rPr lang="zh-CN" altLang="en-US" b="1">
                <a:latin typeface="Times New Roman" panose="02020603050405020304" pitchFamily="18" charset="0"/>
                <a:ea typeface="黑体" panose="02010609060101010101" pitchFamily="49" charset="-122"/>
              </a:rPr>
              <a:t>点电荷</a:t>
            </a:r>
            <a:r>
              <a:rPr lang="zh-CN" altLang="en-US"/>
              <a:t> </a:t>
            </a:r>
          </a:p>
        </p:txBody>
      </p:sp>
      <p:sp>
        <p:nvSpPr>
          <p:cNvPr id="30723" name="Rectangle 3">
            <a:extLst>
              <a:ext uri="{FF2B5EF4-FFF2-40B4-BE49-F238E27FC236}">
                <a16:creationId xmlns:a16="http://schemas.microsoft.com/office/drawing/2014/main" id="{B6BD592B-9C86-4BFD-B69C-C02A59CDD3E3}"/>
              </a:ext>
            </a:extLst>
          </p:cNvPr>
          <p:cNvSpPr>
            <a:spLocks noGrp="1" noChangeArrowheads="1"/>
          </p:cNvSpPr>
          <p:nvPr>
            <p:ph type="body" idx="1"/>
          </p:nvPr>
        </p:nvSpPr>
        <p:spPr/>
        <p:txBody>
          <a:bodyPr/>
          <a:lstStyle/>
          <a:p>
            <a:pPr eaLnBrk="1" hangingPunct="1"/>
            <a:r>
              <a:rPr lang="zh-CN" altLang="en-US" b="1">
                <a:ea typeface="黑体" panose="02010609060101010101" pitchFamily="49" charset="-122"/>
              </a:rPr>
              <a:t>理想模型（已学过的）</a:t>
            </a:r>
          </a:p>
          <a:p>
            <a:pPr lvl="1" eaLnBrk="1" hangingPunct="1"/>
            <a:r>
              <a:rPr lang="zh-CN" altLang="en-US" b="1">
                <a:ea typeface="黑体" panose="02010609060101010101" pitchFamily="49" charset="-122"/>
              </a:rPr>
              <a:t>质点</a:t>
            </a:r>
          </a:p>
          <a:p>
            <a:pPr lvl="1" eaLnBrk="1" hangingPunct="1"/>
            <a:r>
              <a:rPr lang="zh-CN" altLang="en-US" b="1">
                <a:ea typeface="黑体" panose="02010609060101010101" pitchFamily="49" charset="-122"/>
              </a:rPr>
              <a:t>刚体</a:t>
            </a:r>
          </a:p>
          <a:p>
            <a:pPr lvl="1" eaLnBrk="1" hangingPunct="1"/>
            <a:r>
              <a:rPr lang="zh-CN" altLang="en-US" b="1">
                <a:ea typeface="黑体" panose="02010609060101010101" pitchFamily="49" charset="-122"/>
              </a:rPr>
              <a:t>理想流体</a:t>
            </a:r>
          </a:p>
          <a:p>
            <a:pPr lvl="1" eaLnBrk="1" hangingPunct="1"/>
            <a:r>
              <a:rPr lang="zh-CN" altLang="en-US" b="1">
                <a:ea typeface="黑体" panose="02010609060101010101" pitchFamily="49" charset="-122"/>
              </a:rPr>
              <a:t>平衡态（热学）</a:t>
            </a:r>
          </a:p>
          <a:p>
            <a:pPr eaLnBrk="1" hangingPunct="1"/>
            <a:r>
              <a:rPr lang="zh-CN" altLang="en-US" b="1">
                <a:latin typeface="Times New Roman" panose="02020603050405020304" pitchFamily="18" charset="0"/>
                <a:ea typeface="黑体" panose="02010609060101010101" pitchFamily="49" charset="-122"/>
              </a:rPr>
              <a:t>点电荷：忽略了带电体形状、大小以及电荷分布情况的电荷。</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animEffect transition="in" filter="box(out)">
                                      <p:cBhvr>
                                        <p:cTn id="7" dur="500"/>
                                        <p:tgtEl>
                                          <p:spTgt spid="307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30723">
                                            <p:txEl>
                                              <p:pRg st="1" end="1"/>
                                            </p:txEl>
                                          </p:spTgt>
                                        </p:tgtEl>
                                        <p:attrNameLst>
                                          <p:attrName>style.visibility</p:attrName>
                                        </p:attrNameLst>
                                      </p:cBhvr>
                                      <p:to>
                                        <p:strVal val="visible"/>
                                      </p:to>
                                    </p:set>
                                    <p:animEffect transition="in" filter="box(out)">
                                      <p:cBhvr>
                                        <p:cTn id="12" dur="500"/>
                                        <p:tgtEl>
                                          <p:spTgt spid="3072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30723">
                                            <p:txEl>
                                              <p:pRg st="2" end="2"/>
                                            </p:txEl>
                                          </p:spTgt>
                                        </p:tgtEl>
                                        <p:attrNameLst>
                                          <p:attrName>style.visibility</p:attrName>
                                        </p:attrNameLst>
                                      </p:cBhvr>
                                      <p:to>
                                        <p:strVal val="visible"/>
                                      </p:to>
                                    </p:set>
                                    <p:animEffect transition="in" filter="box(out)">
                                      <p:cBhvr>
                                        <p:cTn id="17" dur="500"/>
                                        <p:tgtEl>
                                          <p:spTgt spid="3072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30723">
                                            <p:txEl>
                                              <p:pRg st="3" end="3"/>
                                            </p:txEl>
                                          </p:spTgt>
                                        </p:tgtEl>
                                        <p:attrNameLst>
                                          <p:attrName>style.visibility</p:attrName>
                                        </p:attrNameLst>
                                      </p:cBhvr>
                                      <p:to>
                                        <p:strVal val="visible"/>
                                      </p:to>
                                    </p:set>
                                    <p:animEffect transition="in" filter="box(out)">
                                      <p:cBhvr>
                                        <p:cTn id="22" dur="500"/>
                                        <p:tgtEl>
                                          <p:spTgt spid="3072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30723">
                                            <p:txEl>
                                              <p:pRg st="4" end="4"/>
                                            </p:txEl>
                                          </p:spTgt>
                                        </p:tgtEl>
                                        <p:attrNameLst>
                                          <p:attrName>style.visibility</p:attrName>
                                        </p:attrNameLst>
                                      </p:cBhvr>
                                      <p:to>
                                        <p:strVal val="visible"/>
                                      </p:to>
                                    </p:set>
                                    <p:animEffect transition="in" filter="box(out)">
                                      <p:cBhvr>
                                        <p:cTn id="27" dur="500"/>
                                        <p:tgtEl>
                                          <p:spTgt spid="3072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30723">
                                            <p:txEl>
                                              <p:pRg st="5" end="5"/>
                                            </p:txEl>
                                          </p:spTgt>
                                        </p:tgtEl>
                                        <p:attrNameLst>
                                          <p:attrName>style.visibility</p:attrName>
                                        </p:attrNameLst>
                                      </p:cBhvr>
                                      <p:to>
                                        <p:strVal val="visible"/>
                                      </p:to>
                                    </p:set>
                                    <p:animEffect transition="in" filter="box(out)">
                                      <p:cBhvr>
                                        <p:cTn id="32" dur="500"/>
                                        <p:tgtEl>
                                          <p:spTgt spid="3072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bldLvl="2"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6" name="Rectangle 1026">
            <a:extLst>
              <a:ext uri="{FF2B5EF4-FFF2-40B4-BE49-F238E27FC236}">
                <a16:creationId xmlns:a16="http://schemas.microsoft.com/office/drawing/2014/main" id="{CE016ED9-05EF-4F8F-BFD6-DFEAA46D1A97}"/>
              </a:ext>
            </a:extLst>
          </p:cNvPr>
          <p:cNvSpPr>
            <a:spLocks noGrp="1" noChangeArrowheads="1"/>
          </p:cNvSpPr>
          <p:nvPr>
            <p:ph type="title"/>
          </p:nvPr>
        </p:nvSpPr>
        <p:spPr>
          <a:xfrm>
            <a:off x="871538" y="862013"/>
            <a:ext cx="8162925" cy="762000"/>
          </a:xfrm>
        </p:spPr>
        <p:txBody>
          <a:bodyPr/>
          <a:lstStyle/>
          <a:p>
            <a:pPr eaLnBrk="1" hangingPunct="1"/>
            <a:r>
              <a:rPr lang="zh-CN" altLang="en-US" b="1">
                <a:latin typeface="Times New Roman" panose="02020603050405020304" pitchFamily="18" charset="0"/>
                <a:ea typeface="黑体" panose="02010609060101010101" pitchFamily="49" charset="-122"/>
              </a:rPr>
              <a:t>适用范围和精度 </a:t>
            </a:r>
          </a:p>
        </p:txBody>
      </p:sp>
      <p:sp>
        <p:nvSpPr>
          <p:cNvPr id="34819" name="Rectangle 1027">
            <a:extLst>
              <a:ext uri="{FF2B5EF4-FFF2-40B4-BE49-F238E27FC236}">
                <a16:creationId xmlns:a16="http://schemas.microsoft.com/office/drawing/2014/main" id="{562FAEB0-E1CC-4C62-8ECC-564EE68C7EF5}"/>
              </a:ext>
            </a:extLst>
          </p:cNvPr>
          <p:cNvSpPr>
            <a:spLocks noGrp="1" noChangeArrowheads="1"/>
          </p:cNvSpPr>
          <p:nvPr>
            <p:ph type="body" idx="1"/>
          </p:nvPr>
        </p:nvSpPr>
        <p:spPr>
          <a:xfrm>
            <a:off x="912813" y="1905000"/>
            <a:ext cx="7164387" cy="1371600"/>
          </a:xfrm>
        </p:spPr>
        <p:txBody>
          <a:bodyPr/>
          <a:lstStyle/>
          <a:p>
            <a:pPr eaLnBrk="1" hangingPunct="1"/>
            <a:r>
              <a:rPr lang="zh-CN" altLang="en-US" b="1">
                <a:latin typeface="Times New Roman" panose="02020603050405020304" pitchFamily="18" charset="0"/>
                <a:ea typeface="黑体" panose="02010609060101010101" pitchFamily="49" charset="-122"/>
              </a:rPr>
              <a:t>原子核尺度</a:t>
            </a:r>
            <a:r>
              <a:rPr lang="en-US" altLang="zh-CN" b="1">
                <a:latin typeface="Times New Roman" panose="02020603050405020304" pitchFamily="18" charset="0"/>
                <a:ea typeface="黑体" panose="02010609060101010101" pitchFamily="49" charset="-122"/>
              </a:rPr>
              <a:t>——</a:t>
            </a:r>
            <a:r>
              <a:rPr lang="zh-CN" altLang="en-US" b="1">
                <a:latin typeface="Times New Roman" panose="02020603050405020304" pitchFamily="18" charset="0"/>
                <a:ea typeface="黑体" panose="02010609060101010101" pitchFamily="49" charset="-122"/>
              </a:rPr>
              <a:t>地球物理尺度</a:t>
            </a:r>
          </a:p>
          <a:p>
            <a:pPr eaLnBrk="1" hangingPunct="1"/>
            <a:r>
              <a:rPr lang="zh-CN" altLang="en-US" b="1">
                <a:latin typeface="Times New Roman" panose="02020603050405020304" pitchFamily="18" charset="0"/>
                <a:ea typeface="黑体" panose="02010609060101010101" pitchFamily="49" charset="-122"/>
              </a:rPr>
              <a:t>天体物理、空间物理    大概无问题 </a:t>
            </a:r>
            <a:r>
              <a:rPr lang="zh-CN" altLang="en-US"/>
              <a:t> </a:t>
            </a:r>
          </a:p>
        </p:txBody>
      </p:sp>
      <p:sp>
        <p:nvSpPr>
          <p:cNvPr id="77828" name="Rectangle 1029">
            <a:extLst>
              <a:ext uri="{FF2B5EF4-FFF2-40B4-BE49-F238E27FC236}">
                <a16:creationId xmlns:a16="http://schemas.microsoft.com/office/drawing/2014/main" id="{1FB3DCB8-40F6-4818-AFDD-35ED10C8348C}"/>
              </a:ext>
            </a:extLst>
          </p:cNvPr>
          <p:cNvSpPr>
            <a:spLocks noChangeArrowheads="1"/>
          </p:cNvSpPr>
          <p:nvPr/>
        </p:nvSpPr>
        <p:spPr bwMode="auto">
          <a:xfrm>
            <a:off x="3719513" y="3271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ndParaRPr>
          </a:p>
        </p:txBody>
      </p:sp>
      <p:graphicFrame>
        <p:nvGraphicFramePr>
          <p:cNvPr id="71680" name="Object 2">
            <a:extLst>
              <a:ext uri="{FF2B5EF4-FFF2-40B4-BE49-F238E27FC236}">
                <a16:creationId xmlns:a16="http://schemas.microsoft.com/office/drawing/2014/main" id="{09847DE1-5C82-45BA-9335-813EC7E568A0}"/>
              </a:ext>
            </a:extLst>
          </p:cNvPr>
          <p:cNvGraphicFramePr>
            <a:graphicFrameLocks noChangeAspect="1"/>
          </p:cNvGraphicFramePr>
          <p:nvPr/>
        </p:nvGraphicFramePr>
        <p:xfrm>
          <a:off x="2438400" y="3200400"/>
          <a:ext cx="3200400" cy="590550"/>
        </p:xfrm>
        <a:graphic>
          <a:graphicData uri="http://schemas.openxmlformats.org/presentationml/2006/ole">
            <mc:AlternateContent xmlns:mc="http://schemas.openxmlformats.org/markup-compatibility/2006">
              <mc:Choice xmlns:v="urn:schemas-microsoft-com:vml" Requires="v">
                <p:oleObj r:id="rId2" imgW="1079032" imgH="203112" progId="Equation.3">
                  <p:embed/>
                </p:oleObj>
              </mc:Choice>
              <mc:Fallback>
                <p:oleObj r:id="rId2" imgW="1079032" imgH="203112" progId="Equation.3">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200400"/>
                        <a:ext cx="320040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7830" name="Rectangle 1032">
            <a:extLst>
              <a:ext uri="{FF2B5EF4-FFF2-40B4-BE49-F238E27FC236}">
                <a16:creationId xmlns:a16="http://schemas.microsoft.com/office/drawing/2014/main" id="{4FE9580E-8DBC-4D37-8273-403954EAC96D}"/>
              </a:ext>
            </a:extLst>
          </p:cNvPr>
          <p:cNvSpPr>
            <a:spLocks noChangeArrowheads="1"/>
          </p:cNvSpPr>
          <p:nvPr/>
        </p:nvSpPr>
        <p:spPr bwMode="auto">
          <a:xfrm>
            <a:off x="4176713" y="32813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ndParaRPr>
          </a:p>
        </p:txBody>
      </p:sp>
      <p:graphicFrame>
        <p:nvGraphicFramePr>
          <p:cNvPr id="71681" name="Object 3">
            <a:extLst>
              <a:ext uri="{FF2B5EF4-FFF2-40B4-BE49-F238E27FC236}">
                <a16:creationId xmlns:a16="http://schemas.microsoft.com/office/drawing/2014/main" id="{9B0F61A4-6189-4169-ABED-6D6EB80B206A}"/>
              </a:ext>
            </a:extLst>
          </p:cNvPr>
          <p:cNvGraphicFramePr>
            <a:graphicFrameLocks noChangeAspect="1"/>
          </p:cNvGraphicFramePr>
          <p:nvPr/>
        </p:nvGraphicFramePr>
        <p:xfrm>
          <a:off x="5562600" y="3886200"/>
          <a:ext cx="1600200" cy="596900"/>
        </p:xfrm>
        <a:graphic>
          <a:graphicData uri="http://schemas.openxmlformats.org/presentationml/2006/ole">
            <mc:AlternateContent xmlns:mc="http://schemas.openxmlformats.org/markup-compatibility/2006">
              <mc:Choice xmlns:v="urn:schemas-microsoft-com:vml" Requires="v">
                <p:oleObj r:id="rId4" imgW="545626" imgH="203024" progId="Equation.3">
                  <p:embed/>
                </p:oleObj>
              </mc:Choice>
              <mc:Fallback>
                <p:oleObj r:id="rId4" imgW="545626" imgH="203024"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3886200"/>
                        <a:ext cx="16002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7832" name="Rectangle 1034">
            <a:extLst>
              <a:ext uri="{FF2B5EF4-FFF2-40B4-BE49-F238E27FC236}">
                <a16:creationId xmlns:a16="http://schemas.microsoft.com/office/drawing/2014/main" id="{43A3B001-71D8-4AD2-958F-74BB0C40A6A5}"/>
              </a:ext>
            </a:extLst>
          </p:cNvPr>
          <p:cNvSpPr>
            <a:spLocks noChangeArrowheads="1"/>
          </p:cNvSpPr>
          <p:nvPr/>
        </p:nvSpPr>
        <p:spPr bwMode="auto">
          <a:xfrm>
            <a:off x="4148138" y="32813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ndParaRPr>
          </a:p>
        </p:txBody>
      </p:sp>
      <p:graphicFrame>
        <p:nvGraphicFramePr>
          <p:cNvPr id="71682" name="Object 4">
            <a:extLst>
              <a:ext uri="{FF2B5EF4-FFF2-40B4-BE49-F238E27FC236}">
                <a16:creationId xmlns:a16="http://schemas.microsoft.com/office/drawing/2014/main" id="{6330024C-E582-4C21-9124-DBF2364E49CC}"/>
              </a:ext>
            </a:extLst>
          </p:cNvPr>
          <p:cNvGraphicFramePr>
            <a:graphicFrameLocks noChangeAspect="1"/>
          </p:cNvGraphicFramePr>
          <p:nvPr/>
        </p:nvGraphicFramePr>
        <p:xfrm>
          <a:off x="5486400" y="4648200"/>
          <a:ext cx="1600200" cy="557213"/>
        </p:xfrm>
        <a:graphic>
          <a:graphicData uri="http://schemas.openxmlformats.org/presentationml/2006/ole">
            <mc:AlternateContent xmlns:mc="http://schemas.openxmlformats.org/markup-compatibility/2006">
              <mc:Choice xmlns:v="urn:schemas-microsoft-com:vml" Requires="v">
                <p:oleObj r:id="rId6" imgW="583947" imgH="203112" progId="Equation.3">
                  <p:embed/>
                </p:oleObj>
              </mc:Choice>
              <mc:Fallback>
                <p:oleObj r:id="rId6" imgW="583947" imgH="203112"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6400" y="4648200"/>
                        <a:ext cx="1600200"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827" name="Rectangle 1035">
            <a:extLst>
              <a:ext uri="{FF2B5EF4-FFF2-40B4-BE49-F238E27FC236}">
                <a16:creationId xmlns:a16="http://schemas.microsoft.com/office/drawing/2014/main" id="{B3430273-8661-4C03-B3BC-FD67425ED14C}"/>
              </a:ext>
            </a:extLst>
          </p:cNvPr>
          <p:cNvSpPr>
            <a:spLocks noChangeArrowheads="1"/>
          </p:cNvSpPr>
          <p:nvPr/>
        </p:nvSpPr>
        <p:spPr bwMode="auto">
          <a:xfrm>
            <a:off x="914400" y="4038600"/>
            <a:ext cx="4419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r>
              <a:rPr kumimoji="0" lang="zh-CN" altLang="en-US" sz="2800" b="1">
                <a:latin typeface="Times New Roman" panose="02020603050405020304" pitchFamily="18" charset="0"/>
                <a:ea typeface="黑体" panose="02010609060101010101" pitchFamily="49" charset="-122"/>
              </a:rPr>
              <a:t>精度：</a:t>
            </a:r>
            <a:r>
              <a:rPr kumimoji="0" lang="en-US" altLang="zh-CN" sz="2800" b="1">
                <a:latin typeface="Times New Roman" panose="02020603050405020304" pitchFamily="18" charset="0"/>
                <a:ea typeface="黑体" panose="02010609060101010101" pitchFamily="49" charset="-122"/>
              </a:rPr>
              <a:t>Coulomb</a:t>
            </a:r>
            <a:r>
              <a:rPr kumimoji="0" lang="zh-CN" altLang="en-US" sz="2800" b="1">
                <a:latin typeface="Times New Roman" panose="02020603050405020304" pitchFamily="18" charset="0"/>
                <a:ea typeface="黑体" panose="02010609060101010101" pitchFamily="49" charset="-122"/>
              </a:rPr>
              <a:t>时代</a:t>
            </a:r>
            <a:endParaRPr kumimoji="0" lang="zh-CN" altLang="en-US" b="1">
              <a:latin typeface="Times New Roman" panose="02020603050405020304" pitchFamily="18" charset="0"/>
              <a:ea typeface="黑体" panose="02010609060101010101" pitchFamily="49" charset="-122"/>
            </a:endParaRPr>
          </a:p>
          <a:p>
            <a:pPr eaLnBrk="1" hangingPunct="1"/>
            <a:r>
              <a:rPr kumimoji="0" lang="zh-CN" altLang="en-US" sz="2800" b="1">
                <a:latin typeface="Times New Roman" panose="02020603050405020304" pitchFamily="18" charset="0"/>
                <a:ea typeface="黑体" panose="02010609060101010101" pitchFamily="49" charset="-122"/>
              </a:rPr>
              <a:t>             </a:t>
            </a:r>
            <a:r>
              <a:rPr kumimoji="0" lang="en-US" altLang="zh-CN" sz="2800" b="1">
                <a:latin typeface="Times New Roman" panose="02020603050405020304" pitchFamily="18" charset="0"/>
                <a:ea typeface="黑体" panose="02010609060101010101" pitchFamily="49" charset="-122"/>
              </a:rPr>
              <a:t>1971</a:t>
            </a:r>
            <a:r>
              <a:rPr kumimoji="0" lang="zh-CN" altLang="en-US" sz="2800" b="1">
                <a:latin typeface="Times New Roman" panose="02020603050405020304" pitchFamily="18" charset="0"/>
                <a:ea typeface="黑体" panose="02010609060101010101" pitchFamily="49" charset="-122"/>
              </a:rPr>
              <a:t>年</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animEffect transition="in" filter="box(out)">
                                      <p:cBhvr>
                                        <p:cTn id="7" dur="500"/>
                                        <p:tgtEl>
                                          <p:spTgt spid="3481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34819">
                                            <p:txEl>
                                              <p:pRg st="1" end="1"/>
                                            </p:txEl>
                                          </p:spTgt>
                                        </p:tgtEl>
                                        <p:attrNameLst>
                                          <p:attrName>style.visibility</p:attrName>
                                        </p:attrNameLst>
                                      </p:cBhvr>
                                      <p:to>
                                        <p:strVal val="visible"/>
                                      </p:to>
                                    </p:set>
                                    <p:animEffect transition="in" filter="box(out)">
                                      <p:cBhvr>
                                        <p:cTn id="12" dur="500"/>
                                        <p:tgtEl>
                                          <p:spTgt spid="3481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nodeType="clickEffect">
                                  <p:stCondLst>
                                    <p:cond delay="0"/>
                                  </p:stCondLst>
                                  <p:childTnLst>
                                    <p:set>
                                      <p:cBhvr>
                                        <p:cTn id="16" dur="1" fill="hold">
                                          <p:stCondLst>
                                            <p:cond delay="0"/>
                                          </p:stCondLst>
                                        </p:cTn>
                                        <p:tgtEl>
                                          <p:spTgt spid="71680"/>
                                        </p:tgtEl>
                                        <p:attrNameLst>
                                          <p:attrName>style.visibility</p:attrName>
                                        </p:attrNameLst>
                                      </p:cBhvr>
                                      <p:to>
                                        <p:strVal val="visible"/>
                                      </p:to>
                                    </p:set>
                                    <p:anim calcmode="lin" valueType="num">
                                      <p:cBhvr additive="base">
                                        <p:cTn id="17" dur="500" fill="hold"/>
                                        <p:tgtEl>
                                          <p:spTgt spid="71680"/>
                                        </p:tgtEl>
                                        <p:attrNameLst>
                                          <p:attrName>ppt_x</p:attrName>
                                        </p:attrNameLst>
                                      </p:cBhvr>
                                      <p:tavLst>
                                        <p:tav tm="0">
                                          <p:val>
                                            <p:strVal val="0-#ppt_w/2"/>
                                          </p:val>
                                        </p:tav>
                                        <p:tav tm="100000">
                                          <p:val>
                                            <p:strVal val="#ppt_x"/>
                                          </p:val>
                                        </p:tav>
                                      </p:tavLst>
                                    </p:anim>
                                    <p:anim calcmode="lin" valueType="num">
                                      <p:cBhvr additive="base">
                                        <p:cTn id="18" dur="500" fill="hold"/>
                                        <p:tgtEl>
                                          <p:spTgt spid="71680"/>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32" fill="hold" grpId="0" nodeType="clickEffect">
                                  <p:stCondLst>
                                    <p:cond delay="0"/>
                                  </p:stCondLst>
                                  <p:childTnLst>
                                    <p:set>
                                      <p:cBhvr>
                                        <p:cTn id="22" dur="1" fill="hold">
                                          <p:stCondLst>
                                            <p:cond delay="0"/>
                                          </p:stCondLst>
                                        </p:cTn>
                                        <p:tgtEl>
                                          <p:spTgt spid="34827">
                                            <p:txEl>
                                              <p:pRg st="0" end="0"/>
                                            </p:txEl>
                                          </p:spTgt>
                                        </p:tgtEl>
                                        <p:attrNameLst>
                                          <p:attrName>style.visibility</p:attrName>
                                        </p:attrNameLst>
                                      </p:cBhvr>
                                      <p:to>
                                        <p:strVal val="visible"/>
                                      </p:to>
                                    </p:set>
                                    <p:animEffect transition="in" filter="box(out)">
                                      <p:cBhvr>
                                        <p:cTn id="23" dur="500"/>
                                        <p:tgtEl>
                                          <p:spTgt spid="34827">
                                            <p:txEl>
                                              <p:pRg st="0" end="0"/>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4" presetClass="entr" presetSubtype="32" fill="hold" grpId="0" nodeType="clickEffect">
                                  <p:stCondLst>
                                    <p:cond delay="0"/>
                                  </p:stCondLst>
                                  <p:childTnLst>
                                    <p:set>
                                      <p:cBhvr>
                                        <p:cTn id="27" dur="1" fill="hold">
                                          <p:stCondLst>
                                            <p:cond delay="0"/>
                                          </p:stCondLst>
                                        </p:cTn>
                                        <p:tgtEl>
                                          <p:spTgt spid="34827">
                                            <p:txEl>
                                              <p:pRg st="1" end="1"/>
                                            </p:txEl>
                                          </p:spTgt>
                                        </p:tgtEl>
                                        <p:attrNameLst>
                                          <p:attrName>style.visibility</p:attrName>
                                        </p:attrNameLst>
                                      </p:cBhvr>
                                      <p:to>
                                        <p:strVal val="visible"/>
                                      </p:to>
                                    </p:set>
                                    <p:animEffect transition="in" filter="box(out)">
                                      <p:cBhvr>
                                        <p:cTn id="28" dur="500"/>
                                        <p:tgtEl>
                                          <p:spTgt spid="34827">
                                            <p:txEl>
                                              <p:pRg st="1" end="1"/>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2" fill="hold" nodeType="clickEffect">
                                  <p:stCondLst>
                                    <p:cond delay="0"/>
                                  </p:stCondLst>
                                  <p:childTnLst>
                                    <p:set>
                                      <p:cBhvr>
                                        <p:cTn id="32" dur="1" fill="hold">
                                          <p:stCondLst>
                                            <p:cond delay="0"/>
                                          </p:stCondLst>
                                        </p:cTn>
                                        <p:tgtEl>
                                          <p:spTgt spid="71681"/>
                                        </p:tgtEl>
                                        <p:attrNameLst>
                                          <p:attrName>style.visibility</p:attrName>
                                        </p:attrNameLst>
                                      </p:cBhvr>
                                      <p:to>
                                        <p:strVal val="visible"/>
                                      </p:to>
                                    </p:set>
                                    <p:anim calcmode="lin" valueType="num">
                                      <p:cBhvr additive="base">
                                        <p:cTn id="33" dur="500" fill="hold"/>
                                        <p:tgtEl>
                                          <p:spTgt spid="71681"/>
                                        </p:tgtEl>
                                        <p:attrNameLst>
                                          <p:attrName>ppt_x</p:attrName>
                                        </p:attrNameLst>
                                      </p:cBhvr>
                                      <p:tavLst>
                                        <p:tav tm="0">
                                          <p:val>
                                            <p:strVal val="1+#ppt_w/2"/>
                                          </p:val>
                                        </p:tav>
                                        <p:tav tm="100000">
                                          <p:val>
                                            <p:strVal val="#ppt_x"/>
                                          </p:val>
                                        </p:tav>
                                      </p:tavLst>
                                    </p:anim>
                                    <p:anim calcmode="lin" valueType="num">
                                      <p:cBhvr additive="base">
                                        <p:cTn id="34" dur="500" fill="hold"/>
                                        <p:tgtEl>
                                          <p:spTgt spid="71681"/>
                                        </p:tgtEl>
                                        <p:attrNameLst>
                                          <p:attrName>ppt_y</p:attrName>
                                        </p:attrNameLst>
                                      </p:cBhvr>
                                      <p:tavLst>
                                        <p:tav tm="0">
                                          <p:val>
                                            <p:strVal val="#ppt_y"/>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2" fill="hold" nodeType="clickEffect">
                                  <p:stCondLst>
                                    <p:cond delay="0"/>
                                  </p:stCondLst>
                                  <p:childTnLst>
                                    <p:set>
                                      <p:cBhvr>
                                        <p:cTn id="38" dur="1" fill="hold">
                                          <p:stCondLst>
                                            <p:cond delay="0"/>
                                          </p:stCondLst>
                                        </p:cTn>
                                        <p:tgtEl>
                                          <p:spTgt spid="71682"/>
                                        </p:tgtEl>
                                        <p:attrNameLst>
                                          <p:attrName>style.visibility</p:attrName>
                                        </p:attrNameLst>
                                      </p:cBhvr>
                                      <p:to>
                                        <p:strVal val="visible"/>
                                      </p:to>
                                    </p:set>
                                    <p:anim calcmode="lin" valueType="num">
                                      <p:cBhvr additive="base">
                                        <p:cTn id="39" dur="500" fill="hold"/>
                                        <p:tgtEl>
                                          <p:spTgt spid="71682"/>
                                        </p:tgtEl>
                                        <p:attrNameLst>
                                          <p:attrName>ppt_x</p:attrName>
                                        </p:attrNameLst>
                                      </p:cBhvr>
                                      <p:tavLst>
                                        <p:tav tm="0">
                                          <p:val>
                                            <p:strVal val="1+#ppt_w/2"/>
                                          </p:val>
                                        </p:tav>
                                        <p:tav tm="100000">
                                          <p:val>
                                            <p:strVal val="#ppt_x"/>
                                          </p:val>
                                        </p:tav>
                                      </p:tavLst>
                                    </p:anim>
                                    <p:anim calcmode="lin" valueType="num">
                                      <p:cBhvr additive="base">
                                        <p:cTn id="40" dur="500" fill="hold"/>
                                        <p:tgtEl>
                                          <p:spTgt spid="7168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build="p" autoUpdateAnimBg="0"/>
      <p:bldP spid="34827" grpId="0" build="p"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C3834BB3-5E43-4BB5-9DA2-E4C977039488}"/>
              </a:ext>
            </a:extLst>
          </p:cNvPr>
          <p:cNvSpPr>
            <a:spLocks noGrp="1" noChangeArrowheads="1"/>
          </p:cNvSpPr>
          <p:nvPr>
            <p:ph type="title"/>
          </p:nvPr>
        </p:nvSpPr>
        <p:spPr>
          <a:xfrm>
            <a:off x="871538" y="862013"/>
            <a:ext cx="8162925" cy="762000"/>
          </a:xfrm>
        </p:spPr>
        <p:txBody>
          <a:bodyPr/>
          <a:lstStyle/>
          <a:p>
            <a:pPr eaLnBrk="1" hangingPunct="1"/>
            <a:r>
              <a:rPr lang="zh-CN" altLang="en-US" b="1">
                <a:latin typeface="Times New Roman" panose="02020603050405020304" pitchFamily="18" charset="0"/>
                <a:ea typeface="黑体" panose="02010609060101010101" pitchFamily="49" charset="-122"/>
              </a:rPr>
              <a:t>理论地位和现代含义</a:t>
            </a:r>
            <a:endParaRPr lang="zh-CN" altLang="en-US"/>
          </a:p>
        </p:txBody>
      </p:sp>
      <p:sp>
        <p:nvSpPr>
          <p:cNvPr id="35843" name="Rectangle 3">
            <a:extLst>
              <a:ext uri="{FF2B5EF4-FFF2-40B4-BE49-F238E27FC236}">
                <a16:creationId xmlns:a16="http://schemas.microsoft.com/office/drawing/2014/main" id="{03DCF036-869E-443E-AB4A-85FA0C9CBFCD}"/>
              </a:ext>
            </a:extLst>
          </p:cNvPr>
          <p:cNvSpPr>
            <a:spLocks noGrp="1" noChangeArrowheads="1"/>
          </p:cNvSpPr>
          <p:nvPr>
            <p:ph type="body" idx="1"/>
          </p:nvPr>
        </p:nvSpPr>
        <p:spPr>
          <a:xfrm>
            <a:off x="762000" y="1981200"/>
            <a:ext cx="8110538" cy="3962400"/>
          </a:xfrm>
        </p:spPr>
        <p:txBody>
          <a:bodyPr/>
          <a:lstStyle/>
          <a:p>
            <a:pPr eaLnBrk="1" hangingPunct="1"/>
            <a:r>
              <a:rPr lang="zh-CN" altLang="en-US" sz="3600" b="1">
                <a:latin typeface="Times New Roman" panose="02020603050405020304" pitchFamily="18" charset="0"/>
                <a:ea typeface="黑体" panose="02010609060101010101" pitchFamily="49" charset="-122"/>
              </a:rPr>
              <a:t>库仑定律是静电学的基础，说明了</a:t>
            </a:r>
            <a:r>
              <a:rPr lang="zh-CN" altLang="en-US"/>
              <a:t> </a:t>
            </a:r>
          </a:p>
          <a:p>
            <a:pPr lvl="1" eaLnBrk="1" hangingPunct="1"/>
            <a:r>
              <a:rPr lang="zh-CN" altLang="en-US" sz="3200" b="1">
                <a:latin typeface="Times New Roman" panose="02020603050405020304" pitchFamily="18" charset="0"/>
                <a:ea typeface="黑体" panose="02010609060101010101" pitchFamily="49" charset="-122"/>
              </a:rPr>
              <a:t>带电体的相互作用问题</a:t>
            </a:r>
            <a:r>
              <a:rPr lang="zh-CN" altLang="en-US" sz="3200"/>
              <a:t> </a:t>
            </a:r>
          </a:p>
          <a:p>
            <a:pPr lvl="2" eaLnBrk="1" hangingPunct="1"/>
            <a:r>
              <a:rPr lang="zh-CN" altLang="en-US" sz="2800" b="1">
                <a:solidFill>
                  <a:srgbClr val="660033"/>
                </a:solidFill>
                <a:ea typeface="华文中宋" panose="02010600040101010101" pitchFamily="2" charset="-122"/>
              </a:rPr>
              <a:t>原子结构，分子结构，固体、液体的结构</a:t>
            </a:r>
          </a:p>
          <a:p>
            <a:pPr lvl="2" eaLnBrk="1" hangingPunct="1"/>
            <a:r>
              <a:rPr lang="zh-CN" altLang="en-US" sz="2800" b="1">
                <a:solidFill>
                  <a:srgbClr val="660033"/>
                </a:solidFill>
                <a:ea typeface="华文中宋" panose="02010600040101010101" pitchFamily="2" charset="-122"/>
              </a:rPr>
              <a:t>化学作用的微观本质</a:t>
            </a:r>
          </a:p>
          <a:p>
            <a:pPr lvl="2" eaLnBrk="1" hangingPunct="1"/>
            <a:r>
              <a:rPr lang="zh-CN" altLang="en-US" sz="2800" b="1">
                <a:solidFill>
                  <a:srgbClr val="660033"/>
                </a:solidFill>
                <a:ea typeface="华文中宋" panose="02010600040101010101" pitchFamily="2" charset="-122"/>
              </a:rPr>
              <a:t>都与电磁力有关，其中主要部分是库仑力</a:t>
            </a:r>
          </a:p>
          <a:p>
            <a:pPr lvl="1" eaLnBrk="1" hangingPunct="1"/>
            <a:r>
              <a:rPr lang="zh-CN" altLang="en-US" sz="3200" b="1">
                <a:latin typeface="Times New Roman" panose="02020603050405020304" pitchFamily="18" charset="0"/>
                <a:ea typeface="黑体" panose="02010609060101010101" pitchFamily="49" charset="-122"/>
              </a:rPr>
              <a:t>静电场的性质</a:t>
            </a:r>
            <a:r>
              <a:rPr lang="zh-CN" altLang="en-US"/>
              <a:t> </a:t>
            </a:r>
          </a:p>
        </p:txBody>
      </p:sp>
      <p:sp>
        <p:nvSpPr>
          <p:cNvPr id="78852" name="Rectangle 4">
            <a:extLst>
              <a:ext uri="{FF2B5EF4-FFF2-40B4-BE49-F238E27FC236}">
                <a16:creationId xmlns:a16="http://schemas.microsoft.com/office/drawing/2014/main" id="{614BBB13-ED5B-40FF-BA23-5FD420251F77}"/>
              </a:ext>
            </a:extLst>
          </p:cNvPr>
          <p:cNvSpPr>
            <a:spLocks noChangeArrowheads="1"/>
          </p:cNvSpPr>
          <p:nvPr/>
        </p:nvSpPr>
        <p:spPr bwMode="auto">
          <a:xfrm>
            <a:off x="685800" y="4114800"/>
            <a:ext cx="8110538"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endParaRPr kumimoji="0" lang="zh-CN" altLang="zh-CN" sz="2800">
              <a:latin typeface="Arial" panose="020B0604020202020204" pitchFamily="34" charset="0"/>
            </a:endParaRPr>
          </a:p>
        </p:txBody>
      </p:sp>
      <p:sp>
        <p:nvSpPr>
          <p:cNvPr id="78853" name="Rectangle 6">
            <a:extLst>
              <a:ext uri="{FF2B5EF4-FFF2-40B4-BE49-F238E27FC236}">
                <a16:creationId xmlns:a16="http://schemas.microsoft.com/office/drawing/2014/main" id="{B25FAA6E-06C5-4E59-B6AA-142B8BE4A3A0}"/>
              </a:ext>
            </a:extLst>
          </p:cNvPr>
          <p:cNvSpPr>
            <a:spLocks noChangeArrowheads="1"/>
          </p:cNvSpPr>
          <p:nvPr/>
        </p:nvSpPr>
        <p:spPr bwMode="auto">
          <a:xfrm>
            <a:off x="4005263"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kumimoji="1" sz="32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folHlink"/>
              </a:buClr>
              <a:buSzPct val="70000"/>
              <a:buFont typeface="Wingdings" panose="05000000000000000000" pitchFamily="2" charset="2"/>
              <a:buChar char="n"/>
              <a:defRPr kumimoji="1" sz="28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tx2"/>
              </a:buClr>
              <a:buChar char="•"/>
              <a:defRPr kumimoji="1" sz="24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hlink"/>
              </a:buClr>
              <a:buChar char="•"/>
              <a:defRPr kumimoji="1" sz="2000">
                <a:solidFill>
                  <a:schemeClr val="tx1"/>
                </a:solidFill>
                <a:latin typeface="Verdana" panose="020B0604030504040204" pitchFamily="34" charset="0"/>
                <a:ea typeface="宋体" panose="02010600030101010101" pitchFamily="2" charset="-122"/>
              </a:defRPr>
            </a:lvl4pPr>
            <a:lvl5pPr marL="2057400" indent="-228600">
              <a:spcBef>
                <a:spcPct val="20000"/>
              </a:spcBef>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1"/>
              </a:buClr>
              <a:buSzPct val="85000"/>
              <a:buChar char="•"/>
              <a:defRPr kumimoji="1"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Tx/>
              <a:buFontTx/>
              <a:buNone/>
            </a:pPr>
            <a:endParaRPr kumimoji="0" lang="zh-CN" altLang="en-US" sz="18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animEffect transition="in" filter="box(out)">
                                      <p:cBhvr>
                                        <p:cTn id="7" dur="500"/>
                                        <p:tgtEl>
                                          <p:spTgt spid="3584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35843">
                                            <p:txEl>
                                              <p:pRg st="1" end="1"/>
                                            </p:txEl>
                                          </p:spTgt>
                                        </p:tgtEl>
                                        <p:attrNameLst>
                                          <p:attrName>style.visibility</p:attrName>
                                        </p:attrNameLst>
                                      </p:cBhvr>
                                      <p:to>
                                        <p:strVal val="visible"/>
                                      </p:to>
                                    </p:set>
                                    <p:animEffect transition="in" filter="box(out)">
                                      <p:cBhvr>
                                        <p:cTn id="12" dur="500"/>
                                        <p:tgtEl>
                                          <p:spTgt spid="3584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35843">
                                            <p:txEl>
                                              <p:pRg st="2" end="2"/>
                                            </p:txEl>
                                          </p:spTgt>
                                        </p:tgtEl>
                                        <p:attrNameLst>
                                          <p:attrName>style.visibility</p:attrName>
                                        </p:attrNameLst>
                                      </p:cBhvr>
                                      <p:to>
                                        <p:strVal val="visible"/>
                                      </p:to>
                                    </p:set>
                                    <p:animEffect transition="in" filter="box(out)">
                                      <p:cBhvr>
                                        <p:cTn id="17" dur="500"/>
                                        <p:tgtEl>
                                          <p:spTgt spid="3584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35843">
                                            <p:txEl>
                                              <p:pRg st="3" end="3"/>
                                            </p:txEl>
                                          </p:spTgt>
                                        </p:tgtEl>
                                        <p:attrNameLst>
                                          <p:attrName>style.visibility</p:attrName>
                                        </p:attrNameLst>
                                      </p:cBhvr>
                                      <p:to>
                                        <p:strVal val="visible"/>
                                      </p:to>
                                    </p:set>
                                    <p:animEffect transition="in" filter="box(out)">
                                      <p:cBhvr>
                                        <p:cTn id="22" dur="500"/>
                                        <p:tgtEl>
                                          <p:spTgt spid="3584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35843">
                                            <p:txEl>
                                              <p:pRg st="4" end="4"/>
                                            </p:txEl>
                                          </p:spTgt>
                                        </p:tgtEl>
                                        <p:attrNameLst>
                                          <p:attrName>style.visibility</p:attrName>
                                        </p:attrNameLst>
                                      </p:cBhvr>
                                      <p:to>
                                        <p:strVal val="visible"/>
                                      </p:to>
                                    </p:set>
                                    <p:animEffect transition="in" filter="box(out)">
                                      <p:cBhvr>
                                        <p:cTn id="27" dur="500"/>
                                        <p:tgtEl>
                                          <p:spTgt spid="3584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35843">
                                            <p:txEl>
                                              <p:pRg st="5" end="5"/>
                                            </p:txEl>
                                          </p:spTgt>
                                        </p:tgtEl>
                                        <p:attrNameLst>
                                          <p:attrName>style.visibility</p:attrName>
                                        </p:attrNameLst>
                                      </p:cBhvr>
                                      <p:to>
                                        <p:strVal val="visible"/>
                                      </p:to>
                                    </p:set>
                                    <p:animEffect transition="in" filter="box(out)">
                                      <p:cBhvr>
                                        <p:cTn id="32" dur="500"/>
                                        <p:tgtEl>
                                          <p:spTgt spid="358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build="p" bldLvl="5"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Box 1">
            <a:extLst>
              <a:ext uri="{FF2B5EF4-FFF2-40B4-BE49-F238E27FC236}">
                <a16:creationId xmlns:a16="http://schemas.microsoft.com/office/drawing/2014/main" id="{1E070305-93B2-48D3-8046-FF457F5A5B06}"/>
              </a:ext>
            </a:extLst>
          </p:cNvPr>
          <p:cNvSpPr txBox="1">
            <a:spLocks noChangeArrowheads="1"/>
          </p:cNvSpPr>
          <p:nvPr/>
        </p:nvSpPr>
        <p:spPr bwMode="auto">
          <a:xfrm>
            <a:off x="250825" y="188913"/>
            <a:ext cx="48545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b="1">
                <a:latin typeface="黑体" panose="02010609060101010101" pitchFamily="49" charset="-122"/>
                <a:ea typeface="黑体" panose="02010609060101010101" pitchFamily="49" charset="-122"/>
              </a:rPr>
              <a:t>5.1.1  </a:t>
            </a:r>
            <a:r>
              <a:rPr lang="zh-CN" altLang="en-US" b="1">
                <a:latin typeface="黑体" panose="02010609060101010101" pitchFamily="49" charset="-122"/>
                <a:ea typeface="黑体" panose="02010609060101010101" pitchFamily="49" charset="-122"/>
              </a:rPr>
              <a:t>电荷</a:t>
            </a:r>
          </a:p>
        </p:txBody>
      </p:sp>
      <p:pic>
        <p:nvPicPr>
          <p:cNvPr id="179203" name="Picture 4" descr="摩擦起电-1">
            <a:extLst>
              <a:ext uri="{FF2B5EF4-FFF2-40B4-BE49-F238E27FC236}">
                <a16:creationId xmlns:a16="http://schemas.microsoft.com/office/drawing/2014/main" id="{E0880D13-4E07-4C46-8DE8-EF32A380218C}"/>
              </a:ext>
            </a:extLst>
          </p:cNvPr>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5025" y="1628775"/>
            <a:ext cx="4054475" cy="30432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79204" name="Text Box 5">
            <a:extLst>
              <a:ext uri="{FF2B5EF4-FFF2-40B4-BE49-F238E27FC236}">
                <a16:creationId xmlns:a16="http://schemas.microsoft.com/office/drawing/2014/main" id="{1B842FCF-824C-44A5-9CAF-0B857A7ABA80}"/>
              </a:ext>
            </a:extLst>
          </p:cNvPr>
          <p:cNvSpPr txBox="1">
            <a:spLocks noChangeArrowheads="1"/>
          </p:cNvSpPr>
          <p:nvPr/>
        </p:nvSpPr>
        <p:spPr bwMode="auto">
          <a:xfrm>
            <a:off x="468313" y="1273175"/>
            <a:ext cx="40322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15000"/>
              </a:lnSpc>
              <a:spcBef>
                <a:spcPct val="50000"/>
              </a:spcBef>
              <a:buFont typeface="Arial" panose="020B0604020202020204" pitchFamily="34" charset="0"/>
              <a:buNone/>
            </a:pPr>
            <a:r>
              <a:rPr lang="en-US" altLang="zh-CN" sz="2800" b="1">
                <a:solidFill>
                  <a:schemeClr val="accent2"/>
                </a:solidFill>
                <a:latin typeface="Arial" panose="020B0604020202020204" pitchFamily="34" charset="0"/>
                <a:ea typeface="黑体" panose="02010609060101010101" pitchFamily="49" charset="-122"/>
              </a:rPr>
              <a:t>1</a:t>
            </a:r>
            <a:r>
              <a:rPr lang="zh-CN" altLang="en-US" sz="2800" b="1">
                <a:solidFill>
                  <a:schemeClr val="accent2"/>
                </a:solidFill>
                <a:latin typeface="Arial" panose="020B0604020202020204" pitchFamily="34" charset="0"/>
                <a:ea typeface="黑体" panose="02010609060101010101" pitchFamily="49" charset="-122"/>
              </a:rPr>
              <a:t>、带电现象：</a:t>
            </a:r>
            <a:endParaRPr lang="zh-CN" altLang="en-US" sz="2800" b="1">
              <a:latin typeface="Arial" panose="020B0604020202020204" pitchFamily="34" charset="0"/>
              <a:ea typeface="黑体" panose="02010609060101010101" pitchFamily="49" charset="-122"/>
            </a:endParaRPr>
          </a:p>
        </p:txBody>
      </p:sp>
      <p:sp>
        <p:nvSpPr>
          <p:cNvPr id="179205" name="Text Box 6">
            <a:extLst>
              <a:ext uri="{FF2B5EF4-FFF2-40B4-BE49-F238E27FC236}">
                <a16:creationId xmlns:a16="http://schemas.microsoft.com/office/drawing/2014/main" id="{24B01C43-8C41-4569-AAC6-61C4B8ED1CCC}"/>
              </a:ext>
            </a:extLst>
          </p:cNvPr>
          <p:cNvSpPr txBox="1">
            <a:spLocks noChangeArrowheads="1"/>
          </p:cNvSpPr>
          <p:nvPr/>
        </p:nvSpPr>
        <p:spPr bwMode="auto">
          <a:xfrm>
            <a:off x="468313" y="3359150"/>
            <a:ext cx="30241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en-US" altLang="zh-CN" sz="2800" b="1">
                <a:solidFill>
                  <a:schemeClr val="accent2"/>
                </a:solidFill>
                <a:latin typeface="Arial" panose="020B0604020202020204" pitchFamily="34" charset="0"/>
                <a:ea typeface="黑体" panose="02010609060101010101" pitchFamily="49" charset="-122"/>
              </a:rPr>
              <a:t>2</a:t>
            </a:r>
            <a:r>
              <a:rPr lang="zh-CN" altLang="en-US" sz="2800" b="1">
                <a:solidFill>
                  <a:schemeClr val="accent2"/>
                </a:solidFill>
                <a:latin typeface="Arial" panose="020B0604020202020204" pitchFamily="34" charset="0"/>
                <a:ea typeface="黑体" panose="02010609060101010101" pitchFamily="49" charset="-122"/>
              </a:rPr>
              <a:t>、两种电荷：</a:t>
            </a:r>
          </a:p>
        </p:txBody>
      </p:sp>
      <p:sp>
        <p:nvSpPr>
          <p:cNvPr id="179206" name="Text Box 6">
            <a:extLst>
              <a:ext uri="{FF2B5EF4-FFF2-40B4-BE49-F238E27FC236}">
                <a16:creationId xmlns:a16="http://schemas.microsoft.com/office/drawing/2014/main" id="{39D9CC69-0A4A-4951-A0DB-CCF6809BA5E2}"/>
              </a:ext>
            </a:extLst>
          </p:cNvPr>
          <p:cNvSpPr txBox="1">
            <a:spLocks noChangeArrowheads="1"/>
          </p:cNvSpPr>
          <p:nvPr/>
        </p:nvSpPr>
        <p:spPr bwMode="auto">
          <a:xfrm>
            <a:off x="539750" y="2060575"/>
            <a:ext cx="373856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a:latin typeface="Arial" panose="020B0604020202020204" pitchFamily="34" charset="0"/>
                <a:ea typeface="黑体" panose="02010609060101010101" pitchFamily="49" charset="-122"/>
              </a:rPr>
              <a:t>物体经摩擦后对轻微物</a:t>
            </a:r>
          </a:p>
          <a:p>
            <a:pPr eaLnBrk="1" hangingPunct="1">
              <a:spcBef>
                <a:spcPct val="0"/>
              </a:spcBef>
              <a:buFont typeface="Arial" panose="020B0604020202020204" pitchFamily="34" charset="0"/>
              <a:buNone/>
            </a:pPr>
            <a:r>
              <a:rPr lang="zh-CN" altLang="en-US" sz="2800">
                <a:latin typeface="Arial" panose="020B0604020202020204" pitchFamily="34" charset="0"/>
                <a:ea typeface="黑体" panose="02010609060101010101" pitchFamily="49" charset="-122"/>
              </a:rPr>
              <a:t>体有吸引作用的现象</a:t>
            </a:r>
            <a:r>
              <a:rPr lang="zh-CN" altLang="en-US" sz="2800" b="1">
                <a:latin typeface="Arial" panose="020B0604020202020204" pitchFamily="34" charset="0"/>
                <a:ea typeface="黑体" panose="02010609060101010101" pitchFamily="49" charset="-122"/>
              </a:rPr>
              <a:t>。</a:t>
            </a:r>
          </a:p>
        </p:txBody>
      </p:sp>
      <p:grpSp>
        <p:nvGrpSpPr>
          <p:cNvPr id="2" name="Group 7">
            <a:extLst>
              <a:ext uri="{FF2B5EF4-FFF2-40B4-BE49-F238E27FC236}">
                <a16:creationId xmlns:a16="http://schemas.microsoft.com/office/drawing/2014/main" id="{5407D8CE-A77C-46B7-B5F6-7B8D8D9171CB}"/>
              </a:ext>
            </a:extLst>
          </p:cNvPr>
          <p:cNvGrpSpPr>
            <a:grpSpLocks/>
          </p:cNvGrpSpPr>
          <p:nvPr/>
        </p:nvGrpSpPr>
        <p:grpSpPr bwMode="auto">
          <a:xfrm>
            <a:off x="396875" y="3863975"/>
            <a:ext cx="3959225" cy="1071563"/>
            <a:chOff x="0" y="0"/>
            <a:chExt cx="6234" cy="1688"/>
          </a:xfrm>
        </p:grpSpPr>
        <p:sp>
          <p:nvSpPr>
            <p:cNvPr id="79883" name="Text Box 7">
              <a:extLst>
                <a:ext uri="{FF2B5EF4-FFF2-40B4-BE49-F238E27FC236}">
                  <a16:creationId xmlns:a16="http://schemas.microsoft.com/office/drawing/2014/main" id="{669AA6B3-7EF8-44EF-9F96-8996125041DF}"/>
                </a:ext>
              </a:extLst>
            </p:cNvPr>
            <p:cNvSpPr txBox="1">
              <a:spLocks noChangeArrowheads="1"/>
            </p:cNvSpPr>
            <p:nvPr/>
          </p:nvSpPr>
          <p:spPr bwMode="auto">
            <a:xfrm>
              <a:off x="340" y="0"/>
              <a:ext cx="5895" cy="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15000"/>
                </a:lnSpc>
                <a:spcBef>
                  <a:spcPct val="50000"/>
                </a:spcBef>
                <a:buFont typeface="Arial" panose="020B0604020202020204" pitchFamily="34" charset="0"/>
                <a:buNone/>
              </a:pPr>
              <a:r>
                <a:rPr lang="zh-CN" altLang="en-US" sz="2800">
                  <a:latin typeface="黑体" panose="02010609060101010101" pitchFamily="49" charset="-122"/>
                  <a:ea typeface="黑体" panose="02010609060101010101" pitchFamily="49" charset="-122"/>
                </a:rPr>
                <a:t>硬橡胶棒与毛皮摩擦后所带的电荷为</a:t>
              </a:r>
              <a:r>
                <a:rPr lang="zh-CN" altLang="en-US" sz="2800">
                  <a:solidFill>
                    <a:schemeClr val="accent2"/>
                  </a:solidFill>
                  <a:latin typeface="黑体" panose="02010609060101010101" pitchFamily="49" charset="-122"/>
                  <a:ea typeface="黑体" panose="02010609060101010101" pitchFamily="49" charset="-122"/>
                </a:rPr>
                <a:t>负电荷。</a:t>
              </a:r>
              <a:r>
                <a:rPr lang="zh-CN" altLang="en-US" sz="2800" b="1">
                  <a:latin typeface="Arial" panose="020B0604020202020204" pitchFamily="34" charset="0"/>
                </a:rPr>
                <a:t> </a:t>
              </a:r>
            </a:p>
          </p:txBody>
        </p:sp>
        <p:sp>
          <p:nvSpPr>
            <p:cNvPr id="79884" name="Oval 9">
              <a:extLst>
                <a:ext uri="{FF2B5EF4-FFF2-40B4-BE49-F238E27FC236}">
                  <a16:creationId xmlns:a16="http://schemas.microsoft.com/office/drawing/2014/main" id="{0423CB01-8A22-4FD2-8DF3-E50833D7EF31}"/>
                </a:ext>
              </a:extLst>
            </p:cNvPr>
            <p:cNvSpPr>
              <a:spLocks noChangeArrowheads="1"/>
            </p:cNvSpPr>
            <p:nvPr/>
          </p:nvSpPr>
          <p:spPr bwMode="auto">
            <a:xfrm>
              <a:off x="0" y="450"/>
              <a:ext cx="225" cy="228"/>
            </a:xfrm>
            <a:prstGeom prst="ellipse">
              <a:avLst/>
            </a:prstGeom>
            <a:solidFill>
              <a:srgbClr val="FED90E"/>
            </a:solidFill>
            <a:ln w="9525">
              <a:solidFill>
                <a:schemeClr val="tx1"/>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grpSp>
      <p:grpSp>
        <p:nvGrpSpPr>
          <p:cNvPr id="3" name="Group 10">
            <a:extLst>
              <a:ext uri="{FF2B5EF4-FFF2-40B4-BE49-F238E27FC236}">
                <a16:creationId xmlns:a16="http://schemas.microsoft.com/office/drawing/2014/main" id="{369B7492-6E7A-47A5-A313-66AAFC0207C1}"/>
              </a:ext>
            </a:extLst>
          </p:cNvPr>
          <p:cNvGrpSpPr>
            <a:grpSpLocks/>
          </p:cNvGrpSpPr>
          <p:nvPr/>
        </p:nvGrpSpPr>
        <p:grpSpPr bwMode="auto">
          <a:xfrm>
            <a:off x="379413" y="5086350"/>
            <a:ext cx="8294687" cy="517525"/>
            <a:chOff x="0" y="0"/>
            <a:chExt cx="13062" cy="814"/>
          </a:xfrm>
        </p:grpSpPr>
        <p:sp>
          <p:nvSpPr>
            <p:cNvPr id="79881" name="Text Box 8">
              <a:extLst>
                <a:ext uri="{FF2B5EF4-FFF2-40B4-BE49-F238E27FC236}">
                  <a16:creationId xmlns:a16="http://schemas.microsoft.com/office/drawing/2014/main" id="{8C9AADAF-36D6-4C38-BA1C-674570C87074}"/>
                </a:ext>
              </a:extLst>
            </p:cNvPr>
            <p:cNvSpPr txBox="1">
              <a:spLocks noChangeArrowheads="1"/>
            </p:cNvSpPr>
            <p:nvPr/>
          </p:nvSpPr>
          <p:spPr bwMode="auto">
            <a:xfrm>
              <a:off x="252" y="0"/>
              <a:ext cx="12810" cy="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sz="2800" b="1">
                  <a:latin typeface="Arial" panose="020B0604020202020204" pitchFamily="34" charset="0"/>
                </a:rPr>
                <a:t>玻璃棒与丝绸摩擦后所带的电荷为</a:t>
              </a:r>
              <a:r>
                <a:rPr lang="zh-CN" altLang="en-US" sz="2800" b="1">
                  <a:solidFill>
                    <a:schemeClr val="accent2"/>
                  </a:solidFill>
                  <a:latin typeface="Arial" panose="020B0604020202020204" pitchFamily="34" charset="0"/>
                  <a:ea typeface="黑体" panose="02010609060101010101" pitchFamily="49" charset="-122"/>
                </a:rPr>
                <a:t>正电荷</a:t>
              </a:r>
              <a:r>
                <a:rPr lang="zh-CN" altLang="en-US" sz="2800" b="1">
                  <a:solidFill>
                    <a:schemeClr val="accent2"/>
                  </a:solidFill>
                  <a:latin typeface="Arial" panose="020B0604020202020204" pitchFamily="34" charset="0"/>
                </a:rPr>
                <a:t>。</a:t>
              </a:r>
              <a:r>
                <a:rPr lang="zh-CN" altLang="en-US" sz="2800" b="1">
                  <a:latin typeface="Arial" panose="020B0604020202020204" pitchFamily="34" charset="0"/>
                </a:rPr>
                <a:t> </a:t>
              </a:r>
            </a:p>
          </p:txBody>
        </p:sp>
        <p:sp>
          <p:nvSpPr>
            <p:cNvPr id="79882" name="Oval 12">
              <a:extLst>
                <a:ext uri="{FF2B5EF4-FFF2-40B4-BE49-F238E27FC236}">
                  <a16:creationId xmlns:a16="http://schemas.microsoft.com/office/drawing/2014/main" id="{EDBE668F-1C2B-4310-B138-B9B3CCEEC57D}"/>
                </a:ext>
              </a:extLst>
            </p:cNvPr>
            <p:cNvSpPr>
              <a:spLocks noChangeArrowheads="1"/>
            </p:cNvSpPr>
            <p:nvPr/>
          </p:nvSpPr>
          <p:spPr bwMode="auto">
            <a:xfrm>
              <a:off x="0" y="305"/>
              <a:ext cx="227" cy="230"/>
            </a:xfrm>
            <a:prstGeom prst="ellipse">
              <a:avLst/>
            </a:prstGeom>
            <a:solidFill>
              <a:srgbClr val="FED90E"/>
            </a:solidFill>
            <a:ln w="9525">
              <a:solidFill>
                <a:schemeClr val="tx1"/>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9204"/>
                                        </p:tgtEl>
                                        <p:attrNameLst>
                                          <p:attrName>style.visibility</p:attrName>
                                        </p:attrNameLst>
                                      </p:cBhvr>
                                      <p:to>
                                        <p:strVal val="visible"/>
                                      </p:to>
                                    </p:set>
                                    <p:animEffect transition="in" filter="blinds(horizontal)">
                                      <p:cBhvr>
                                        <p:cTn id="7" dur="500"/>
                                        <p:tgtEl>
                                          <p:spTgt spid="17920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9206"/>
                                        </p:tgtEl>
                                        <p:attrNameLst>
                                          <p:attrName>style.visibility</p:attrName>
                                        </p:attrNameLst>
                                      </p:cBhvr>
                                      <p:to>
                                        <p:strVal val="visible"/>
                                      </p:to>
                                    </p:set>
                                    <p:animEffect transition="in" filter="blinds(horizontal)">
                                      <p:cBhvr>
                                        <p:cTn id="12" dur="500"/>
                                        <p:tgtEl>
                                          <p:spTgt spid="17920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79203"/>
                                        </p:tgtEl>
                                        <p:attrNameLst>
                                          <p:attrName>style.visibility</p:attrName>
                                        </p:attrNameLst>
                                      </p:cBhvr>
                                      <p:to>
                                        <p:strVal val="visible"/>
                                      </p:to>
                                    </p:set>
                                    <p:animEffect transition="in" filter="fade">
                                      <p:cBhvr>
                                        <p:cTn id="17" dur="2000"/>
                                        <p:tgtEl>
                                          <p:spTgt spid="17920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79205">
                                            <p:txEl>
                                              <p:pRg st="0" end="0"/>
                                            </p:txEl>
                                          </p:spTgt>
                                        </p:tgtEl>
                                        <p:attrNameLst>
                                          <p:attrName>style.visibility</p:attrName>
                                        </p:attrNameLst>
                                      </p:cBhvr>
                                      <p:to>
                                        <p:strVal val="visible"/>
                                      </p:to>
                                    </p:set>
                                    <p:animEffect transition="in" filter="wipe(left)">
                                      <p:cBhvr>
                                        <p:cTn id="22" dur="500"/>
                                        <p:tgtEl>
                                          <p:spTgt spid="179205">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blinds(horizontal)">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04" grpId="0" autoUpdateAnimBg="0"/>
      <p:bldP spid="179206" grpId="0" bldLvl="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Box 2">
            <a:extLst>
              <a:ext uri="{FF2B5EF4-FFF2-40B4-BE49-F238E27FC236}">
                <a16:creationId xmlns:a16="http://schemas.microsoft.com/office/drawing/2014/main" id="{DFA014C2-F79A-4E4A-9E00-DF74DCD4F90C}"/>
              </a:ext>
            </a:extLst>
          </p:cNvPr>
          <p:cNvSpPr txBox="1">
            <a:spLocks noChangeArrowheads="1"/>
          </p:cNvSpPr>
          <p:nvPr/>
        </p:nvSpPr>
        <p:spPr bwMode="auto">
          <a:xfrm>
            <a:off x="277813" y="358775"/>
            <a:ext cx="38576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b="1">
                <a:latin typeface="黑体" panose="02010609060101010101" pitchFamily="49" charset="-122"/>
                <a:ea typeface="黑体" panose="02010609060101010101" pitchFamily="49" charset="-122"/>
              </a:rPr>
              <a:t>一、电荷的种类</a:t>
            </a:r>
          </a:p>
        </p:txBody>
      </p:sp>
      <p:pic>
        <p:nvPicPr>
          <p:cNvPr id="80899" name="TextBox 3">
            <a:extLst>
              <a:ext uri="{FF2B5EF4-FFF2-40B4-BE49-F238E27FC236}">
                <a16:creationId xmlns:a16="http://schemas.microsoft.com/office/drawing/2014/main" id="{554E0905-3BDA-4BCA-8736-012FBD15B593}"/>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985838"/>
            <a:ext cx="54737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0" name="TextBox 5">
            <a:extLst>
              <a:ext uri="{FF2B5EF4-FFF2-40B4-BE49-F238E27FC236}">
                <a16:creationId xmlns:a16="http://schemas.microsoft.com/office/drawing/2014/main" id="{4678FB17-7CB3-4A8C-B195-01E6A450C2A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1562100"/>
            <a:ext cx="484822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1" name="TextBox 6">
            <a:extLst>
              <a:ext uri="{FF2B5EF4-FFF2-40B4-BE49-F238E27FC236}">
                <a16:creationId xmlns:a16="http://schemas.microsoft.com/office/drawing/2014/main" id="{472CDA3B-1478-4B3E-8046-6DFDA11D58E1}"/>
              </a:ext>
            </a:extLst>
          </p:cNvPr>
          <p:cNvSpPr txBox="1">
            <a:spLocks noChangeArrowheads="1"/>
          </p:cNvSpPr>
          <p:nvPr/>
        </p:nvSpPr>
        <p:spPr bwMode="auto">
          <a:xfrm>
            <a:off x="277813" y="2359025"/>
            <a:ext cx="4214812"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b="1">
                <a:latin typeface="黑体" panose="02010609060101010101" pitchFamily="49" charset="-122"/>
                <a:ea typeface="黑体" panose="02010609060101010101" pitchFamily="49" charset="-122"/>
              </a:rPr>
              <a:t>二、电荷的量子化</a:t>
            </a:r>
          </a:p>
        </p:txBody>
      </p:sp>
      <p:sp>
        <p:nvSpPr>
          <p:cNvPr id="80902" name="TextBox 7">
            <a:extLst>
              <a:ext uri="{FF2B5EF4-FFF2-40B4-BE49-F238E27FC236}">
                <a16:creationId xmlns:a16="http://schemas.microsoft.com/office/drawing/2014/main" id="{ED82D3C8-DD24-4B25-B974-ACAF45E397A5}"/>
              </a:ext>
            </a:extLst>
          </p:cNvPr>
          <p:cNvSpPr txBox="1">
            <a:spLocks noChangeArrowheads="1"/>
          </p:cNvSpPr>
          <p:nvPr/>
        </p:nvSpPr>
        <p:spPr bwMode="auto">
          <a:xfrm>
            <a:off x="776288" y="3144838"/>
            <a:ext cx="8215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a:latin typeface="Times New Roman" panose="02020603050405020304" pitchFamily="18" charset="0"/>
                <a:ea typeface="华文中宋" panose="02010600040101010101" pitchFamily="2" charset="-122"/>
              </a:rPr>
              <a:t>在自然界中，电荷</a:t>
            </a:r>
            <a:r>
              <a:rPr lang="en-US" altLang="zh-CN" sz="2400" i="1">
                <a:solidFill>
                  <a:srgbClr val="FF0000"/>
                </a:solidFill>
                <a:latin typeface="Times New Roman" panose="02020603050405020304" pitchFamily="18" charset="0"/>
                <a:ea typeface="华文中宋" panose="02010600040101010101" pitchFamily="2" charset="-122"/>
              </a:rPr>
              <a:t>Q</a:t>
            </a:r>
            <a:r>
              <a:rPr lang="zh-CN" altLang="en-US" sz="2400">
                <a:latin typeface="Times New Roman" panose="02020603050405020304" pitchFamily="18" charset="0"/>
                <a:ea typeface="华文中宋" panose="02010600040101010101" pitchFamily="2" charset="-122"/>
              </a:rPr>
              <a:t>总是以一确定基本单元</a:t>
            </a:r>
            <a:r>
              <a:rPr lang="en-US" altLang="zh-CN" sz="2400" i="1">
                <a:solidFill>
                  <a:srgbClr val="FF0000"/>
                </a:solidFill>
                <a:latin typeface="Times New Roman" panose="02020603050405020304" pitchFamily="18" charset="0"/>
                <a:ea typeface="华文中宋" panose="02010600040101010101" pitchFamily="2" charset="-122"/>
              </a:rPr>
              <a:t>e</a:t>
            </a:r>
            <a:r>
              <a:rPr lang="zh-CN" altLang="en-US" sz="2400">
                <a:latin typeface="Times New Roman" panose="02020603050405020304" pitchFamily="18" charset="0"/>
                <a:ea typeface="华文中宋" panose="02010600040101010101" pitchFamily="2" charset="-122"/>
              </a:rPr>
              <a:t>的整数倍出现。</a:t>
            </a:r>
          </a:p>
        </p:txBody>
      </p:sp>
      <p:graphicFrame>
        <p:nvGraphicFramePr>
          <p:cNvPr id="80903" name="Object 7">
            <a:extLst>
              <a:ext uri="{FF2B5EF4-FFF2-40B4-BE49-F238E27FC236}">
                <a16:creationId xmlns:a16="http://schemas.microsoft.com/office/drawing/2014/main" id="{B69C4A22-745D-480E-BC00-52899B34D9FC}"/>
              </a:ext>
            </a:extLst>
          </p:cNvPr>
          <p:cNvGraphicFramePr>
            <a:graphicFrameLocks noChangeAspect="1"/>
          </p:cNvGraphicFramePr>
          <p:nvPr/>
        </p:nvGraphicFramePr>
        <p:xfrm>
          <a:off x="1697038" y="4270375"/>
          <a:ext cx="4243387" cy="587375"/>
        </p:xfrm>
        <a:graphic>
          <a:graphicData uri="http://schemas.openxmlformats.org/presentationml/2006/ole">
            <mc:AlternateContent xmlns:mc="http://schemas.openxmlformats.org/markup-compatibility/2006">
              <mc:Choice xmlns:v="urn:schemas-microsoft-com:vml" Requires="v">
                <p:oleObj r:id="rId4" imgW="1651717" imgH="228699" progId="Equation.DSMT4">
                  <p:embed/>
                </p:oleObj>
              </mc:Choice>
              <mc:Fallback>
                <p:oleObj r:id="rId4" imgW="1651717" imgH="228699" progId="Equation.DSMT4">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7038" y="4270375"/>
                        <a:ext cx="4243387"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0904" name="Object 8">
            <a:extLst>
              <a:ext uri="{FF2B5EF4-FFF2-40B4-BE49-F238E27FC236}">
                <a16:creationId xmlns:a16="http://schemas.microsoft.com/office/drawing/2014/main" id="{CADED099-7842-4394-80E3-DFD4E9CF5125}"/>
              </a:ext>
            </a:extLst>
          </p:cNvPr>
          <p:cNvGraphicFramePr>
            <a:graphicFrameLocks noChangeAspect="1"/>
          </p:cNvGraphicFramePr>
          <p:nvPr/>
        </p:nvGraphicFramePr>
        <p:xfrm>
          <a:off x="1703388" y="3641725"/>
          <a:ext cx="4741862" cy="590550"/>
        </p:xfrm>
        <a:graphic>
          <a:graphicData uri="http://schemas.openxmlformats.org/presentationml/2006/ole">
            <mc:AlternateContent xmlns:mc="http://schemas.openxmlformats.org/markup-compatibility/2006">
              <mc:Choice xmlns:v="urn:schemas-microsoft-com:vml" Requires="v">
                <p:oleObj r:id="rId6" imgW="1535367" imgH="215713" progId="Equation.DSMT4">
                  <p:embed/>
                </p:oleObj>
              </mc:Choice>
              <mc:Fallback>
                <p:oleObj r:id="rId6" imgW="1535367" imgH="215713" progId="Equation.DSMT4">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03388" y="3641725"/>
                        <a:ext cx="47418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0233" name="TextBox 2">
            <a:extLst>
              <a:ext uri="{FF2B5EF4-FFF2-40B4-BE49-F238E27FC236}">
                <a16:creationId xmlns:a16="http://schemas.microsoft.com/office/drawing/2014/main" id="{33DB62D7-3064-4389-B0BE-606D226BEB28}"/>
              </a:ext>
            </a:extLst>
          </p:cNvPr>
          <p:cNvSpPr txBox="1">
            <a:spLocks noChangeArrowheads="1"/>
          </p:cNvSpPr>
          <p:nvPr/>
        </p:nvSpPr>
        <p:spPr bwMode="auto">
          <a:xfrm>
            <a:off x="204788" y="4987925"/>
            <a:ext cx="8688387"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2400">
                <a:ea typeface="华文中宋" panose="02010600040101010101" pitchFamily="2" charset="-122"/>
              </a:rPr>
              <a:t>         </a:t>
            </a:r>
            <a:r>
              <a:rPr lang="zh-CN" altLang="en-US" sz="2400">
                <a:ea typeface="华文中宋" panose="02010600040101010101" pitchFamily="2" charset="-122"/>
              </a:rPr>
              <a:t>近代物理从理论上</a:t>
            </a:r>
            <a:r>
              <a:rPr lang="zh-CN" altLang="en-US" sz="2400">
                <a:solidFill>
                  <a:srgbClr val="FF0000"/>
                </a:solidFill>
                <a:ea typeface="华文中宋" panose="02010600040101010101" pitchFamily="2" charset="-122"/>
              </a:rPr>
              <a:t>预言</a:t>
            </a:r>
            <a:r>
              <a:rPr lang="zh-CN" altLang="en-US" sz="2400">
                <a:ea typeface="华文中宋" panose="02010600040101010101" pitchFamily="2" charset="-122"/>
              </a:rPr>
              <a:t>基本粒子由若干个</a:t>
            </a:r>
            <a:r>
              <a:rPr lang="zh-CN" altLang="en-US" sz="2400">
                <a:solidFill>
                  <a:srgbClr val="FF0000"/>
                </a:solidFill>
                <a:ea typeface="华文中宋" panose="02010600040101010101" pitchFamily="2" charset="-122"/>
              </a:rPr>
              <a:t>夸克</a:t>
            </a:r>
            <a:r>
              <a:rPr lang="zh-CN" altLang="en-US" sz="2400">
                <a:ea typeface="华文中宋" panose="02010600040101010101" pitchFamily="2" charset="-122"/>
              </a:rPr>
              <a:t>或</a:t>
            </a:r>
            <a:r>
              <a:rPr lang="zh-CN" altLang="en-US" sz="2400">
                <a:solidFill>
                  <a:srgbClr val="FF0000"/>
                </a:solidFill>
                <a:ea typeface="华文中宋" panose="02010600040101010101" pitchFamily="2" charset="-122"/>
              </a:rPr>
              <a:t>反夸克</a:t>
            </a:r>
            <a:r>
              <a:rPr lang="zh-CN" altLang="en-US" sz="2400">
                <a:ea typeface="华文中宋" panose="02010600040101010101" pitchFamily="2" charset="-122"/>
              </a:rPr>
              <a:t>组成，每一个夸克或反夸克可能带有</a:t>
            </a:r>
            <a:r>
              <a:rPr lang="zh-CN" altLang="en-US" sz="2400">
                <a:solidFill>
                  <a:srgbClr val="FF0000"/>
                </a:solidFill>
                <a:ea typeface="华文中宋" panose="02010600040101010101" pitchFamily="2" charset="-122"/>
                <a:sym typeface="Symbol" panose="05050102010706020507" pitchFamily="18" charset="2"/>
              </a:rPr>
              <a:t></a:t>
            </a:r>
            <a:r>
              <a:rPr lang="zh-CN" altLang="en-US" sz="2400">
                <a:solidFill>
                  <a:srgbClr val="FF0000"/>
                </a:solidFill>
                <a:latin typeface="Times New Roman" panose="02020603050405020304" pitchFamily="18" charset="0"/>
                <a:ea typeface="华文中宋" panose="02010600040101010101" pitchFamily="2" charset="-122"/>
                <a:sym typeface="Symbol" panose="05050102010706020507" pitchFamily="18" charset="2"/>
              </a:rPr>
              <a:t>⅓</a:t>
            </a:r>
            <a:r>
              <a:rPr lang="zh-CN" altLang="en-US" sz="2400">
                <a:latin typeface="Times New Roman" panose="02020603050405020304" pitchFamily="18" charset="0"/>
                <a:ea typeface="华文中宋" panose="02010600040101010101" pitchFamily="2" charset="-122"/>
                <a:sym typeface="Symbol" panose="05050102010706020507" pitchFamily="18" charset="2"/>
              </a:rPr>
              <a:t> </a:t>
            </a:r>
            <a:r>
              <a:rPr lang="en-US" altLang="zh-CN" sz="2400" b="1">
                <a:solidFill>
                  <a:srgbClr val="FF0000"/>
                </a:solidFill>
                <a:latin typeface="Times New Roman" panose="02020603050405020304" pitchFamily="18" charset="0"/>
                <a:ea typeface="华文中宋" panose="02010600040101010101" pitchFamily="2" charset="-122"/>
                <a:sym typeface="Symbol" panose="05050102010706020507" pitchFamily="18" charset="2"/>
              </a:rPr>
              <a:t>e</a:t>
            </a:r>
            <a:r>
              <a:rPr lang="zh-CN" altLang="en-US" sz="2400">
                <a:latin typeface="Times New Roman" panose="02020603050405020304" pitchFamily="18" charset="0"/>
                <a:ea typeface="华文中宋" panose="02010600040101010101" pitchFamily="2" charset="-122"/>
                <a:sym typeface="Symbol" panose="05050102010706020507" pitchFamily="18" charset="2"/>
              </a:rPr>
              <a:t>或</a:t>
            </a:r>
            <a:r>
              <a:rPr lang="zh-CN" altLang="en-US" sz="2400">
                <a:solidFill>
                  <a:srgbClr val="FF0000"/>
                </a:solidFill>
                <a:ea typeface="华文中宋" panose="02010600040101010101" pitchFamily="2" charset="-122"/>
                <a:sym typeface="Symbol" panose="05050102010706020507" pitchFamily="18" charset="2"/>
              </a:rPr>
              <a:t> </a:t>
            </a:r>
            <a:r>
              <a:rPr lang="zh-CN" altLang="en-US" sz="2400">
                <a:solidFill>
                  <a:srgbClr val="FF0000"/>
                </a:solidFill>
                <a:latin typeface="Times New Roman" panose="02020603050405020304" pitchFamily="18" charset="0"/>
                <a:ea typeface="华文中宋" panose="02010600040101010101" pitchFamily="2" charset="-122"/>
                <a:sym typeface="Symbol" panose="05050102010706020507" pitchFamily="18" charset="2"/>
              </a:rPr>
              <a:t>⅔</a:t>
            </a:r>
            <a:r>
              <a:rPr lang="zh-CN" altLang="en-US" sz="2400">
                <a:latin typeface="Times New Roman" panose="02020603050405020304" pitchFamily="18" charset="0"/>
                <a:ea typeface="华文中宋" panose="02010600040101010101" pitchFamily="2" charset="-122"/>
                <a:sym typeface="Symbol" panose="05050102010706020507" pitchFamily="18" charset="2"/>
              </a:rPr>
              <a:t> </a:t>
            </a:r>
            <a:r>
              <a:rPr lang="en-US" altLang="zh-CN" sz="2400" b="1">
                <a:solidFill>
                  <a:srgbClr val="FF0000"/>
                </a:solidFill>
                <a:latin typeface="Times New Roman" panose="02020603050405020304" pitchFamily="18" charset="0"/>
                <a:ea typeface="华文中宋" panose="02010600040101010101" pitchFamily="2" charset="-122"/>
                <a:sym typeface="Symbol" panose="05050102010706020507" pitchFamily="18" charset="2"/>
              </a:rPr>
              <a:t>e</a:t>
            </a:r>
            <a:r>
              <a:rPr lang="zh-CN" altLang="en-US" sz="2400">
                <a:ea typeface="华文中宋" panose="02010600040101010101" pitchFamily="2" charset="-122"/>
              </a:rPr>
              <a:t>的电量，然而至今单独存在的夸克尚未在实验中发现。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80233"/>
                                        </p:tgtEl>
                                        <p:attrNameLst>
                                          <p:attrName>style.visibility</p:attrName>
                                        </p:attrNameLst>
                                      </p:cBhvr>
                                      <p:to>
                                        <p:strVal val="visible"/>
                                      </p:to>
                                    </p:set>
                                    <p:animEffect transition="in" filter="wipe(up)">
                                      <p:cBhvr>
                                        <p:cTn id="7" dur="500"/>
                                        <p:tgtEl>
                                          <p:spTgt spid="180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33"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Box 1">
            <a:extLst>
              <a:ext uri="{FF2B5EF4-FFF2-40B4-BE49-F238E27FC236}">
                <a16:creationId xmlns:a16="http://schemas.microsoft.com/office/drawing/2014/main" id="{C3E97228-A883-468E-9BCE-6466B08F2214}"/>
              </a:ext>
            </a:extLst>
          </p:cNvPr>
          <p:cNvSpPr txBox="1">
            <a:spLocks noChangeArrowheads="1"/>
          </p:cNvSpPr>
          <p:nvPr/>
        </p:nvSpPr>
        <p:spPr bwMode="auto">
          <a:xfrm>
            <a:off x="142875" y="214313"/>
            <a:ext cx="4357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b="1">
                <a:latin typeface="黑体" panose="02010609060101010101" pitchFamily="49" charset="-122"/>
                <a:ea typeface="黑体" panose="02010609060101010101" pitchFamily="49" charset="-122"/>
              </a:rPr>
              <a:t>三、电荷守恒定律</a:t>
            </a:r>
          </a:p>
        </p:txBody>
      </p:sp>
      <p:sp>
        <p:nvSpPr>
          <p:cNvPr id="181251" name="Rectangle 4">
            <a:extLst>
              <a:ext uri="{FF2B5EF4-FFF2-40B4-BE49-F238E27FC236}">
                <a16:creationId xmlns:a16="http://schemas.microsoft.com/office/drawing/2014/main" id="{D9413ACC-72CA-4C5A-81A8-7D816723FC21}"/>
              </a:ext>
            </a:extLst>
          </p:cNvPr>
          <p:cNvSpPr>
            <a:spLocks noChangeArrowheads="1"/>
          </p:cNvSpPr>
          <p:nvPr/>
        </p:nvSpPr>
        <p:spPr bwMode="auto">
          <a:xfrm>
            <a:off x="1000125" y="928688"/>
            <a:ext cx="7358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sz="2400" b="1">
                <a:solidFill>
                  <a:srgbClr val="000000"/>
                </a:solidFill>
                <a:latin typeface="宋体" panose="02010600030101010101" pitchFamily="2" charset="-122"/>
                <a:ea typeface="华文中宋" panose="02010600040101010101" pitchFamily="2" charset="-122"/>
              </a:rPr>
              <a:t>在</a:t>
            </a:r>
            <a:r>
              <a:rPr lang="zh-CN" altLang="en-US" sz="2400" b="1">
                <a:solidFill>
                  <a:srgbClr val="CC0000"/>
                </a:solidFill>
                <a:latin typeface="宋体" panose="02010600030101010101" pitchFamily="2" charset="-122"/>
                <a:ea typeface="华文中宋" panose="02010600040101010101" pitchFamily="2" charset="-122"/>
              </a:rPr>
              <a:t>孤立</a:t>
            </a:r>
            <a:r>
              <a:rPr lang="zh-CN" altLang="en-US" sz="2400" b="1">
                <a:solidFill>
                  <a:srgbClr val="000000"/>
                </a:solidFill>
                <a:latin typeface="宋体" panose="02010600030101010101" pitchFamily="2" charset="-122"/>
                <a:ea typeface="华文中宋" panose="02010600040101010101" pitchFamily="2" charset="-122"/>
              </a:rPr>
              <a:t>系统中</a:t>
            </a:r>
            <a:r>
              <a:rPr lang="en-US" altLang="zh-CN" sz="2400" b="1">
                <a:solidFill>
                  <a:srgbClr val="000000"/>
                </a:solidFill>
                <a:latin typeface="宋体" panose="02010600030101010101" pitchFamily="2" charset="-122"/>
                <a:ea typeface="华文中宋" panose="02010600040101010101" pitchFamily="2" charset="-122"/>
              </a:rPr>
              <a:t>,</a:t>
            </a:r>
            <a:r>
              <a:rPr lang="zh-CN" altLang="en-US" sz="2400" b="1">
                <a:solidFill>
                  <a:srgbClr val="000000"/>
                </a:solidFill>
                <a:latin typeface="宋体" panose="02010600030101010101" pitchFamily="2" charset="-122"/>
                <a:ea typeface="华文中宋" panose="02010600040101010101" pitchFamily="2" charset="-122"/>
              </a:rPr>
              <a:t>电荷的代数和保持不变。</a:t>
            </a:r>
            <a:endParaRPr lang="en-US" altLang="zh-CN" sz="2400" b="1">
              <a:solidFill>
                <a:srgbClr val="000000"/>
              </a:solidFill>
              <a:latin typeface="宋体" panose="02010600030101010101" pitchFamily="2" charset="-122"/>
              <a:ea typeface="华文中宋" panose="02010600040101010101" pitchFamily="2" charset="-122"/>
            </a:endParaRPr>
          </a:p>
        </p:txBody>
      </p:sp>
      <p:sp>
        <p:nvSpPr>
          <p:cNvPr id="181252" name="Text Box 9">
            <a:extLst>
              <a:ext uri="{FF2B5EF4-FFF2-40B4-BE49-F238E27FC236}">
                <a16:creationId xmlns:a16="http://schemas.microsoft.com/office/drawing/2014/main" id="{D57D3846-BC9D-4D90-8D15-258820C3B5BD}"/>
              </a:ext>
            </a:extLst>
          </p:cNvPr>
          <p:cNvSpPr txBox="1">
            <a:spLocks noChangeArrowheads="1"/>
          </p:cNvSpPr>
          <p:nvPr/>
        </p:nvSpPr>
        <p:spPr bwMode="auto">
          <a:xfrm>
            <a:off x="1436688" y="1558925"/>
            <a:ext cx="624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sz="2400" b="1">
                <a:solidFill>
                  <a:srgbClr val="0000CC"/>
                </a:solidFill>
                <a:ea typeface="华文中宋" panose="02010600040101010101" pitchFamily="2" charset="-122"/>
              </a:rPr>
              <a:t>（自然界的基本守恒定律之一）</a:t>
            </a:r>
          </a:p>
        </p:txBody>
      </p:sp>
      <p:pic>
        <p:nvPicPr>
          <p:cNvPr id="181253" name="TextBox 5">
            <a:extLst>
              <a:ext uri="{FF2B5EF4-FFF2-40B4-BE49-F238E27FC236}">
                <a16:creationId xmlns:a16="http://schemas.microsoft.com/office/drawing/2014/main" id="{81B18E3B-3733-44CE-AC12-E3125E38729E}"/>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38" y="2074863"/>
            <a:ext cx="6437312"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254" name="Picture 43">
            <a:extLst>
              <a:ext uri="{FF2B5EF4-FFF2-40B4-BE49-F238E27FC236}">
                <a16:creationId xmlns:a16="http://schemas.microsoft.com/office/drawing/2014/main" id="{BB56ED90-D34F-417D-80BE-1ACB047A27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2928938"/>
            <a:ext cx="2876550"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255" name="TextBox 7">
            <a:extLst>
              <a:ext uri="{FF2B5EF4-FFF2-40B4-BE49-F238E27FC236}">
                <a16:creationId xmlns:a16="http://schemas.microsoft.com/office/drawing/2014/main" id="{F197D289-6310-4207-A415-2A2492B9FE7E}"/>
              </a:ext>
            </a:extLst>
          </p:cNvPr>
          <p:cNvSpPr txBox="1">
            <a:spLocks noChangeArrowheads="1"/>
          </p:cNvSpPr>
          <p:nvPr/>
        </p:nvSpPr>
        <p:spPr bwMode="auto">
          <a:xfrm>
            <a:off x="3500438" y="3500438"/>
            <a:ext cx="4572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b="1">
                <a:latin typeface="华文中宋" panose="02010600040101010101" pitchFamily="2" charset="-122"/>
                <a:ea typeface="华文中宋" panose="02010600040101010101" pitchFamily="2" charset="-122"/>
              </a:rPr>
              <a:t>正、负电子对的湮灭与产生</a:t>
            </a:r>
          </a:p>
        </p:txBody>
      </p:sp>
      <p:sp>
        <p:nvSpPr>
          <p:cNvPr id="181256" name="TextBox 8">
            <a:extLst>
              <a:ext uri="{FF2B5EF4-FFF2-40B4-BE49-F238E27FC236}">
                <a16:creationId xmlns:a16="http://schemas.microsoft.com/office/drawing/2014/main" id="{2C12B0AE-2E2B-4869-8863-5D0ADFF42CC5}"/>
              </a:ext>
            </a:extLst>
          </p:cNvPr>
          <p:cNvSpPr txBox="1">
            <a:spLocks noChangeArrowheads="1"/>
          </p:cNvSpPr>
          <p:nvPr/>
        </p:nvSpPr>
        <p:spPr bwMode="auto">
          <a:xfrm>
            <a:off x="142875" y="4783138"/>
            <a:ext cx="59293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b="1">
                <a:latin typeface="黑体" panose="02010609060101010101" pitchFamily="49" charset="-122"/>
                <a:ea typeface="黑体" panose="02010609060101010101" pitchFamily="49" charset="-122"/>
              </a:rPr>
              <a:t>四、电荷量的相对论不变性</a:t>
            </a:r>
          </a:p>
        </p:txBody>
      </p:sp>
      <p:pic>
        <p:nvPicPr>
          <p:cNvPr id="181257" name="TextBox 9">
            <a:extLst>
              <a:ext uri="{FF2B5EF4-FFF2-40B4-BE49-F238E27FC236}">
                <a16:creationId xmlns:a16="http://schemas.microsoft.com/office/drawing/2014/main" id="{8DAF8786-E32B-48F8-8220-2799D9DD1F20}"/>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8575" y="5475288"/>
            <a:ext cx="6513513"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81251"/>
                                        </p:tgtEl>
                                        <p:attrNameLst>
                                          <p:attrName>style.visibility</p:attrName>
                                        </p:attrNameLst>
                                      </p:cBhvr>
                                      <p:to>
                                        <p:strVal val="visible"/>
                                      </p:to>
                                    </p:set>
                                    <p:animEffect transition="in" filter="blinds(vertical)">
                                      <p:cBhvr>
                                        <p:cTn id="7" dur="500"/>
                                        <p:tgtEl>
                                          <p:spTgt spid="1812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181252"/>
                                        </p:tgtEl>
                                        <p:attrNameLst>
                                          <p:attrName>style.visibility</p:attrName>
                                        </p:attrNameLst>
                                      </p:cBhvr>
                                      <p:to>
                                        <p:strVal val="visible"/>
                                      </p:to>
                                    </p:set>
                                    <p:animEffect transition="in" filter="blinds(vertical)">
                                      <p:cBhvr>
                                        <p:cTn id="12" dur="500"/>
                                        <p:tgtEl>
                                          <p:spTgt spid="18125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81253"/>
                                        </p:tgtEl>
                                        <p:attrNameLst>
                                          <p:attrName>style.visibility</p:attrName>
                                        </p:attrNameLst>
                                      </p:cBhvr>
                                      <p:to>
                                        <p:strVal val="visible"/>
                                      </p:to>
                                    </p:set>
                                    <p:animEffect transition="in" filter="blinds(horizontal)">
                                      <p:cBhvr>
                                        <p:cTn id="17" dur="500"/>
                                        <p:tgtEl>
                                          <p:spTgt spid="18125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1255"/>
                                        </p:tgtEl>
                                        <p:attrNameLst>
                                          <p:attrName>style.visibility</p:attrName>
                                        </p:attrNameLst>
                                      </p:cBhvr>
                                      <p:to>
                                        <p:strVal val="visible"/>
                                      </p:to>
                                    </p:set>
                                    <p:animEffect transition="in" filter="blinds(horizontal)">
                                      <p:cBhvr>
                                        <p:cTn id="22" dur="500"/>
                                        <p:tgtEl>
                                          <p:spTgt spid="181255"/>
                                        </p:tgtEl>
                                      </p:cBhvr>
                                    </p:animEffect>
                                  </p:childTnLst>
                                </p:cTn>
                              </p:par>
                              <p:par>
                                <p:cTn id="23" presetID="3" presetClass="entr" presetSubtype="10" fill="hold" nodeType="withEffect">
                                  <p:stCondLst>
                                    <p:cond delay="0"/>
                                  </p:stCondLst>
                                  <p:childTnLst>
                                    <p:set>
                                      <p:cBhvr>
                                        <p:cTn id="24" dur="1" fill="hold">
                                          <p:stCondLst>
                                            <p:cond delay="0"/>
                                          </p:stCondLst>
                                        </p:cTn>
                                        <p:tgtEl>
                                          <p:spTgt spid="181254"/>
                                        </p:tgtEl>
                                        <p:attrNameLst>
                                          <p:attrName>style.visibility</p:attrName>
                                        </p:attrNameLst>
                                      </p:cBhvr>
                                      <p:to>
                                        <p:strVal val="visible"/>
                                      </p:to>
                                    </p:set>
                                    <p:animEffect transition="in" filter="blinds(horizontal)">
                                      <p:cBhvr>
                                        <p:cTn id="25" dur="500"/>
                                        <p:tgtEl>
                                          <p:spTgt spid="181254"/>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81256"/>
                                        </p:tgtEl>
                                        <p:attrNameLst>
                                          <p:attrName>style.visibility</p:attrName>
                                        </p:attrNameLst>
                                      </p:cBhvr>
                                      <p:to>
                                        <p:strVal val="visible"/>
                                      </p:to>
                                    </p:set>
                                    <p:animEffect transition="in" filter="blinds(horizontal)">
                                      <p:cBhvr>
                                        <p:cTn id="30" dur="500"/>
                                        <p:tgtEl>
                                          <p:spTgt spid="181256"/>
                                        </p:tgtEl>
                                      </p:cBhvr>
                                    </p:animEffect>
                                  </p:childTnLst>
                                </p:cTn>
                              </p:par>
                              <p:par>
                                <p:cTn id="31" presetID="3" presetClass="entr" presetSubtype="10" fill="hold" nodeType="withEffect">
                                  <p:stCondLst>
                                    <p:cond delay="0"/>
                                  </p:stCondLst>
                                  <p:childTnLst>
                                    <p:set>
                                      <p:cBhvr>
                                        <p:cTn id="32" dur="1" fill="hold">
                                          <p:stCondLst>
                                            <p:cond delay="0"/>
                                          </p:stCondLst>
                                        </p:cTn>
                                        <p:tgtEl>
                                          <p:spTgt spid="181257"/>
                                        </p:tgtEl>
                                        <p:attrNameLst>
                                          <p:attrName>style.visibility</p:attrName>
                                        </p:attrNameLst>
                                      </p:cBhvr>
                                      <p:to>
                                        <p:strVal val="visible"/>
                                      </p:to>
                                    </p:set>
                                    <p:animEffect transition="in" filter="blinds(horizontal)">
                                      <p:cBhvr>
                                        <p:cTn id="33" dur="500"/>
                                        <p:tgtEl>
                                          <p:spTgt spid="181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1" grpId="0" autoUpdateAnimBg="0"/>
      <p:bldP spid="181252" grpId="0" autoUpdateAnimBg="0"/>
      <p:bldP spid="181255" grpId="0" bldLvl="0" autoUpdateAnimBg="0"/>
      <p:bldP spid="181256" grpId="0" bldLvl="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274" name="Picture 2">
            <a:extLst>
              <a:ext uri="{FF2B5EF4-FFF2-40B4-BE49-F238E27FC236}">
                <a16:creationId xmlns:a16="http://schemas.microsoft.com/office/drawing/2014/main" id="{BCB96BB6-1C6F-4FD1-88D7-D2E03B14C514}"/>
              </a:ext>
            </a:extLst>
          </p:cNvPr>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7705725" y="3571875"/>
            <a:ext cx="1438275" cy="1316038"/>
          </a:xfrm>
          <a:ln w="25400" cap="flat">
            <a:solidFill>
              <a:srgbClr val="339966"/>
            </a:solidFill>
            <a:miter lim="800000"/>
            <a:headEnd/>
            <a:tailEnd/>
          </a:ln>
        </p:spPr>
      </p:pic>
      <p:sp>
        <p:nvSpPr>
          <p:cNvPr id="182275" name="Text Box 3">
            <a:extLst>
              <a:ext uri="{FF2B5EF4-FFF2-40B4-BE49-F238E27FC236}">
                <a16:creationId xmlns:a16="http://schemas.microsoft.com/office/drawing/2014/main" id="{1FD4707B-97AD-4497-A3A6-DD0065E3C49A}"/>
              </a:ext>
            </a:extLst>
          </p:cNvPr>
          <p:cNvSpPr txBox="1">
            <a:spLocks noChangeArrowheads="1"/>
          </p:cNvSpPr>
          <p:nvPr/>
        </p:nvSpPr>
        <p:spPr bwMode="auto">
          <a:xfrm>
            <a:off x="5940425" y="5011738"/>
            <a:ext cx="3024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50000"/>
              </a:spcBef>
              <a:buFont typeface="Arial" panose="020B0604020202020204" pitchFamily="34" charset="0"/>
              <a:buNone/>
            </a:pPr>
            <a:r>
              <a:rPr lang="zh-CN" altLang="en-US" sz="2400" b="1">
                <a:solidFill>
                  <a:srgbClr val="A50021"/>
                </a:solidFill>
                <a:latin typeface="Arial" panose="020B0604020202020204" pitchFamily="34" charset="0"/>
              </a:rPr>
              <a:t>库仑扭秤实验</a:t>
            </a:r>
          </a:p>
        </p:txBody>
      </p:sp>
      <p:sp>
        <p:nvSpPr>
          <p:cNvPr id="182276" name="Text Box 4">
            <a:extLst>
              <a:ext uri="{FF2B5EF4-FFF2-40B4-BE49-F238E27FC236}">
                <a16:creationId xmlns:a16="http://schemas.microsoft.com/office/drawing/2014/main" id="{DCAED01C-889B-4EBF-ADA8-673D1963F9F6}"/>
              </a:ext>
            </a:extLst>
          </p:cNvPr>
          <p:cNvSpPr txBox="1">
            <a:spLocks noChangeArrowheads="1"/>
          </p:cNvSpPr>
          <p:nvPr/>
        </p:nvSpPr>
        <p:spPr bwMode="auto">
          <a:xfrm>
            <a:off x="255588" y="2492375"/>
            <a:ext cx="53975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a:latin typeface="Arial" panose="020B0604020202020204" pitchFamily="34" charset="0"/>
              </a:rPr>
              <a:t>        1785</a:t>
            </a:r>
            <a:r>
              <a:rPr lang="zh-CN" altLang="en-US" sz="2400" b="1">
                <a:latin typeface="Arial" panose="020B0604020202020204" pitchFamily="34" charset="0"/>
              </a:rPr>
              <a:t>年</a:t>
            </a:r>
            <a:r>
              <a:rPr lang="en-US" altLang="zh-CN" sz="2400" b="1">
                <a:latin typeface="Arial" panose="020B0604020202020204" pitchFamily="34" charset="0"/>
              </a:rPr>
              <a:t>,</a:t>
            </a:r>
            <a:r>
              <a:rPr lang="zh-CN" altLang="en-US" sz="2400" b="1">
                <a:latin typeface="Arial" panose="020B0604020202020204" pitchFamily="34" charset="0"/>
              </a:rPr>
              <a:t>法国物理学家库仑利用库仑扭秤研究了静止的两个点电荷之间的作用力，得出了著名的</a:t>
            </a:r>
            <a:r>
              <a:rPr lang="zh-CN" altLang="en-US" sz="2400" b="1">
                <a:solidFill>
                  <a:srgbClr val="0000CC"/>
                </a:solidFill>
                <a:latin typeface="Arial" panose="020B0604020202020204" pitchFamily="34" charset="0"/>
              </a:rPr>
              <a:t>库仑定律</a:t>
            </a:r>
            <a:r>
              <a:rPr lang="zh-CN" altLang="en-US" sz="2400" b="1">
                <a:latin typeface="Arial" panose="020B0604020202020204" pitchFamily="34" charset="0"/>
              </a:rPr>
              <a:t>。</a:t>
            </a:r>
          </a:p>
        </p:txBody>
      </p:sp>
      <p:sp>
        <p:nvSpPr>
          <p:cNvPr id="182277" name="Text Box 9">
            <a:extLst>
              <a:ext uri="{FF2B5EF4-FFF2-40B4-BE49-F238E27FC236}">
                <a16:creationId xmlns:a16="http://schemas.microsoft.com/office/drawing/2014/main" id="{95F6D6C9-0894-4459-8ED6-D815F19EEC4A}"/>
              </a:ext>
            </a:extLst>
          </p:cNvPr>
          <p:cNvSpPr txBox="1">
            <a:spLocks noChangeArrowheads="1"/>
          </p:cNvSpPr>
          <p:nvPr/>
        </p:nvSpPr>
        <p:spPr bwMode="auto">
          <a:xfrm>
            <a:off x="969963" y="5661025"/>
            <a:ext cx="7202487"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50000"/>
              </a:spcBef>
              <a:buFont typeface="Arial" panose="020B0604020202020204" pitchFamily="34" charset="0"/>
              <a:buNone/>
            </a:pPr>
            <a:r>
              <a:rPr lang="en-US" altLang="zh-CN" sz="2400" b="1">
                <a:solidFill>
                  <a:srgbClr val="000066"/>
                </a:solidFill>
                <a:latin typeface="Arial" panose="020B0604020202020204" pitchFamily="34" charset="0"/>
              </a:rPr>
              <a:t>Q</a:t>
            </a:r>
            <a:r>
              <a:rPr lang="en-US" altLang="zh-CN" sz="2400" b="1" baseline="-25000">
                <a:solidFill>
                  <a:srgbClr val="000066"/>
                </a:solidFill>
                <a:latin typeface="Arial" panose="020B0604020202020204" pitchFamily="34" charset="0"/>
              </a:rPr>
              <a:t>1</a:t>
            </a:r>
            <a:r>
              <a:rPr lang="en-US" altLang="zh-CN" sz="2400" b="1">
                <a:solidFill>
                  <a:srgbClr val="000066"/>
                </a:solidFill>
                <a:latin typeface="Arial" panose="020B0604020202020204" pitchFamily="34" charset="0"/>
              </a:rPr>
              <a:t>Q</a:t>
            </a:r>
            <a:r>
              <a:rPr lang="en-US" altLang="zh-CN" sz="2400" b="1" baseline="-25000">
                <a:solidFill>
                  <a:srgbClr val="000066"/>
                </a:solidFill>
                <a:latin typeface="Arial" panose="020B0604020202020204" pitchFamily="34" charset="0"/>
              </a:rPr>
              <a:t>2</a:t>
            </a:r>
            <a:r>
              <a:rPr lang="zh-CN" altLang="en-US" sz="2400" b="1">
                <a:solidFill>
                  <a:srgbClr val="000066"/>
                </a:solidFill>
                <a:latin typeface="Arial" panose="020B0604020202020204" pitchFamily="34" charset="0"/>
              </a:rPr>
              <a:t>为异号电荷时是无法正确测出它们间的引力</a:t>
            </a:r>
          </a:p>
        </p:txBody>
      </p:sp>
      <p:sp>
        <p:nvSpPr>
          <p:cNvPr id="182278" name="Text Box 10">
            <a:extLst>
              <a:ext uri="{FF2B5EF4-FFF2-40B4-BE49-F238E27FC236}">
                <a16:creationId xmlns:a16="http://schemas.microsoft.com/office/drawing/2014/main" id="{5146AEB5-08B2-48C9-9F7E-3A95FEE00DEC}"/>
              </a:ext>
            </a:extLst>
          </p:cNvPr>
          <p:cNvSpPr txBox="1">
            <a:spLocks noChangeArrowheads="1"/>
          </p:cNvSpPr>
          <p:nvPr/>
        </p:nvSpPr>
        <p:spPr bwMode="auto">
          <a:xfrm>
            <a:off x="323850" y="1698625"/>
            <a:ext cx="4030663"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50000"/>
              </a:spcBef>
              <a:buFont typeface="Arial" panose="020B0604020202020204" pitchFamily="34" charset="0"/>
              <a:buNone/>
            </a:pPr>
            <a:r>
              <a:rPr lang="en-US" altLang="zh-CN" sz="2800" b="1">
                <a:solidFill>
                  <a:srgbClr val="FF0000"/>
                </a:solidFill>
                <a:latin typeface="仿宋" panose="02010609060101010101" pitchFamily="49" charset="-122"/>
                <a:ea typeface="仿宋" panose="02010609060101010101" pitchFamily="49" charset="-122"/>
              </a:rPr>
              <a:t>1.</a:t>
            </a:r>
            <a:r>
              <a:rPr lang="zh-CN" altLang="en-US" sz="2800" b="1">
                <a:solidFill>
                  <a:srgbClr val="FF0000"/>
                </a:solidFill>
                <a:latin typeface="仿宋" panose="02010609060101010101" pitchFamily="49" charset="-122"/>
                <a:ea typeface="仿宋" panose="02010609060101010101" pitchFamily="49" charset="-122"/>
              </a:rPr>
              <a:t>库仑扭秤实验</a:t>
            </a:r>
          </a:p>
        </p:txBody>
      </p:sp>
      <p:sp>
        <p:nvSpPr>
          <p:cNvPr id="82951" name="Rectangle 11">
            <a:extLst>
              <a:ext uri="{FF2B5EF4-FFF2-40B4-BE49-F238E27FC236}">
                <a16:creationId xmlns:a16="http://schemas.microsoft.com/office/drawing/2014/main" id="{2F0BA230-D522-4A09-B6A7-FD0CEFDAEF67}"/>
              </a:ext>
            </a:extLst>
          </p:cNvPr>
          <p:cNvSpPr>
            <a:spLocks noChangeArrowheads="1"/>
          </p:cNvSpPr>
          <p:nvPr/>
        </p:nvSpPr>
        <p:spPr bwMode="auto">
          <a:xfrm>
            <a:off x="250825" y="336550"/>
            <a:ext cx="381793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 typeface="Arial" panose="020B0604020202020204" pitchFamily="34" charset="0"/>
              <a:buNone/>
            </a:pPr>
            <a:r>
              <a:rPr lang="en-US" altLang="zh-CN" b="1">
                <a:latin typeface="黑体" panose="02010609060101010101" pitchFamily="49" charset="-122"/>
                <a:ea typeface="黑体" panose="02010609060101010101" pitchFamily="49" charset="-122"/>
              </a:rPr>
              <a:t>5.1.2  </a:t>
            </a:r>
            <a:r>
              <a:rPr lang="zh-CN" altLang="en-US" b="1">
                <a:latin typeface="黑体" panose="02010609060101010101" pitchFamily="49" charset="-122"/>
                <a:ea typeface="黑体" panose="02010609060101010101" pitchFamily="49" charset="-122"/>
              </a:rPr>
              <a:t>库仑定律</a:t>
            </a:r>
          </a:p>
        </p:txBody>
      </p:sp>
      <p:pic>
        <p:nvPicPr>
          <p:cNvPr id="182280" name="Picture 8">
            <a:extLst>
              <a:ext uri="{FF2B5EF4-FFF2-40B4-BE49-F238E27FC236}">
                <a16:creationId xmlns:a16="http://schemas.microsoft.com/office/drawing/2014/main" id="{9E332E2B-7943-4B2E-B00A-87B57E9CDE4E}"/>
              </a:ext>
            </a:extLst>
          </p:cNvPr>
          <p:cNvPicPr>
            <a:picLocks noChangeAspect="1" noChangeArrowheads="1"/>
          </p:cNvPicPr>
          <p:nvPr/>
        </p:nvPicPr>
        <p:blipFill>
          <a:blip r:embed="rId3">
            <a:lum bright="-12000" contrast="12000"/>
            <a:extLst>
              <a:ext uri="{28A0092B-C50C-407E-A947-70E740481C1C}">
                <a14:useLocalDpi xmlns:a14="http://schemas.microsoft.com/office/drawing/2010/main" val="0"/>
              </a:ext>
            </a:extLst>
          </a:blip>
          <a:srcRect/>
          <a:stretch>
            <a:fillRect/>
          </a:stretch>
        </p:blipFill>
        <p:spPr bwMode="auto">
          <a:xfrm>
            <a:off x="5727700" y="981075"/>
            <a:ext cx="1797050" cy="3910013"/>
          </a:xfrm>
          <a:prstGeom prst="rect">
            <a:avLst/>
          </a:prstGeom>
          <a:noFill/>
          <a:ln w="28575">
            <a:solidFill>
              <a:srgbClr val="339966"/>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2278"/>
                                        </p:tgtEl>
                                        <p:attrNameLst>
                                          <p:attrName>style.visibility</p:attrName>
                                        </p:attrNameLst>
                                      </p:cBhvr>
                                      <p:to>
                                        <p:strVal val="visible"/>
                                      </p:to>
                                    </p:set>
                                    <p:anim calcmode="lin" valueType="num">
                                      <p:cBhvr additive="base">
                                        <p:cTn id="7" dur="500" fill="hold"/>
                                        <p:tgtEl>
                                          <p:spTgt spid="182278"/>
                                        </p:tgtEl>
                                        <p:attrNameLst>
                                          <p:attrName>ppt_x</p:attrName>
                                        </p:attrNameLst>
                                      </p:cBhvr>
                                      <p:tavLst>
                                        <p:tav tm="0">
                                          <p:val>
                                            <p:strVal val="#ppt_x"/>
                                          </p:val>
                                        </p:tav>
                                        <p:tav tm="100000">
                                          <p:val>
                                            <p:strVal val="#ppt_x"/>
                                          </p:val>
                                        </p:tav>
                                      </p:tavLst>
                                    </p:anim>
                                    <p:anim calcmode="lin" valueType="num">
                                      <p:cBhvr additive="base">
                                        <p:cTn id="8" dur="500" fill="hold"/>
                                        <p:tgtEl>
                                          <p:spTgt spid="18227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182276"/>
                                        </p:tgtEl>
                                        <p:attrNameLst>
                                          <p:attrName>style.visibility</p:attrName>
                                        </p:attrNameLst>
                                      </p:cBhvr>
                                      <p:to>
                                        <p:strVal val="visible"/>
                                      </p:to>
                                    </p:set>
                                    <p:animEffect transition="in" filter="box(in)">
                                      <p:cBhvr>
                                        <p:cTn id="13" dur="500"/>
                                        <p:tgtEl>
                                          <p:spTgt spid="18227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182280"/>
                                        </p:tgtEl>
                                        <p:attrNameLst>
                                          <p:attrName>style.visibility</p:attrName>
                                        </p:attrNameLst>
                                      </p:cBhvr>
                                      <p:to>
                                        <p:strVal val="visible"/>
                                      </p:to>
                                    </p:set>
                                    <p:animEffect transition="in" filter="blinds(horizontal)">
                                      <p:cBhvr>
                                        <p:cTn id="18" dur="500"/>
                                        <p:tgtEl>
                                          <p:spTgt spid="18228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182274"/>
                                        </p:tgtEl>
                                        <p:attrNameLst>
                                          <p:attrName>style.visibility</p:attrName>
                                        </p:attrNameLst>
                                      </p:cBhvr>
                                      <p:to>
                                        <p:strVal val="visible"/>
                                      </p:to>
                                    </p:set>
                                    <p:animEffect transition="in" filter="blinds(horizontal)">
                                      <p:cBhvr>
                                        <p:cTn id="23" dur="500"/>
                                        <p:tgtEl>
                                          <p:spTgt spid="18227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82275"/>
                                        </p:tgtEl>
                                        <p:attrNameLst>
                                          <p:attrName>style.visibility</p:attrName>
                                        </p:attrNameLst>
                                      </p:cBhvr>
                                      <p:to>
                                        <p:strVal val="visible"/>
                                      </p:to>
                                    </p:set>
                                    <p:animEffect transition="in" filter="blinds(horizontal)">
                                      <p:cBhvr>
                                        <p:cTn id="28" dur="500"/>
                                        <p:tgtEl>
                                          <p:spTgt spid="182275"/>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82277"/>
                                        </p:tgtEl>
                                        <p:attrNameLst>
                                          <p:attrName>style.visibility</p:attrName>
                                        </p:attrNameLst>
                                      </p:cBhvr>
                                      <p:to>
                                        <p:strVal val="visible"/>
                                      </p:to>
                                    </p:set>
                                    <p:animEffect transition="in" filter="blinds(horizontal)">
                                      <p:cBhvr>
                                        <p:cTn id="33" dur="500"/>
                                        <p:tgtEl>
                                          <p:spTgt spid="182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75" grpId="0" bldLvl="0" autoUpdateAnimBg="0"/>
      <p:bldP spid="182276" grpId="0" autoUpdateAnimBg="0"/>
      <p:bldP spid="182277" grpId="0" autoUpdateAnimBg="0"/>
      <p:bldP spid="182278"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5"/>
          <p:cNvSpPr>
            <a:spLocks noChangeArrowheads="1"/>
          </p:cNvSpPr>
          <p:nvPr/>
        </p:nvSpPr>
        <p:spPr bwMode="auto">
          <a:xfrm>
            <a:off x="533400" y="533400"/>
            <a:ext cx="7848600" cy="822325"/>
          </a:xfrm>
          <a:prstGeom prst="rect">
            <a:avLst/>
          </a:prstGeom>
          <a:solidFill>
            <a:srgbClr val="CC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indent="4762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47625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4F81BD"/>
                </a:solidFill>
                <a:effectLst/>
                <a:uLnTx/>
                <a:uFillTx/>
                <a:latin typeface="Arial" panose="020B0604020202020204" pitchFamily="34" charset="0"/>
                <a:ea typeface="宋体" panose="02010600030101010101" pitchFamily="2" charset="-122"/>
                <a:cs typeface="+mn-cs"/>
              </a:rPr>
              <a:t>但是，如果我们在人生最基本的吃喝拉撒之外，还对这个世界有一种诡异的好奇心：</a:t>
            </a:r>
          </a:p>
        </p:txBody>
      </p:sp>
      <p:sp>
        <p:nvSpPr>
          <p:cNvPr id="24579" name="AutoShape 2"/>
          <p:cNvSpPr>
            <a:spLocks noChangeArrowheads="1"/>
          </p:cNvSpPr>
          <p:nvPr/>
        </p:nvSpPr>
        <p:spPr bwMode="auto">
          <a:xfrm>
            <a:off x="381000" y="1640160"/>
            <a:ext cx="8424863" cy="5029200"/>
          </a:xfrm>
          <a:prstGeom prst="flowChartAlternateProcess">
            <a:avLst/>
          </a:prstGeom>
          <a:solidFill>
            <a:srgbClr val="CC99FF"/>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4580" name="Rectangle 4"/>
          <p:cNvSpPr>
            <a:spLocks noChangeArrowheads="1"/>
          </p:cNvSpPr>
          <p:nvPr/>
        </p:nvSpPr>
        <p:spPr bwMode="auto">
          <a:xfrm>
            <a:off x="381000" y="1831776"/>
            <a:ext cx="7920038"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1" fontAlgn="base" latinLnBrk="0" hangingPunct="1">
              <a:lnSpc>
                <a:spcPct val="140000"/>
              </a:lnSpc>
              <a:spcBef>
                <a:spcPct val="2000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FF"/>
                </a:solidFill>
                <a:effectLst/>
                <a:uLnTx/>
                <a:uFillTx/>
                <a:latin typeface="Calibri" panose="020F0502020204030204" pitchFamily="34" charset="0"/>
                <a:ea typeface="宋体" panose="02010600030101010101" pitchFamily="2" charset="-122"/>
                <a:cs typeface="+mn-cs"/>
              </a:rPr>
              <a:t> </a:t>
            </a:r>
            <a:r>
              <a:rPr kumimoji="0"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400" b="1" i="0" u="none" strike="noStrike" kern="1200" cap="none" spc="0" normalizeH="0" baseline="0" noProof="0" dirty="0">
                <a:ln>
                  <a:noFill/>
                </a:ln>
                <a:solidFill>
                  <a:srgbClr val="0000FF"/>
                </a:solidFill>
                <a:effectLst/>
                <a:uLnTx/>
                <a:uFillTx/>
                <a:latin typeface="Calibri" panose="020F0502020204030204" pitchFamily="34" charset="0"/>
                <a:ea typeface="宋体" panose="02010600030101010101" pitchFamily="2" charset="-122"/>
                <a:cs typeface="+mn-cs"/>
              </a:rPr>
              <a:t> 你想知道为什么手机能够使你同地球上另一个角落的</a:t>
            </a:r>
          </a:p>
          <a:p>
            <a:pPr marL="342900" marR="0" lvl="0" indent="-342900" algn="l" defTabSz="914400" rtl="0" eaLnBrk="1" fontAlgn="base" latinLnBrk="0" hangingPunct="1">
              <a:lnSpc>
                <a:spcPct val="140000"/>
              </a:lnSpc>
              <a:spcBef>
                <a:spcPct val="2000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FF"/>
                </a:solidFill>
                <a:effectLst/>
                <a:uLnTx/>
                <a:uFillTx/>
                <a:latin typeface="Calibri" panose="020F0502020204030204" pitchFamily="34" charset="0"/>
                <a:ea typeface="宋体" panose="02010600030101010101" pitchFamily="2" charset="-122"/>
                <a:cs typeface="+mn-cs"/>
              </a:rPr>
              <a:t>       人通话？</a:t>
            </a:r>
          </a:p>
          <a:p>
            <a:pPr marL="342900" marR="0" lvl="0" indent="-342900" algn="l" defTabSz="914400" rtl="0" eaLnBrk="1" fontAlgn="base" latinLnBrk="0" hangingPunct="1">
              <a:lnSpc>
                <a:spcPct val="140000"/>
              </a:lnSpc>
              <a:spcBef>
                <a:spcPct val="2000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FF"/>
                </a:solidFill>
                <a:effectLst/>
                <a:uLnTx/>
                <a:uFillTx/>
                <a:latin typeface="Calibri" panose="020F0502020204030204" pitchFamily="34" charset="0"/>
                <a:ea typeface="宋体" panose="02010600030101010101" pitchFamily="2" charset="-122"/>
                <a:cs typeface="+mn-cs"/>
              </a:rPr>
              <a:t> </a:t>
            </a:r>
            <a:r>
              <a:rPr kumimoji="0"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400" b="1" i="0" u="none" strike="noStrike" kern="1200" cap="none" spc="0" normalizeH="0" baseline="0" noProof="0" dirty="0">
                <a:ln>
                  <a:noFill/>
                </a:ln>
                <a:solidFill>
                  <a:srgbClr val="0000FF"/>
                </a:solidFill>
                <a:effectLst/>
                <a:uLnTx/>
                <a:uFillTx/>
                <a:latin typeface="Calibri" panose="020F0502020204030204" pitchFamily="34" charset="0"/>
                <a:ea typeface="宋体" panose="02010600030101010101" pitchFamily="2" charset="-122"/>
                <a:cs typeface="+mn-cs"/>
              </a:rPr>
              <a:t>你想知道为什么卫星</a:t>
            </a:r>
            <a:r>
              <a:rPr kumimoji="0" lang="en-US" altLang="zh-CN" sz="2400" b="1" i="0" u="none" strike="noStrike" kern="1200" cap="none" spc="0" normalizeH="0" baseline="0" noProof="0" dirty="0">
                <a:ln>
                  <a:noFill/>
                </a:ln>
                <a:solidFill>
                  <a:srgbClr val="0000FF"/>
                </a:solidFill>
                <a:effectLst/>
                <a:uLnTx/>
                <a:uFillTx/>
                <a:latin typeface="Calibri" panose="020F0502020204030204" pitchFamily="34" charset="0"/>
                <a:ea typeface="宋体" panose="02010600030101010101" pitchFamily="2" charset="-122"/>
                <a:cs typeface="+mn-cs"/>
              </a:rPr>
              <a:t>GPS</a:t>
            </a:r>
            <a:r>
              <a:rPr kumimoji="0" lang="zh-CN" altLang="en-US" sz="2400" b="1" i="0" u="none" strike="noStrike" kern="1200" cap="none" spc="0" normalizeH="0" baseline="0" noProof="0" dirty="0">
                <a:ln>
                  <a:noFill/>
                </a:ln>
                <a:solidFill>
                  <a:srgbClr val="0000FF"/>
                </a:solidFill>
                <a:effectLst/>
                <a:uLnTx/>
                <a:uFillTx/>
                <a:latin typeface="Calibri" panose="020F0502020204030204" pitchFamily="34" charset="0"/>
                <a:ea typeface="宋体" panose="02010600030101010101" pitchFamily="2" charset="-122"/>
                <a:cs typeface="+mn-cs"/>
              </a:rPr>
              <a:t>导航定位能够精确到几米范围</a:t>
            </a:r>
          </a:p>
          <a:p>
            <a:pPr marL="342900" marR="0" lvl="0" indent="-342900" algn="l" defTabSz="914400" rtl="0" eaLnBrk="1" fontAlgn="base" latinLnBrk="0" hangingPunct="1">
              <a:lnSpc>
                <a:spcPct val="140000"/>
              </a:lnSpc>
              <a:spcBef>
                <a:spcPct val="2000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FF"/>
                </a:solidFill>
                <a:effectLst/>
                <a:uLnTx/>
                <a:uFillTx/>
                <a:latin typeface="Calibri" panose="020F0502020204030204" pitchFamily="34" charset="0"/>
                <a:ea typeface="宋体" panose="02010600030101010101" pitchFamily="2" charset="-122"/>
                <a:cs typeface="+mn-cs"/>
              </a:rPr>
              <a:t>      之内？</a:t>
            </a:r>
          </a:p>
          <a:p>
            <a:pPr marL="342900" marR="0" lvl="0" indent="-342900" algn="l" defTabSz="914400" rtl="0" eaLnBrk="1" fontAlgn="base" latinLnBrk="0" hangingPunct="1">
              <a:lnSpc>
                <a:spcPct val="140000"/>
              </a:lnSpc>
              <a:spcBef>
                <a:spcPct val="2000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FF"/>
                </a:solidFill>
                <a:effectLst/>
                <a:uLnTx/>
                <a:uFillTx/>
                <a:latin typeface="Calibri" panose="020F0502020204030204" pitchFamily="34" charset="0"/>
                <a:ea typeface="宋体" panose="02010600030101010101" pitchFamily="2" charset="-122"/>
                <a:cs typeface="+mn-cs"/>
              </a:rPr>
              <a:t> </a:t>
            </a:r>
            <a:r>
              <a:rPr kumimoji="0"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400" b="1" i="0" u="none" strike="noStrike" kern="1200" cap="none" spc="0" normalizeH="0" baseline="0" noProof="0" dirty="0">
                <a:ln>
                  <a:noFill/>
                </a:ln>
                <a:solidFill>
                  <a:srgbClr val="0000FF"/>
                </a:solidFill>
                <a:effectLst/>
                <a:uLnTx/>
                <a:uFillTx/>
                <a:latin typeface="Calibri" panose="020F0502020204030204" pitchFamily="34" charset="0"/>
                <a:ea typeface="宋体" panose="02010600030101010101" pitchFamily="2" charset="-122"/>
                <a:cs typeface="+mn-cs"/>
              </a:rPr>
              <a:t>你想知道为什么键盘是电脑辐射最大的地方？</a:t>
            </a:r>
          </a:p>
          <a:p>
            <a:pPr marL="342900" marR="0" lvl="0" indent="-342900" algn="l" defTabSz="914400" rtl="0" eaLnBrk="1" fontAlgn="base" latinLnBrk="0" hangingPunct="1">
              <a:lnSpc>
                <a:spcPct val="140000"/>
              </a:lnSpc>
              <a:spcBef>
                <a:spcPct val="2000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FF"/>
                </a:solidFill>
                <a:effectLst/>
                <a:uLnTx/>
                <a:uFillTx/>
                <a:latin typeface="Calibri" panose="020F0502020204030204" pitchFamily="34" charset="0"/>
                <a:ea typeface="宋体" panose="02010600030101010101" pitchFamily="2" charset="-122"/>
                <a:cs typeface="+mn-cs"/>
              </a:rPr>
              <a:t> </a:t>
            </a:r>
            <a:r>
              <a:rPr kumimoji="0"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400" b="1" i="0" u="none" strike="noStrike" kern="1200" cap="none" spc="0" normalizeH="0" baseline="0" noProof="0" dirty="0">
                <a:ln>
                  <a:noFill/>
                </a:ln>
                <a:solidFill>
                  <a:srgbClr val="0000FF"/>
                </a:solidFill>
                <a:effectLst/>
                <a:uLnTx/>
                <a:uFillTx/>
                <a:latin typeface="Calibri" panose="020F0502020204030204" pitchFamily="34" charset="0"/>
                <a:ea typeface="宋体" panose="02010600030101010101" pitchFamily="2" charset="-122"/>
                <a:cs typeface="+mn-cs"/>
              </a:rPr>
              <a:t>你想知道为什么天空是蓝色，太阳是红色？</a:t>
            </a:r>
          </a:p>
          <a:p>
            <a:pPr marL="342900" marR="0" lvl="0" indent="-342900" algn="l" defTabSz="914400" rtl="0" eaLnBrk="1" fontAlgn="base" latinLnBrk="0" hangingPunct="1">
              <a:lnSpc>
                <a:spcPct val="140000"/>
              </a:lnSpc>
              <a:spcBef>
                <a:spcPct val="2000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FF"/>
                </a:solidFill>
                <a:effectLst/>
                <a:uLnTx/>
                <a:uFillTx/>
                <a:latin typeface="Calibri" panose="020F0502020204030204" pitchFamily="34" charset="0"/>
                <a:ea typeface="宋体" panose="02010600030101010101" pitchFamily="2" charset="-122"/>
                <a:cs typeface="+mn-cs"/>
              </a:rPr>
              <a:t> </a:t>
            </a:r>
            <a:r>
              <a:rPr kumimoji="0"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400" b="1" i="0" u="none" strike="noStrike" kern="1200" cap="none" spc="0" normalizeH="0" baseline="0" noProof="0" dirty="0">
                <a:ln>
                  <a:noFill/>
                </a:ln>
                <a:solidFill>
                  <a:srgbClr val="0000FF"/>
                </a:solidFill>
                <a:effectLst/>
                <a:uLnTx/>
                <a:uFillTx/>
                <a:latin typeface="Calibri" panose="020F0502020204030204" pitchFamily="34" charset="0"/>
                <a:ea typeface="宋体" panose="02010600030101010101" pitchFamily="2" charset="-122"/>
                <a:cs typeface="+mn-cs"/>
              </a:rPr>
              <a:t>为什么光速不可超越，人不能穿墙？</a:t>
            </a:r>
          </a:p>
          <a:p>
            <a:pPr marL="342900" marR="0" lvl="0" indent="-342900" algn="l" defTabSz="914400" rtl="0" eaLnBrk="1" fontAlgn="base" latinLnBrk="0" hangingPunct="1">
              <a:lnSpc>
                <a:spcPct val="140000"/>
              </a:lnSpc>
              <a:spcBef>
                <a:spcPct val="2000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0000FF"/>
                </a:solidFill>
                <a:effectLst/>
                <a:uLnTx/>
                <a:uFillTx/>
                <a:latin typeface="Calibri" panose="020F0502020204030204" pitchFamily="34" charset="0"/>
                <a:ea typeface="宋体" panose="02010600030101010101" pitchFamily="2" charset="-122"/>
                <a:cs typeface="+mn-cs"/>
              </a:rPr>
              <a:t>     ……………………</a:t>
            </a:r>
          </a:p>
          <a:p>
            <a:pPr marL="342900" marR="0" lvl="0" indent="-342900" algn="l" defTabSz="914400" rtl="0" eaLnBrk="1" fontAlgn="base" latinLnBrk="0" hangingPunct="1">
              <a:lnSpc>
                <a:spcPct val="140000"/>
              </a:lnSpc>
              <a:spcBef>
                <a:spcPct val="20000"/>
              </a:spcBef>
              <a:spcAft>
                <a:spcPct val="0"/>
              </a:spcAft>
              <a:buClrTx/>
              <a:buSzTx/>
              <a:buFont typeface="Arial" panose="020B0604020202020204" pitchFamily="34" charset="0"/>
              <a:buNone/>
              <a:tabLst/>
              <a:defRPr/>
            </a:pPr>
            <a:endParaRPr kumimoji="0" lang="zh-CN" altLang="en-US" sz="2400" b="1" i="0" u="none" strike="noStrike" kern="1200" cap="none" spc="0" normalizeH="0" baseline="0" noProof="0" dirty="0">
              <a:ln>
                <a:noFill/>
              </a:ln>
              <a:solidFill>
                <a:srgbClr val="0000FF"/>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0418507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2">
            <a:extLst>
              <a:ext uri="{FF2B5EF4-FFF2-40B4-BE49-F238E27FC236}">
                <a16:creationId xmlns:a16="http://schemas.microsoft.com/office/drawing/2014/main" id="{DDCFA017-2E5B-4D9C-9D67-2156617DD910}"/>
              </a:ext>
            </a:extLst>
          </p:cNvPr>
          <p:cNvSpPr txBox="1">
            <a:spLocks noChangeArrowheads="1"/>
          </p:cNvSpPr>
          <p:nvPr/>
        </p:nvSpPr>
        <p:spPr bwMode="auto">
          <a:xfrm>
            <a:off x="512763" y="3057525"/>
            <a:ext cx="3095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latin typeface="Arial" panose="020B0604020202020204" pitchFamily="34" charset="0"/>
            </a:endParaRPr>
          </a:p>
        </p:txBody>
      </p:sp>
      <p:sp>
        <p:nvSpPr>
          <p:cNvPr id="183299" name="Rectangle 3" descr="羊皮纸">
            <a:extLst>
              <a:ext uri="{FF2B5EF4-FFF2-40B4-BE49-F238E27FC236}">
                <a16:creationId xmlns:a16="http://schemas.microsoft.com/office/drawing/2014/main" id="{E9F3B17C-856A-409C-8A7D-974428D4DABF}"/>
              </a:ext>
            </a:extLst>
          </p:cNvPr>
          <p:cNvSpPr>
            <a:spLocks noChangeArrowheads="1"/>
          </p:cNvSpPr>
          <p:nvPr/>
        </p:nvSpPr>
        <p:spPr bwMode="auto">
          <a:xfrm>
            <a:off x="633413" y="5757863"/>
            <a:ext cx="7847012" cy="117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83300" name="Rectangle 4" descr="羊皮纸">
            <a:extLst>
              <a:ext uri="{FF2B5EF4-FFF2-40B4-BE49-F238E27FC236}">
                <a16:creationId xmlns:a16="http://schemas.microsoft.com/office/drawing/2014/main" id="{BA992B2C-CC36-414E-BC92-D4423694B803}"/>
              </a:ext>
            </a:extLst>
          </p:cNvPr>
          <p:cNvSpPr>
            <a:spLocks noChangeArrowheads="1"/>
          </p:cNvSpPr>
          <p:nvPr/>
        </p:nvSpPr>
        <p:spPr bwMode="auto">
          <a:xfrm>
            <a:off x="550863" y="4111625"/>
            <a:ext cx="7994650" cy="131763"/>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83301" name="Rectangle 5" descr="羊皮纸">
            <a:extLst>
              <a:ext uri="{FF2B5EF4-FFF2-40B4-BE49-F238E27FC236}">
                <a16:creationId xmlns:a16="http://schemas.microsoft.com/office/drawing/2014/main" id="{477EB57C-4151-4398-B1E6-88B19A45C2CD}"/>
              </a:ext>
            </a:extLst>
          </p:cNvPr>
          <p:cNvSpPr>
            <a:spLocks noChangeArrowheads="1"/>
          </p:cNvSpPr>
          <p:nvPr/>
        </p:nvSpPr>
        <p:spPr bwMode="auto">
          <a:xfrm>
            <a:off x="8404225" y="4130675"/>
            <a:ext cx="136525" cy="1722438"/>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83302" name="Rectangle 6" descr="羊皮纸">
            <a:extLst>
              <a:ext uri="{FF2B5EF4-FFF2-40B4-BE49-F238E27FC236}">
                <a16:creationId xmlns:a16="http://schemas.microsoft.com/office/drawing/2014/main" id="{F171E63A-924E-49E7-A524-43935BBB297A}"/>
              </a:ext>
            </a:extLst>
          </p:cNvPr>
          <p:cNvSpPr>
            <a:spLocks noChangeArrowheads="1"/>
          </p:cNvSpPr>
          <p:nvPr/>
        </p:nvSpPr>
        <p:spPr bwMode="auto">
          <a:xfrm>
            <a:off x="523875" y="4144963"/>
            <a:ext cx="163513" cy="1684337"/>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83303" name="WordArt 7">
            <a:extLst>
              <a:ext uri="{FF2B5EF4-FFF2-40B4-BE49-F238E27FC236}">
                <a16:creationId xmlns:a16="http://schemas.microsoft.com/office/drawing/2014/main" id="{E03893B9-45C2-4150-AFD9-6387F246F16F}"/>
              </a:ext>
            </a:extLst>
          </p:cNvPr>
          <p:cNvSpPr>
            <a:spLocks noChangeArrowheads="1" noChangeShapeType="1"/>
          </p:cNvSpPr>
          <p:nvPr/>
        </p:nvSpPr>
        <p:spPr bwMode="auto">
          <a:xfrm>
            <a:off x="895350" y="4757738"/>
            <a:ext cx="771525" cy="349250"/>
          </a:xfrm>
          <a:prstGeom prst="rect">
            <a:avLst/>
          </a:prstGeom>
        </p:spPr>
        <p:txBody>
          <a:bodyPr wrap="none" fromWordArt="1">
            <a:prstTxWarp prst="textPlain">
              <a:avLst>
                <a:gd name="adj" fmla="val 50000"/>
              </a:avLst>
            </a:prstTxWarp>
          </a:bodyPr>
          <a:lstStyle/>
          <a:p>
            <a:pPr algn="ctr"/>
            <a:r>
              <a:rPr lang="zh-CN" altLang="en-US" sz="3600" kern="10">
                <a:ln w="9525">
                  <a:solidFill>
                    <a:schemeClr val="tx1"/>
                  </a:solidFill>
                  <a:round/>
                  <a:headEnd/>
                  <a:tailEnd/>
                </a:ln>
                <a:latin typeface="宋体" panose="02010600030101010101" pitchFamily="2" charset="-122"/>
              </a:rPr>
              <a:t>大小</a:t>
            </a:r>
          </a:p>
        </p:txBody>
      </p:sp>
      <p:grpSp>
        <p:nvGrpSpPr>
          <p:cNvPr id="2" name="Group 8">
            <a:extLst>
              <a:ext uri="{FF2B5EF4-FFF2-40B4-BE49-F238E27FC236}">
                <a16:creationId xmlns:a16="http://schemas.microsoft.com/office/drawing/2014/main" id="{6D4B7884-749B-477C-98D7-3018BC579C94}"/>
              </a:ext>
            </a:extLst>
          </p:cNvPr>
          <p:cNvGrpSpPr>
            <a:grpSpLocks/>
          </p:cNvGrpSpPr>
          <p:nvPr/>
        </p:nvGrpSpPr>
        <p:grpSpPr bwMode="auto">
          <a:xfrm>
            <a:off x="6159500" y="4552950"/>
            <a:ext cx="1770063" cy="827088"/>
            <a:chOff x="0" y="0"/>
            <a:chExt cx="1216" cy="591"/>
          </a:xfrm>
        </p:grpSpPr>
        <p:sp>
          <p:nvSpPr>
            <p:cNvPr id="83980" name="WordArt 9">
              <a:extLst>
                <a:ext uri="{FF2B5EF4-FFF2-40B4-BE49-F238E27FC236}">
                  <a16:creationId xmlns:a16="http://schemas.microsoft.com/office/drawing/2014/main" id="{A08A1137-A6EC-4C5E-B67C-0957082B9825}"/>
                </a:ext>
              </a:extLst>
            </p:cNvPr>
            <p:cNvSpPr>
              <a:spLocks noChangeArrowheads="1" noChangeShapeType="1"/>
            </p:cNvSpPr>
            <p:nvPr/>
          </p:nvSpPr>
          <p:spPr bwMode="auto">
            <a:xfrm>
              <a:off x="18" y="0"/>
              <a:ext cx="1176" cy="207"/>
            </a:xfrm>
            <a:prstGeom prst="rect">
              <a:avLst/>
            </a:prstGeom>
          </p:spPr>
          <p:txBody>
            <a:bodyPr wrap="none" fromWordArt="1">
              <a:prstTxWarp prst="textPlain">
                <a:avLst>
                  <a:gd name="adj" fmla="val 50000"/>
                </a:avLst>
              </a:prstTxWarp>
            </a:bodyPr>
            <a:lstStyle/>
            <a:p>
              <a:pPr algn="ctr"/>
              <a:r>
                <a:rPr lang="zh-CN" altLang="en-US" sz="3600" kern="10">
                  <a:ln w="9525">
                    <a:solidFill>
                      <a:schemeClr val="tx1"/>
                    </a:solidFill>
                    <a:round/>
                    <a:headEnd/>
                    <a:tailEnd/>
                  </a:ln>
                  <a:latin typeface="宋体" panose="02010600030101010101" pitchFamily="2" charset="-122"/>
                </a:rPr>
                <a:t>同性相斥</a:t>
              </a:r>
            </a:p>
          </p:txBody>
        </p:sp>
        <p:sp>
          <p:nvSpPr>
            <p:cNvPr id="83981" name="WordArt 10">
              <a:extLst>
                <a:ext uri="{FF2B5EF4-FFF2-40B4-BE49-F238E27FC236}">
                  <a16:creationId xmlns:a16="http://schemas.microsoft.com/office/drawing/2014/main" id="{3255CC35-3AFB-4006-9B34-2ACEB29858A0}"/>
                </a:ext>
              </a:extLst>
            </p:cNvPr>
            <p:cNvSpPr>
              <a:spLocks noChangeArrowheads="1" noChangeShapeType="1"/>
            </p:cNvSpPr>
            <p:nvPr/>
          </p:nvSpPr>
          <p:spPr bwMode="auto">
            <a:xfrm>
              <a:off x="0" y="353"/>
              <a:ext cx="1216" cy="238"/>
            </a:xfrm>
            <a:prstGeom prst="rect">
              <a:avLst/>
            </a:prstGeom>
          </p:spPr>
          <p:txBody>
            <a:bodyPr wrap="none" fromWordArt="1">
              <a:prstTxWarp prst="textPlain">
                <a:avLst>
                  <a:gd name="adj" fmla="val 50000"/>
                </a:avLst>
              </a:prstTxWarp>
            </a:bodyPr>
            <a:lstStyle/>
            <a:p>
              <a:pPr algn="ctr"/>
              <a:r>
                <a:rPr lang="zh-CN" altLang="en-US" sz="3600" kern="10">
                  <a:ln w="9525">
                    <a:solidFill>
                      <a:schemeClr val="tx1"/>
                    </a:solidFill>
                    <a:round/>
                    <a:headEnd/>
                    <a:tailEnd/>
                  </a:ln>
                  <a:latin typeface="宋体" panose="02010600030101010101" pitchFamily="2" charset="-122"/>
                </a:rPr>
                <a:t>异性相吸</a:t>
              </a:r>
            </a:p>
          </p:txBody>
        </p:sp>
      </p:grpSp>
      <p:sp>
        <p:nvSpPr>
          <p:cNvPr id="183307" name="Text Box 10">
            <a:extLst>
              <a:ext uri="{FF2B5EF4-FFF2-40B4-BE49-F238E27FC236}">
                <a16:creationId xmlns:a16="http://schemas.microsoft.com/office/drawing/2014/main" id="{294BE92C-773A-4DE5-9E0A-ACE331E8E2EA}"/>
              </a:ext>
            </a:extLst>
          </p:cNvPr>
          <p:cNvSpPr txBox="1">
            <a:spLocks noChangeArrowheads="1"/>
          </p:cNvSpPr>
          <p:nvPr/>
        </p:nvSpPr>
        <p:spPr bwMode="auto">
          <a:xfrm>
            <a:off x="323850" y="334963"/>
            <a:ext cx="8640763" cy="222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50000"/>
              </a:spcBef>
              <a:buFont typeface="Arial" panose="020B0604020202020204" pitchFamily="34" charset="0"/>
              <a:buNone/>
            </a:pPr>
            <a:r>
              <a:rPr lang="en-US" altLang="zh-CN" sz="2800" b="1">
                <a:solidFill>
                  <a:srgbClr val="FF0000"/>
                </a:solidFill>
                <a:latin typeface="仿宋" panose="02010609060101010101" pitchFamily="49" charset="-122"/>
                <a:ea typeface="仿宋" panose="02010609060101010101" pitchFamily="49" charset="-122"/>
              </a:rPr>
              <a:t>2.</a:t>
            </a:r>
            <a:r>
              <a:rPr lang="zh-CN" altLang="en-US" sz="2800" b="1">
                <a:solidFill>
                  <a:srgbClr val="FF0000"/>
                </a:solidFill>
                <a:latin typeface="仿宋" panose="02010609060101010101" pitchFamily="49" charset="-122"/>
                <a:ea typeface="仿宋" panose="02010609060101010101" pitchFamily="49" charset="-122"/>
              </a:rPr>
              <a:t>库仑定律： </a:t>
            </a:r>
            <a:r>
              <a:rPr lang="zh-CN" altLang="en-US" sz="2800" b="1">
                <a:latin typeface="仿宋" panose="02010609060101010101" pitchFamily="49" charset="-122"/>
                <a:ea typeface="仿宋" panose="02010609060101010101" pitchFamily="49" charset="-122"/>
              </a:rPr>
              <a:t>相对于惯性系观察，自由空间</a:t>
            </a:r>
            <a:r>
              <a:rPr lang="en-US" altLang="zh-CN" sz="2800" b="1">
                <a:latin typeface="仿宋" panose="02010609060101010101" pitchFamily="49" charset="-122"/>
                <a:ea typeface="仿宋" panose="02010609060101010101" pitchFamily="49" charset="-122"/>
              </a:rPr>
              <a:t>(</a:t>
            </a:r>
            <a:r>
              <a:rPr lang="zh-CN" altLang="en-US" sz="2800" b="1">
                <a:latin typeface="仿宋" panose="02010609060101010101" pitchFamily="49" charset="-122"/>
                <a:ea typeface="仿宋" panose="02010609060101010101" pitchFamily="49" charset="-122"/>
              </a:rPr>
              <a:t>或真空</a:t>
            </a:r>
            <a:r>
              <a:rPr lang="en-US" altLang="zh-CN" sz="2800" b="1">
                <a:latin typeface="仿宋" panose="02010609060101010101" pitchFamily="49" charset="-122"/>
                <a:ea typeface="仿宋" panose="02010609060101010101" pitchFamily="49" charset="-122"/>
              </a:rPr>
              <a:t>)</a:t>
            </a:r>
            <a:r>
              <a:rPr lang="zh-CN" altLang="en-US" sz="2800" b="1">
                <a:latin typeface="仿宋" panose="02010609060101010101" pitchFamily="49" charset="-122"/>
                <a:ea typeface="仿宋" panose="02010609060101010101" pitchFamily="49" charset="-122"/>
              </a:rPr>
              <a:t>中两个</a:t>
            </a:r>
            <a:r>
              <a:rPr lang="zh-CN" altLang="en-US" sz="2800" b="1">
                <a:solidFill>
                  <a:srgbClr val="FF0066"/>
                </a:solidFill>
                <a:latin typeface="仿宋" panose="02010609060101010101" pitchFamily="49" charset="-122"/>
                <a:ea typeface="仿宋" panose="02010609060101010101" pitchFamily="49" charset="-122"/>
              </a:rPr>
              <a:t>静止</a:t>
            </a:r>
            <a:r>
              <a:rPr lang="zh-CN" altLang="en-US" sz="2800" b="1">
                <a:latin typeface="仿宋" panose="02010609060101010101" pitchFamily="49" charset="-122"/>
                <a:ea typeface="仿宋" panose="02010609060101010101" pitchFamily="49" charset="-122"/>
              </a:rPr>
              <a:t>点电荷间的作用力</a:t>
            </a:r>
            <a:r>
              <a:rPr lang="en-US" altLang="zh-CN" sz="2800" b="1">
                <a:latin typeface="仿宋" panose="02010609060101010101" pitchFamily="49" charset="-122"/>
                <a:ea typeface="仿宋" panose="02010609060101010101" pitchFamily="49" charset="-122"/>
              </a:rPr>
              <a:t>(</a:t>
            </a:r>
            <a:r>
              <a:rPr lang="zh-CN" altLang="en-US" sz="2800" b="1">
                <a:latin typeface="仿宋" panose="02010609060101010101" pitchFamily="49" charset="-122"/>
                <a:ea typeface="仿宋" panose="02010609060101010101" pitchFamily="49" charset="-122"/>
              </a:rPr>
              <a:t>斥力或吸力，统称库仑力</a:t>
            </a:r>
            <a:r>
              <a:rPr lang="en-US" altLang="zh-CN" sz="2800" b="1">
                <a:latin typeface="仿宋" panose="02010609060101010101" pitchFamily="49" charset="-122"/>
                <a:ea typeface="仿宋" panose="02010609060101010101" pitchFamily="49" charset="-122"/>
              </a:rPr>
              <a:t>)</a:t>
            </a:r>
            <a:r>
              <a:rPr lang="zh-CN" altLang="en-US" sz="2800" b="1">
                <a:latin typeface="仿宋" panose="02010609060101010101" pitchFamily="49" charset="-122"/>
                <a:ea typeface="仿宋" panose="02010609060101010101" pitchFamily="49" charset="-122"/>
              </a:rPr>
              <a:t>与这两个电荷所</a:t>
            </a:r>
            <a:r>
              <a:rPr lang="zh-CN" altLang="en-US" sz="2800" b="1">
                <a:solidFill>
                  <a:srgbClr val="FF0066"/>
                </a:solidFill>
                <a:latin typeface="仿宋" panose="02010609060101010101" pitchFamily="49" charset="-122"/>
                <a:ea typeface="仿宋" panose="02010609060101010101" pitchFamily="49" charset="-122"/>
              </a:rPr>
              <a:t>带电量的乘积成正比</a:t>
            </a:r>
            <a:r>
              <a:rPr lang="zh-CN" altLang="en-US" sz="2800" b="1">
                <a:latin typeface="仿宋" panose="02010609060101010101" pitchFamily="49" charset="-122"/>
                <a:ea typeface="仿宋" panose="02010609060101010101" pitchFamily="49" charset="-122"/>
              </a:rPr>
              <a:t>，</a:t>
            </a:r>
            <a:r>
              <a:rPr lang="zh-CN" altLang="en-US" sz="2800" b="1">
                <a:solidFill>
                  <a:srgbClr val="FF0066"/>
                </a:solidFill>
                <a:latin typeface="仿宋" panose="02010609060101010101" pitchFamily="49" charset="-122"/>
                <a:ea typeface="仿宋" panose="02010609060101010101" pitchFamily="49" charset="-122"/>
              </a:rPr>
              <a:t>与它们之间距离的平方成反比</a:t>
            </a:r>
            <a:r>
              <a:rPr lang="zh-CN" altLang="en-US" sz="2800" b="1">
                <a:latin typeface="仿宋" panose="02010609060101010101" pitchFamily="49" charset="-122"/>
                <a:ea typeface="仿宋" panose="02010609060101010101" pitchFamily="49" charset="-122"/>
              </a:rPr>
              <a:t>。作用力的方向沿着这两个点电荷的连线，同性相斥，异性相吸。</a:t>
            </a:r>
          </a:p>
        </p:txBody>
      </p:sp>
      <p:sp>
        <p:nvSpPr>
          <p:cNvPr id="183308" name="Text Box 10">
            <a:extLst>
              <a:ext uri="{FF2B5EF4-FFF2-40B4-BE49-F238E27FC236}">
                <a16:creationId xmlns:a16="http://schemas.microsoft.com/office/drawing/2014/main" id="{E5F7DC9A-7CEC-472F-ACCB-B62111784482}"/>
              </a:ext>
            </a:extLst>
          </p:cNvPr>
          <p:cNvSpPr txBox="1">
            <a:spLocks noChangeArrowheads="1"/>
          </p:cNvSpPr>
          <p:nvPr/>
        </p:nvSpPr>
        <p:spPr bwMode="auto">
          <a:xfrm>
            <a:off x="323850" y="3276600"/>
            <a:ext cx="4176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50000"/>
              </a:spcBef>
              <a:buFont typeface="Arial" panose="020B0604020202020204" pitchFamily="34" charset="0"/>
              <a:buNone/>
            </a:pPr>
            <a:r>
              <a:rPr lang="en-US" altLang="zh-CN" sz="2800" b="1">
                <a:solidFill>
                  <a:srgbClr val="FF0000"/>
                </a:solidFill>
                <a:latin typeface="仿宋" panose="02010609060101010101" pitchFamily="49" charset="-122"/>
                <a:ea typeface="仿宋" panose="02010609060101010101" pitchFamily="49" charset="-122"/>
              </a:rPr>
              <a:t>3.</a:t>
            </a:r>
            <a:r>
              <a:rPr lang="zh-CN" altLang="en-US" sz="2800" b="1">
                <a:solidFill>
                  <a:srgbClr val="FF0000"/>
                </a:solidFill>
                <a:latin typeface="仿宋" panose="02010609060101010101" pitchFamily="49" charset="-122"/>
                <a:ea typeface="仿宋" panose="02010609060101010101" pitchFamily="49" charset="-122"/>
              </a:rPr>
              <a:t>库仑定律的数学表达式</a:t>
            </a:r>
          </a:p>
        </p:txBody>
      </p:sp>
      <p:graphicFrame>
        <p:nvGraphicFramePr>
          <p:cNvPr id="183309" name="Object 13">
            <a:extLst>
              <a:ext uri="{FF2B5EF4-FFF2-40B4-BE49-F238E27FC236}">
                <a16:creationId xmlns:a16="http://schemas.microsoft.com/office/drawing/2014/main" id="{7B7A6337-ADDF-478F-A221-62696054336F}"/>
              </a:ext>
            </a:extLst>
          </p:cNvPr>
          <p:cNvGraphicFramePr>
            <a:graphicFrameLocks noChangeAspect="1"/>
          </p:cNvGraphicFramePr>
          <p:nvPr/>
        </p:nvGraphicFramePr>
        <p:xfrm>
          <a:off x="1763713" y="4292600"/>
          <a:ext cx="4275137" cy="1425575"/>
        </p:xfrm>
        <a:graphic>
          <a:graphicData uri="http://schemas.openxmlformats.org/presentationml/2006/ole">
            <mc:AlternateContent xmlns:mc="http://schemas.openxmlformats.org/markup-compatibility/2006">
              <mc:Choice xmlns:v="urn:schemas-microsoft-com:vml" Requires="v">
                <p:oleObj r:id="rId3" imgW="1297653" imgH="432551" progId="Equation.3">
                  <p:embed/>
                </p:oleObj>
              </mc:Choice>
              <mc:Fallback>
                <p:oleObj r:id="rId3" imgW="1297653" imgH="432551" progId="Equation.3">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4292600"/>
                        <a:ext cx="4275137"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3307"/>
                                        </p:tgtEl>
                                        <p:attrNameLst>
                                          <p:attrName>style.visibility</p:attrName>
                                        </p:attrNameLst>
                                      </p:cBhvr>
                                      <p:to>
                                        <p:strVal val="visible"/>
                                      </p:to>
                                    </p:set>
                                    <p:anim calcmode="lin" valueType="num">
                                      <p:cBhvr additive="base">
                                        <p:cTn id="7" dur="500" fill="hold"/>
                                        <p:tgtEl>
                                          <p:spTgt spid="183307"/>
                                        </p:tgtEl>
                                        <p:attrNameLst>
                                          <p:attrName>ppt_x</p:attrName>
                                        </p:attrNameLst>
                                      </p:cBhvr>
                                      <p:tavLst>
                                        <p:tav tm="0">
                                          <p:val>
                                            <p:strVal val="#ppt_x"/>
                                          </p:val>
                                        </p:tav>
                                        <p:tav tm="100000">
                                          <p:val>
                                            <p:strVal val="#ppt_x"/>
                                          </p:val>
                                        </p:tav>
                                      </p:tavLst>
                                    </p:anim>
                                    <p:anim calcmode="lin" valueType="num">
                                      <p:cBhvr additive="base">
                                        <p:cTn id="8" dur="500" fill="hold"/>
                                        <p:tgtEl>
                                          <p:spTgt spid="18330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3308"/>
                                        </p:tgtEl>
                                        <p:attrNameLst>
                                          <p:attrName>style.visibility</p:attrName>
                                        </p:attrNameLst>
                                      </p:cBhvr>
                                      <p:to>
                                        <p:strVal val="visible"/>
                                      </p:to>
                                    </p:set>
                                    <p:anim calcmode="lin" valueType="num">
                                      <p:cBhvr additive="base">
                                        <p:cTn id="13" dur="500" fill="hold"/>
                                        <p:tgtEl>
                                          <p:spTgt spid="183308"/>
                                        </p:tgtEl>
                                        <p:attrNameLst>
                                          <p:attrName>ppt_x</p:attrName>
                                        </p:attrNameLst>
                                      </p:cBhvr>
                                      <p:tavLst>
                                        <p:tav tm="0">
                                          <p:val>
                                            <p:strVal val="#ppt_x"/>
                                          </p:val>
                                        </p:tav>
                                        <p:tav tm="100000">
                                          <p:val>
                                            <p:strVal val="#ppt_x"/>
                                          </p:val>
                                        </p:tav>
                                      </p:tavLst>
                                    </p:anim>
                                    <p:anim calcmode="lin" valueType="num">
                                      <p:cBhvr additive="base">
                                        <p:cTn id="14" dur="500" fill="hold"/>
                                        <p:tgtEl>
                                          <p:spTgt spid="18330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183299"/>
                                        </p:tgtEl>
                                        <p:attrNameLst>
                                          <p:attrName>style.visibility</p:attrName>
                                        </p:attrNameLst>
                                      </p:cBhvr>
                                      <p:to>
                                        <p:strVal val="visible"/>
                                      </p:to>
                                    </p:set>
                                    <p:animEffect transition="in" filter="blinds(horizontal)">
                                      <p:cBhvr>
                                        <p:cTn id="19" dur="500"/>
                                        <p:tgtEl>
                                          <p:spTgt spid="183299"/>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83300"/>
                                        </p:tgtEl>
                                        <p:attrNameLst>
                                          <p:attrName>style.visibility</p:attrName>
                                        </p:attrNameLst>
                                      </p:cBhvr>
                                      <p:to>
                                        <p:strVal val="visible"/>
                                      </p:to>
                                    </p:set>
                                    <p:animEffect transition="in" filter="blinds(horizontal)">
                                      <p:cBhvr>
                                        <p:cTn id="22" dur="500"/>
                                        <p:tgtEl>
                                          <p:spTgt spid="183300"/>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83301"/>
                                        </p:tgtEl>
                                        <p:attrNameLst>
                                          <p:attrName>style.visibility</p:attrName>
                                        </p:attrNameLst>
                                      </p:cBhvr>
                                      <p:to>
                                        <p:strVal val="visible"/>
                                      </p:to>
                                    </p:set>
                                    <p:animEffect transition="in" filter="blinds(horizontal)">
                                      <p:cBhvr>
                                        <p:cTn id="25" dur="500"/>
                                        <p:tgtEl>
                                          <p:spTgt spid="183301"/>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83302"/>
                                        </p:tgtEl>
                                        <p:attrNameLst>
                                          <p:attrName>style.visibility</p:attrName>
                                        </p:attrNameLst>
                                      </p:cBhvr>
                                      <p:to>
                                        <p:strVal val="visible"/>
                                      </p:to>
                                    </p:set>
                                    <p:animEffect transition="in" filter="blinds(horizontal)">
                                      <p:cBhvr>
                                        <p:cTn id="28" dur="500"/>
                                        <p:tgtEl>
                                          <p:spTgt spid="183302"/>
                                        </p:tgtEl>
                                      </p:cBhvr>
                                    </p:animEffect>
                                  </p:childTnLst>
                                </p:cTn>
                              </p:par>
                              <p:par>
                                <p:cTn id="29" presetID="3" presetClass="entr" presetSubtype="10" fill="hold" nodeType="withEffect">
                                  <p:stCondLst>
                                    <p:cond delay="0"/>
                                  </p:stCondLst>
                                  <p:childTnLst>
                                    <p:set>
                                      <p:cBhvr>
                                        <p:cTn id="30" dur="1" fill="hold">
                                          <p:stCondLst>
                                            <p:cond delay="0"/>
                                          </p:stCondLst>
                                        </p:cTn>
                                        <p:tgtEl>
                                          <p:spTgt spid="183303"/>
                                        </p:tgtEl>
                                        <p:attrNameLst>
                                          <p:attrName>style.visibility</p:attrName>
                                        </p:attrNameLst>
                                      </p:cBhvr>
                                      <p:to>
                                        <p:strVal val="visible"/>
                                      </p:to>
                                    </p:set>
                                    <p:animEffect transition="in" filter="blinds(horizontal)">
                                      <p:cBhvr>
                                        <p:cTn id="31" dur="500"/>
                                        <p:tgtEl>
                                          <p:spTgt spid="183303"/>
                                        </p:tgtEl>
                                      </p:cBhvr>
                                    </p:animEffect>
                                  </p:childTnLst>
                                </p:cTn>
                              </p:par>
                              <p:par>
                                <p:cTn id="32" presetID="3" presetClass="entr" presetSubtype="10" fill="hold"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blinds(horizontal)">
                                      <p:cBhvr>
                                        <p:cTn id="34" dur="500"/>
                                        <p:tgtEl>
                                          <p:spTgt spid="2"/>
                                        </p:tgtEl>
                                      </p:cBhvr>
                                    </p:animEffect>
                                  </p:childTnLst>
                                </p:cTn>
                              </p:par>
                              <p:par>
                                <p:cTn id="35" presetID="3" presetClass="entr" presetSubtype="10" fill="hold" nodeType="withEffect">
                                  <p:stCondLst>
                                    <p:cond delay="0"/>
                                  </p:stCondLst>
                                  <p:childTnLst>
                                    <p:set>
                                      <p:cBhvr>
                                        <p:cTn id="36" dur="1" fill="hold">
                                          <p:stCondLst>
                                            <p:cond delay="0"/>
                                          </p:stCondLst>
                                        </p:cTn>
                                        <p:tgtEl>
                                          <p:spTgt spid="183309"/>
                                        </p:tgtEl>
                                        <p:attrNameLst>
                                          <p:attrName>style.visibility</p:attrName>
                                        </p:attrNameLst>
                                      </p:cBhvr>
                                      <p:to>
                                        <p:strVal val="visible"/>
                                      </p:to>
                                    </p:set>
                                    <p:animEffect transition="in" filter="blinds(horizontal)">
                                      <p:cBhvr>
                                        <p:cTn id="37" dur="500"/>
                                        <p:tgtEl>
                                          <p:spTgt spid="183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299" grpId="0" animBg="1"/>
      <p:bldP spid="183300" grpId="0" animBg="1"/>
      <p:bldP spid="183301" grpId="0" animBg="1"/>
      <p:bldP spid="183302" grpId="0" animBg="1"/>
      <p:bldP spid="183307" grpId="0" autoUpdateAnimBg="0"/>
      <p:bldP spid="183308"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6B302A73-C936-4BC5-8BB9-82DBE304F9B9}"/>
              </a:ext>
            </a:extLst>
          </p:cNvPr>
          <p:cNvGrpSpPr>
            <a:grpSpLocks/>
          </p:cNvGrpSpPr>
          <p:nvPr/>
        </p:nvGrpSpPr>
        <p:grpSpPr bwMode="auto">
          <a:xfrm>
            <a:off x="4214813" y="650875"/>
            <a:ext cx="3886200" cy="571500"/>
            <a:chOff x="0" y="0"/>
            <a:chExt cx="2448" cy="360"/>
          </a:xfrm>
        </p:grpSpPr>
        <p:sp>
          <p:nvSpPr>
            <p:cNvPr id="85002" name="Text Box 3">
              <a:extLst>
                <a:ext uri="{FF2B5EF4-FFF2-40B4-BE49-F238E27FC236}">
                  <a16:creationId xmlns:a16="http://schemas.microsoft.com/office/drawing/2014/main" id="{894A8DA3-C1BA-4EA2-A00F-A4907B3AB7D9}"/>
                </a:ext>
              </a:extLst>
            </p:cNvPr>
            <p:cNvSpPr txBox="1">
              <a:spLocks noChangeArrowheads="1"/>
            </p:cNvSpPr>
            <p:nvPr/>
          </p:nvSpPr>
          <p:spPr bwMode="auto">
            <a:xfrm>
              <a:off x="0" y="3"/>
              <a:ext cx="244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50000"/>
                </a:spcBef>
                <a:buFont typeface="Arial" panose="020B0604020202020204" pitchFamily="34" charset="0"/>
                <a:buNone/>
              </a:pPr>
              <a:r>
                <a:rPr lang="zh-CN" altLang="en-US" sz="2800">
                  <a:latin typeface="华文中宋" panose="02010600040101010101" pitchFamily="2" charset="-122"/>
                  <a:ea typeface="华文中宋" panose="02010600040101010101" pitchFamily="2" charset="-122"/>
                </a:rPr>
                <a:t>（    为真空电容率）</a:t>
              </a:r>
            </a:p>
          </p:txBody>
        </p:sp>
        <p:graphicFrame>
          <p:nvGraphicFramePr>
            <p:cNvPr id="85003" name="Object 4">
              <a:extLst>
                <a:ext uri="{FF2B5EF4-FFF2-40B4-BE49-F238E27FC236}">
                  <a16:creationId xmlns:a16="http://schemas.microsoft.com/office/drawing/2014/main" id="{FDB1CAAA-3669-4F90-9C86-6A02E37978E1}"/>
                </a:ext>
              </a:extLst>
            </p:cNvPr>
            <p:cNvGraphicFramePr>
              <a:graphicFrameLocks noChangeAspect="1"/>
            </p:cNvGraphicFramePr>
            <p:nvPr/>
          </p:nvGraphicFramePr>
          <p:xfrm>
            <a:off x="270" y="0"/>
            <a:ext cx="290" cy="360"/>
          </p:xfrm>
          <a:graphic>
            <a:graphicData uri="http://schemas.openxmlformats.org/presentationml/2006/ole">
              <mc:AlternateContent xmlns:mc="http://schemas.openxmlformats.org/markup-compatibility/2006">
                <mc:Choice xmlns:v="urn:schemas-microsoft-com:vml" Requires="v">
                  <p:oleObj r:id="rId2" imgW="166692" imgH="230804" progId="Equation.DSMT4">
                    <p:embed/>
                  </p:oleObj>
                </mc:Choice>
                <mc:Fallback>
                  <p:oleObj r:id="rId2" imgW="166692" imgH="230804" progId="Equation.DSMT4">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 y="0"/>
                          <a:ext cx="29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84325" name="Object 5">
            <a:extLst>
              <a:ext uri="{FF2B5EF4-FFF2-40B4-BE49-F238E27FC236}">
                <a16:creationId xmlns:a16="http://schemas.microsoft.com/office/drawing/2014/main" id="{484F3B85-CD77-4744-A720-FF58D38C36F1}"/>
              </a:ext>
            </a:extLst>
          </p:cNvPr>
          <p:cNvGraphicFramePr>
            <a:graphicFrameLocks/>
          </p:cNvGraphicFramePr>
          <p:nvPr/>
        </p:nvGraphicFramePr>
        <p:xfrm>
          <a:off x="1724025" y="1455738"/>
          <a:ext cx="6254750" cy="1047750"/>
        </p:xfrm>
        <a:graphic>
          <a:graphicData uri="http://schemas.openxmlformats.org/presentationml/2006/ole">
            <mc:AlternateContent xmlns:mc="http://schemas.openxmlformats.org/markup-compatibility/2006">
              <mc:Choice xmlns:v="urn:schemas-microsoft-com:vml" Requires="v">
                <p:oleObj r:id="rId4" imgW="2424648" imgH="406224" progId="Equation.DSMT4">
                  <p:embed/>
                </p:oleObj>
              </mc:Choice>
              <mc:Fallback>
                <p:oleObj r:id="rId4" imgW="2424648" imgH="406224" progId="Equation.DSMT4">
                  <p:embed/>
                  <p:pic>
                    <p:nvPicPr>
                      <p:cNvPr id="0" name="Object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4025" y="1455738"/>
                        <a:ext cx="625475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 name="Group 7">
            <a:extLst>
              <a:ext uri="{FF2B5EF4-FFF2-40B4-BE49-F238E27FC236}">
                <a16:creationId xmlns:a16="http://schemas.microsoft.com/office/drawing/2014/main" id="{D9302B0A-5E73-4AE1-BE3A-0E4066D1D35B}"/>
              </a:ext>
            </a:extLst>
          </p:cNvPr>
          <p:cNvGrpSpPr>
            <a:grpSpLocks/>
          </p:cNvGrpSpPr>
          <p:nvPr/>
        </p:nvGrpSpPr>
        <p:grpSpPr bwMode="auto">
          <a:xfrm>
            <a:off x="1122363" y="320675"/>
            <a:ext cx="2925762" cy="1181100"/>
            <a:chOff x="0" y="0"/>
            <a:chExt cx="1843" cy="745"/>
          </a:xfrm>
        </p:grpSpPr>
        <p:graphicFrame>
          <p:nvGraphicFramePr>
            <p:cNvPr id="85000" name="Object 7">
              <a:extLst>
                <a:ext uri="{FF2B5EF4-FFF2-40B4-BE49-F238E27FC236}">
                  <a16:creationId xmlns:a16="http://schemas.microsoft.com/office/drawing/2014/main" id="{B5171E6B-7C50-45AC-B31D-65A165B4EF2A}"/>
                </a:ext>
              </a:extLst>
            </p:cNvPr>
            <p:cNvGraphicFramePr>
              <a:graphicFrameLocks/>
            </p:cNvGraphicFramePr>
            <p:nvPr/>
          </p:nvGraphicFramePr>
          <p:xfrm>
            <a:off x="757" y="0"/>
            <a:ext cx="1086" cy="745"/>
          </p:xfrm>
          <a:graphic>
            <a:graphicData uri="http://schemas.openxmlformats.org/presentationml/2006/ole">
              <mc:AlternateContent xmlns:mc="http://schemas.openxmlformats.org/markup-compatibility/2006">
                <mc:Choice xmlns:v="urn:schemas-microsoft-com:vml" Requires="v">
                  <p:oleObj r:id="rId6" imgW="649674" imgH="445855" progId="Equation.DSMT4">
                    <p:embed/>
                  </p:oleObj>
                </mc:Choice>
                <mc:Fallback>
                  <p:oleObj r:id="rId6" imgW="649674" imgH="445855" progId="Equation.DSMT4">
                    <p:embed/>
                    <p:pic>
                      <p:nvPicPr>
                        <p:cNvPr id="0" name="Object 7"/>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7" y="0"/>
                          <a:ext cx="1086" cy="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5001" name="Text Box 9">
              <a:extLst>
                <a:ext uri="{FF2B5EF4-FFF2-40B4-BE49-F238E27FC236}">
                  <a16:creationId xmlns:a16="http://schemas.microsoft.com/office/drawing/2014/main" id="{43FF47DE-E936-456E-A399-C85007F8C1D1}"/>
                </a:ext>
              </a:extLst>
            </p:cNvPr>
            <p:cNvSpPr txBox="1">
              <a:spLocks noChangeArrowheads="1"/>
            </p:cNvSpPr>
            <p:nvPr/>
          </p:nvSpPr>
          <p:spPr bwMode="auto">
            <a:xfrm>
              <a:off x="0" y="163"/>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en-US" altLang="zh-CN" sz="2800">
                  <a:solidFill>
                    <a:srgbClr val="CC0000"/>
                  </a:solidFill>
                  <a:latin typeface="Arial" panose="020B0604020202020204" pitchFamily="34" charset="0"/>
                  <a:ea typeface="华文中宋" panose="02010600040101010101" pitchFamily="2" charset="-122"/>
                </a:rPr>
                <a:t>  </a:t>
              </a:r>
              <a:r>
                <a:rPr lang="zh-CN" altLang="en-US" sz="2800">
                  <a:latin typeface="Arial" panose="020B0604020202020204" pitchFamily="34" charset="0"/>
                  <a:ea typeface="华文中宋" panose="02010600040101010101" pitchFamily="2" charset="-122"/>
                </a:rPr>
                <a:t>其中</a:t>
              </a:r>
            </a:p>
          </p:txBody>
        </p:sp>
      </p:grpSp>
      <p:graphicFrame>
        <p:nvGraphicFramePr>
          <p:cNvPr id="184329" name="Object 9">
            <a:extLst>
              <a:ext uri="{FF2B5EF4-FFF2-40B4-BE49-F238E27FC236}">
                <a16:creationId xmlns:a16="http://schemas.microsoft.com/office/drawing/2014/main" id="{496F8821-F83B-4F5B-BF21-D10AC19B4C7D}"/>
              </a:ext>
            </a:extLst>
          </p:cNvPr>
          <p:cNvGraphicFramePr>
            <a:graphicFrameLocks/>
          </p:cNvGraphicFramePr>
          <p:nvPr/>
        </p:nvGraphicFramePr>
        <p:xfrm>
          <a:off x="2857500" y="2571750"/>
          <a:ext cx="4224338" cy="590550"/>
        </p:xfrm>
        <a:graphic>
          <a:graphicData uri="http://schemas.openxmlformats.org/presentationml/2006/ole">
            <mc:AlternateContent xmlns:mc="http://schemas.openxmlformats.org/markup-compatibility/2006">
              <mc:Choice xmlns:v="urn:schemas-microsoft-com:vml" Requires="v">
                <p:oleObj r:id="rId8" imgW="1639011" imgH="228699" progId="Equation.DSMT4">
                  <p:embed/>
                </p:oleObj>
              </mc:Choice>
              <mc:Fallback>
                <p:oleObj r:id="rId8" imgW="1639011" imgH="228699" progId="Equation.DSMT4">
                  <p:embed/>
                  <p:pic>
                    <p:nvPicPr>
                      <p:cNvPr id="0" name="Object 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57500" y="2571750"/>
                        <a:ext cx="4224338"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330" name="Text Box 10">
            <a:extLst>
              <a:ext uri="{FF2B5EF4-FFF2-40B4-BE49-F238E27FC236}">
                <a16:creationId xmlns:a16="http://schemas.microsoft.com/office/drawing/2014/main" id="{AA5EE63D-4591-439B-B166-DE6241C58BB4}"/>
              </a:ext>
            </a:extLst>
          </p:cNvPr>
          <p:cNvSpPr txBox="1">
            <a:spLocks noChangeArrowheads="1"/>
          </p:cNvSpPr>
          <p:nvPr/>
        </p:nvSpPr>
        <p:spPr bwMode="auto">
          <a:xfrm>
            <a:off x="250825" y="3571875"/>
            <a:ext cx="2665413"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b="1">
                <a:solidFill>
                  <a:srgbClr val="FF0000"/>
                </a:solidFill>
                <a:latin typeface="Arial" panose="020B0604020202020204" pitchFamily="34" charset="0"/>
              </a:rPr>
              <a:t>矢量表达式</a:t>
            </a:r>
          </a:p>
        </p:txBody>
      </p:sp>
      <p:graphicFrame>
        <p:nvGraphicFramePr>
          <p:cNvPr id="184331" name="Object 11">
            <a:extLst>
              <a:ext uri="{FF2B5EF4-FFF2-40B4-BE49-F238E27FC236}">
                <a16:creationId xmlns:a16="http://schemas.microsoft.com/office/drawing/2014/main" id="{281BCB0D-A859-496A-9640-4218D6BF63B9}"/>
              </a:ext>
            </a:extLst>
          </p:cNvPr>
          <p:cNvGraphicFramePr>
            <a:graphicFrameLocks noChangeAspect="1"/>
          </p:cNvGraphicFramePr>
          <p:nvPr>
            <p:extLst>
              <p:ext uri="{D42A27DB-BD31-4B8C-83A1-F6EECF244321}">
                <p14:modId xmlns:p14="http://schemas.microsoft.com/office/powerpoint/2010/main" val="1454048935"/>
              </p:ext>
            </p:extLst>
          </p:nvPr>
        </p:nvGraphicFramePr>
        <p:xfrm>
          <a:off x="1670050" y="4437063"/>
          <a:ext cx="5532438" cy="1147762"/>
        </p:xfrm>
        <a:graphic>
          <a:graphicData uri="http://schemas.openxmlformats.org/presentationml/2006/ole">
            <mc:AlternateContent xmlns:mc="http://schemas.openxmlformats.org/markup-compatibility/2006">
              <mc:Choice xmlns:v="urn:schemas-microsoft-com:vml" Requires="v">
                <p:oleObj name="Equation" r:id="rId10" imgW="1536480" imgH="431640" progId="Equation.DSMT4">
                  <p:embed/>
                </p:oleObj>
              </mc:Choice>
              <mc:Fallback>
                <p:oleObj name="Equation" r:id="rId10" imgW="1536480" imgH="431640" progId="Equation.DSMT4">
                  <p:embed/>
                  <p:pic>
                    <p:nvPicPr>
                      <p:cNvPr id="0" name="Object 11"/>
                      <p:cNvPicPr>
                        <a:picLocks noChangeAspect="1" noChangeArrowheads="1"/>
                      </p:cNvPicPr>
                      <p:nvPr/>
                    </p:nvPicPr>
                    <p:blipFill>
                      <a:blip r:embed="rId11"/>
                      <a:srcRect/>
                      <a:stretch>
                        <a:fillRect/>
                      </a:stretch>
                    </p:blipFill>
                    <p:spPr bwMode="auto">
                      <a:xfrm>
                        <a:off x="1670050" y="4437063"/>
                        <a:ext cx="5532438" cy="114776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nodeType="clickEffect">
                                  <p:stCondLst>
                                    <p:cond delay="0"/>
                                  </p:stCondLst>
                                  <p:childTnLst>
                                    <p:set>
                                      <p:cBhvr>
                                        <p:cTn id="16" dur="1" fill="hold">
                                          <p:stCondLst>
                                            <p:cond delay="0"/>
                                          </p:stCondLst>
                                        </p:cTn>
                                        <p:tgtEl>
                                          <p:spTgt spid="184325"/>
                                        </p:tgtEl>
                                        <p:attrNameLst>
                                          <p:attrName>style.visibility</p:attrName>
                                        </p:attrNameLst>
                                      </p:cBhvr>
                                      <p:to>
                                        <p:strVal val="visible"/>
                                      </p:to>
                                    </p:set>
                                    <p:animEffect transition="in" filter="blinds(vertical)">
                                      <p:cBhvr>
                                        <p:cTn id="17" dur="500"/>
                                        <p:tgtEl>
                                          <p:spTgt spid="18432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184329"/>
                                        </p:tgtEl>
                                        <p:attrNameLst>
                                          <p:attrName>style.visibility</p:attrName>
                                        </p:attrNameLst>
                                      </p:cBhvr>
                                      <p:to>
                                        <p:strVal val="visible"/>
                                      </p:to>
                                    </p:set>
                                    <p:animEffect transition="in" filter="blinds(vertical)">
                                      <p:cBhvr>
                                        <p:cTn id="22" dur="500"/>
                                        <p:tgtEl>
                                          <p:spTgt spid="18432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84330"/>
                                        </p:tgtEl>
                                        <p:attrNameLst>
                                          <p:attrName>style.visibility</p:attrName>
                                        </p:attrNameLst>
                                      </p:cBhvr>
                                      <p:to>
                                        <p:strVal val="visible"/>
                                      </p:to>
                                    </p:set>
                                    <p:animEffect transition="in" filter="blinds(horizontal)">
                                      <p:cBhvr>
                                        <p:cTn id="27" dur="500"/>
                                        <p:tgtEl>
                                          <p:spTgt spid="18433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84331"/>
                                        </p:tgtEl>
                                        <p:attrNameLst>
                                          <p:attrName>style.visibility</p:attrName>
                                        </p:attrNameLst>
                                      </p:cBhvr>
                                      <p:to>
                                        <p:strVal val="visible"/>
                                      </p:to>
                                    </p:set>
                                    <p:animEffect transition="in" filter="wipe(left)">
                                      <p:cBhvr>
                                        <p:cTn id="32" dur="500"/>
                                        <p:tgtEl>
                                          <p:spTgt spid="184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30" grpId="0" bldLvl="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灯片编号占位符 1">
            <a:extLst>
              <a:ext uri="{FF2B5EF4-FFF2-40B4-BE49-F238E27FC236}">
                <a16:creationId xmlns:a16="http://schemas.microsoft.com/office/drawing/2014/main" id="{CF002A62-5879-44BD-9636-21A03F57EB6C}"/>
              </a:ext>
            </a:extLst>
          </p:cNvPr>
          <p:cNvSpPr txBox="1">
            <a:spLocks noGrp="1" noChangeArrowheads="1"/>
          </p:cNvSpPr>
          <p:nvPr/>
        </p:nvSpPr>
        <p:spPr bwMode="auto">
          <a:xfrm>
            <a:off x="6673850" y="6473825"/>
            <a:ext cx="21336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r" eaLnBrk="1" hangingPunct="1">
              <a:spcBef>
                <a:spcPct val="0"/>
              </a:spcBef>
              <a:buFont typeface="Arial" panose="020B0604020202020204" pitchFamily="34" charset="0"/>
              <a:buNone/>
            </a:pPr>
            <a:fld id="{EE6DC258-F10C-4A0E-BB1B-94FF0C480DF1}" type="slidenum">
              <a:rPr lang="en-US" altLang="zh-CN" sz="1400">
                <a:latin typeface="Arial" panose="020B0604020202020204" pitchFamily="34" charset="0"/>
              </a:rPr>
              <a:pPr algn="r" eaLnBrk="1" hangingPunct="1">
                <a:spcBef>
                  <a:spcPct val="0"/>
                </a:spcBef>
                <a:buFont typeface="Arial" panose="020B0604020202020204" pitchFamily="34" charset="0"/>
                <a:buNone/>
              </a:pPr>
              <a:t>52</a:t>
            </a:fld>
            <a:endParaRPr lang="en-US" altLang="zh-CN" sz="1400">
              <a:latin typeface="Arial" panose="020B0604020202020204" pitchFamily="34" charset="0"/>
            </a:endParaRPr>
          </a:p>
        </p:txBody>
      </p:sp>
      <p:sp>
        <p:nvSpPr>
          <p:cNvPr id="185347" name="TextBox 2">
            <a:extLst>
              <a:ext uri="{FF2B5EF4-FFF2-40B4-BE49-F238E27FC236}">
                <a16:creationId xmlns:a16="http://schemas.microsoft.com/office/drawing/2014/main" id="{1D8A2157-9EF3-4A85-AF70-DAF8CF96C286}"/>
              </a:ext>
            </a:extLst>
          </p:cNvPr>
          <p:cNvSpPr txBox="1">
            <a:spLocks noChangeArrowheads="1"/>
          </p:cNvSpPr>
          <p:nvPr/>
        </p:nvSpPr>
        <p:spPr bwMode="auto">
          <a:xfrm>
            <a:off x="174625" y="276225"/>
            <a:ext cx="44989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b="1">
                <a:solidFill>
                  <a:srgbClr val="2D2D8A"/>
                </a:solidFill>
                <a:latin typeface="Times New Roman" panose="02020603050405020304" pitchFamily="18" charset="0"/>
                <a:ea typeface="华文中宋" panose="02010600040101010101" pitchFamily="2" charset="-122"/>
              </a:rPr>
              <a:t>电力与引力的比较</a:t>
            </a:r>
          </a:p>
        </p:txBody>
      </p:sp>
      <p:sp>
        <p:nvSpPr>
          <p:cNvPr id="185348" name="TextBox 10">
            <a:extLst>
              <a:ext uri="{FF2B5EF4-FFF2-40B4-BE49-F238E27FC236}">
                <a16:creationId xmlns:a16="http://schemas.microsoft.com/office/drawing/2014/main" id="{63BD5AFB-0CFE-4322-9BD7-B2BAA3C37227}"/>
              </a:ext>
            </a:extLst>
          </p:cNvPr>
          <p:cNvSpPr txBox="1">
            <a:spLocks noChangeArrowheads="1"/>
          </p:cNvSpPr>
          <p:nvPr/>
        </p:nvSpPr>
        <p:spPr bwMode="auto">
          <a:xfrm>
            <a:off x="381000" y="3121025"/>
            <a:ext cx="83137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b="1">
                <a:latin typeface="Times New Roman" panose="02020603050405020304" pitchFamily="18" charset="0"/>
                <a:ea typeface="楷体_GB2312" pitchFamily="49" charset="-122"/>
              </a:rPr>
              <a:t>电磁力的传播媒介是</a:t>
            </a:r>
            <a:r>
              <a:rPr lang="zh-CN" altLang="en-US" sz="2400" b="1">
                <a:solidFill>
                  <a:srgbClr val="FF0000"/>
                </a:solidFill>
                <a:latin typeface="Times New Roman" panose="02020603050405020304" pitchFamily="18" charset="0"/>
                <a:ea typeface="楷体_GB2312" pitchFamily="49" charset="-122"/>
              </a:rPr>
              <a:t>光子</a:t>
            </a:r>
            <a:r>
              <a:rPr lang="zh-CN" altLang="en-US" sz="2400" b="1">
                <a:latin typeface="Times New Roman" panose="02020603050405020304" pitchFamily="18" charset="0"/>
                <a:ea typeface="楷体_GB2312" pitchFamily="49" charset="-122"/>
              </a:rPr>
              <a:t>，而万有引力的传播媒介至今还是一个谜，是否存在所谓的</a:t>
            </a:r>
            <a:r>
              <a:rPr lang="zh-CN" altLang="en-US" sz="2400" b="1">
                <a:solidFill>
                  <a:srgbClr val="006600"/>
                </a:solidFill>
                <a:latin typeface="Times New Roman" panose="02020603050405020304" pitchFamily="18" charset="0"/>
                <a:ea typeface="楷体_GB2312" pitchFamily="49" charset="-122"/>
              </a:rPr>
              <a:t>引力子</a:t>
            </a:r>
            <a:r>
              <a:rPr lang="zh-CN" altLang="en-US" sz="2400" b="1">
                <a:latin typeface="Times New Roman" panose="02020603050405020304" pitchFamily="18" charset="0"/>
                <a:ea typeface="楷体_GB2312" pitchFamily="49" charset="-122"/>
              </a:rPr>
              <a:t> </a:t>
            </a:r>
            <a:r>
              <a:rPr lang="en-US" altLang="zh-CN" sz="2400" b="1">
                <a:latin typeface="Times New Roman" panose="02020603050405020304" pitchFamily="18" charset="0"/>
                <a:ea typeface="楷体_GB2312" pitchFamily="49" charset="-122"/>
              </a:rPr>
              <a:t>?   </a:t>
            </a:r>
            <a:r>
              <a:rPr lang="en-US" altLang="zh-CN" sz="2400" b="1">
                <a:solidFill>
                  <a:srgbClr val="FF0000"/>
                </a:solidFill>
                <a:latin typeface="Times New Roman" panose="02020603050405020304" pitchFamily="18" charset="0"/>
                <a:ea typeface="楷体_GB2312" pitchFamily="49" charset="-122"/>
              </a:rPr>
              <a:t>2016.2.11 LIGO </a:t>
            </a:r>
            <a:r>
              <a:rPr lang="zh-CN" altLang="en-US" sz="2400" b="1">
                <a:solidFill>
                  <a:srgbClr val="FF0000"/>
                </a:solidFill>
                <a:latin typeface="Times New Roman" panose="02020603050405020304" pitchFamily="18" charset="0"/>
                <a:ea typeface="楷体_GB2312" pitchFamily="49" charset="-122"/>
              </a:rPr>
              <a:t>引力波</a:t>
            </a:r>
          </a:p>
        </p:txBody>
      </p:sp>
      <p:grpSp>
        <p:nvGrpSpPr>
          <p:cNvPr id="2" name="组合 14">
            <a:extLst>
              <a:ext uri="{FF2B5EF4-FFF2-40B4-BE49-F238E27FC236}">
                <a16:creationId xmlns:a16="http://schemas.microsoft.com/office/drawing/2014/main" id="{6299713F-9819-4AF2-B312-D94A49955FA5}"/>
              </a:ext>
            </a:extLst>
          </p:cNvPr>
          <p:cNvGrpSpPr>
            <a:grpSpLocks/>
          </p:cNvGrpSpPr>
          <p:nvPr/>
        </p:nvGrpSpPr>
        <p:grpSpPr bwMode="auto">
          <a:xfrm>
            <a:off x="166688" y="885825"/>
            <a:ext cx="8512175" cy="2238375"/>
            <a:chOff x="0" y="0"/>
            <a:chExt cx="8512626" cy="2238396"/>
          </a:xfrm>
        </p:grpSpPr>
        <p:sp>
          <p:nvSpPr>
            <p:cNvPr id="86028" name="TextBox 4">
              <a:extLst>
                <a:ext uri="{FF2B5EF4-FFF2-40B4-BE49-F238E27FC236}">
                  <a16:creationId xmlns:a16="http://schemas.microsoft.com/office/drawing/2014/main" id="{25EB98FE-7B1C-4AEC-81C1-2CB70A5CF095}"/>
                </a:ext>
              </a:extLst>
            </p:cNvPr>
            <p:cNvSpPr txBox="1">
              <a:spLocks noChangeArrowheads="1"/>
            </p:cNvSpPr>
            <p:nvPr/>
          </p:nvSpPr>
          <p:spPr bwMode="auto">
            <a:xfrm>
              <a:off x="7938" y="0"/>
              <a:ext cx="6385263" cy="519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b="1">
                  <a:latin typeface="Times New Roman" panose="02020603050405020304" pitchFamily="18" charset="0"/>
                  <a:ea typeface="华文中宋" panose="02010600040101010101" pitchFamily="2" charset="-122"/>
                </a:rPr>
                <a:t>（</a:t>
              </a:r>
              <a:r>
                <a:rPr lang="en-US" altLang="zh-CN" sz="2800" b="1">
                  <a:latin typeface="Times New Roman" panose="02020603050405020304" pitchFamily="18" charset="0"/>
                  <a:ea typeface="华文中宋" panose="02010600040101010101" pitchFamily="2" charset="-122"/>
                </a:rPr>
                <a:t>1</a:t>
              </a:r>
              <a:r>
                <a:rPr lang="zh-CN" altLang="en-US" sz="2800" b="1">
                  <a:latin typeface="Times New Roman" panose="02020603050405020304" pitchFamily="18" charset="0"/>
                  <a:ea typeface="华文中宋" panose="02010600040101010101" pitchFamily="2" charset="-122"/>
                </a:rPr>
                <a:t>）电力和引力都遵守平方反比律</a:t>
              </a:r>
            </a:p>
          </p:txBody>
        </p:sp>
        <p:sp>
          <p:nvSpPr>
            <p:cNvPr id="86029" name="TextBox 5">
              <a:extLst>
                <a:ext uri="{FF2B5EF4-FFF2-40B4-BE49-F238E27FC236}">
                  <a16:creationId xmlns:a16="http://schemas.microsoft.com/office/drawing/2014/main" id="{2CBDD782-E861-48FE-BFEC-C4B52521DA0B}"/>
                </a:ext>
              </a:extLst>
            </p:cNvPr>
            <p:cNvSpPr txBox="1">
              <a:spLocks noChangeArrowheads="1"/>
            </p:cNvSpPr>
            <p:nvPr/>
          </p:nvSpPr>
          <p:spPr bwMode="auto">
            <a:xfrm>
              <a:off x="0" y="573093"/>
              <a:ext cx="8512626" cy="519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b="1">
                  <a:latin typeface="Times New Roman" panose="02020603050405020304" pitchFamily="18" charset="0"/>
                  <a:ea typeface="华文中宋" panose="02010600040101010101" pitchFamily="2" charset="-122"/>
                </a:rPr>
                <a:t>（</a:t>
              </a:r>
              <a:r>
                <a:rPr lang="en-US" altLang="zh-CN" sz="2800" b="1">
                  <a:latin typeface="Times New Roman" panose="02020603050405020304" pitchFamily="18" charset="0"/>
                  <a:ea typeface="华文中宋" panose="02010600040101010101" pitchFamily="2" charset="-122"/>
                </a:rPr>
                <a:t>2</a:t>
              </a:r>
              <a:r>
                <a:rPr lang="zh-CN" altLang="en-US" sz="2800" b="1">
                  <a:latin typeface="Times New Roman" panose="02020603050405020304" pitchFamily="18" charset="0"/>
                  <a:ea typeface="华文中宋" panose="02010600040101010101" pitchFamily="2" charset="-122"/>
                </a:rPr>
                <a:t>）电磁力和万有引力是自然界的两种基本作用力</a:t>
              </a:r>
            </a:p>
          </p:txBody>
        </p:sp>
        <p:sp>
          <p:nvSpPr>
            <p:cNvPr id="86030" name="TextBox 8">
              <a:extLst>
                <a:ext uri="{FF2B5EF4-FFF2-40B4-BE49-F238E27FC236}">
                  <a16:creationId xmlns:a16="http://schemas.microsoft.com/office/drawing/2014/main" id="{1BCC309A-1AE4-4CA3-B10B-F43BD9A6D7DA}"/>
                </a:ext>
              </a:extLst>
            </p:cNvPr>
            <p:cNvSpPr txBox="1">
              <a:spLocks noChangeArrowheads="1"/>
            </p:cNvSpPr>
            <p:nvPr/>
          </p:nvSpPr>
          <p:spPr bwMode="auto">
            <a:xfrm>
              <a:off x="14288" y="1719279"/>
              <a:ext cx="6386851" cy="519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b="1">
                  <a:latin typeface="Times New Roman" panose="02020603050405020304" pitchFamily="18" charset="0"/>
                  <a:ea typeface="华文中宋" panose="02010600040101010101" pitchFamily="2" charset="-122"/>
                </a:rPr>
                <a:t>（</a:t>
              </a:r>
              <a:r>
                <a:rPr lang="en-US" altLang="zh-CN" sz="2800" b="1">
                  <a:latin typeface="Times New Roman" panose="02020603050405020304" pitchFamily="18" charset="0"/>
                  <a:ea typeface="华文中宋" panose="02010600040101010101" pitchFamily="2" charset="-122"/>
                </a:rPr>
                <a:t>4</a:t>
              </a:r>
              <a:r>
                <a:rPr lang="zh-CN" altLang="en-US" sz="2800" b="1">
                  <a:latin typeface="Times New Roman" panose="02020603050405020304" pitchFamily="18" charset="0"/>
                  <a:ea typeface="华文中宋" panose="02010600040101010101" pitchFamily="2" charset="-122"/>
                </a:rPr>
                <a:t>）作用的传递媒介不同</a:t>
              </a:r>
            </a:p>
          </p:txBody>
        </p:sp>
        <p:sp>
          <p:nvSpPr>
            <p:cNvPr id="86031" name="TextBox 11">
              <a:extLst>
                <a:ext uri="{FF2B5EF4-FFF2-40B4-BE49-F238E27FC236}">
                  <a16:creationId xmlns:a16="http://schemas.microsoft.com/office/drawing/2014/main" id="{3235765C-D01B-4B98-923E-195A43CE460C}"/>
                </a:ext>
              </a:extLst>
            </p:cNvPr>
            <p:cNvSpPr txBox="1">
              <a:spLocks noChangeArrowheads="1"/>
            </p:cNvSpPr>
            <p:nvPr/>
          </p:nvSpPr>
          <p:spPr bwMode="auto">
            <a:xfrm>
              <a:off x="22226" y="1131898"/>
              <a:ext cx="4383320" cy="519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b="1">
                  <a:latin typeface="Times New Roman" panose="02020603050405020304" pitchFamily="18" charset="0"/>
                  <a:ea typeface="华文中宋" panose="02010600040101010101" pitchFamily="2" charset="-122"/>
                </a:rPr>
                <a:t>（</a:t>
              </a:r>
              <a:r>
                <a:rPr lang="en-US" altLang="zh-CN" sz="2800" b="1">
                  <a:latin typeface="Times New Roman" panose="02020603050405020304" pitchFamily="18" charset="0"/>
                  <a:ea typeface="华文中宋" panose="02010600040101010101" pitchFamily="2" charset="-122"/>
                </a:rPr>
                <a:t>3</a:t>
              </a:r>
              <a:r>
                <a:rPr lang="zh-CN" altLang="en-US" sz="2800" b="1">
                  <a:latin typeface="Times New Roman" panose="02020603050405020304" pitchFamily="18" charset="0"/>
                  <a:ea typeface="华文中宋" panose="02010600040101010101" pitchFamily="2" charset="-122"/>
                </a:rPr>
                <a:t>）作用的强度不同</a:t>
              </a:r>
            </a:p>
          </p:txBody>
        </p:sp>
      </p:grpSp>
      <p:grpSp>
        <p:nvGrpSpPr>
          <p:cNvPr id="3" name="组合 19">
            <a:extLst>
              <a:ext uri="{FF2B5EF4-FFF2-40B4-BE49-F238E27FC236}">
                <a16:creationId xmlns:a16="http://schemas.microsoft.com/office/drawing/2014/main" id="{0AFA63FD-D006-450D-ABB8-C452A831F130}"/>
              </a:ext>
            </a:extLst>
          </p:cNvPr>
          <p:cNvGrpSpPr>
            <a:grpSpLocks/>
          </p:cNvGrpSpPr>
          <p:nvPr/>
        </p:nvGrpSpPr>
        <p:grpSpPr bwMode="auto">
          <a:xfrm>
            <a:off x="971550" y="3933825"/>
            <a:ext cx="6400800" cy="2357438"/>
            <a:chOff x="0" y="0"/>
            <a:chExt cx="6400944" cy="2356983"/>
          </a:xfrm>
        </p:grpSpPr>
        <p:pic>
          <p:nvPicPr>
            <p:cNvPr id="86023" name="Picture 2">
              <a:extLst>
                <a:ext uri="{FF2B5EF4-FFF2-40B4-BE49-F238E27FC236}">
                  <a16:creationId xmlns:a16="http://schemas.microsoft.com/office/drawing/2014/main" id="{40335AD0-027A-41BB-BEAD-D52EB514D2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400944" cy="2356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4" name="TextBox 15">
              <a:extLst>
                <a:ext uri="{FF2B5EF4-FFF2-40B4-BE49-F238E27FC236}">
                  <a16:creationId xmlns:a16="http://schemas.microsoft.com/office/drawing/2014/main" id="{30C5902D-A42E-4104-AFAA-EF24DBDEF12A}"/>
                </a:ext>
              </a:extLst>
            </p:cNvPr>
            <p:cNvSpPr txBox="1">
              <a:spLocks noChangeArrowheads="1"/>
            </p:cNvSpPr>
            <p:nvPr/>
          </p:nvSpPr>
          <p:spPr bwMode="auto">
            <a:xfrm>
              <a:off x="87227" y="557212"/>
              <a:ext cx="1103085" cy="4001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2000">
                  <a:latin typeface="Arial" panose="020B0604020202020204" pitchFamily="34" charset="0"/>
                  <a:ea typeface="楷体_GB2312" pitchFamily="49" charset="-122"/>
                </a:rPr>
                <a:t>Photon</a:t>
              </a:r>
            </a:p>
          </p:txBody>
        </p:sp>
        <p:sp>
          <p:nvSpPr>
            <p:cNvPr id="86025" name="TextBox 16">
              <a:extLst>
                <a:ext uri="{FF2B5EF4-FFF2-40B4-BE49-F238E27FC236}">
                  <a16:creationId xmlns:a16="http://schemas.microsoft.com/office/drawing/2014/main" id="{CC0DB64E-906E-414A-B62F-0C2D404D8827}"/>
                </a:ext>
              </a:extLst>
            </p:cNvPr>
            <p:cNvSpPr txBox="1">
              <a:spLocks noChangeArrowheads="1"/>
            </p:cNvSpPr>
            <p:nvPr/>
          </p:nvSpPr>
          <p:spPr bwMode="auto">
            <a:xfrm>
              <a:off x="79969" y="1319212"/>
              <a:ext cx="1066801" cy="9541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1400">
                  <a:latin typeface="Arial" panose="020B0604020202020204" pitchFamily="34" charset="0"/>
                  <a:ea typeface="楷体_GB2312" pitchFamily="49" charset="-122"/>
                </a:rPr>
                <a:t>Atoms</a:t>
              </a:r>
            </a:p>
            <a:p>
              <a:pPr eaLnBrk="1" hangingPunct="1">
                <a:spcBef>
                  <a:spcPct val="0"/>
                </a:spcBef>
                <a:buFont typeface="Arial" panose="020B0604020202020204" pitchFamily="34" charset="0"/>
                <a:buNone/>
              </a:pPr>
              <a:r>
                <a:rPr lang="en-US" altLang="zh-CN" sz="1400">
                  <a:latin typeface="Arial" panose="020B0604020202020204" pitchFamily="34" charset="0"/>
                  <a:ea typeface="楷体_GB2312" pitchFamily="49" charset="-122"/>
                </a:rPr>
                <a:t>Light</a:t>
              </a:r>
            </a:p>
            <a:p>
              <a:pPr eaLnBrk="1" hangingPunct="1">
                <a:spcBef>
                  <a:spcPct val="0"/>
                </a:spcBef>
                <a:buFont typeface="Arial" panose="020B0604020202020204" pitchFamily="34" charset="0"/>
                <a:buNone/>
              </a:pPr>
              <a:r>
                <a:rPr lang="en-US" altLang="zh-CN" sz="1400">
                  <a:latin typeface="Arial" panose="020B0604020202020204" pitchFamily="34" charset="0"/>
                  <a:ea typeface="楷体_GB2312" pitchFamily="49" charset="-122"/>
                </a:rPr>
                <a:t>Chemistry</a:t>
              </a:r>
            </a:p>
            <a:p>
              <a:pPr eaLnBrk="1" hangingPunct="1">
                <a:spcBef>
                  <a:spcPct val="0"/>
                </a:spcBef>
                <a:buFont typeface="Arial" panose="020B0604020202020204" pitchFamily="34" charset="0"/>
                <a:buNone/>
              </a:pPr>
              <a:r>
                <a:rPr lang="en-US" altLang="zh-CN" sz="1400">
                  <a:latin typeface="Arial" panose="020B0604020202020204" pitchFamily="34" charset="0"/>
                  <a:ea typeface="楷体_GB2312" pitchFamily="49" charset="-122"/>
                </a:rPr>
                <a:t>Electronics</a:t>
              </a:r>
            </a:p>
          </p:txBody>
        </p:sp>
        <p:sp>
          <p:nvSpPr>
            <p:cNvPr id="86026" name="TextBox 17">
              <a:extLst>
                <a:ext uri="{FF2B5EF4-FFF2-40B4-BE49-F238E27FC236}">
                  <a16:creationId xmlns:a16="http://schemas.microsoft.com/office/drawing/2014/main" id="{F8947A56-F101-4086-9AE9-149BE893B8C4}"/>
                </a:ext>
              </a:extLst>
            </p:cNvPr>
            <p:cNvSpPr txBox="1">
              <a:spLocks noChangeArrowheads="1"/>
            </p:cNvSpPr>
            <p:nvPr/>
          </p:nvSpPr>
          <p:spPr bwMode="auto">
            <a:xfrm>
              <a:off x="3374714" y="506412"/>
              <a:ext cx="1357086" cy="4001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2000">
                  <a:latin typeface="Arial" panose="020B0604020202020204" pitchFamily="34" charset="0"/>
                  <a:ea typeface="楷体_GB2312" pitchFamily="49" charset="-122"/>
                </a:rPr>
                <a:t>Graviton ?</a:t>
              </a:r>
            </a:p>
          </p:txBody>
        </p:sp>
        <p:sp>
          <p:nvSpPr>
            <p:cNvPr id="86027" name="TextBox 18">
              <a:extLst>
                <a:ext uri="{FF2B5EF4-FFF2-40B4-BE49-F238E27FC236}">
                  <a16:creationId xmlns:a16="http://schemas.microsoft.com/office/drawing/2014/main" id="{03B588C7-D560-4963-9C7F-EC0134B8E53E}"/>
                </a:ext>
              </a:extLst>
            </p:cNvPr>
            <p:cNvSpPr txBox="1">
              <a:spLocks noChangeArrowheads="1"/>
            </p:cNvSpPr>
            <p:nvPr/>
          </p:nvSpPr>
          <p:spPr bwMode="auto">
            <a:xfrm>
              <a:off x="3367457" y="1529670"/>
              <a:ext cx="1248230" cy="7386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1400">
                  <a:latin typeface="Arial" panose="020B0604020202020204" pitchFamily="34" charset="0"/>
                  <a:ea typeface="楷体_GB2312" pitchFamily="49" charset="-122"/>
                </a:rPr>
                <a:t>Solar system</a:t>
              </a:r>
            </a:p>
            <a:p>
              <a:pPr eaLnBrk="1" hangingPunct="1">
                <a:spcBef>
                  <a:spcPct val="0"/>
                </a:spcBef>
                <a:buFont typeface="Arial" panose="020B0604020202020204" pitchFamily="34" charset="0"/>
                <a:buNone/>
              </a:pPr>
              <a:r>
                <a:rPr lang="en-US" altLang="zh-CN" sz="1400">
                  <a:latin typeface="Arial" panose="020B0604020202020204" pitchFamily="34" charset="0"/>
                  <a:ea typeface="楷体_GB2312" pitchFamily="49" charset="-122"/>
                </a:rPr>
                <a:t>Galaxies</a:t>
              </a:r>
            </a:p>
            <a:p>
              <a:pPr eaLnBrk="1" hangingPunct="1">
                <a:spcBef>
                  <a:spcPct val="0"/>
                </a:spcBef>
                <a:buFont typeface="Arial" panose="020B0604020202020204" pitchFamily="34" charset="0"/>
                <a:buNone/>
              </a:pPr>
              <a:r>
                <a:rPr lang="en-US" altLang="zh-CN" sz="1400">
                  <a:latin typeface="Arial" panose="020B0604020202020204" pitchFamily="34" charset="0"/>
                  <a:ea typeface="楷体_GB2312" pitchFamily="49" charset="-122"/>
                </a:rPr>
                <a:t>Black holes</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85347"/>
                                        </p:tgtEl>
                                        <p:attrNameLst>
                                          <p:attrName>style.visibility</p:attrName>
                                        </p:attrNameLst>
                                      </p:cBhvr>
                                      <p:to>
                                        <p:strVal val="visible"/>
                                      </p:to>
                                    </p:set>
                                    <p:animEffect transition="in" filter="slide(fromLeft)">
                                      <p:cBhvr>
                                        <p:cTn id="7" dur="500"/>
                                        <p:tgtEl>
                                          <p:spTgt spid="18534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5348"/>
                                        </p:tgtEl>
                                        <p:attrNameLst>
                                          <p:attrName>style.visibility</p:attrName>
                                        </p:attrNameLst>
                                      </p:cBhvr>
                                      <p:to>
                                        <p:strVal val="visible"/>
                                      </p:to>
                                    </p:set>
                                    <p:animEffect transition="in" filter="wipe(left)">
                                      <p:cBhvr>
                                        <p:cTn id="17" dur="500"/>
                                        <p:tgtEl>
                                          <p:spTgt spid="185348"/>
                                        </p:tgtEl>
                                      </p:cBhvr>
                                    </p:animEffect>
                                  </p:childTnLst>
                                </p:cTn>
                              </p:par>
                            </p:childTnLst>
                          </p:cTn>
                        </p:par>
                        <p:par>
                          <p:cTn id="18" fill="hold" nodeType="afterGroup">
                            <p:stCondLst>
                              <p:cond delay="500"/>
                            </p:stCondLst>
                            <p:childTnLst>
                              <p:par>
                                <p:cTn id="19" presetID="9"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dissolv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7" grpId="0" autoUpdateAnimBg="0"/>
      <p:bldP spid="185348"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灯片编号占位符 1">
            <a:extLst>
              <a:ext uri="{FF2B5EF4-FFF2-40B4-BE49-F238E27FC236}">
                <a16:creationId xmlns:a16="http://schemas.microsoft.com/office/drawing/2014/main" id="{3CDD2297-B6E7-45C5-A8E2-1EEA8B9CE05F}"/>
              </a:ext>
            </a:extLst>
          </p:cNvPr>
          <p:cNvSpPr txBox="1">
            <a:spLocks noGrp="1" noChangeArrowheads="1"/>
          </p:cNvSpPr>
          <p:nvPr/>
        </p:nvSpPr>
        <p:spPr bwMode="auto">
          <a:xfrm>
            <a:off x="6673850" y="6473825"/>
            <a:ext cx="21336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r" eaLnBrk="1" hangingPunct="1">
              <a:spcBef>
                <a:spcPct val="0"/>
              </a:spcBef>
              <a:buFont typeface="Arial" panose="020B0604020202020204" pitchFamily="34" charset="0"/>
              <a:buNone/>
            </a:pPr>
            <a:fld id="{60D4C0D8-5FA4-4918-B7F6-0ABA525C2C36}" type="slidenum">
              <a:rPr lang="en-US" altLang="zh-CN" sz="1400">
                <a:latin typeface="Arial" panose="020B0604020202020204" pitchFamily="34" charset="0"/>
              </a:rPr>
              <a:pPr algn="r" eaLnBrk="1" hangingPunct="1">
                <a:spcBef>
                  <a:spcPct val="0"/>
                </a:spcBef>
                <a:buFont typeface="Arial" panose="020B0604020202020204" pitchFamily="34" charset="0"/>
                <a:buNone/>
              </a:pPr>
              <a:t>53</a:t>
            </a:fld>
            <a:endParaRPr lang="en-US" altLang="zh-CN" sz="1400">
              <a:latin typeface="Arial" panose="020B0604020202020204" pitchFamily="34" charset="0"/>
            </a:endParaRPr>
          </a:p>
        </p:txBody>
      </p:sp>
      <p:sp>
        <p:nvSpPr>
          <p:cNvPr id="186371" name="Text Box 2">
            <a:extLst>
              <a:ext uri="{FF2B5EF4-FFF2-40B4-BE49-F238E27FC236}">
                <a16:creationId xmlns:a16="http://schemas.microsoft.com/office/drawing/2014/main" id="{B2F36F4A-58B2-47B1-B543-70ADBF7D95D9}"/>
              </a:ext>
            </a:extLst>
          </p:cNvPr>
          <p:cNvSpPr txBox="1">
            <a:spLocks noChangeArrowheads="1"/>
          </p:cNvSpPr>
          <p:nvPr/>
        </p:nvSpPr>
        <p:spPr bwMode="auto">
          <a:xfrm>
            <a:off x="228600" y="2005013"/>
            <a:ext cx="914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sz="2800" b="1">
                <a:solidFill>
                  <a:srgbClr val="CC0000"/>
                </a:solidFill>
                <a:latin typeface="Times New Roman" panose="02020603050405020304" pitchFamily="18" charset="0"/>
              </a:rPr>
              <a:t>解</a:t>
            </a:r>
          </a:p>
        </p:txBody>
      </p:sp>
      <p:graphicFrame>
        <p:nvGraphicFramePr>
          <p:cNvPr id="186372" name="Object 4">
            <a:extLst>
              <a:ext uri="{FF2B5EF4-FFF2-40B4-BE49-F238E27FC236}">
                <a16:creationId xmlns:a16="http://schemas.microsoft.com/office/drawing/2014/main" id="{E57E63F1-293A-4BA7-A8A2-2DE5D94702AB}"/>
              </a:ext>
            </a:extLst>
          </p:cNvPr>
          <p:cNvGraphicFramePr>
            <a:graphicFrameLocks noChangeAspect="1"/>
          </p:cNvGraphicFramePr>
          <p:nvPr/>
        </p:nvGraphicFramePr>
        <p:xfrm>
          <a:off x="609600" y="3255963"/>
          <a:ext cx="4495800" cy="1268412"/>
        </p:xfrm>
        <a:graphic>
          <a:graphicData uri="http://schemas.openxmlformats.org/presentationml/2006/ole">
            <mc:AlternateContent xmlns:mc="http://schemas.openxmlformats.org/markup-compatibility/2006">
              <mc:Choice xmlns:v="urn:schemas-microsoft-com:vml" Requires="v">
                <p:oleObj r:id="rId2" imgW="1715244" imgH="457399" progId="Equation.3">
                  <p:embed/>
                </p:oleObj>
              </mc:Choice>
              <mc:Fallback>
                <p:oleObj r:id="rId2" imgW="1715244" imgH="457399"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255963"/>
                        <a:ext cx="4495800" cy="126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6373" name="Object 5">
            <a:extLst>
              <a:ext uri="{FF2B5EF4-FFF2-40B4-BE49-F238E27FC236}">
                <a16:creationId xmlns:a16="http://schemas.microsoft.com/office/drawing/2014/main" id="{2698F770-5756-43B3-8714-A1B8951478EC}"/>
              </a:ext>
            </a:extLst>
          </p:cNvPr>
          <p:cNvGraphicFramePr>
            <a:graphicFrameLocks noChangeAspect="1"/>
          </p:cNvGraphicFramePr>
          <p:nvPr/>
        </p:nvGraphicFramePr>
        <p:xfrm>
          <a:off x="609600" y="4495800"/>
          <a:ext cx="4572000" cy="1160463"/>
        </p:xfrm>
        <a:graphic>
          <a:graphicData uri="http://schemas.openxmlformats.org/presentationml/2006/ole">
            <mc:AlternateContent xmlns:mc="http://schemas.openxmlformats.org/markup-compatibility/2006">
              <mc:Choice xmlns:v="urn:schemas-microsoft-com:vml" Requires="v">
                <p:oleObj r:id="rId4" imgW="1702539" imgH="419282" progId="Equation.3">
                  <p:embed/>
                </p:oleObj>
              </mc:Choice>
              <mc:Fallback>
                <p:oleObj r:id="rId4" imgW="1702539" imgH="419282"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4495800"/>
                        <a:ext cx="4572000"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87046" name="Group 5">
            <a:extLst>
              <a:ext uri="{FF2B5EF4-FFF2-40B4-BE49-F238E27FC236}">
                <a16:creationId xmlns:a16="http://schemas.microsoft.com/office/drawing/2014/main" id="{8C91F512-0E82-4879-AC15-A842F7DE7AA4}"/>
              </a:ext>
            </a:extLst>
          </p:cNvPr>
          <p:cNvGrpSpPr>
            <a:grpSpLocks/>
          </p:cNvGrpSpPr>
          <p:nvPr/>
        </p:nvGrpSpPr>
        <p:grpSpPr bwMode="auto">
          <a:xfrm>
            <a:off x="0" y="457200"/>
            <a:ext cx="9296400" cy="1173163"/>
            <a:chOff x="0" y="0"/>
            <a:chExt cx="5856" cy="739"/>
          </a:xfrm>
        </p:grpSpPr>
        <p:sp>
          <p:nvSpPr>
            <p:cNvPr id="87056" name="Text Box 6">
              <a:extLst>
                <a:ext uri="{FF2B5EF4-FFF2-40B4-BE49-F238E27FC236}">
                  <a16:creationId xmlns:a16="http://schemas.microsoft.com/office/drawing/2014/main" id="{3C54F938-48C3-42E6-9535-60278733D4D4}"/>
                </a:ext>
              </a:extLst>
            </p:cNvPr>
            <p:cNvSpPr txBox="1">
              <a:spLocks noChangeArrowheads="1"/>
            </p:cNvSpPr>
            <p:nvPr/>
          </p:nvSpPr>
          <p:spPr bwMode="auto">
            <a:xfrm>
              <a:off x="0" y="8"/>
              <a:ext cx="5856" cy="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en-US" altLang="zh-CN" sz="2800" b="1">
                  <a:solidFill>
                    <a:srgbClr val="CC0000"/>
                  </a:solidFill>
                  <a:latin typeface="宋体" panose="02010600030101010101" pitchFamily="2" charset="-122"/>
                </a:rPr>
                <a:t>    </a:t>
              </a:r>
              <a:r>
                <a:rPr lang="zh-CN" altLang="en-US" sz="2800" b="1">
                  <a:solidFill>
                    <a:srgbClr val="CC0000"/>
                  </a:solidFill>
                  <a:latin typeface="宋体" panose="02010600030101010101" pitchFamily="2" charset="-122"/>
                </a:rPr>
                <a:t>例：</a:t>
              </a:r>
              <a:r>
                <a:rPr lang="zh-CN" altLang="en-US" sz="2800" b="1">
                  <a:latin typeface="宋体" panose="02010600030101010101" pitchFamily="2" charset="-122"/>
                </a:rPr>
                <a:t>在氢原子内</a:t>
              </a:r>
              <a:r>
                <a:rPr lang="en-US" altLang="zh-CN" sz="2800" b="1">
                  <a:latin typeface="宋体" panose="02010600030101010101" pitchFamily="2" charset="-122"/>
                </a:rPr>
                <a:t>,</a:t>
              </a:r>
              <a:r>
                <a:rPr lang="zh-CN" altLang="en-US" sz="2800" b="1">
                  <a:latin typeface="宋体" panose="02010600030101010101" pitchFamily="2" charset="-122"/>
                </a:rPr>
                <a:t>电子和质子的间距为             </a:t>
              </a:r>
              <a:r>
                <a:rPr lang="zh-CN" altLang="en-US" sz="2800" b="1">
                  <a:latin typeface="Times New Roman" panose="02020603050405020304" pitchFamily="18" charset="0"/>
                </a:rPr>
                <a:t> </a:t>
              </a:r>
              <a:r>
                <a:rPr lang="en-US" altLang="zh-CN" sz="2800" b="1">
                  <a:latin typeface="宋体" panose="02010600030101010101" pitchFamily="2" charset="-122"/>
                </a:rPr>
                <a:t>                 </a:t>
              </a:r>
            </a:p>
            <a:p>
              <a:pPr eaLnBrk="1" hangingPunct="1">
                <a:spcBef>
                  <a:spcPct val="50000"/>
                </a:spcBef>
                <a:buFont typeface="Arial" panose="020B0604020202020204" pitchFamily="34" charset="0"/>
                <a:buNone/>
              </a:pPr>
              <a:r>
                <a:rPr lang="zh-CN" altLang="en-US" sz="2800" b="1">
                  <a:latin typeface="宋体" panose="02010600030101010101" pitchFamily="2" charset="-122"/>
                </a:rPr>
                <a:t>求它们之间电相互作用和万有引力</a:t>
              </a:r>
              <a:r>
                <a:rPr lang="en-US" altLang="zh-CN" sz="2800" b="1">
                  <a:latin typeface="宋体" panose="02010600030101010101" pitchFamily="2" charset="-122"/>
                </a:rPr>
                <a:t>,</a:t>
              </a:r>
              <a:r>
                <a:rPr lang="zh-CN" altLang="en-US" sz="2800" b="1">
                  <a:latin typeface="宋体" panose="02010600030101010101" pitchFamily="2" charset="-122"/>
                </a:rPr>
                <a:t>并比较它们的大小</a:t>
              </a:r>
              <a:r>
                <a:rPr lang="en-US" altLang="zh-CN" sz="2800" b="1">
                  <a:latin typeface="宋体" panose="02010600030101010101" pitchFamily="2" charset="-122"/>
                </a:rPr>
                <a:t>.</a:t>
              </a:r>
              <a:endParaRPr lang="en-US" altLang="zh-CN" sz="2800" b="1">
                <a:solidFill>
                  <a:srgbClr val="CC0000"/>
                </a:solidFill>
                <a:latin typeface="宋体" panose="02010600030101010101" pitchFamily="2" charset="-122"/>
              </a:endParaRPr>
            </a:p>
          </p:txBody>
        </p:sp>
        <p:graphicFrame>
          <p:nvGraphicFramePr>
            <p:cNvPr id="87057" name="Object 8">
              <a:extLst>
                <a:ext uri="{FF2B5EF4-FFF2-40B4-BE49-F238E27FC236}">
                  <a16:creationId xmlns:a16="http://schemas.microsoft.com/office/drawing/2014/main" id="{3A344426-E90B-4681-B20C-5FCEBEF3884D}"/>
                </a:ext>
              </a:extLst>
            </p:cNvPr>
            <p:cNvGraphicFramePr>
              <a:graphicFrameLocks noChangeAspect="1"/>
            </p:cNvGraphicFramePr>
            <p:nvPr/>
          </p:nvGraphicFramePr>
          <p:xfrm>
            <a:off x="4128" y="0"/>
            <a:ext cx="1296" cy="344"/>
          </p:xfrm>
          <a:graphic>
            <a:graphicData uri="http://schemas.openxmlformats.org/presentationml/2006/ole">
              <mc:AlternateContent xmlns:mc="http://schemas.openxmlformats.org/markup-compatibility/2006">
                <mc:Choice xmlns:v="urn:schemas-microsoft-com:vml" Requires="v">
                  <p:oleObj r:id="rId6" imgW="763990" imgH="203731" progId="Equation.3">
                    <p:embed/>
                  </p:oleObj>
                </mc:Choice>
                <mc:Fallback>
                  <p:oleObj r:id="rId6" imgW="763990" imgH="203731"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28" y="0"/>
                          <a:ext cx="1296"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3" name="Group 8">
            <a:extLst>
              <a:ext uri="{FF2B5EF4-FFF2-40B4-BE49-F238E27FC236}">
                <a16:creationId xmlns:a16="http://schemas.microsoft.com/office/drawing/2014/main" id="{67D1DA83-6124-456C-A102-25A85AD80C0B}"/>
              </a:ext>
            </a:extLst>
          </p:cNvPr>
          <p:cNvGrpSpPr>
            <a:grpSpLocks noChangeAspect="1"/>
          </p:cNvGrpSpPr>
          <p:nvPr/>
        </p:nvGrpSpPr>
        <p:grpSpPr bwMode="auto">
          <a:xfrm>
            <a:off x="900113" y="1917700"/>
            <a:ext cx="7881937" cy="1447800"/>
            <a:chOff x="0" y="0"/>
            <a:chExt cx="4965" cy="912"/>
          </a:xfrm>
        </p:grpSpPr>
        <p:graphicFrame>
          <p:nvGraphicFramePr>
            <p:cNvPr id="87052" name="Object 10">
              <a:extLst>
                <a:ext uri="{FF2B5EF4-FFF2-40B4-BE49-F238E27FC236}">
                  <a16:creationId xmlns:a16="http://schemas.microsoft.com/office/drawing/2014/main" id="{ED05CE73-F54B-4E7B-9BAA-24D63602E7ED}"/>
                </a:ext>
              </a:extLst>
            </p:cNvPr>
            <p:cNvGraphicFramePr>
              <a:graphicFrameLocks noChangeAspect="1"/>
            </p:cNvGraphicFramePr>
            <p:nvPr/>
          </p:nvGraphicFramePr>
          <p:xfrm>
            <a:off x="21" y="27"/>
            <a:ext cx="1872" cy="405"/>
          </p:xfrm>
          <a:graphic>
            <a:graphicData uri="http://schemas.openxmlformats.org/presentationml/2006/ole">
              <mc:AlternateContent xmlns:mc="http://schemas.openxmlformats.org/markup-compatibility/2006">
                <mc:Choice xmlns:v="urn:schemas-microsoft-com:vml" Requires="v">
                  <p:oleObj r:id="rId8" imgW="1107785" imgH="241930" progId="Equation.3">
                    <p:embed/>
                  </p:oleObj>
                </mc:Choice>
                <mc:Fallback>
                  <p:oleObj r:id="rId8" imgW="1107785" imgH="241930" progId="Equation.3">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 y="27"/>
                          <a:ext cx="1872"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7053" name="Object 11">
              <a:extLst>
                <a:ext uri="{FF2B5EF4-FFF2-40B4-BE49-F238E27FC236}">
                  <a16:creationId xmlns:a16="http://schemas.microsoft.com/office/drawing/2014/main" id="{34C987B5-EE9A-40DB-BFA7-81BC4F5BEC94}"/>
                </a:ext>
              </a:extLst>
            </p:cNvPr>
            <p:cNvGraphicFramePr>
              <a:graphicFrameLocks noChangeAspect="1"/>
            </p:cNvGraphicFramePr>
            <p:nvPr/>
          </p:nvGraphicFramePr>
          <p:xfrm>
            <a:off x="0" y="485"/>
            <a:ext cx="2037" cy="427"/>
          </p:xfrm>
          <a:graphic>
            <a:graphicData uri="http://schemas.openxmlformats.org/presentationml/2006/ole">
              <mc:AlternateContent xmlns:mc="http://schemas.openxmlformats.org/markup-compatibility/2006">
                <mc:Choice xmlns:v="urn:schemas-microsoft-com:vml" Requires="v">
                  <p:oleObj r:id="rId10" imgW="1209124" imgH="254552" progId="Equation.3">
                    <p:embed/>
                  </p:oleObj>
                </mc:Choice>
                <mc:Fallback>
                  <p:oleObj r:id="rId10" imgW="1209124" imgH="254552" progId="Equation.3">
                    <p:embed/>
                    <p:pic>
                      <p:nvPicPr>
                        <p:cNvPr id="0"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485"/>
                          <a:ext cx="2037" cy="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7054" name="Object 12">
              <a:extLst>
                <a:ext uri="{FF2B5EF4-FFF2-40B4-BE49-F238E27FC236}">
                  <a16:creationId xmlns:a16="http://schemas.microsoft.com/office/drawing/2014/main" id="{467ABB33-96DF-4284-9CCF-F6ADDAC0EAB3}"/>
                </a:ext>
              </a:extLst>
            </p:cNvPr>
            <p:cNvGraphicFramePr>
              <a:graphicFrameLocks noChangeAspect="1"/>
            </p:cNvGraphicFramePr>
            <p:nvPr/>
          </p:nvGraphicFramePr>
          <p:xfrm>
            <a:off x="2325" y="495"/>
            <a:ext cx="2640" cy="332"/>
          </p:xfrm>
          <a:graphic>
            <a:graphicData uri="http://schemas.openxmlformats.org/presentationml/2006/ole">
              <mc:AlternateContent xmlns:mc="http://schemas.openxmlformats.org/markup-compatibility/2006">
                <mc:Choice xmlns:v="urn:schemas-microsoft-com:vml" Requires="v">
                  <p:oleObj r:id="rId12" imgW="2816955" imgH="355292" progId="Equation.3">
                    <p:embed/>
                  </p:oleObj>
                </mc:Choice>
                <mc:Fallback>
                  <p:oleObj r:id="rId12" imgW="2816955" imgH="355292" progId="Equation.3">
                    <p:embed/>
                    <p:pic>
                      <p:nvPicPr>
                        <p:cNvPr id="0"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25" y="495"/>
                          <a:ext cx="2640"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7055" name="Object 13">
              <a:extLst>
                <a:ext uri="{FF2B5EF4-FFF2-40B4-BE49-F238E27FC236}">
                  <a16:creationId xmlns:a16="http://schemas.microsoft.com/office/drawing/2014/main" id="{2AE856CC-E35B-44F7-B17A-C97738351804}"/>
                </a:ext>
              </a:extLst>
            </p:cNvPr>
            <p:cNvGraphicFramePr>
              <a:graphicFrameLocks noChangeAspect="1"/>
            </p:cNvGraphicFramePr>
            <p:nvPr/>
          </p:nvGraphicFramePr>
          <p:xfrm>
            <a:off x="2325" y="0"/>
            <a:ext cx="1680" cy="327"/>
          </p:xfrm>
          <a:graphic>
            <a:graphicData uri="http://schemas.openxmlformats.org/presentationml/2006/ole">
              <mc:AlternateContent xmlns:mc="http://schemas.openxmlformats.org/markup-compatibility/2006">
                <mc:Choice xmlns:v="urn:schemas-microsoft-com:vml" Requires="v">
                  <p:oleObj r:id="rId14" imgW="1561422" imgH="304668" progId="Equation.3">
                    <p:embed/>
                  </p:oleObj>
                </mc:Choice>
                <mc:Fallback>
                  <p:oleObj r:id="rId14" imgW="1561422" imgH="304668" progId="Equation.3">
                    <p:embed/>
                    <p:pic>
                      <p:nvPicPr>
                        <p:cNvPr id="0" name="Object 1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25" y="0"/>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4" name="Group 13">
            <a:extLst>
              <a:ext uri="{FF2B5EF4-FFF2-40B4-BE49-F238E27FC236}">
                <a16:creationId xmlns:a16="http://schemas.microsoft.com/office/drawing/2014/main" id="{CD5FC431-B13E-4570-953A-DFCF3DD8E67B}"/>
              </a:ext>
            </a:extLst>
          </p:cNvPr>
          <p:cNvGrpSpPr>
            <a:grpSpLocks/>
          </p:cNvGrpSpPr>
          <p:nvPr/>
        </p:nvGrpSpPr>
        <p:grpSpPr bwMode="auto">
          <a:xfrm>
            <a:off x="5257800" y="3743325"/>
            <a:ext cx="3560763" cy="1371600"/>
            <a:chOff x="0" y="0"/>
            <a:chExt cx="2243" cy="864"/>
          </a:xfrm>
        </p:grpSpPr>
        <p:graphicFrame>
          <p:nvGraphicFramePr>
            <p:cNvPr id="87050" name="Object 15">
              <a:extLst>
                <a:ext uri="{FF2B5EF4-FFF2-40B4-BE49-F238E27FC236}">
                  <a16:creationId xmlns:a16="http://schemas.microsoft.com/office/drawing/2014/main" id="{2B23BBFC-B7A7-4B48-AC96-214A8BCED4C6}"/>
                </a:ext>
              </a:extLst>
            </p:cNvPr>
            <p:cNvGraphicFramePr>
              <a:graphicFrameLocks noChangeAspect="1"/>
            </p:cNvGraphicFramePr>
            <p:nvPr/>
          </p:nvGraphicFramePr>
          <p:xfrm>
            <a:off x="252" y="20"/>
            <a:ext cx="1991" cy="796"/>
          </p:xfrm>
          <a:graphic>
            <a:graphicData uri="http://schemas.openxmlformats.org/presentationml/2006/ole">
              <mc:AlternateContent xmlns:mc="http://schemas.openxmlformats.org/markup-compatibility/2006">
                <mc:Choice xmlns:v="urn:schemas-microsoft-com:vml" Requires="v">
                  <p:oleObj r:id="rId16" imgW="993186" imgH="445661" progId="Equation.3">
                    <p:embed/>
                  </p:oleObj>
                </mc:Choice>
                <mc:Fallback>
                  <p:oleObj r:id="rId16" imgW="993186" imgH="445661" progId="Equation.3">
                    <p:embed/>
                    <p:pic>
                      <p:nvPicPr>
                        <p:cNvPr id="0" name="Object 1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52" y="20"/>
                          <a:ext cx="1991" cy="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7051" name="AutoShape 15">
              <a:extLst>
                <a:ext uri="{FF2B5EF4-FFF2-40B4-BE49-F238E27FC236}">
                  <a16:creationId xmlns:a16="http://schemas.microsoft.com/office/drawing/2014/main" id="{51A4BBEA-0884-4767-9F62-870E1BDCF038}"/>
                </a:ext>
              </a:extLst>
            </p:cNvPr>
            <p:cNvSpPr>
              <a:spLocks/>
            </p:cNvSpPr>
            <p:nvPr/>
          </p:nvSpPr>
          <p:spPr bwMode="auto">
            <a:xfrm>
              <a:off x="0" y="0"/>
              <a:ext cx="192" cy="864"/>
            </a:xfrm>
            <a:prstGeom prst="rightBrace">
              <a:avLst>
                <a:gd name="adj1" fmla="val 37500"/>
                <a:gd name="adj2" fmla="val 50000"/>
              </a:avLst>
            </a:prstGeom>
            <a:noFill/>
            <a:ln w="28575">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latin typeface="Arial" panose="020B0604020202020204" pitchFamily="34" charset="0"/>
              </a:endParaRPr>
            </a:p>
          </p:txBody>
        </p:sp>
      </p:grpSp>
      <p:sp>
        <p:nvSpPr>
          <p:cNvPr id="186385" name="Rectangle 16">
            <a:extLst>
              <a:ext uri="{FF2B5EF4-FFF2-40B4-BE49-F238E27FC236}">
                <a16:creationId xmlns:a16="http://schemas.microsoft.com/office/drawing/2014/main" id="{D82571B7-8231-4639-9316-20C37196148C}"/>
              </a:ext>
            </a:extLst>
          </p:cNvPr>
          <p:cNvSpPr>
            <a:spLocks noChangeArrowheads="1"/>
          </p:cNvSpPr>
          <p:nvPr/>
        </p:nvSpPr>
        <p:spPr bwMode="auto">
          <a:xfrm>
            <a:off x="76200" y="5662613"/>
            <a:ext cx="9448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sz="2800" b="1">
                <a:latin typeface="宋体" panose="02010600030101010101" pitchFamily="2" charset="-122"/>
              </a:rPr>
              <a:t>（微观领域中</a:t>
            </a:r>
            <a:r>
              <a:rPr lang="en-US" altLang="zh-CN" sz="2800" b="1">
                <a:latin typeface="宋体" panose="02010600030101010101" pitchFamily="2" charset="-122"/>
              </a:rPr>
              <a:t>,</a:t>
            </a:r>
            <a:r>
              <a:rPr lang="zh-CN" altLang="en-US" sz="2800" b="1">
                <a:latin typeface="宋体" panose="02010600030101010101" pitchFamily="2" charset="-122"/>
              </a:rPr>
              <a:t>万有引力比库仑力小得多</a:t>
            </a:r>
            <a:r>
              <a:rPr lang="en-US" altLang="zh-CN" sz="2800" b="1">
                <a:latin typeface="宋体" panose="02010600030101010101" pitchFamily="2" charset="-122"/>
              </a:rPr>
              <a:t>,</a:t>
            </a:r>
            <a:r>
              <a:rPr lang="zh-CN" altLang="en-US" sz="2800" b="1">
                <a:latin typeface="宋体" panose="02010600030101010101" pitchFamily="2" charset="-122"/>
              </a:rPr>
              <a:t>可</a:t>
            </a:r>
            <a:r>
              <a:rPr lang="zh-CN" altLang="en-US" sz="2800" b="1">
                <a:solidFill>
                  <a:srgbClr val="3333FF"/>
                </a:solidFill>
                <a:latin typeface="宋体" panose="02010600030101010101" pitchFamily="2" charset="-122"/>
              </a:rPr>
              <a:t>忽略</a:t>
            </a:r>
            <a:r>
              <a:rPr lang="zh-CN" altLang="en-US" sz="2800" b="1">
                <a:latin typeface="宋体" panose="02010600030101010101" pitchFamily="2" charset="-122"/>
              </a:rPr>
              <a:t>不计</a:t>
            </a:r>
            <a:r>
              <a:rPr lang="en-US" altLang="zh-CN" sz="2800" b="1">
                <a:latin typeface="宋体" panose="02010600030101010101" pitchFamily="2" charset="-122"/>
              </a:rPr>
              <a:t>.</a:t>
            </a:r>
            <a:r>
              <a:rPr lang="zh-CN" altLang="en-US" sz="2800" b="1">
                <a:latin typeface="宋体" panose="0201060003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6371"/>
                                        </p:tgtEl>
                                        <p:attrNameLst>
                                          <p:attrName>style.visibility</p:attrName>
                                        </p:attrNameLst>
                                      </p:cBhvr>
                                      <p:to>
                                        <p:strVal val="visible"/>
                                      </p:to>
                                    </p:set>
                                    <p:animEffect transition="in" filter="blinds(horizontal)">
                                      <p:cBhvr>
                                        <p:cTn id="7" dur="500"/>
                                        <p:tgtEl>
                                          <p:spTgt spid="1863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186372"/>
                                        </p:tgtEl>
                                        <p:attrNameLst>
                                          <p:attrName>style.visibility</p:attrName>
                                        </p:attrNameLst>
                                      </p:cBhvr>
                                      <p:to>
                                        <p:strVal val="visible"/>
                                      </p:to>
                                    </p:set>
                                    <p:animEffect transition="in" filter="strips(downRight)">
                                      <p:cBhvr>
                                        <p:cTn id="17" dur="500"/>
                                        <p:tgtEl>
                                          <p:spTgt spid="18637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nodeType="clickEffect">
                                  <p:stCondLst>
                                    <p:cond delay="0"/>
                                  </p:stCondLst>
                                  <p:childTnLst>
                                    <p:set>
                                      <p:cBhvr>
                                        <p:cTn id="21" dur="1" fill="hold">
                                          <p:stCondLst>
                                            <p:cond delay="0"/>
                                          </p:stCondLst>
                                        </p:cTn>
                                        <p:tgtEl>
                                          <p:spTgt spid="186373"/>
                                        </p:tgtEl>
                                        <p:attrNameLst>
                                          <p:attrName>style.visibility</p:attrName>
                                        </p:attrNameLst>
                                      </p:cBhvr>
                                      <p:to>
                                        <p:strVal val="visible"/>
                                      </p:to>
                                    </p:set>
                                    <p:animEffect transition="in" filter="strips(downRight)">
                                      <p:cBhvr>
                                        <p:cTn id="22" dur="500"/>
                                        <p:tgtEl>
                                          <p:spTgt spid="18637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vertical)">
                                      <p:cBhvr>
                                        <p:cTn id="27" dur="500"/>
                                        <p:tgtEl>
                                          <p:spTgt spid="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86385"/>
                                        </p:tgtEl>
                                        <p:attrNameLst>
                                          <p:attrName>style.visibility</p:attrName>
                                        </p:attrNameLst>
                                      </p:cBhvr>
                                      <p:to>
                                        <p:strVal val="visible"/>
                                      </p:to>
                                    </p:set>
                                    <p:animEffect transition="in" filter="blinds(horizontal)">
                                      <p:cBhvr>
                                        <p:cTn id="32" dur="500"/>
                                        <p:tgtEl>
                                          <p:spTgt spid="1863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1" grpId="0" bldLvl="0" autoUpdateAnimBg="0"/>
      <p:bldP spid="186385"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Text Box 6">
            <a:extLst>
              <a:ext uri="{FF2B5EF4-FFF2-40B4-BE49-F238E27FC236}">
                <a16:creationId xmlns:a16="http://schemas.microsoft.com/office/drawing/2014/main" id="{95E6A517-F480-480F-A835-2058FEE6698B}"/>
              </a:ext>
            </a:extLst>
          </p:cNvPr>
          <p:cNvSpPr txBox="1">
            <a:spLocks noChangeArrowheads="1"/>
          </p:cNvSpPr>
          <p:nvPr/>
        </p:nvSpPr>
        <p:spPr bwMode="auto">
          <a:xfrm>
            <a:off x="196850" y="1000125"/>
            <a:ext cx="596741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sz="2800" b="1">
                <a:latin typeface="Arial" panose="020B0604020202020204" pitchFamily="34" charset="0"/>
                <a:ea typeface="华文中宋" panose="02010600040101010101" pitchFamily="2" charset="-122"/>
              </a:rPr>
              <a:t>当存在两个以上电荷时，只存在</a:t>
            </a:r>
            <a:r>
              <a:rPr lang="zh-CN" altLang="en-US" sz="2800" b="1">
                <a:solidFill>
                  <a:srgbClr val="CC0000"/>
                </a:solidFill>
                <a:latin typeface="Arial" panose="020B0604020202020204" pitchFamily="34" charset="0"/>
                <a:ea typeface="华文中宋" panose="02010600040101010101" pitchFamily="2" charset="-122"/>
              </a:rPr>
              <a:t>两两之间的作用</a:t>
            </a:r>
            <a:r>
              <a:rPr lang="zh-CN" altLang="en-US" sz="2800" b="1">
                <a:latin typeface="Arial" panose="020B0604020202020204" pitchFamily="34" charset="0"/>
                <a:ea typeface="华文中宋" panose="02010600040101010101" pitchFamily="2" charset="-122"/>
              </a:rPr>
              <a:t>，即</a:t>
            </a:r>
          </a:p>
        </p:txBody>
      </p:sp>
      <p:sp>
        <p:nvSpPr>
          <p:cNvPr id="187395" name="Text Box 9">
            <a:extLst>
              <a:ext uri="{FF2B5EF4-FFF2-40B4-BE49-F238E27FC236}">
                <a16:creationId xmlns:a16="http://schemas.microsoft.com/office/drawing/2014/main" id="{9ED8A255-A4E9-4A70-A113-6E4F1556D4E4}"/>
              </a:ext>
            </a:extLst>
          </p:cNvPr>
          <p:cNvSpPr txBox="1">
            <a:spLocks noChangeArrowheads="1"/>
          </p:cNvSpPr>
          <p:nvPr/>
        </p:nvSpPr>
        <p:spPr bwMode="auto">
          <a:xfrm>
            <a:off x="214313" y="3286125"/>
            <a:ext cx="5684837"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sz="2800">
                <a:solidFill>
                  <a:srgbClr val="0000CC"/>
                </a:solidFill>
                <a:latin typeface="Arial" panose="020B0604020202020204" pitchFamily="34" charset="0"/>
                <a:ea typeface="华文中宋" panose="02010600040101010101" pitchFamily="2" charset="-122"/>
              </a:rPr>
              <a:t>某一点电荷所受总的作用力等于其它各个点电荷单独存在时对该点电荷的作用力的矢量和</a:t>
            </a:r>
            <a:r>
              <a:rPr lang="en-US" altLang="zh-CN" sz="2800" b="1">
                <a:latin typeface="Arial" panose="020B0604020202020204" pitchFamily="34" charset="0"/>
                <a:ea typeface="华文中宋" panose="02010600040101010101" pitchFamily="2" charset="-122"/>
              </a:rPr>
              <a:t>——</a:t>
            </a:r>
            <a:r>
              <a:rPr lang="zh-CN" altLang="en-US" sz="2800" b="1">
                <a:solidFill>
                  <a:srgbClr val="CC0000"/>
                </a:solidFill>
                <a:latin typeface="Arial" panose="020B0604020202020204" pitchFamily="34" charset="0"/>
                <a:ea typeface="华文中宋" panose="02010600040101010101" pitchFamily="2" charset="-122"/>
              </a:rPr>
              <a:t>库仑力的叠加原理</a:t>
            </a:r>
          </a:p>
        </p:txBody>
      </p:sp>
      <p:graphicFrame>
        <p:nvGraphicFramePr>
          <p:cNvPr id="187396" name="Object 4">
            <a:extLst>
              <a:ext uri="{FF2B5EF4-FFF2-40B4-BE49-F238E27FC236}">
                <a16:creationId xmlns:a16="http://schemas.microsoft.com/office/drawing/2014/main" id="{583EEDF7-B015-45B0-A335-645AA39023D8}"/>
              </a:ext>
            </a:extLst>
          </p:cNvPr>
          <p:cNvGraphicFramePr>
            <a:graphicFrameLocks noChangeAspect="1"/>
          </p:cNvGraphicFramePr>
          <p:nvPr/>
        </p:nvGraphicFramePr>
        <p:xfrm>
          <a:off x="1285875" y="5072063"/>
          <a:ext cx="4297363" cy="1114425"/>
        </p:xfrm>
        <a:graphic>
          <a:graphicData uri="http://schemas.openxmlformats.org/presentationml/2006/ole">
            <mc:AlternateContent xmlns:mc="http://schemas.openxmlformats.org/markup-compatibility/2006">
              <mc:Choice xmlns:v="urn:schemas-microsoft-com:vml" Requires="v">
                <p:oleObj r:id="rId3" imgW="1714500" imgH="444500" progId="Equation.DSMT4">
                  <p:embed/>
                </p:oleObj>
              </mc:Choice>
              <mc:Fallback>
                <p:oleObj r:id="rId3" imgW="1714500" imgH="4445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5875" y="5072063"/>
                        <a:ext cx="4297363"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48">
            <a:extLst>
              <a:ext uri="{FF2B5EF4-FFF2-40B4-BE49-F238E27FC236}">
                <a16:creationId xmlns:a16="http://schemas.microsoft.com/office/drawing/2014/main" id="{9E583DA0-E3A6-4F01-A428-F2796934CEEF}"/>
              </a:ext>
            </a:extLst>
          </p:cNvPr>
          <p:cNvGrpSpPr>
            <a:grpSpLocks/>
          </p:cNvGrpSpPr>
          <p:nvPr/>
        </p:nvGrpSpPr>
        <p:grpSpPr bwMode="auto">
          <a:xfrm>
            <a:off x="6245225" y="909638"/>
            <a:ext cx="2898775" cy="2574925"/>
            <a:chOff x="0" y="0"/>
            <a:chExt cx="1826" cy="1622"/>
          </a:xfrm>
        </p:grpSpPr>
        <p:grpSp>
          <p:nvGrpSpPr>
            <p:cNvPr id="88090" name="Group 22">
              <a:extLst>
                <a:ext uri="{FF2B5EF4-FFF2-40B4-BE49-F238E27FC236}">
                  <a16:creationId xmlns:a16="http://schemas.microsoft.com/office/drawing/2014/main" id="{0AB18658-0380-4560-8F4D-A22121D125AA}"/>
                </a:ext>
              </a:extLst>
            </p:cNvPr>
            <p:cNvGrpSpPr>
              <a:grpSpLocks/>
            </p:cNvGrpSpPr>
            <p:nvPr/>
          </p:nvGrpSpPr>
          <p:grpSpPr bwMode="auto">
            <a:xfrm>
              <a:off x="0" y="0"/>
              <a:ext cx="1826" cy="1234"/>
              <a:chOff x="0" y="0"/>
              <a:chExt cx="1662" cy="1088"/>
            </a:xfrm>
          </p:grpSpPr>
          <p:pic>
            <p:nvPicPr>
              <p:cNvPr id="88094" name="Picture 21">
                <a:extLst>
                  <a:ext uri="{FF2B5EF4-FFF2-40B4-BE49-F238E27FC236}">
                    <a16:creationId xmlns:a16="http://schemas.microsoft.com/office/drawing/2014/main" id="{DAE78F0C-633E-48DC-9D3C-C7873338AB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662" cy="1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95" name="Text Box 18">
                <a:extLst>
                  <a:ext uri="{FF2B5EF4-FFF2-40B4-BE49-F238E27FC236}">
                    <a16:creationId xmlns:a16="http://schemas.microsoft.com/office/drawing/2014/main" id="{F07CBAF2-3900-4A3A-A29F-691ED88572FD}"/>
                  </a:ext>
                </a:extLst>
              </p:cNvPr>
              <p:cNvSpPr txBox="1">
                <a:spLocks noChangeArrowheads="1"/>
              </p:cNvSpPr>
              <p:nvPr/>
            </p:nvSpPr>
            <p:spPr bwMode="auto">
              <a:xfrm>
                <a:off x="355" y="779"/>
                <a:ext cx="36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en-US" altLang="zh-CN" sz="2800" b="1" i="1">
                    <a:latin typeface="Times New Roman" panose="02020603050405020304" pitchFamily="18" charset="0"/>
                    <a:cs typeface="Times New Roman" panose="02020603050405020304" pitchFamily="18" charset="0"/>
                  </a:rPr>
                  <a:t>F</a:t>
                </a:r>
                <a:r>
                  <a:rPr lang="en-US" altLang="zh-CN" sz="2800" b="1" baseline="-25000">
                    <a:latin typeface="Times New Roman" panose="02020603050405020304" pitchFamily="18" charset="0"/>
                    <a:cs typeface="Times New Roman" panose="02020603050405020304" pitchFamily="18" charset="0"/>
                  </a:rPr>
                  <a:t>1</a:t>
                </a:r>
                <a:endParaRPr lang="en-US" altLang="zh-CN" sz="2800" b="1">
                  <a:latin typeface="Times New Roman" panose="02020603050405020304" pitchFamily="18" charset="0"/>
                  <a:cs typeface="Times New Roman" panose="02020603050405020304" pitchFamily="18" charset="0"/>
                </a:endParaRPr>
              </a:p>
            </p:txBody>
          </p:sp>
          <p:sp>
            <p:nvSpPr>
              <p:cNvPr id="88096" name="Text Box 19">
                <a:extLst>
                  <a:ext uri="{FF2B5EF4-FFF2-40B4-BE49-F238E27FC236}">
                    <a16:creationId xmlns:a16="http://schemas.microsoft.com/office/drawing/2014/main" id="{5094547E-EB14-4BC3-9527-1AE4198BA30E}"/>
                  </a:ext>
                </a:extLst>
              </p:cNvPr>
              <p:cNvSpPr txBox="1">
                <a:spLocks noChangeArrowheads="1"/>
              </p:cNvSpPr>
              <p:nvPr/>
            </p:nvSpPr>
            <p:spPr bwMode="auto">
              <a:xfrm>
                <a:off x="1012" y="800"/>
                <a:ext cx="36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en-US" altLang="zh-CN" sz="2800" b="1" i="1">
                    <a:latin typeface="Times New Roman" panose="02020603050405020304" pitchFamily="18" charset="0"/>
                    <a:cs typeface="Times New Roman" panose="02020603050405020304" pitchFamily="18" charset="0"/>
                  </a:rPr>
                  <a:t>F</a:t>
                </a:r>
                <a:r>
                  <a:rPr lang="en-US" altLang="zh-CN" sz="2800" b="1" baseline="-25000">
                    <a:latin typeface="Times New Roman" panose="02020603050405020304" pitchFamily="18" charset="0"/>
                    <a:cs typeface="Times New Roman" panose="02020603050405020304" pitchFamily="18" charset="0"/>
                  </a:rPr>
                  <a:t>2</a:t>
                </a:r>
                <a:endParaRPr lang="en-US" altLang="zh-CN" sz="2800" b="1">
                  <a:latin typeface="Times New Roman" panose="02020603050405020304" pitchFamily="18" charset="0"/>
                  <a:cs typeface="Times New Roman" panose="02020603050405020304" pitchFamily="18" charset="0"/>
                </a:endParaRPr>
              </a:p>
            </p:txBody>
          </p:sp>
        </p:grpSp>
        <p:graphicFrame>
          <p:nvGraphicFramePr>
            <p:cNvPr id="88091" name="Object 10">
              <a:extLst>
                <a:ext uri="{FF2B5EF4-FFF2-40B4-BE49-F238E27FC236}">
                  <a16:creationId xmlns:a16="http://schemas.microsoft.com/office/drawing/2014/main" id="{6A6530D6-F795-44D0-AFE2-F1FE7731FB77}"/>
                </a:ext>
              </a:extLst>
            </p:cNvPr>
            <p:cNvGraphicFramePr>
              <a:graphicFrameLocks noChangeAspect="1"/>
            </p:cNvGraphicFramePr>
            <p:nvPr/>
          </p:nvGraphicFramePr>
          <p:xfrm>
            <a:off x="433" y="1259"/>
            <a:ext cx="1036" cy="363"/>
          </p:xfrm>
          <a:graphic>
            <a:graphicData uri="http://schemas.openxmlformats.org/presentationml/2006/ole">
              <mc:AlternateContent xmlns:mc="http://schemas.openxmlformats.org/markup-compatibility/2006">
                <mc:Choice xmlns:v="urn:schemas-microsoft-com:vml" Requires="v">
                  <p:oleObj r:id="rId6" imgW="751256" imgH="254663" progId="Equation.DSMT4">
                    <p:embed/>
                  </p:oleObj>
                </mc:Choice>
                <mc:Fallback>
                  <p:oleObj r:id="rId6" imgW="751256" imgH="254663" progId="Equation.DSMT4">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3" y="1259"/>
                          <a:ext cx="1036"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8092" name="Rectangle 45">
              <a:extLst>
                <a:ext uri="{FF2B5EF4-FFF2-40B4-BE49-F238E27FC236}">
                  <a16:creationId xmlns:a16="http://schemas.microsoft.com/office/drawing/2014/main" id="{C703B1F9-C3B9-479D-A8DD-79CDC688D5CA}"/>
                </a:ext>
              </a:extLst>
            </p:cNvPr>
            <p:cNvSpPr>
              <a:spLocks noChangeArrowheads="1"/>
            </p:cNvSpPr>
            <p:nvPr/>
          </p:nvSpPr>
          <p:spPr bwMode="auto">
            <a:xfrm>
              <a:off x="928" y="573"/>
              <a:ext cx="36" cy="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2800">
                <a:latin typeface="Arial" panose="020B0604020202020204" pitchFamily="34" charset="0"/>
              </a:endParaRPr>
            </a:p>
          </p:txBody>
        </p:sp>
        <p:graphicFrame>
          <p:nvGraphicFramePr>
            <p:cNvPr id="88093" name="Object 12">
              <a:extLst>
                <a:ext uri="{FF2B5EF4-FFF2-40B4-BE49-F238E27FC236}">
                  <a16:creationId xmlns:a16="http://schemas.microsoft.com/office/drawing/2014/main" id="{0B873E79-2C1C-4C11-BAAA-434038638A52}"/>
                </a:ext>
              </a:extLst>
            </p:cNvPr>
            <p:cNvGraphicFramePr>
              <a:graphicFrameLocks noChangeAspect="1"/>
            </p:cNvGraphicFramePr>
            <p:nvPr/>
          </p:nvGraphicFramePr>
          <p:xfrm>
            <a:off x="904" y="549"/>
            <a:ext cx="88" cy="127"/>
          </p:xfrm>
          <a:graphic>
            <a:graphicData uri="http://schemas.openxmlformats.org/presentationml/2006/ole">
              <mc:AlternateContent xmlns:mc="http://schemas.openxmlformats.org/markup-compatibility/2006">
                <mc:Choice xmlns:v="urn:schemas-microsoft-com:vml" Requires="v">
                  <p:oleObj r:id="rId8" imgW="128562" imgH="179987" progId="Equation.DSMT4">
                    <p:embed/>
                  </p:oleObj>
                </mc:Choice>
                <mc:Fallback>
                  <p:oleObj r:id="rId8" imgW="128562" imgH="179987" progId="Equation.DSMT4">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4" y="549"/>
                          <a:ext cx="88" cy="127"/>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87405" name="Object 13">
            <a:extLst>
              <a:ext uri="{FF2B5EF4-FFF2-40B4-BE49-F238E27FC236}">
                <a16:creationId xmlns:a16="http://schemas.microsoft.com/office/drawing/2014/main" id="{45DFC77F-0457-4D58-9FD1-E1E8A473AC9F}"/>
              </a:ext>
            </a:extLst>
          </p:cNvPr>
          <p:cNvGraphicFramePr>
            <a:graphicFrameLocks noChangeAspect="1"/>
          </p:cNvGraphicFramePr>
          <p:nvPr/>
        </p:nvGraphicFramePr>
        <p:xfrm>
          <a:off x="1928813" y="2000250"/>
          <a:ext cx="2641600" cy="1114425"/>
        </p:xfrm>
        <a:graphic>
          <a:graphicData uri="http://schemas.openxmlformats.org/presentationml/2006/ole">
            <mc:AlternateContent xmlns:mc="http://schemas.openxmlformats.org/markup-compatibility/2006">
              <mc:Choice xmlns:v="urn:schemas-microsoft-com:vml" Requires="v">
                <p:oleObj r:id="rId10" imgW="1057312" imgH="445855" progId="Equation.DSMT4">
                  <p:embed/>
                </p:oleObj>
              </mc:Choice>
              <mc:Fallback>
                <p:oleObj r:id="rId10" imgW="1057312" imgH="445855" progId="Equation.DSMT4">
                  <p:embed/>
                  <p:pic>
                    <p:nvPicPr>
                      <p:cNvPr id="0"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28813" y="2000250"/>
                        <a:ext cx="2641600"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 name="组合 38">
            <a:extLst>
              <a:ext uri="{FF2B5EF4-FFF2-40B4-BE49-F238E27FC236}">
                <a16:creationId xmlns:a16="http://schemas.microsoft.com/office/drawing/2014/main" id="{8DE36998-AD62-4560-AEC1-AFA375EFC5D8}"/>
              </a:ext>
            </a:extLst>
          </p:cNvPr>
          <p:cNvGrpSpPr>
            <a:grpSpLocks/>
          </p:cNvGrpSpPr>
          <p:nvPr/>
        </p:nvGrpSpPr>
        <p:grpSpPr bwMode="auto">
          <a:xfrm>
            <a:off x="5945188" y="3509963"/>
            <a:ext cx="2981325" cy="3082925"/>
            <a:chOff x="0" y="0"/>
            <a:chExt cx="2981490" cy="3082425"/>
          </a:xfrm>
        </p:grpSpPr>
        <p:sp>
          <p:nvSpPr>
            <p:cNvPr id="88073" name="椭圆 14">
              <a:extLst>
                <a:ext uri="{FF2B5EF4-FFF2-40B4-BE49-F238E27FC236}">
                  <a16:creationId xmlns:a16="http://schemas.microsoft.com/office/drawing/2014/main" id="{5547636F-D5BF-402A-B7BC-D740B89FD0AE}"/>
                </a:ext>
              </a:extLst>
            </p:cNvPr>
            <p:cNvSpPr>
              <a:spLocks noChangeArrowheads="1"/>
            </p:cNvSpPr>
            <p:nvPr/>
          </p:nvSpPr>
          <p:spPr bwMode="auto">
            <a:xfrm>
              <a:off x="882699" y="572994"/>
              <a:ext cx="173047" cy="174597"/>
            </a:xfrm>
            <a:prstGeom prst="ellipse">
              <a:avLst/>
            </a:prstGeom>
            <a:solidFill>
              <a:srgbClr val="A6A6A6"/>
            </a:solidFill>
            <a:ln w="28575">
              <a:solidFill>
                <a:srgbClr val="262626"/>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2800">
                <a:latin typeface="Arial" panose="020B0604020202020204" pitchFamily="34" charset="0"/>
              </a:endParaRPr>
            </a:p>
          </p:txBody>
        </p:sp>
        <p:sp>
          <p:nvSpPr>
            <p:cNvPr id="88074" name="椭圆 15">
              <a:extLst>
                <a:ext uri="{FF2B5EF4-FFF2-40B4-BE49-F238E27FC236}">
                  <a16:creationId xmlns:a16="http://schemas.microsoft.com/office/drawing/2014/main" id="{1DE7CE11-091D-4950-A82F-57912D68A422}"/>
                </a:ext>
              </a:extLst>
            </p:cNvPr>
            <p:cNvSpPr>
              <a:spLocks noChangeArrowheads="1"/>
            </p:cNvSpPr>
            <p:nvPr/>
          </p:nvSpPr>
          <p:spPr bwMode="auto">
            <a:xfrm>
              <a:off x="719177" y="961869"/>
              <a:ext cx="173048" cy="174597"/>
            </a:xfrm>
            <a:prstGeom prst="ellipse">
              <a:avLst/>
            </a:prstGeom>
            <a:solidFill>
              <a:srgbClr val="A6A6A6"/>
            </a:solidFill>
            <a:ln w="28575">
              <a:solidFill>
                <a:srgbClr val="262626"/>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2800">
                <a:latin typeface="Arial" panose="020B0604020202020204" pitchFamily="34" charset="0"/>
              </a:endParaRPr>
            </a:p>
          </p:txBody>
        </p:sp>
        <p:sp>
          <p:nvSpPr>
            <p:cNvPr id="88075" name="椭圆 16">
              <a:extLst>
                <a:ext uri="{FF2B5EF4-FFF2-40B4-BE49-F238E27FC236}">
                  <a16:creationId xmlns:a16="http://schemas.microsoft.com/office/drawing/2014/main" id="{9E43B548-14C1-4C87-8177-8D40C77A1A66}"/>
                </a:ext>
              </a:extLst>
            </p:cNvPr>
            <p:cNvSpPr>
              <a:spLocks noChangeArrowheads="1"/>
            </p:cNvSpPr>
            <p:nvPr/>
          </p:nvSpPr>
          <p:spPr bwMode="auto">
            <a:xfrm>
              <a:off x="1617752" y="820604"/>
              <a:ext cx="173048" cy="173010"/>
            </a:xfrm>
            <a:prstGeom prst="ellipse">
              <a:avLst/>
            </a:prstGeom>
            <a:solidFill>
              <a:srgbClr val="A6A6A6"/>
            </a:solidFill>
            <a:ln w="28575">
              <a:solidFill>
                <a:srgbClr val="262626"/>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2800">
                <a:latin typeface="Arial" panose="020B0604020202020204" pitchFamily="34" charset="0"/>
              </a:endParaRPr>
            </a:p>
          </p:txBody>
        </p:sp>
        <p:sp>
          <p:nvSpPr>
            <p:cNvPr id="88076" name="椭圆 17">
              <a:extLst>
                <a:ext uri="{FF2B5EF4-FFF2-40B4-BE49-F238E27FC236}">
                  <a16:creationId xmlns:a16="http://schemas.microsoft.com/office/drawing/2014/main" id="{AA40841B-7A6F-4DA8-8F75-5E029AD3C7EA}"/>
                </a:ext>
              </a:extLst>
            </p:cNvPr>
            <p:cNvSpPr>
              <a:spLocks noChangeArrowheads="1"/>
            </p:cNvSpPr>
            <p:nvPr/>
          </p:nvSpPr>
          <p:spPr bwMode="auto">
            <a:xfrm>
              <a:off x="1239906" y="961869"/>
              <a:ext cx="173048" cy="174597"/>
            </a:xfrm>
            <a:prstGeom prst="ellipse">
              <a:avLst/>
            </a:prstGeom>
            <a:solidFill>
              <a:srgbClr val="A6A6A6"/>
            </a:solidFill>
            <a:ln w="28575">
              <a:solidFill>
                <a:srgbClr val="262626"/>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2800">
                <a:latin typeface="Arial" panose="020B0604020202020204" pitchFamily="34" charset="0"/>
              </a:endParaRPr>
            </a:p>
          </p:txBody>
        </p:sp>
        <p:sp>
          <p:nvSpPr>
            <p:cNvPr id="88077" name="椭圆 18">
              <a:extLst>
                <a:ext uri="{FF2B5EF4-FFF2-40B4-BE49-F238E27FC236}">
                  <a16:creationId xmlns:a16="http://schemas.microsoft.com/office/drawing/2014/main" id="{96FB17AD-27A5-49AC-9AAB-C31856E36C79}"/>
                </a:ext>
              </a:extLst>
            </p:cNvPr>
            <p:cNvSpPr>
              <a:spLocks noChangeArrowheads="1"/>
            </p:cNvSpPr>
            <p:nvPr/>
          </p:nvSpPr>
          <p:spPr bwMode="auto">
            <a:xfrm>
              <a:off x="357207" y="1403122"/>
              <a:ext cx="173048" cy="174597"/>
            </a:xfrm>
            <a:prstGeom prst="ellipse">
              <a:avLst/>
            </a:prstGeom>
            <a:solidFill>
              <a:srgbClr val="A6A6A6"/>
            </a:solidFill>
            <a:ln w="28575">
              <a:solidFill>
                <a:srgbClr val="262626"/>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2800">
                <a:latin typeface="Arial" panose="020B0604020202020204" pitchFamily="34" charset="0"/>
              </a:endParaRPr>
            </a:p>
          </p:txBody>
        </p:sp>
        <p:sp>
          <p:nvSpPr>
            <p:cNvPr id="88078" name="Freeform 4">
              <a:extLst>
                <a:ext uri="{FF2B5EF4-FFF2-40B4-BE49-F238E27FC236}">
                  <a16:creationId xmlns:a16="http://schemas.microsoft.com/office/drawing/2014/main" id="{A3118A1E-C3CF-446A-9661-609CFE3AB386}"/>
                </a:ext>
              </a:extLst>
            </p:cNvPr>
            <p:cNvSpPr>
              <a:spLocks/>
            </p:cNvSpPr>
            <p:nvPr/>
          </p:nvSpPr>
          <p:spPr bwMode="auto">
            <a:xfrm rot="5587366">
              <a:off x="185729" y="-185737"/>
              <a:ext cx="1952625" cy="2324100"/>
            </a:xfrm>
            <a:custGeom>
              <a:avLst/>
              <a:gdLst>
                <a:gd name="T0" fmla="*/ 2147483646 w 1230"/>
                <a:gd name="T1" fmla="*/ 2147483646 h 1464"/>
                <a:gd name="T2" fmla="*/ 2147483646 w 1230"/>
                <a:gd name="T3" fmla="*/ 2147483646 h 1464"/>
                <a:gd name="T4" fmla="*/ 2147483646 w 1230"/>
                <a:gd name="T5" fmla="*/ 2147483646 h 1464"/>
                <a:gd name="T6" fmla="*/ 2147483646 w 1230"/>
                <a:gd name="T7" fmla="*/ 2147483646 h 1464"/>
                <a:gd name="T8" fmla="*/ 2147483646 w 1230"/>
                <a:gd name="T9" fmla="*/ 2147483646 h 1464"/>
                <a:gd name="T10" fmla="*/ 2147483646 w 1230"/>
                <a:gd name="T11" fmla="*/ 2147483646 h 1464"/>
                <a:gd name="T12" fmla="*/ 2147483646 w 1230"/>
                <a:gd name="T13" fmla="*/ 2147483646 h 1464"/>
                <a:gd name="T14" fmla="*/ 2147483646 w 1230"/>
                <a:gd name="T15" fmla="*/ 2147483646 h 1464"/>
                <a:gd name="T16" fmla="*/ 2147483646 w 1230"/>
                <a:gd name="T17" fmla="*/ 2147483646 h 1464"/>
                <a:gd name="T18" fmla="*/ 2147483646 w 1230"/>
                <a:gd name="T19" fmla="*/ 2147483646 h 1464"/>
                <a:gd name="T20" fmla="*/ 2147483646 w 1230"/>
                <a:gd name="T21" fmla="*/ 2147483646 h 1464"/>
                <a:gd name="T22" fmla="*/ 2147483646 w 1230"/>
                <a:gd name="T23" fmla="*/ 2147483646 h 1464"/>
                <a:gd name="T24" fmla="*/ 2147483646 w 1230"/>
                <a:gd name="T25" fmla="*/ 2147483646 h 1464"/>
                <a:gd name="T26" fmla="*/ 2147483646 w 1230"/>
                <a:gd name="T27" fmla="*/ 2147483646 h 1464"/>
                <a:gd name="T28" fmla="*/ 2147483646 w 1230"/>
                <a:gd name="T29" fmla="*/ 2147483646 h 1464"/>
                <a:gd name="T30" fmla="*/ 2147483646 w 1230"/>
                <a:gd name="T31" fmla="*/ 2147483646 h 14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30"/>
                <a:gd name="T49" fmla="*/ 0 h 1464"/>
                <a:gd name="T50" fmla="*/ 1230 w 1230"/>
                <a:gd name="T51" fmla="*/ 1464 h 14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30" h="1464">
                  <a:moveTo>
                    <a:pt x="72" y="297"/>
                  </a:moveTo>
                  <a:cubicBezTo>
                    <a:pt x="91" y="242"/>
                    <a:pt x="94" y="199"/>
                    <a:pt x="118" y="161"/>
                  </a:cubicBezTo>
                  <a:cubicBezTo>
                    <a:pt x="142" y="123"/>
                    <a:pt x="176" y="95"/>
                    <a:pt x="219" y="71"/>
                  </a:cubicBezTo>
                  <a:cubicBezTo>
                    <a:pt x="262" y="47"/>
                    <a:pt x="313" y="22"/>
                    <a:pt x="377" y="15"/>
                  </a:cubicBezTo>
                  <a:cubicBezTo>
                    <a:pt x="441" y="8"/>
                    <a:pt x="522" y="0"/>
                    <a:pt x="603" y="26"/>
                  </a:cubicBezTo>
                  <a:cubicBezTo>
                    <a:pt x="684" y="52"/>
                    <a:pt x="793" y="111"/>
                    <a:pt x="863" y="173"/>
                  </a:cubicBezTo>
                  <a:cubicBezTo>
                    <a:pt x="933" y="235"/>
                    <a:pt x="968" y="327"/>
                    <a:pt x="1021" y="399"/>
                  </a:cubicBezTo>
                  <a:cubicBezTo>
                    <a:pt x="1074" y="471"/>
                    <a:pt x="1145" y="523"/>
                    <a:pt x="1179" y="602"/>
                  </a:cubicBezTo>
                  <a:cubicBezTo>
                    <a:pt x="1213" y="681"/>
                    <a:pt x="1230" y="766"/>
                    <a:pt x="1224" y="873"/>
                  </a:cubicBezTo>
                  <a:cubicBezTo>
                    <a:pt x="1218" y="980"/>
                    <a:pt x="1192" y="1152"/>
                    <a:pt x="1145" y="1246"/>
                  </a:cubicBezTo>
                  <a:cubicBezTo>
                    <a:pt x="1098" y="1340"/>
                    <a:pt x="1040" y="1412"/>
                    <a:pt x="942" y="1438"/>
                  </a:cubicBezTo>
                  <a:cubicBezTo>
                    <a:pt x="844" y="1464"/>
                    <a:pt x="675" y="1447"/>
                    <a:pt x="558" y="1404"/>
                  </a:cubicBezTo>
                  <a:cubicBezTo>
                    <a:pt x="441" y="1361"/>
                    <a:pt x="328" y="1280"/>
                    <a:pt x="242" y="1178"/>
                  </a:cubicBezTo>
                  <a:cubicBezTo>
                    <a:pt x="156" y="1076"/>
                    <a:pt x="78" y="909"/>
                    <a:pt x="39" y="794"/>
                  </a:cubicBezTo>
                  <a:cubicBezTo>
                    <a:pt x="0" y="679"/>
                    <a:pt x="3" y="574"/>
                    <a:pt x="5" y="489"/>
                  </a:cubicBezTo>
                  <a:cubicBezTo>
                    <a:pt x="7" y="404"/>
                    <a:pt x="53" y="352"/>
                    <a:pt x="72" y="297"/>
                  </a:cubicBezTo>
                  <a:close/>
                </a:path>
              </a:pathLst>
            </a:custGeom>
            <a:noFill/>
            <a:ln w="12700">
              <a:solidFill>
                <a:schemeClr val="tx1"/>
              </a:solidFill>
              <a:prstDash val="sysDash"/>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8079" name="椭圆 20">
              <a:extLst>
                <a:ext uri="{FF2B5EF4-FFF2-40B4-BE49-F238E27FC236}">
                  <a16:creationId xmlns:a16="http://schemas.microsoft.com/office/drawing/2014/main" id="{266D812C-3F5D-44AF-9027-A8B7DFA9DCD2}"/>
                </a:ext>
              </a:extLst>
            </p:cNvPr>
            <p:cNvSpPr>
              <a:spLocks noChangeArrowheads="1"/>
            </p:cNvSpPr>
            <p:nvPr/>
          </p:nvSpPr>
          <p:spPr bwMode="auto">
            <a:xfrm>
              <a:off x="1597113" y="295227"/>
              <a:ext cx="173047" cy="173009"/>
            </a:xfrm>
            <a:prstGeom prst="ellipse">
              <a:avLst/>
            </a:prstGeom>
            <a:solidFill>
              <a:srgbClr val="A6A6A6"/>
            </a:solidFill>
            <a:ln w="28575">
              <a:solidFill>
                <a:srgbClr val="262626"/>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2800">
                <a:latin typeface="Arial" panose="020B0604020202020204" pitchFamily="34" charset="0"/>
              </a:endParaRPr>
            </a:p>
          </p:txBody>
        </p:sp>
        <p:sp>
          <p:nvSpPr>
            <p:cNvPr id="88080" name="椭圆 21">
              <a:extLst>
                <a:ext uri="{FF2B5EF4-FFF2-40B4-BE49-F238E27FC236}">
                  <a16:creationId xmlns:a16="http://schemas.microsoft.com/office/drawing/2014/main" id="{9573780A-E078-46E0-9FFE-18550D6146F7}"/>
                </a:ext>
              </a:extLst>
            </p:cNvPr>
            <p:cNvSpPr>
              <a:spLocks noChangeArrowheads="1"/>
            </p:cNvSpPr>
            <p:nvPr/>
          </p:nvSpPr>
          <p:spPr bwMode="auto">
            <a:xfrm>
              <a:off x="1028757" y="1525340"/>
              <a:ext cx="174635" cy="173010"/>
            </a:xfrm>
            <a:prstGeom prst="ellipse">
              <a:avLst/>
            </a:prstGeom>
            <a:solidFill>
              <a:srgbClr val="A6A6A6"/>
            </a:solidFill>
            <a:ln w="28575">
              <a:solidFill>
                <a:srgbClr val="262626"/>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2800">
                <a:latin typeface="Arial" panose="020B0604020202020204" pitchFamily="34" charset="0"/>
              </a:endParaRPr>
            </a:p>
          </p:txBody>
        </p:sp>
        <p:sp>
          <p:nvSpPr>
            <p:cNvPr id="88081" name="椭圆 22">
              <a:extLst>
                <a:ext uri="{FF2B5EF4-FFF2-40B4-BE49-F238E27FC236}">
                  <a16:creationId xmlns:a16="http://schemas.microsoft.com/office/drawing/2014/main" id="{A5B7D9FE-2E96-43BA-85E8-9FB348D0F5F4}"/>
                </a:ext>
              </a:extLst>
            </p:cNvPr>
            <p:cNvSpPr>
              <a:spLocks noChangeArrowheads="1"/>
            </p:cNvSpPr>
            <p:nvPr/>
          </p:nvSpPr>
          <p:spPr bwMode="auto">
            <a:xfrm>
              <a:off x="241313" y="815843"/>
              <a:ext cx="173047" cy="173009"/>
            </a:xfrm>
            <a:prstGeom prst="ellipse">
              <a:avLst/>
            </a:prstGeom>
            <a:solidFill>
              <a:srgbClr val="A6A6A6"/>
            </a:solidFill>
            <a:ln w="28575">
              <a:solidFill>
                <a:srgbClr val="262626"/>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2800">
                <a:latin typeface="Arial" panose="020B0604020202020204" pitchFamily="34" charset="0"/>
              </a:endParaRPr>
            </a:p>
          </p:txBody>
        </p:sp>
        <p:sp>
          <p:nvSpPr>
            <p:cNvPr id="88082" name="椭圆 23">
              <a:extLst>
                <a:ext uri="{FF2B5EF4-FFF2-40B4-BE49-F238E27FC236}">
                  <a16:creationId xmlns:a16="http://schemas.microsoft.com/office/drawing/2014/main" id="{B9897D21-8919-42B8-A7DB-C58065C9206C}"/>
                </a:ext>
              </a:extLst>
            </p:cNvPr>
            <p:cNvSpPr>
              <a:spLocks noChangeArrowheads="1"/>
            </p:cNvSpPr>
            <p:nvPr/>
          </p:nvSpPr>
          <p:spPr bwMode="auto">
            <a:xfrm>
              <a:off x="2352805" y="2044368"/>
              <a:ext cx="174635" cy="174597"/>
            </a:xfrm>
            <a:prstGeom prst="ellipse">
              <a:avLst/>
            </a:prstGeom>
            <a:noFill/>
            <a:ln w="28575">
              <a:solidFill>
                <a:srgbClr val="262626"/>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2800">
                <a:latin typeface="Arial" panose="020B0604020202020204" pitchFamily="34" charset="0"/>
              </a:endParaRPr>
            </a:p>
          </p:txBody>
        </p:sp>
        <p:cxnSp>
          <p:nvCxnSpPr>
            <p:cNvPr id="88083" name="直接箭头连接符 30">
              <a:extLst>
                <a:ext uri="{FF2B5EF4-FFF2-40B4-BE49-F238E27FC236}">
                  <a16:creationId xmlns:a16="http://schemas.microsoft.com/office/drawing/2014/main" id="{F92806CB-E399-4493-BEDA-0896EC6208A6}"/>
                </a:ext>
              </a:extLst>
            </p:cNvPr>
            <p:cNvCxnSpPr>
              <a:cxnSpLocks noChangeShapeType="1"/>
              <a:stCxn id="88076" idx="5"/>
              <a:endCxn id="88082" idx="1"/>
            </p:cNvCxnSpPr>
            <p:nvPr/>
          </p:nvCxnSpPr>
          <p:spPr bwMode="auto">
            <a:xfrm rot="16200000" flipH="1">
              <a:off x="1403181" y="1094659"/>
              <a:ext cx="959939" cy="991470"/>
            </a:xfrm>
            <a:prstGeom prst="straightConnector1">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cxnSp>
          <p:nvCxnSpPr>
            <p:cNvPr id="88084" name="直接箭头连接符 32">
              <a:extLst>
                <a:ext uri="{FF2B5EF4-FFF2-40B4-BE49-F238E27FC236}">
                  <a16:creationId xmlns:a16="http://schemas.microsoft.com/office/drawing/2014/main" id="{4A680709-DA24-493A-BB7C-57A5A99F3473}"/>
                </a:ext>
              </a:extLst>
            </p:cNvPr>
            <p:cNvCxnSpPr>
              <a:cxnSpLocks noChangeAspect="1" noChangeShapeType="1"/>
            </p:cNvCxnSpPr>
            <p:nvPr/>
          </p:nvCxnSpPr>
          <p:spPr bwMode="auto">
            <a:xfrm rot="16200000" flipH="1">
              <a:off x="2493630" y="2192113"/>
              <a:ext cx="479970" cy="495735"/>
            </a:xfrm>
            <a:prstGeom prst="straightConnector1">
              <a:avLst/>
            </a:prstGeom>
            <a:noFill/>
            <a:ln w="25400">
              <a:solidFill>
                <a:schemeClr val="tx1"/>
              </a:solidFill>
              <a:round/>
              <a:headEnd/>
              <a:tailEnd type="triangle" w="med" len="lg"/>
            </a:ln>
            <a:extLst>
              <a:ext uri="{909E8E84-426E-40DD-AFC4-6F175D3DCCD1}">
                <a14:hiddenFill xmlns:a14="http://schemas.microsoft.com/office/drawing/2010/main">
                  <a:noFill/>
                </a14:hiddenFill>
              </a:ext>
            </a:extLst>
          </p:spPr>
        </p:cxnSp>
        <p:graphicFrame>
          <p:nvGraphicFramePr>
            <p:cNvPr id="88085" name="Object 27">
              <a:extLst>
                <a:ext uri="{FF2B5EF4-FFF2-40B4-BE49-F238E27FC236}">
                  <a16:creationId xmlns:a16="http://schemas.microsoft.com/office/drawing/2014/main" id="{BEB0DF77-589B-4371-8D44-49AC9037D66F}"/>
                </a:ext>
              </a:extLst>
            </p:cNvPr>
            <p:cNvGraphicFramePr>
              <a:graphicFrameLocks noChangeAspect="1"/>
            </p:cNvGraphicFramePr>
            <p:nvPr/>
          </p:nvGraphicFramePr>
          <p:xfrm>
            <a:off x="2316709" y="2404022"/>
            <a:ext cx="426105" cy="678403"/>
          </p:xfrm>
          <a:graphic>
            <a:graphicData uri="http://schemas.openxmlformats.org/presentationml/2006/ole">
              <mc:AlternateContent xmlns:mc="http://schemas.openxmlformats.org/markup-compatibility/2006">
                <mc:Choice xmlns:v="urn:schemas-microsoft-com:vml" Requires="v">
                  <p:oleObj r:id="rId12" imgW="166619" imgH="256336" progId="Equation.DSMT4">
                    <p:embed/>
                  </p:oleObj>
                </mc:Choice>
                <mc:Fallback>
                  <p:oleObj r:id="rId12" imgW="166619" imgH="256336" progId="Equation.DSMT4">
                    <p:embed/>
                    <p:pic>
                      <p:nvPicPr>
                        <p:cNvPr id="0" name="Object 2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16709" y="2404022"/>
                          <a:ext cx="426105" cy="678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88086" name="直接箭头连接符 34">
              <a:extLst>
                <a:ext uri="{FF2B5EF4-FFF2-40B4-BE49-F238E27FC236}">
                  <a16:creationId xmlns:a16="http://schemas.microsoft.com/office/drawing/2014/main" id="{E9696479-2AFA-4D85-B6CC-0AEF6F5ACF44}"/>
                </a:ext>
              </a:extLst>
            </p:cNvPr>
            <p:cNvCxnSpPr>
              <a:cxnSpLocks noChangeAspect="1" noChangeShapeType="1"/>
            </p:cNvCxnSpPr>
            <p:nvPr/>
          </p:nvCxnSpPr>
          <p:spPr bwMode="auto">
            <a:xfrm rot="16200000" flipH="1">
              <a:off x="1398190" y="1119267"/>
              <a:ext cx="335979" cy="347015"/>
            </a:xfrm>
            <a:prstGeom prst="straightConnector1">
              <a:avLst/>
            </a:prstGeom>
            <a:noFill/>
            <a:ln w="25400">
              <a:solidFill>
                <a:schemeClr val="tx1"/>
              </a:solidFill>
              <a:round/>
              <a:headEnd/>
              <a:tailEnd type="triangle" w="med" len="lg"/>
            </a:ln>
            <a:extLst>
              <a:ext uri="{909E8E84-426E-40DD-AFC4-6F175D3DCCD1}">
                <a14:hiddenFill xmlns:a14="http://schemas.microsoft.com/office/drawing/2010/main">
                  <a:noFill/>
                </a14:hiddenFill>
              </a:ext>
            </a:extLst>
          </p:spPr>
        </p:cxnSp>
        <p:graphicFrame>
          <p:nvGraphicFramePr>
            <p:cNvPr id="88087" name="Object 29">
              <a:extLst>
                <a:ext uri="{FF2B5EF4-FFF2-40B4-BE49-F238E27FC236}">
                  <a16:creationId xmlns:a16="http://schemas.microsoft.com/office/drawing/2014/main" id="{4BB07632-C60E-4D9C-936D-DB9A42E64418}"/>
                </a:ext>
              </a:extLst>
            </p:cNvPr>
            <p:cNvGraphicFramePr>
              <a:graphicFrameLocks noChangeAspect="1"/>
            </p:cNvGraphicFramePr>
            <p:nvPr/>
          </p:nvGraphicFramePr>
          <p:xfrm>
            <a:off x="1330216" y="1213781"/>
            <a:ext cx="277812" cy="517525"/>
          </p:xfrm>
          <a:graphic>
            <a:graphicData uri="http://schemas.openxmlformats.org/presentationml/2006/ole">
              <mc:AlternateContent xmlns:mc="http://schemas.openxmlformats.org/markup-compatibility/2006">
                <mc:Choice xmlns:v="urn:schemas-microsoft-com:vml" Requires="v">
                  <p:oleObj r:id="rId14" imgW="128112" imgH="230602" progId="Equation.DSMT4">
                    <p:embed/>
                  </p:oleObj>
                </mc:Choice>
                <mc:Fallback>
                  <p:oleObj r:id="rId14" imgW="128112" imgH="230602" progId="Equation.DSMT4">
                    <p:embed/>
                    <p:pic>
                      <p:nvPicPr>
                        <p:cNvPr id="0" name="Object 2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330216" y="1213781"/>
                          <a:ext cx="277812"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8088" name="Object 30">
              <a:extLst>
                <a:ext uri="{FF2B5EF4-FFF2-40B4-BE49-F238E27FC236}">
                  <a16:creationId xmlns:a16="http://schemas.microsoft.com/office/drawing/2014/main" id="{AD3AF23C-458F-4774-9542-AFCC232EE0A5}"/>
                </a:ext>
              </a:extLst>
            </p:cNvPr>
            <p:cNvGraphicFramePr>
              <a:graphicFrameLocks noChangeAspect="1"/>
            </p:cNvGraphicFramePr>
            <p:nvPr/>
          </p:nvGraphicFramePr>
          <p:xfrm>
            <a:off x="2517665" y="1544695"/>
            <a:ext cx="461196" cy="659429"/>
          </p:xfrm>
          <a:graphic>
            <a:graphicData uri="http://schemas.openxmlformats.org/presentationml/2006/ole">
              <mc:AlternateContent xmlns:mc="http://schemas.openxmlformats.org/markup-compatibility/2006">
                <mc:Choice xmlns:v="urn:schemas-microsoft-com:vml" Requires="v">
                  <p:oleObj r:id="rId16" imgW="166692" imgH="230804" progId="Equation.DSMT4">
                    <p:embed/>
                  </p:oleObj>
                </mc:Choice>
                <mc:Fallback>
                  <p:oleObj r:id="rId16" imgW="166692" imgH="230804" progId="Equation.DSMT4">
                    <p:embed/>
                    <p:pic>
                      <p:nvPicPr>
                        <p:cNvPr id="0" name="Object 3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517665" y="1544695"/>
                          <a:ext cx="461196" cy="65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8089" name="Object 31">
              <a:extLst>
                <a:ext uri="{FF2B5EF4-FFF2-40B4-BE49-F238E27FC236}">
                  <a16:creationId xmlns:a16="http://schemas.microsoft.com/office/drawing/2014/main" id="{1B84CDEC-F4BB-4AFA-9BED-CFC9A38CB195}"/>
                </a:ext>
              </a:extLst>
            </p:cNvPr>
            <p:cNvGraphicFramePr>
              <a:graphicFrameLocks noChangeAspect="1"/>
            </p:cNvGraphicFramePr>
            <p:nvPr/>
          </p:nvGraphicFramePr>
          <p:xfrm>
            <a:off x="859277" y="625421"/>
            <a:ext cx="401143" cy="621173"/>
          </p:xfrm>
          <a:graphic>
            <a:graphicData uri="http://schemas.openxmlformats.org/presentationml/2006/ole">
              <mc:AlternateContent xmlns:mc="http://schemas.openxmlformats.org/markup-compatibility/2006">
                <mc:Choice xmlns:v="urn:schemas-microsoft-com:vml" Requires="v">
                  <p:oleObj r:id="rId18" imgW="153937" imgH="230905" progId="Equation.DSMT4">
                    <p:embed/>
                  </p:oleObj>
                </mc:Choice>
                <mc:Fallback>
                  <p:oleObj r:id="rId18" imgW="153937" imgH="230905" progId="Equation.DSMT4">
                    <p:embed/>
                    <p:pic>
                      <p:nvPicPr>
                        <p:cNvPr id="0" name="Object 3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59277" y="625421"/>
                          <a:ext cx="401143" cy="621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88072" name="TextBox 31">
            <a:extLst>
              <a:ext uri="{FF2B5EF4-FFF2-40B4-BE49-F238E27FC236}">
                <a16:creationId xmlns:a16="http://schemas.microsoft.com/office/drawing/2014/main" id="{AA267AAD-F7A7-45B0-9231-B4A46A2A0F16}"/>
              </a:ext>
            </a:extLst>
          </p:cNvPr>
          <p:cNvSpPr txBox="1">
            <a:spLocks noChangeArrowheads="1"/>
          </p:cNvSpPr>
          <p:nvPr/>
        </p:nvSpPr>
        <p:spPr bwMode="auto">
          <a:xfrm>
            <a:off x="142875" y="142875"/>
            <a:ext cx="4213225"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3600" b="1">
                <a:latin typeface="黑体" panose="02010609060101010101" pitchFamily="49" charset="-122"/>
                <a:ea typeface="黑体" panose="02010609060101010101" pitchFamily="49" charset="-122"/>
              </a:rPr>
              <a:t>库仑力的叠加原理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7394"/>
                                        </p:tgtEl>
                                        <p:attrNameLst>
                                          <p:attrName>style.visibility</p:attrName>
                                        </p:attrNameLst>
                                      </p:cBhvr>
                                      <p:to>
                                        <p:strVal val="visible"/>
                                      </p:to>
                                    </p:set>
                                    <p:animEffect transition="in" filter="blinds(horizontal)">
                                      <p:cBhvr>
                                        <p:cTn id="7" dur="500"/>
                                        <p:tgtEl>
                                          <p:spTgt spid="187394"/>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par>
                          <p:cTn id="12" fill="hold" nodeType="afterGroup">
                            <p:stCondLst>
                              <p:cond delay="1000"/>
                            </p:stCondLst>
                            <p:childTnLst>
                              <p:par>
                                <p:cTn id="13" presetID="9" presetClass="entr" presetSubtype="0" fill="hold" nodeType="afterEffect">
                                  <p:stCondLst>
                                    <p:cond delay="0"/>
                                  </p:stCondLst>
                                  <p:childTnLst>
                                    <p:set>
                                      <p:cBhvr>
                                        <p:cTn id="14" dur="1" fill="hold">
                                          <p:stCondLst>
                                            <p:cond delay="0"/>
                                          </p:stCondLst>
                                        </p:cTn>
                                        <p:tgtEl>
                                          <p:spTgt spid="187405"/>
                                        </p:tgtEl>
                                        <p:attrNameLst>
                                          <p:attrName>style.visibility</p:attrName>
                                        </p:attrNameLst>
                                      </p:cBhvr>
                                      <p:to>
                                        <p:strVal val="visible"/>
                                      </p:to>
                                    </p:set>
                                    <p:animEffect transition="in" filter="dissolve">
                                      <p:cBhvr>
                                        <p:cTn id="15" dur="500"/>
                                        <p:tgtEl>
                                          <p:spTgt spid="18740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187395"/>
                                        </p:tgtEl>
                                        <p:attrNameLst>
                                          <p:attrName>style.visibility</p:attrName>
                                        </p:attrNameLst>
                                      </p:cBhvr>
                                      <p:to>
                                        <p:strVal val="visible"/>
                                      </p:to>
                                    </p:set>
                                    <p:animEffect transition="in" filter="randombar(horizontal)">
                                      <p:cBhvr>
                                        <p:cTn id="20" dur="500"/>
                                        <p:tgtEl>
                                          <p:spTgt spid="187395"/>
                                        </p:tgtEl>
                                      </p:cBhvr>
                                    </p:animEffect>
                                  </p:childTnLst>
                                </p:cTn>
                              </p:par>
                            </p:childTnLst>
                          </p:cTn>
                        </p:par>
                        <p:par>
                          <p:cTn id="21" fill="hold" nodeType="afterGroup">
                            <p:stCondLst>
                              <p:cond delay="500"/>
                            </p:stCondLst>
                            <p:childTnLst>
                              <p:par>
                                <p:cTn id="22" presetID="9" presetClass="entr" presetSubtype="0" fill="hold" nodeType="afterEffect">
                                  <p:stCondLst>
                                    <p:cond delay="0"/>
                                  </p:stCondLst>
                                  <p:childTnLst>
                                    <p:set>
                                      <p:cBhvr>
                                        <p:cTn id="23" dur="1" fill="hold">
                                          <p:stCondLst>
                                            <p:cond delay="0"/>
                                          </p:stCondLst>
                                        </p:cTn>
                                        <p:tgtEl>
                                          <p:spTgt spid="187396"/>
                                        </p:tgtEl>
                                        <p:attrNameLst>
                                          <p:attrName>style.visibility</p:attrName>
                                        </p:attrNameLst>
                                      </p:cBhvr>
                                      <p:to>
                                        <p:strVal val="visible"/>
                                      </p:to>
                                    </p:set>
                                    <p:animEffect transition="in" filter="dissolve">
                                      <p:cBhvr>
                                        <p:cTn id="24" dur="500"/>
                                        <p:tgtEl>
                                          <p:spTgt spid="187396"/>
                                        </p:tgtEl>
                                      </p:cBhvr>
                                    </p:animEffect>
                                  </p:childTnLst>
                                </p:cTn>
                              </p:par>
                            </p:childTnLst>
                          </p:cTn>
                        </p:par>
                        <p:par>
                          <p:cTn id="25" fill="hold" nodeType="afterGroup">
                            <p:stCondLst>
                              <p:cond delay="1000"/>
                            </p:stCondLst>
                            <p:childTnLst>
                              <p:par>
                                <p:cTn id="26" presetID="9" presetClass="entr" presetSubtype="0"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dissolv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4" grpId="0" autoUpdateAnimBg="0"/>
      <p:bldP spid="187395"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Text Box 16">
            <a:extLst>
              <a:ext uri="{FF2B5EF4-FFF2-40B4-BE49-F238E27FC236}">
                <a16:creationId xmlns:a16="http://schemas.microsoft.com/office/drawing/2014/main" id="{11878913-38CD-4ED0-AF69-0C2CD43921FF}"/>
              </a:ext>
            </a:extLst>
          </p:cNvPr>
          <p:cNvSpPr txBox="1">
            <a:spLocks noChangeArrowheads="1"/>
          </p:cNvSpPr>
          <p:nvPr/>
        </p:nvSpPr>
        <p:spPr bwMode="auto">
          <a:xfrm>
            <a:off x="323850" y="1268413"/>
            <a:ext cx="8783638"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2800" dirty="0">
                <a:solidFill>
                  <a:srgbClr val="0000CC"/>
                </a:solidFill>
                <a:latin typeface="Times New Roman" panose="02020603050405020304" pitchFamily="18" charset="0"/>
                <a:ea typeface="楷体_GB2312" pitchFamily="49" charset="-122"/>
              </a:rPr>
              <a:t>▲  </a:t>
            </a:r>
            <a:r>
              <a:rPr lang="zh-CN" altLang="en-US" sz="2800" dirty="0">
                <a:solidFill>
                  <a:srgbClr val="FF0000"/>
                </a:solidFill>
                <a:latin typeface="Times New Roman" panose="02020603050405020304" pitchFamily="18" charset="0"/>
                <a:ea typeface="楷体_GB2312" pitchFamily="49" charset="-122"/>
              </a:rPr>
              <a:t>叠加原理</a:t>
            </a:r>
            <a:r>
              <a:rPr lang="zh-CN" altLang="en-US" sz="2800" dirty="0">
                <a:latin typeface="Times New Roman" panose="02020603050405020304" pitchFamily="18" charset="0"/>
                <a:ea typeface="楷体_GB2312" pitchFamily="49" charset="-122"/>
              </a:rPr>
              <a:t>是独立于库仑定律的另一规律，它是客观事实的总结，其基础是每对电荷之间的作用力都能用库仑定律来计算，而无论系统里包含多少个电荷</a:t>
            </a:r>
          </a:p>
        </p:txBody>
      </p:sp>
      <p:sp>
        <p:nvSpPr>
          <p:cNvPr id="188419" name="Text Box 3">
            <a:extLst>
              <a:ext uri="{FF2B5EF4-FFF2-40B4-BE49-F238E27FC236}">
                <a16:creationId xmlns:a16="http://schemas.microsoft.com/office/drawing/2014/main" id="{6C2716C1-2E76-44E4-85CA-7253245B2F69}"/>
              </a:ext>
            </a:extLst>
          </p:cNvPr>
          <p:cNvSpPr txBox="1">
            <a:spLocks noChangeArrowheads="1"/>
          </p:cNvSpPr>
          <p:nvPr/>
        </p:nvSpPr>
        <p:spPr bwMode="auto">
          <a:xfrm>
            <a:off x="323850" y="3140075"/>
            <a:ext cx="878363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2800" dirty="0">
                <a:solidFill>
                  <a:srgbClr val="0000CC"/>
                </a:solidFill>
                <a:latin typeface="Times New Roman" panose="02020603050405020304" pitchFamily="18" charset="0"/>
                <a:ea typeface="楷体_GB2312" pitchFamily="49" charset="-122"/>
              </a:rPr>
              <a:t>▲  </a:t>
            </a:r>
            <a:r>
              <a:rPr lang="zh-CN" altLang="en-US" sz="2800" dirty="0">
                <a:latin typeface="Times New Roman" panose="02020603050405020304" pitchFamily="18" charset="0"/>
                <a:ea typeface="楷体_GB2312" pitchFamily="49" charset="-122"/>
              </a:rPr>
              <a:t>电力的叠加原理不是普遍成立的，在某些非常小的范围内如原子或亚原子范围，叠加原理就不成立</a:t>
            </a:r>
            <a:endParaRPr lang="zh-CN" altLang="en-US" sz="2800" dirty="0">
              <a:latin typeface="Arial" panose="020B0604020202020204" pitchFamily="34" charset="0"/>
            </a:endParaRPr>
          </a:p>
        </p:txBody>
      </p:sp>
      <p:sp>
        <p:nvSpPr>
          <p:cNvPr id="188420" name="Text Box 12">
            <a:extLst>
              <a:ext uri="{FF2B5EF4-FFF2-40B4-BE49-F238E27FC236}">
                <a16:creationId xmlns:a16="http://schemas.microsoft.com/office/drawing/2014/main" id="{1FA15559-D806-4A25-B52F-BF82D39CAF0F}"/>
              </a:ext>
            </a:extLst>
          </p:cNvPr>
          <p:cNvSpPr txBox="1">
            <a:spLocks noChangeArrowheads="1"/>
          </p:cNvSpPr>
          <p:nvPr/>
        </p:nvSpPr>
        <p:spPr bwMode="auto">
          <a:xfrm>
            <a:off x="354013" y="4525963"/>
            <a:ext cx="8485187"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en-US" altLang="zh-CN" sz="2800" dirty="0">
                <a:solidFill>
                  <a:srgbClr val="0000CC"/>
                </a:solidFill>
                <a:latin typeface="Times New Roman" panose="02020603050405020304" pitchFamily="18" charset="0"/>
                <a:ea typeface="楷体_GB2312" pitchFamily="49" charset="-122"/>
              </a:rPr>
              <a:t>▲  </a:t>
            </a:r>
            <a:r>
              <a:rPr lang="zh-CN" altLang="en-US" sz="2800" dirty="0">
                <a:latin typeface="Arial" panose="020B0604020202020204" pitchFamily="34" charset="0"/>
                <a:ea typeface="楷体_GB2312" pitchFamily="49" charset="-122"/>
              </a:rPr>
              <a:t>由库仑定律和电力叠加原理，原则上可以求出任意两个带电体之间的库仑力。</a:t>
            </a:r>
            <a:r>
              <a:rPr lang="zh-CN" altLang="en-US" sz="2800" dirty="0">
                <a:latin typeface="Times New Roman" panose="02020603050405020304" pitchFamily="18" charset="0"/>
                <a:ea typeface="楷体_GB2312" pitchFamily="49" charset="-122"/>
              </a:rPr>
              <a:t>二者结合构成了静电学的基础</a:t>
            </a:r>
            <a:endParaRPr lang="zh-CN" altLang="en-US" sz="2800" dirty="0">
              <a:latin typeface="Arial" panose="020B0604020202020204" pitchFamily="34" charset="0"/>
              <a:ea typeface="楷体_GB2312" pitchFamily="49" charset="-122"/>
            </a:endParaRPr>
          </a:p>
        </p:txBody>
      </p:sp>
      <p:grpSp>
        <p:nvGrpSpPr>
          <p:cNvPr id="2" name="Group 10">
            <a:extLst>
              <a:ext uri="{FF2B5EF4-FFF2-40B4-BE49-F238E27FC236}">
                <a16:creationId xmlns:a16="http://schemas.microsoft.com/office/drawing/2014/main" id="{ABDBA2B4-2001-430F-B298-5C313B621413}"/>
              </a:ext>
            </a:extLst>
          </p:cNvPr>
          <p:cNvGrpSpPr>
            <a:grpSpLocks/>
          </p:cNvGrpSpPr>
          <p:nvPr/>
        </p:nvGrpSpPr>
        <p:grpSpPr bwMode="auto">
          <a:xfrm>
            <a:off x="261938" y="377825"/>
            <a:ext cx="1246187" cy="560388"/>
            <a:chOff x="0" y="0"/>
            <a:chExt cx="785" cy="353"/>
          </a:xfrm>
        </p:grpSpPr>
        <p:sp>
          <p:nvSpPr>
            <p:cNvPr id="90118" name="Oval 11">
              <a:extLst>
                <a:ext uri="{FF2B5EF4-FFF2-40B4-BE49-F238E27FC236}">
                  <a16:creationId xmlns:a16="http://schemas.microsoft.com/office/drawing/2014/main" id="{5833C3F9-4444-4793-8441-E891BCFA1A44}"/>
                </a:ext>
              </a:extLst>
            </p:cNvPr>
            <p:cNvSpPr>
              <a:spLocks noChangeArrowheads="1"/>
            </p:cNvSpPr>
            <p:nvPr/>
          </p:nvSpPr>
          <p:spPr bwMode="auto">
            <a:xfrm>
              <a:off x="0" y="0"/>
              <a:ext cx="654" cy="353"/>
            </a:xfrm>
            <a:prstGeom prst="ellipse">
              <a:avLst/>
            </a:prstGeom>
            <a:blipFill dpi="0" rotWithShape="1">
              <a:blip r:embed="rId2"/>
              <a:srcRect/>
              <a:tile tx="0" ty="0" sx="100000" sy="100000" flip="none" algn="tl"/>
            </a:blipFill>
            <a:ln w="38100">
              <a:solidFill>
                <a:srgbClr val="00CCFF"/>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2800">
                <a:latin typeface="Times New Roman" panose="02020603050405020304" pitchFamily="18" charset="0"/>
                <a:ea typeface="楷体_GB2312" pitchFamily="49" charset="-122"/>
              </a:endParaRPr>
            </a:p>
          </p:txBody>
        </p:sp>
        <p:sp>
          <p:nvSpPr>
            <p:cNvPr id="90119" name="Text Box 12">
              <a:extLst>
                <a:ext uri="{FF2B5EF4-FFF2-40B4-BE49-F238E27FC236}">
                  <a16:creationId xmlns:a16="http://schemas.microsoft.com/office/drawing/2014/main" id="{1213EC70-0844-43A2-8AC3-A3B713795D2E}"/>
                </a:ext>
              </a:extLst>
            </p:cNvPr>
            <p:cNvSpPr txBox="1">
              <a:spLocks noChangeArrowheads="1"/>
            </p:cNvSpPr>
            <p:nvPr/>
          </p:nvSpPr>
          <p:spPr bwMode="auto">
            <a:xfrm>
              <a:off x="52" y="8"/>
              <a:ext cx="73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sz="2800" b="1">
                  <a:solidFill>
                    <a:schemeClr val="bg1"/>
                  </a:solidFill>
                  <a:latin typeface="Times New Roman" panose="02020603050405020304" pitchFamily="18" charset="0"/>
                  <a:ea typeface="华文琥珀" panose="02010800040101010101" pitchFamily="2" charset="-122"/>
                </a:rPr>
                <a:t>讨论</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88418"/>
                                        </p:tgtEl>
                                        <p:attrNameLst>
                                          <p:attrName>style.visibility</p:attrName>
                                        </p:attrNameLst>
                                      </p:cBhvr>
                                      <p:to>
                                        <p:strVal val="visible"/>
                                      </p:to>
                                    </p:set>
                                    <p:animEffect transition="in" filter="wipe(up)">
                                      <p:cBhvr>
                                        <p:cTn id="12" dur="500"/>
                                        <p:tgtEl>
                                          <p:spTgt spid="1884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8419"/>
                                        </p:tgtEl>
                                        <p:attrNameLst>
                                          <p:attrName>style.visibility</p:attrName>
                                        </p:attrNameLst>
                                      </p:cBhvr>
                                      <p:to>
                                        <p:strVal val="visible"/>
                                      </p:to>
                                    </p:set>
                                    <p:animEffect transition="in" filter="blinds(horizontal)">
                                      <p:cBhvr>
                                        <p:cTn id="17" dur="500"/>
                                        <p:tgtEl>
                                          <p:spTgt spid="18841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8420"/>
                                        </p:tgtEl>
                                        <p:attrNameLst>
                                          <p:attrName>style.visibility</p:attrName>
                                        </p:attrNameLst>
                                      </p:cBhvr>
                                      <p:to>
                                        <p:strVal val="visible"/>
                                      </p:to>
                                    </p:set>
                                    <p:animEffect transition="in" filter="wipe(left)">
                                      <p:cBhvr>
                                        <p:cTn id="22" dur="500"/>
                                        <p:tgtEl>
                                          <p:spTgt spid="1884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18" grpId="0" autoUpdateAnimBg="0"/>
      <p:bldP spid="188419" grpId="0" bldLvl="0" autoUpdateAnimBg="0"/>
      <p:bldP spid="188420"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138" name="矩形 5">
            <a:extLst>
              <a:ext uri="{FF2B5EF4-FFF2-40B4-BE49-F238E27FC236}">
                <a16:creationId xmlns:a16="http://schemas.microsoft.com/office/drawing/2014/main" id="{852BE3DB-FD70-46EE-B9D5-35A53E918875}"/>
              </a:ext>
            </a:extLst>
          </p:cNvPr>
          <p:cNvGrpSpPr>
            <a:grpSpLocks/>
          </p:cNvGrpSpPr>
          <p:nvPr/>
        </p:nvGrpSpPr>
        <p:grpSpPr bwMode="auto">
          <a:xfrm>
            <a:off x="-50800" y="4895850"/>
            <a:ext cx="9250363" cy="2035175"/>
            <a:chOff x="0" y="0"/>
            <a:chExt cx="5833" cy="1282"/>
          </a:xfrm>
        </p:grpSpPr>
        <p:pic>
          <p:nvPicPr>
            <p:cNvPr id="91143" name="矩形 5">
              <a:extLst>
                <a:ext uri="{FF2B5EF4-FFF2-40B4-BE49-F238E27FC236}">
                  <a16:creationId xmlns:a16="http://schemas.microsoft.com/office/drawing/2014/main" id="{CB8D1BB5-E82B-4FDE-B5DE-D76E3A5B19EA}"/>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833" cy="1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4" name="Text Box 4">
              <a:extLst>
                <a:ext uri="{FF2B5EF4-FFF2-40B4-BE49-F238E27FC236}">
                  <a16:creationId xmlns:a16="http://schemas.microsoft.com/office/drawing/2014/main" id="{B750150A-1C15-45E8-874B-5BE8D7EDD90A}"/>
                </a:ext>
              </a:extLst>
            </p:cNvPr>
            <p:cNvSpPr txBox="1">
              <a:spLocks noChangeArrowheads="1"/>
            </p:cNvSpPr>
            <p:nvPr/>
          </p:nvSpPr>
          <p:spPr bwMode="auto">
            <a:xfrm>
              <a:off x="38" y="21"/>
              <a:ext cx="5760" cy="1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endParaRPr lang="zh-CN" altLang="zh-CN" sz="1800">
                <a:solidFill>
                  <a:schemeClr val="bg1"/>
                </a:solidFill>
                <a:latin typeface="隶书" panose="02010509060101010101" pitchFamily="49" charset="-122"/>
                <a:ea typeface="隶书" panose="02010509060101010101" pitchFamily="49" charset="-122"/>
              </a:endParaRPr>
            </a:p>
          </p:txBody>
        </p:sp>
      </p:grpSp>
      <p:grpSp>
        <p:nvGrpSpPr>
          <p:cNvPr id="91139" name="矩形 6">
            <a:extLst>
              <a:ext uri="{FF2B5EF4-FFF2-40B4-BE49-F238E27FC236}">
                <a16:creationId xmlns:a16="http://schemas.microsoft.com/office/drawing/2014/main" id="{AC73E18D-39B5-4402-818C-67B3487485C5}"/>
              </a:ext>
            </a:extLst>
          </p:cNvPr>
          <p:cNvGrpSpPr>
            <a:grpSpLocks/>
          </p:cNvGrpSpPr>
          <p:nvPr/>
        </p:nvGrpSpPr>
        <p:grpSpPr bwMode="auto">
          <a:xfrm>
            <a:off x="-50800" y="-26988"/>
            <a:ext cx="9250363" cy="2027238"/>
            <a:chOff x="0" y="0"/>
            <a:chExt cx="5833" cy="1283"/>
          </a:xfrm>
        </p:grpSpPr>
        <p:pic>
          <p:nvPicPr>
            <p:cNvPr id="91141" name="矩形 6">
              <a:extLst>
                <a:ext uri="{FF2B5EF4-FFF2-40B4-BE49-F238E27FC236}">
                  <a16:creationId xmlns:a16="http://schemas.microsoft.com/office/drawing/2014/main" id="{A05D9109-F175-40A0-945F-4C46CCCB905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833" cy="1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2" name="Text Box 7">
              <a:extLst>
                <a:ext uri="{FF2B5EF4-FFF2-40B4-BE49-F238E27FC236}">
                  <a16:creationId xmlns:a16="http://schemas.microsoft.com/office/drawing/2014/main" id="{52EE4E53-08E6-4ACA-B215-C7485FFE6393}"/>
                </a:ext>
              </a:extLst>
            </p:cNvPr>
            <p:cNvSpPr txBox="1">
              <a:spLocks noChangeArrowheads="1"/>
            </p:cNvSpPr>
            <p:nvPr/>
          </p:nvSpPr>
          <p:spPr bwMode="auto">
            <a:xfrm>
              <a:off x="38" y="23"/>
              <a:ext cx="5760" cy="1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endParaRPr lang="zh-CN" altLang="zh-CN" sz="1800">
                <a:solidFill>
                  <a:schemeClr val="bg1"/>
                </a:solidFill>
                <a:latin typeface="隶书" panose="02010509060101010101" pitchFamily="49" charset="-122"/>
                <a:ea typeface="隶书" panose="02010509060101010101" pitchFamily="49" charset="-122"/>
              </a:endParaRPr>
            </a:p>
          </p:txBody>
        </p:sp>
      </p:grpSp>
      <p:sp>
        <p:nvSpPr>
          <p:cNvPr id="221192" name="Text Box 8">
            <a:extLst>
              <a:ext uri="{FF2B5EF4-FFF2-40B4-BE49-F238E27FC236}">
                <a16:creationId xmlns:a16="http://schemas.microsoft.com/office/drawing/2014/main" id="{91FE4718-D1B1-44A6-940D-43B98A56E345}"/>
              </a:ext>
            </a:extLst>
          </p:cNvPr>
          <p:cNvSpPr txBox="1">
            <a:spLocks noChangeArrowheads="1"/>
          </p:cNvSpPr>
          <p:nvPr/>
        </p:nvSpPr>
        <p:spPr bwMode="auto">
          <a:xfrm>
            <a:off x="1335088" y="2925763"/>
            <a:ext cx="6870700" cy="1004887"/>
          </a:xfrm>
          <a:prstGeom prst="rect">
            <a:avLst/>
          </a:prstGeom>
          <a:noFill/>
          <a:ln w="9525">
            <a:noFill/>
            <a:miter lim="800000"/>
            <a:headEnd/>
            <a:tailEnd/>
          </a:ln>
        </p:spPr>
        <p:txBody>
          <a:bodyPr wrap="none">
            <a:spAutoFit/>
          </a:bodyPr>
          <a:lstStyle/>
          <a:p>
            <a:pPr eaLnBrk="1" hangingPunct="1">
              <a:buFont typeface="Arial" pitchFamily="34" charset="0"/>
              <a:buNone/>
              <a:defRPr/>
            </a:pPr>
            <a:r>
              <a:rPr lang="en-US" altLang="zh-CN" sz="6000">
                <a:solidFill>
                  <a:srgbClr val="0099FF"/>
                </a:solidFill>
                <a:effectLst>
                  <a:outerShdw blurRad="38100" dist="38100" dir="2700000" algn="tl">
                    <a:srgbClr val="C0C0C0"/>
                  </a:outerShdw>
                </a:effectLst>
                <a:latin typeface="Times New Roman" pitchFamily="18" charset="0"/>
                <a:ea typeface="华文琥珀" pitchFamily="2" charset="-122"/>
              </a:rPr>
              <a:t>5.2 </a:t>
            </a:r>
            <a:r>
              <a:rPr lang="en-US" altLang="zh-CN" sz="6000">
                <a:solidFill>
                  <a:srgbClr val="0099FF"/>
                </a:solidFill>
                <a:effectLst>
                  <a:outerShdw blurRad="38100" dist="38100" dir="2700000" algn="tl">
                    <a:srgbClr val="C0C0C0"/>
                  </a:outerShdw>
                </a:effectLst>
                <a:ea typeface="华文琥珀" pitchFamily="2" charset="-122"/>
              </a:rPr>
              <a:t> </a:t>
            </a:r>
            <a:r>
              <a:rPr lang="zh-CN" altLang="en-US" sz="6000">
                <a:solidFill>
                  <a:srgbClr val="0099FF"/>
                </a:solidFill>
                <a:effectLst>
                  <a:outerShdw blurRad="38100" dist="38100" dir="2700000" algn="tl">
                    <a:srgbClr val="C0C0C0"/>
                  </a:outerShdw>
                </a:effectLst>
                <a:ea typeface="华文琥珀" pitchFamily="2" charset="-122"/>
              </a:rPr>
              <a:t>电场和电场强度</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4" descr="纸莎草纸">
            <a:extLst>
              <a:ext uri="{FF2B5EF4-FFF2-40B4-BE49-F238E27FC236}">
                <a16:creationId xmlns:a16="http://schemas.microsoft.com/office/drawing/2014/main" id="{FCEE9F78-1CFC-4181-99C5-7302E14E7B71}"/>
              </a:ext>
            </a:extLst>
          </p:cNvPr>
          <p:cNvSpPr>
            <a:spLocks noChangeArrowheads="1"/>
          </p:cNvSpPr>
          <p:nvPr/>
        </p:nvSpPr>
        <p:spPr bwMode="auto">
          <a:xfrm>
            <a:off x="0" y="0"/>
            <a:ext cx="9144000" cy="862013"/>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1" lang="zh-CN" altLang="zh-CN" sz="2800">
              <a:latin typeface="Times New Roman" panose="02020603050405020304" pitchFamily="18" charset="0"/>
              <a:ea typeface="楷体_GB2312" pitchFamily="49" charset="-122"/>
            </a:endParaRPr>
          </a:p>
        </p:txBody>
      </p:sp>
      <p:sp>
        <p:nvSpPr>
          <p:cNvPr id="3" name="WordArt 6">
            <a:extLst>
              <a:ext uri="{FF2B5EF4-FFF2-40B4-BE49-F238E27FC236}">
                <a16:creationId xmlns:a16="http://schemas.microsoft.com/office/drawing/2014/main" id="{D7582DB8-03A1-4AD7-8F24-7EF2805D6C19}"/>
              </a:ext>
            </a:extLst>
          </p:cNvPr>
          <p:cNvSpPr>
            <a:spLocks noChangeArrowheads="1" noChangeShapeType="1" noTextEdit="1"/>
          </p:cNvSpPr>
          <p:nvPr/>
        </p:nvSpPr>
        <p:spPr bwMode="auto">
          <a:xfrm>
            <a:off x="2181225" y="1047750"/>
            <a:ext cx="3940175" cy="366713"/>
          </a:xfrm>
          <a:prstGeom prst="rect">
            <a:avLst/>
          </a:prstGeom>
        </p:spPr>
        <p:txBody>
          <a:bodyPr wrap="none" fromWordArt="1">
            <a:prstTxWarp prst="textPlain">
              <a:avLst>
                <a:gd name="adj" fmla="val 50000"/>
              </a:avLst>
            </a:prstTxWarp>
          </a:bodyPr>
          <a:lstStyle/>
          <a:p>
            <a:pPr algn="ctr"/>
            <a:r>
              <a:rPr lang="zh-CN" altLang="en-US" sz="3600" kern="10">
                <a:ln w="9525">
                  <a:solidFill>
                    <a:srgbClr val="CC0000"/>
                  </a:solidFill>
                  <a:round/>
                  <a:headEnd/>
                  <a:tailEnd/>
                </a:ln>
                <a:solidFill>
                  <a:srgbClr val="CC0000"/>
                </a:solidFill>
                <a:latin typeface="华文中宋" panose="02010600040101010101" pitchFamily="2" charset="-122"/>
                <a:ea typeface="华文中宋" panose="02010600040101010101" pitchFamily="2" charset="-122"/>
              </a:rPr>
              <a:t>一、电   场</a:t>
            </a:r>
          </a:p>
        </p:txBody>
      </p:sp>
      <p:grpSp>
        <p:nvGrpSpPr>
          <p:cNvPr id="2" name="Group 22">
            <a:extLst>
              <a:ext uri="{FF2B5EF4-FFF2-40B4-BE49-F238E27FC236}">
                <a16:creationId xmlns:a16="http://schemas.microsoft.com/office/drawing/2014/main" id="{23693A86-E7FD-4A08-A2C1-8EC8E45306AB}"/>
              </a:ext>
            </a:extLst>
          </p:cNvPr>
          <p:cNvGrpSpPr>
            <a:grpSpLocks/>
          </p:cNvGrpSpPr>
          <p:nvPr/>
        </p:nvGrpSpPr>
        <p:grpSpPr bwMode="auto">
          <a:xfrm>
            <a:off x="1501775" y="273050"/>
            <a:ext cx="5899150" cy="379413"/>
            <a:chOff x="993" y="172"/>
            <a:chExt cx="3716" cy="239"/>
          </a:xfrm>
        </p:grpSpPr>
        <p:grpSp>
          <p:nvGrpSpPr>
            <p:cNvPr id="92177" name="Group 23">
              <a:extLst>
                <a:ext uri="{FF2B5EF4-FFF2-40B4-BE49-F238E27FC236}">
                  <a16:creationId xmlns:a16="http://schemas.microsoft.com/office/drawing/2014/main" id="{44FF98F2-5D4C-463B-A3F8-43EC84FB3145}"/>
                </a:ext>
              </a:extLst>
            </p:cNvPr>
            <p:cNvGrpSpPr>
              <a:grpSpLocks/>
            </p:cNvGrpSpPr>
            <p:nvPr/>
          </p:nvGrpSpPr>
          <p:grpSpPr bwMode="auto">
            <a:xfrm>
              <a:off x="1542" y="172"/>
              <a:ext cx="3167" cy="239"/>
              <a:chOff x="748" y="183"/>
              <a:chExt cx="4124" cy="228"/>
            </a:xfrm>
          </p:grpSpPr>
          <p:sp>
            <p:nvSpPr>
              <p:cNvPr id="92181" name="WordArt 24">
                <a:extLst>
                  <a:ext uri="{FF2B5EF4-FFF2-40B4-BE49-F238E27FC236}">
                    <a16:creationId xmlns:a16="http://schemas.microsoft.com/office/drawing/2014/main" id="{CBA684A4-C3A3-4957-B824-BF3E7DEB9427}"/>
                  </a:ext>
                </a:extLst>
              </p:cNvPr>
              <p:cNvSpPr>
                <a:spLocks noChangeArrowheads="1" noChangeShapeType="1" noTextEdit="1"/>
              </p:cNvSpPr>
              <p:nvPr/>
            </p:nvSpPr>
            <p:spPr bwMode="auto">
              <a:xfrm>
                <a:off x="750" y="185"/>
                <a:ext cx="4122" cy="226"/>
              </a:xfrm>
              <a:prstGeom prst="rect">
                <a:avLst/>
              </a:prstGeom>
            </p:spPr>
            <p:txBody>
              <a:bodyPr wrap="none" fromWordArt="1">
                <a:prstTxWarp prst="textPlain">
                  <a:avLst>
                    <a:gd name="adj" fmla="val 50000"/>
                  </a:avLst>
                </a:prstTxWarp>
              </a:bodyPr>
              <a:lstStyle/>
              <a:p>
                <a:pPr algn="ctr"/>
                <a:r>
                  <a:rPr lang="zh-CN" altLang="en-US" sz="3600" b="1" kern="10">
                    <a:ln w="127000">
                      <a:solidFill>
                        <a:schemeClr val="bg1"/>
                      </a:solidFill>
                      <a:round/>
                      <a:headEnd/>
                      <a:tailEnd/>
                    </a:ln>
                    <a:solidFill>
                      <a:schemeClr val="bg1"/>
                    </a:solidFill>
                    <a:latin typeface="华文中宋" panose="02010600040101010101" pitchFamily="2" charset="-122"/>
                    <a:ea typeface="华文中宋" panose="02010600040101010101" pitchFamily="2" charset="-122"/>
                  </a:rPr>
                  <a:t>电场　电场强度</a:t>
                </a:r>
              </a:p>
            </p:txBody>
          </p:sp>
          <p:sp>
            <p:nvSpPr>
              <p:cNvPr id="92182" name="WordArt 25">
                <a:extLst>
                  <a:ext uri="{FF2B5EF4-FFF2-40B4-BE49-F238E27FC236}">
                    <a16:creationId xmlns:a16="http://schemas.microsoft.com/office/drawing/2014/main" id="{0B004BD1-6419-4E94-B20D-F619818A372E}"/>
                  </a:ext>
                </a:extLst>
              </p:cNvPr>
              <p:cNvSpPr>
                <a:spLocks noChangeArrowheads="1" noChangeShapeType="1" noTextEdit="1"/>
              </p:cNvSpPr>
              <p:nvPr/>
            </p:nvSpPr>
            <p:spPr bwMode="auto">
              <a:xfrm>
                <a:off x="748" y="183"/>
                <a:ext cx="4122" cy="226"/>
              </a:xfrm>
              <a:prstGeom prst="rect">
                <a:avLst/>
              </a:prstGeom>
            </p:spPr>
            <p:txBody>
              <a:bodyPr wrap="none" fromWordArt="1">
                <a:prstTxWarp prst="textPlain">
                  <a:avLst>
                    <a:gd name="adj" fmla="val 50000"/>
                  </a:avLst>
                </a:prstTxWarp>
              </a:bodyPr>
              <a:lstStyle/>
              <a:p>
                <a:pPr algn="ctr"/>
                <a:r>
                  <a:rPr lang="zh-CN" altLang="en-US" sz="3600" b="1" kern="10">
                    <a:ln w="9525">
                      <a:solidFill>
                        <a:srgbClr val="CC0000"/>
                      </a:solidFill>
                      <a:round/>
                      <a:headEnd/>
                      <a:tailEnd/>
                    </a:ln>
                    <a:solidFill>
                      <a:srgbClr val="CC0000"/>
                    </a:solidFill>
                    <a:latin typeface="华文中宋" panose="02010600040101010101" pitchFamily="2" charset="-122"/>
                    <a:ea typeface="华文中宋" panose="02010600040101010101" pitchFamily="2" charset="-122"/>
                  </a:rPr>
                  <a:t>电场　电场强度</a:t>
                </a:r>
              </a:p>
            </p:txBody>
          </p:sp>
        </p:grpSp>
        <p:grpSp>
          <p:nvGrpSpPr>
            <p:cNvPr id="92178" name="Group 26">
              <a:extLst>
                <a:ext uri="{FF2B5EF4-FFF2-40B4-BE49-F238E27FC236}">
                  <a16:creationId xmlns:a16="http://schemas.microsoft.com/office/drawing/2014/main" id="{502DFA1A-B425-4B23-A7EF-85C62BB8EF00}"/>
                </a:ext>
              </a:extLst>
            </p:cNvPr>
            <p:cNvGrpSpPr>
              <a:grpSpLocks/>
            </p:cNvGrpSpPr>
            <p:nvPr/>
          </p:nvGrpSpPr>
          <p:grpSpPr bwMode="auto">
            <a:xfrm>
              <a:off x="993" y="191"/>
              <a:ext cx="201" cy="189"/>
              <a:chOff x="2136" y="1382"/>
              <a:chExt cx="576" cy="576"/>
            </a:xfrm>
          </p:grpSpPr>
          <p:sp>
            <p:nvSpPr>
              <p:cNvPr id="92179" name="Oval 27">
                <a:extLst>
                  <a:ext uri="{FF2B5EF4-FFF2-40B4-BE49-F238E27FC236}">
                    <a16:creationId xmlns:a16="http://schemas.microsoft.com/office/drawing/2014/main" id="{35297C09-F6E9-4713-A6EE-DA81562F2047}"/>
                  </a:ext>
                </a:extLst>
              </p:cNvPr>
              <p:cNvSpPr>
                <a:spLocks noChangeArrowheads="1"/>
              </p:cNvSpPr>
              <p:nvPr/>
            </p:nvSpPr>
            <p:spPr bwMode="auto">
              <a:xfrm>
                <a:off x="2136" y="1382"/>
                <a:ext cx="576" cy="576"/>
              </a:xfrm>
              <a:prstGeom prst="ellipse">
                <a:avLst/>
              </a:prstGeom>
              <a:gradFill rotWithShape="0">
                <a:gsLst>
                  <a:gs pos="0">
                    <a:srgbClr val="FF9900"/>
                  </a:gs>
                  <a:gs pos="100000">
                    <a:srgbClr val="EC0000"/>
                  </a:gs>
                </a:gsLst>
                <a:lin ang="2700000" scaled="1"/>
              </a:gradFill>
              <a:ln w="28575">
                <a:solidFill>
                  <a:srgbClr val="FF99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1" lang="zh-CN" altLang="zh-CN" sz="2800">
                  <a:latin typeface="Times New Roman" panose="02020603050405020304" pitchFamily="18" charset="0"/>
                  <a:ea typeface="楷体_GB2312" pitchFamily="49" charset="-122"/>
                </a:endParaRPr>
              </a:p>
            </p:txBody>
          </p:sp>
          <p:sp>
            <p:nvSpPr>
              <p:cNvPr id="92180" name="Oval 28">
                <a:extLst>
                  <a:ext uri="{FF2B5EF4-FFF2-40B4-BE49-F238E27FC236}">
                    <a16:creationId xmlns:a16="http://schemas.microsoft.com/office/drawing/2014/main" id="{1F32890D-132A-42B9-8A8A-3D6BCEF57387}"/>
                  </a:ext>
                </a:extLst>
              </p:cNvPr>
              <p:cNvSpPr>
                <a:spLocks noChangeArrowheads="1"/>
              </p:cNvSpPr>
              <p:nvPr/>
            </p:nvSpPr>
            <p:spPr bwMode="auto">
              <a:xfrm rot="-3104273">
                <a:off x="2212" y="1482"/>
                <a:ext cx="232" cy="149"/>
              </a:xfrm>
              <a:prstGeom prst="ellipse">
                <a:avLst/>
              </a:prstGeom>
              <a:gradFill rotWithShape="0">
                <a:gsLst>
                  <a:gs pos="0">
                    <a:srgbClr val="FFFF00"/>
                  </a:gs>
                  <a:gs pos="100000">
                    <a:srgbClr val="FF9900"/>
                  </a:gs>
                </a:gsLst>
                <a:path path="shape">
                  <a:fillToRect l="50000" t="50000" r="50000" b="50000"/>
                </a:path>
              </a:gradFill>
              <a:ln w="28575">
                <a:solidFill>
                  <a:srgbClr val="FF99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1" lang="zh-CN" altLang="zh-CN" sz="2800">
                  <a:latin typeface="Times New Roman" panose="02020603050405020304" pitchFamily="18" charset="0"/>
                  <a:ea typeface="楷体_GB2312" pitchFamily="49" charset="-122"/>
                </a:endParaRPr>
              </a:p>
            </p:txBody>
          </p:sp>
        </p:grpSp>
      </p:grpSp>
      <p:sp>
        <p:nvSpPr>
          <p:cNvPr id="12" name="TextBox 11">
            <a:extLst>
              <a:ext uri="{FF2B5EF4-FFF2-40B4-BE49-F238E27FC236}">
                <a16:creationId xmlns:a16="http://schemas.microsoft.com/office/drawing/2014/main" id="{F7333DB8-BBCD-4F47-A135-7374EC0EF288}"/>
              </a:ext>
            </a:extLst>
          </p:cNvPr>
          <p:cNvSpPr txBox="1">
            <a:spLocks noChangeArrowheads="1"/>
          </p:cNvSpPr>
          <p:nvPr/>
        </p:nvSpPr>
        <p:spPr bwMode="auto">
          <a:xfrm>
            <a:off x="685800" y="2425700"/>
            <a:ext cx="4721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2400" b="1" dirty="0">
                <a:latin typeface="Times New Roman" panose="02020603050405020304" pitchFamily="18" charset="0"/>
                <a:ea typeface="华文中宋" panose="02010600040101010101" pitchFamily="2" charset="-122"/>
              </a:rPr>
              <a:t>历史上存在着两种作用的争论：</a:t>
            </a:r>
          </a:p>
        </p:txBody>
      </p:sp>
      <p:grpSp>
        <p:nvGrpSpPr>
          <p:cNvPr id="6" name="组合 22">
            <a:extLst>
              <a:ext uri="{FF2B5EF4-FFF2-40B4-BE49-F238E27FC236}">
                <a16:creationId xmlns:a16="http://schemas.microsoft.com/office/drawing/2014/main" id="{20D8A252-4116-42BD-9BA3-9DE218AE7524}"/>
              </a:ext>
            </a:extLst>
          </p:cNvPr>
          <p:cNvGrpSpPr>
            <a:grpSpLocks/>
          </p:cNvGrpSpPr>
          <p:nvPr/>
        </p:nvGrpSpPr>
        <p:grpSpPr bwMode="auto">
          <a:xfrm>
            <a:off x="304800" y="2971800"/>
            <a:ext cx="8839200" cy="1052513"/>
            <a:chOff x="276225" y="3062288"/>
            <a:chExt cx="8548688" cy="1052513"/>
          </a:xfrm>
        </p:grpSpPr>
        <p:sp>
          <p:nvSpPr>
            <p:cNvPr id="14" name="TextBox 13">
              <a:extLst>
                <a:ext uri="{FF2B5EF4-FFF2-40B4-BE49-F238E27FC236}">
                  <a16:creationId xmlns:a16="http://schemas.microsoft.com/office/drawing/2014/main" id="{0D4D7C92-D7AB-4765-BDE7-21E97FB39E90}"/>
                </a:ext>
              </a:extLst>
            </p:cNvPr>
            <p:cNvSpPr txBox="1"/>
            <p:nvPr/>
          </p:nvSpPr>
          <p:spPr>
            <a:xfrm>
              <a:off x="276225" y="3062288"/>
              <a:ext cx="8548688" cy="519113"/>
            </a:xfrm>
            <a:prstGeom prst="rect">
              <a:avLst/>
            </a:prstGeom>
            <a:noFill/>
          </p:spPr>
          <p:txBody>
            <a:bodyPr>
              <a:spAutoFit/>
            </a:bodyPr>
            <a:lstStyle/>
            <a:p>
              <a:pPr eaLnBrk="1" hangingPunct="1">
                <a:defRPr/>
              </a:pPr>
              <a:r>
                <a:rPr kumimoji="1" lang="zh-CN" altLang="en-US" sz="2800" dirty="0">
                  <a:solidFill>
                    <a:schemeClr val="accent6"/>
                  </a:solidFill>
                  <a:latin typeface="Times New Roman" pitchFamily="18" charset="0"/>
                  <a:ea typeface="华文中宋" pitchFamily="2" charset="-122"/>
                  <a:sym typeface="Symbol"/>
                </a:rPr>
                <a:t> </a:t>
              </a:r>
              <a:r>
                <a:rPr kumimoji="1" lang="zh-CN" altLang="en-US" sz="2800" b="1" dirty="0">
                  <a:solidFill>
                    <a:schemeClr val="accent6"/>
                  </a:solidFill>
                  <a:latin typeface="Times New Roman" pitchFamily="18" charset="0"/>
                  <a:ea typeface="华文中宋" pitchFamily="2" charset="-122"/>
                  <a:sym typeface="Symbol"/>
                </a:rPr>
                <a:t>超距作用：不需要任何媒介，也不需要时间的</a:t>
              </a:r>
              <a:r>
                <a:rPr kumimoji="1" lang="zh-CN" altLang="en-US" sz="2800" b="1" dirty="0">
                  <a:solidFill>
                    <a:schemeClr val="accent6"/>
                  </a:solidFill>
                  <a:latin typeface="Times New Roman" pitchFamily="18" charset="0"/>
                  <a:ea typeface="华文中宋" pitchFamily="2" charset="-122"/>
                </a:rPr>
                <a:t>传递。</a:t>
              </a:r>
              <a:r>
                <a:rPr kumimoji="1" lang="zh-CN" altLang="en-US" sz="2800" b="1" dirty="0">
                  <a:latin typeface="Times New Roman" pitchFamily="18" charset="0"/>
                  <a:ea typeface="华文中宋" pitchFamily="2" charset="-122"/>
                </a:rPr>
                <a:t> </a:t>
              </a:r>
              <a:endParaRPr kumimoji="1" lang="zh-CN" altLang="en-US" sz="2800" dirty="0">
                <a:latin typeface="Times New Roman" pitchFamily="18" charset="0"/>
                <a:ea typeface="华文中宋" pitchFamily="2" charset="-122"/>
              </a:endParaRPr>
            </a:p>
          </p:txBody>
        </p:sp>
        <p:sp>
          <p:nvSpPr>
            <p:cNvPr id="92176" name="TextBox 15">
              <a:extLst>
                <a:ext uri="{FF2B5EF4-FFF2-40B4-BE49-F238E27FC236}">
                  <a16:creationId xmlns:a16="http://schemas.microsoft.com/office/drawing/2014/main" id="{3C1D82D9-CD7D-49B0-A154-66CF53547049}"/>
                </a:ext>
              </a:extLst>
            </p:cNvPr>
            <p:cNvSpPr txBox="1">
              <a:spLocks noChangeArrowheads="1"/>
            </p:cNvSpPr>
            <p:nvPr/>
          </p:nvSpPr>
          <p:spPr bwMode="auto">
            <a:xfrm>
              <a:off x="784225" y="3657601"/>
              <a:ext cx="7329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2400" b="1" dirty="0">
                  <a:latin typeface="Times New Roman" panose="02020603050405020304" pitchFamily="18" charset="0"/>
                  <a:ea typeface="楷体_GB2312" pitchFamily="49" charset="-122"/>
                </a:rPr>
                <a:t>即相互作用力以</a:t>
              </a:r>
              <a:r>
                <a:rPr kumimoji="1" lang="zh-CN" altLang="en-US" sz="2400" b="1" dirty="0">
                  <a:solidFill>
                    <a:srgbClr val="FF0000"/>
                  </a:solidFill>
                  <a:latin typeface="Times New Roman" panose="02020603050405020304" pitchFamily="18" charset="0"/>
                  <a:ea typeface="楷体_GB2312" pitchFamily="49" charset="-122"/>
                </a:rPr>
                <a:t>无限大速度</a:t>
              </a:r>
              <a:r>
                <a:rPr kumimoji="1" lang="zh-CN" altLang="en-US" sz="2400" b="1" dirty="0">
                  <a:latin typeface="Times New Roman" panose="02020603050405020304" pitchFamily="18" charset="0"/>
                  <a:ea typeface="楷体_GB2312" pitchFamily="49" charset="-122"/>
                </a:rPr>
                <a:t>在两物体间直接传递。</a:t>
              </a:r>
            </a:p>
          </p:txBody>
        </p:sp>
      </p:grpSp>
      <p:grpSp>
        <p:nvGrpSpPr>
          <p:cNvPr id="7" name="Group 33">
            <a:extLst>
              <a:ext uri="{FF2B5EF4-FFF2-40B4-BE49-F238E27FC236}">
                <a16:creationId xmlns:a16="http://schemas.microsoft.com/office/drawing/2014/main" id="{22C4121D-13FA-493A-9887-274D7056B800}"/>
              </a:ext>
            </a:extLst>
          </p:cNvPr>
          <p:cNvGrpSpPr>
            <a:grpSpLocks/>
          </p:cNvGrpSpPr>
          <p:nvPr/>
        </p:nvGrpSpPr>
        <p:grpSpPr bwMode="auto">
          <a:xfrm>
            <a:off x="2954338" y="4121150"/>
            <a:ext cx="2759075" cy="519113"/>
            <a:chOff x="1557" y="1417"/>
            <a:chExt cx="1738" cy="327"/>
          </a:xfrm>
        </p:grpSpPr>
        <p:sp>
          <p:nvSpPr>
            <p:cNvPr id="92172" name="Text Box 5">
              <a:extLst>
                <a:ext uri="{FF2B5EF4-FFF2-40B4-BE49-F238E27FC236}">
                  <a16:creationId xmlns:a16="http://schemas.microsoft.com/office/drawing/2014/main" id="{8CFEA327-B684-4109-92C8-B85F0EA0671B}"/>
                </a:ext>
              </a:extLst>
            </p:cNvPr>
            <p:cNvSpPr txBox="1">
              <a:spLocks noChangeArrowheads="1"/>
            </p:cNvSpPr>
            <p:nvPr/>
          </p:nvSpPr>
          <p:spPr bwMode="auto">
            <a:xfrm>
              <a:off x="1557" y="1417"/>
              <a:ext cx="72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zh-CN" altLang="en-US" sz="2800" b="1">
                  <a:latin typeface="Times New Roman" panose="02020603050405020304" pitchFamily="18" charset="0"/>
                </a:rPr>
                <a:t>电荷</a:t>
              </a:r>
            </a:p>
          </p:txBody>
        </p:sp>
        <p:sp>
          <p:nvSpPr>
            <p:cNvPr id="92173" name="Text Box 6">
              <a:extLst>
                <a:ext uri="{FF2B5EF4-FFF2-40B4-BE49-F238E27FC236}">
                  <a16:creationId xmlns:a16="http://schemas.microsoft.com/office/drawing/2014/main" id="{E216AD49-DE55-44ED-9529-4EE812C7C486}"/>
                </a:ext>
              </a:extLst>
            </p:cNvPr>
            <p:cNvSpPr txBox="1">
              <a:spLocks noChangeArrowheads="1"/>
            </p:cNvSpPr>
            <p:nvPr/>
          </p:nvSpPr>
          <p:spPr bwMode="auto">
            <a:xfrm>
              <a:off x="2575" y="1417"/>
              <a:ext cx="72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zh-CN" altLang="en-US" sz="2800" b="1">
                  <a:latin typeface="Times New Roman" panose="02020603050405020304" pitchFamily="18" charset="0"/>
                </a:rPr>
                <a:t>电荷</a:t>
              </a:r>
            </a:p>
          </p:txBody>
        </p:sp>
        <p:sp>
          <p:nvSpPr>
            <p:cNvPr id="21" name="AutoShape 32">
              <a:extLst>
                <a:ext uri="{FF2B5EF4-FFF2-40B4-BE49-F238E27FC236}">
                  <a16:creationId xmlns:a16="http://schemas.microsoft.com/office/drawing/2014/main" id="{9B17A2DD-C36D-4207-B32D-42CABC7C70EC}"/>
                </a:ext>
              </a:extLst>
            </p:cNvPr>
            <p:cNvSpPr>
              <a:spLocks noChangeArrowheads="1"/>
            </p:cNvSpPr>
            <p:nvPr/>
          </p:nvSpPr>
          <p:spPr bwMode="auto">
            <a:xfrm>
              <a:off x="2140" y="1479"/>
              <a:ext cx="426" cy="236"/>
            </a:xfrm>
            <a:prstGeom prst="leftRightArrow">
              <a:avLst>
                <a:gd name="adj1" fmla="val 50000"/>
                <a:gd name="adj2" fmla="val 36102"/>
              </a:avLst>
            </a:prstGeom>
            <a:solidFill>
              <a:schemeClr val="accent1"/>
            </a:solidFill>
            <a:ln w="9525">
              <a:noFill/>
              <a:miter lim="800000"/>
              <a:headEnd/>
              <a:tailEnd/>
            </a:ln>
            <a:effectLst>
              <a:prstShdw prst="shdw17" dist="17961" dir="2700000">
                <a:schemeClr val="accent1">
                  <a:gamma/>
                  <a:shade val="60000"/>
                  <a:invGamma/>
                </a:schemeClr>
              </a:prstShdw>
            </a:effectLst>
          </p:spPr>
          <p:txBody>
            <a:bodyPr wrap="none" anchor="ctr"/>
            <a:lstStyle/>
            <a:p>
              <a:pPr eaLnBrk="1" hangingPunct="1">
                <a:defRPr/>
              </a:pPr>
              <a:endParaRPr kumimoji="1" lang="zh-CN" altLang="en-US" sz="2800">
                <a:latin typeface="Times New Roman" pitchFamily="18" charset="0"/>
                <a:ea typeface="楷体_GB2312" pitchFamily="49" charset="-122"/>
              </a:endParaRPr>
            </a:p>
          </p:txBody>
        </p:sp>
      </p:grpSp>
      <p:sp>
        <p:nvSpPr>
          <p:cNvPr id="22" name="Text Box 28">
            <a:extLst>
              <a:ext uri="{FF2B5EF4-FFF2-40B4-BE49-F238E27FC236}">
                <a16:creationId xmlns:a16="http://schemas.microsoft.com/office/drawing/2014/main" id="{518F1823-4B86-4CFB-A161-5DA33E27E6DB}"/>
              </a:ext>
            </a:extLst>
          </p:cNvPr>
          <p:cNvSpPr txBox="1">
            <a:spLocks noChangeArrowheads="1"/>
          </p:cNvSpPr>
          <p:nvPr/>
        </p:nvSpPr>
        <p:spPr bwMode="auto">
          <a:xfrm>
            <a:off x="276225" y="4772025"/>
            <a:ext cx="8315325" cy="523875"/>
          </a:xfrm>
          <a:prstGeom prst="rect">
            <a:avLst/>
          </a:prstGeom>
          <a:noFill/>
          <a:ln w="9525">
            <a:noFill/>
            <a:miter lim="800000"/>
            <a:headEnd/>
            <a:tailEnd/>
          </a:ln>
        </p:spPr>
        <p:txBody>
          <a:bodyPr>
            <a:spAutoFit/>
          </a:bodyPr>
          <a:lstStyle/>
          <a:p>
            <a:pPr eaLnBrk="1" hangingPunct="1">
              <a:spcBef>
                <a:spcPct val="50000"/>
              </a:spcBef>
              <a:defRPr/>
            </a:pPr>
            <a:r>
              <a:rPr kumimoji="1" lang="zh-CN" altLang="en-US" sz="2800" dirty="0">
                <a:solidFill>
                  <a:schemeClr val="accent6"/>
                </a:solidFill>
                <a:latin typeface="Times New Roman" pitchFamily="18" charset="0"/>
                <a:ea typeface="华文中宋" pitchFamily="2" charset="-122"/>
                <a:sym typeface="Symbol"/>
              </a:rPr>
              <a:t> </a:t>
            </a:r>
            <a:r>
              <a:rPr kumimoji="1" lang="zh-CN" altLang="en-US" sz="2800" b="1" dirty="0">
                <a:solidFill>
                  <a:schemeClr val="accent6"/>
                </a:solidFill>
                <a:latin typeface="Times New Roman" pitchFamily="18" charset="0"/>
                <a:ea typeface="华文中宋" pitchFamily="2" charset="-122"/>
              </a:rPr>
              <a:t>近距作用：通过接触或媒介，作用需要时间。</a:t>
            </a:r>
          </a:p>
        </p:txBody>
      </p:sp>
      <p:sp>
        <p:nvSpPr>
          <p:cNvPr id="29" name="TextBox 28">
            <a:extLst>
              <a:ext uri="{FF2B5EF4-FFF2-40B4-BE49-F238E27FC236}">
                <a16:creationId xmlns:a16="http://schemas.microsoft.com/office/drawing/2014/main" id="{DF20CDA6-075A-492C-B5C5-36D21D7C70A2}"/>
              </a:ext>
            </a:extLst>
          </p:cNvPr>
          <p:cNvSpPr txBox="1">
            <a:spLocks noChangeArrowheads="1"/>
          </p:cNvSpPr>
          <p:nvPr/>
        </p:nvSpPr>
        <p:spPr bwMode="auto">
          <a:xfrm>
            <a:off x="434975" y="5413375"/>
            <a:ext cx="838993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2400" b="1">
                <a:latin typeface="Times New Roman" panose="02020603050405020304" pitchFamily="18" charset="0"/>
                <a:ea typeface="楷体_GB2312" pitchFamily="49" charset="-122"/>
              </a:rPr>
              <a:t>最初认为媒介是“</a:t>
            </a:r>
            <a:r>
              <a:rPr kumimoji="1" lang="zh-CN" altLang="en-US" sz="2400" b="1">
                <a:solidFill>
                  <a:srgbClr val="006600"/>
                </a:solidFill>
                <a:latin typeface="Times New Roman" panose="02020603050405020304" pitchFamily="18" charset="0"/>
                <a:ea typeface="楷体_GB2312" pitchFamily="49" charset="-122"/>
              </a:rPr>
              <a:t>以太</a:t>
            </a:r>
            <a:r>
              <a:rPr kumimoji="1" lang="zh-CN" altLang="en-US" sz="2400" b="1">
                <a:latin typeface="Times New Roman" panose="02020603050405020304" pitchFamily="18" charset="0"/>
                <a:ea typeface="楷体_GB2312" pitchFamily="49" charset="-122"/>
              </a:rPr>
              <a:t>”。</a:t>
            </a:r>
            <a:r>
              <a:rPr kumimoji="1" lang="en-US" altLang="zh-CN" sz="2400" b="1">
                <a:latin typeface="Times New Roman" panose="02020603050405020304" pitchFamily="18" charset="0"/>
                <a:ea typeface="楷体_GB2312" pitchFamily="49" charset="-122"/>
              </a:rPr>
              <a:t>1887</a:t>
            </a:r>
            <a:r>
              <a:rPr kumimoji="1" lang="zh-CN" altLang="en-US" sz="2400" b="1">
                <a:latin typeface="Times New Roman" panose="02020603050405020304" pitchFamily="18" charset="0"/>
                <a:ea typeface="楷体_GB2312" pitchFamily="49" charset="-122"/>
              </a:rPr>
              <a:t>年</a:t>
            </a:r>
            <a:r>
              <a:rPr kumimoji="1" lang="en-US" altLang="zh-CN" sz="2400" b="1">
                <a:latin typeface="Times New Roman" panose="02020603050405020304" pitchFamily="18" charset="0"/>
                <a:ea typeface="楷体_GB2312" pitchFamily="49" charset="-122"/>
              </a:rPr>
              <a:t>A. A. </a:t>
            </a:r>
            <a:r>
              <a:rPr kumimoji="1" lang="en-US" altLang="zh-CN" sz="2400" b="1">
                <a:solidFill>
                  <a:srgbClr val="800000"/>
                </a:solidFill>
                <a:latin typeface="Times New Roman" panose="02020603050405020304" pitchFamily="18" charset="0"/>
                <a:ea typeface="楷体_GB2312" pitchFamily="49" charset="-122"/>
              </a:rPr>
              <a:t>Michelson</a:t>
            </a:r>
            <a:r>
              <a:rPr kumimoji="1" lang="zh-CN" altLang="en-US" sz="2400" b="1">
                <a:latin typeface="Times New Roman" panose="02020603050405020304" pitchFamily="18" charset="0"/>
                <a:ea typeface="楷体_GB2312" pitchFamily="49" charset="-122"/>
              </a:rPr>
              <a:t>与</a:t>
            </a:r>
            <a:r>
              <a:rPr kumimoji="1" lang="en-US" altLang="zh-CN" sz="2400" b="1">
                <a:latin typeface="Times New Roman" panose="02020603050405020304" pitchFamily="18" charset="0"/>
                <a:ea typeface="楷体_GB2312" pitchFamily="49" charset="-122"/>
              </a:rPr>
              <a:t>E. W. </a:t>
            </a:r>
            <a:r>
              <a:rPr kumimoji="1" lang="en-US" altLang="zh-CN" sz="2400" b="1">
                <a:solidFill>
                  <a:srgbClr val="800000"/>
                </a:solidFill>
                <a:latin typeface="Times New Roman" panose="02020603050405020304" pitchFamily="18" charset="0"/>
                <a:ea typeface="楷体_GB2312" pitchFamily="49" charset="-122"/>
              </a:rPr>
              <a:t>Morley</a:t>
            </a:r>
            <a:r>
              <a:rPr kumimoji="1" lang="zh-CN" altLang="en-US" sz="2400" b="1">
                <a:latin typeface="Times New Roman" panose="02020603050405020304" pitchFamily="18" charset="0"/>
                <a:ea typeface="楷体_GB2312" pitchFamily="49" charset="-122"/>
              </a:rPr>
              <a:t>合作实验得到“零”结果，否定了“以太”的存在。</a:t>
            </a:r>
          </a:p>
        </p:txBody>
      </p:sp>
      <p:sp>
        <p:nvSpPr>
          <p:cNvPr id="31" name="矩形标注 30">
            <a:extLst>
              <a:ext uri="{FF2B5EF4-FFF2-40B4-BE49-F238E27FC236}">
                <a16:creationId xmlns:a16="http://schemas.microsoft.com/office/drawing/2014/main" id="{5D6DC210-D7CD-464A-A1D6-452897F0951B}"/>
              </a:ext>
            </a:extLst>
          </p:cNvPr>
          <p:cNvSpPr/>
          <p:nvPr/>
        </p:nvSpPr>
        <p:spPr bwMode="auto">
          <a:xfrm>
            <a:off x="7693025" y="4687888"/>
            <a:ext cx="1276350" cy="711200"/>
          </a:xfrm>
          <a:prstGeom prst="wedgeRectCallout">
            <a:avLst>
              <a:gd name="adj1" fmla="val -106208"/>
              <a:gd name="adj2" fmla="val 68113"/>
            </a:avLst>
          </a:prstGeom>
          <a:solidFill>
            <a:srgbClr val="FFFFFF"/>
          </a:solidFill>
          <a:ln w="28575" cap="flat" cmpd="sng" algn="ctr">
            <a:solidFill>
              <a:srgbClr val="FF6600"/>
            </a:solidFill>
            <a:prstDash val="solid"/>
            <a:round/>
            <a:headEnd type="none" w="med" len="med"/>
            <a:tailEnd type="none" w="med" len="med"/>
          </a:ln>
          <a:effectLst>
            <a:outerShdw blurRad="50800" dist="38100" dir="2700000" algn="tl" rotWithShape="0">
              <a:srgbClr val="FF6600">
                <a:alpha val="40000"/>
              </a:srgbClr>
            </a:outerShdw>
          </a:effectLst>
        </p:spPr>
        <p:txBody>
          <a:bodyPr/>
          <a:lstStyle/>
          <a:p>
            <a:pPr eaLnBrk="1" hangingPunct="1">
              <a:defRPr/>
            </a:pPr>
            <a:r>
              <a:rPr kumimoji="1" lang="en-US" altLang="zh-CN" sz="2000" b="1">
                <a:latin typeface="方正姚体" pitchFamily="2" charset="-122"/>
                <a:ea typeface="方正姚体" pitchFamily="2" charset="-122"/>
              </a:rPr>
              <a:t>1907</a:t>
            </a:r>
            <a:r>
              <a:rPr kumimoji="1" lang="zh-CN" altLang="en-US" sz="2000" b="1">
                <a:latin typeface="方正姚体" pitchFamily="2" charset="-122"/>
                <a:ea typeface="方正姚体" pitchFamily="2" charset="-122"/>
              </a:rPr>
              <a:t>年</a:t>
            </a:r>
          </a:p>
          <a:p>
            <a:pPr eaLnBrk="1" hangingPunct="1">
              <a:defRPr/>
            </a:pPr>
            <a:r>
              <a:rPr kumimoji="1" lang="zh-CN" altLang="en-US" sz="2000" b="1">
                <a:latin typeface="方正姚体" pitchFamily="2" charset="-122"/>
                <a:ea typeface="方正姚体" pitchFamily="2" charset="-122"/>
              </a:rPr>
              <a:t>诺贝尔奖</a:t>
            </a:r>
          </a:p>
        </p:txBody>
      </p:sp>
      <p:sp>
        <p:nvSpPr>
          <p:cNvPr id="32" name="TextBox 31">
            <a:extLst>
              <a:ext uri="{FF2B5EF4-FFF2-40B4-BE49-F238E27FC236}">
                <a16:creationId xmlns:a16="http://schemas.microsoft.com/office/drawing/2014/main" id="{CD8C50BA-8457-4B16-9EDB-687B7D8263FA}"/>
              </a:ext>
            </a:extLst>
          </p:cNvPr>
          <p:cNvSpPr txBox="1">
            <a:spLocks noChangeArrowheads="1"/>
          </p:cNvSpPr>
          <p:nvPr/>
        </p:nvSpPr>
        <p:spPr bwMode="auto">
          <a:xfrm>
            <a:off x="246063" y="1785938"/>
            <a:ext cx="36734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800" b="1" dirty="0">
                <a:solidFill>
                  <a:srgbClr val="800000"/>
                </a:solidFill>
                <a:latin typeface="Times New Roman" panose="02020603050405020304" pitchFamily="18" charset="0"/>
                <a:ea typeface="华文中宋" panose="02010600040101010101" pitchFamily="2" charset="-122"/>
              </a:rPr>
              <a:t>1. </a:t>
            </a:r>
            <a:r>
              <a:rPr kumimoji="1" lang="zh-CN" altLang="en-US" sz="2800" b="1" dirty="0">
                <a:solidFill>
                  <a:srgbClr val="800000"/>
                </a:solidFill>
                <a:latin typeface="Times New Roman" panose="02020603050405020304" pitchFamily="18" charset="0"/>
                <a:ea typeface="华文中宋" panose="02010600040101010101" pitchFamily="2" charset="-122"/>
              </a:rPr>
              <a:t>相互作用的传递</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500"/>
                                        <p:tgtEl>
                                          <p:spTgt spid="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left)">
                                      <p:cBhvr>
                                        <p:cTn id="16" dur="500"/>
                                        <p:tgtEl>
                                          <p:spTgt spid="32"/>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childTnLst>
                          </p:cTn>
                        </p:par>
                        <p:par>
                          <p:cTn id="26" fill="hold" nodeType="afterGroup">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wipe(left)">
                                      <p:cBhvr>
                                        <p:cTn id="29" dur="500"/>
                                        <p:tgtEl>
                                          <p:spTgt spid="22"/>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6" presetClass="entr" presetSubtype="37"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barn(outVertical)">
                                      <p:cBhvr>
                                        <p:cTn id="34" dur="500"/>
                                        <p:tgtEl>
                                          <p:spTgt spid="7"/>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blinds(horizontal)">
                                      <p:cBhvr>
                                        <p:cTn id="39" dur="500"/>
                                        <p:tgtEl>
                                          <p:spTgt spid="29"/>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wipe(down)">
                                      <p:cBhvr>
                                        <p:cTn id="4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2" grpId="0"/>
      <p:bldP spid="29" grpId="0"/>
      <p:bldP spid="31" grpId="0" animBg="1"/>
      <p:bldP spid="3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灯片编号占位符 1">
            <a:extLst>
              <a:ext uri="{FF2B5EF4-FFF2-40B4-BE49-F238E27FC236}">
                <a16:creationId xmlns:a16="http://schemas.microsoft.com/office/drawing/2014/main" id="{A42EA158-3C40-4E95-8998-77E53EE9A78C}"/>
              </a:ext>
            </a:extLst>
          </p:cNvPr>
          <p:cNvSpPr txBox="1">
            <a:spLocks noGrp="1"/>
          </p:cNvSpPr>
          <p:nvPr/>
        </p:nvSpPr>
        <p:spPr bwMode="auto">
          <a:xfrm>
            <a:off x="6673850" y="6473825"/>
            <a:ext cx="21336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r" eaLnBrk="1" hangingPunct="1">
              <a:spcBef>
                <a:spcPct val="0"/>
              </a:spcBef>
              <a:buFontTx/>
              <a:buNone/>
            </a:pPr>
            <a:fld id="{FE5E7EBB-EF1A-4122-8192-DC4188191A6D}" type="slidenum">
              <a:rPr lang="en-US" altLang="zh-CN" sz="1400">
                <a:latin typeface="Arial" panose="020B0604020202020204" pitchFamily="34" charset="0"/>
              </a:rPr>
              <a:pPr algn="r" eaLnBrk="1" hangingPunct="1">
                <a:spcBef>
                  <a:spcPct val="0"/>
                </a:spcBef>
                <a:buFontTx/>
                <a:buNone/>
              </a:pPr>
              <a:t>58</a:t>
            </a:fld>
            <a:endParaRPr lang="en-US" altLang="zh-CN" sz="1400">
              <a:latin typeface="Arial" panose="020B0604020202020204" pitchFamily="34" charset="0"/>
            </a:endParaRPr>
          </a:p>
        </p:txBody>
      </p:sp>
      <p:sp>
        <p:nvSpPr>
          <p:cNvPr id="12" name="TextBox 11">
            <a:extLst>
              <a:ext uri="{FF2B5EF4-FFF2-40B4-BE49-F238E27FC236}">
                <a16:creationId xmlns:a16="http://schemas.microsoft.com/office/drawing/2014/main" id="{769271C7-BAF0-480D-BDEB-AE1281795D79}"/>
              </a:ext>
            </a:extLst>
          </p:cNvPr>
          <p:cNvSpPr txBox="1">
            <a:spLocks noChangeArrowheads="1"/>
          </p:cNvSpPr>
          <p:nvPr/>
        </p:nvSpPr>
        <p:spPr bwMode="auto">
          <a:xfrm>
            <a:off x="304800" y="304800"/>
            <a:ext cx="56753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800" b="1">
                <a:solidFill>
                  <a:srgbClr val="800000"/>
                </a:solidFill>
                <a:latin typeface="Times New Roman" panose="02020603050405020304" pitchFamily="18" charset="0"/>
                <a:ea typeface="华文中宋" panose="02010600040101010101" pitchFamily="2" charset="-122"/>
              </a:rPr>
              <a:t>2. </a:t>
            </a:r>
            <a:r>
              <a:rPr kumimoji="1" lang="zh-CN" altLang="en-US" sz="2800" b="1">
                <a:solidFill>
                  <a:srgbClr val="800000"/>
                </a:solidFill>
                <a:latin typeface="Times New Roman" panose="02020603050405020304" pitchFamily="18" charset="0"/>
                <a:ea typeface="华文中宋" panose="02010600040101010101" pitchFamily="2" charset="-122"/>
              </a:rPr>
              <a:t>场的提出，法拉第的力线思想</a:t>
            </a:r>
          </a:p>
        </p:txBody>
      </p:sp>
      <p:sp>
        <p:nvSpPr>
          <p:cNvPr id="14" name="TextBox 13">
            <a:extLst>
              <a:ext uri="{FF2B5EF4-FFF2-40B4-BE49-F238E27FC236}">
                <a16:creationId xmlns:a16="http://schemas.microsoft.com/office/drawing/2014/main" id="{5EF0B2D3-13CF-4832-8CF5-C5DDA24858BE}"/>
              </a:ext>
            </a:extLst>
          </p:cNvPr>
          <p:cNvSpPr txBox="1">
            <a:spLocks noChangeArrowheads="1"/>
          </p:cNvSpPr>
          <p:nvPr/>
        </p:nvSpPr>
        <p:spPr bwMode="auto">
          <a:xfrm>
            <a:off x="319088" y="855663"/>
            <a:ext cx="860742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800" b="1">
                <a:solidFill>
                  <a:srgbClr val="006600"/>
                </a:solidFill>
                <a:latin typeface="Times New Roman" panose="02020603050405020304" pitchFamily="18" charset="0"/>
                <a:ea typeface="华文中宋" panose="02010600040101010101" pitchFamily="2" charset="-122"/>
              </a:rPr>
              <a:t>Faraday</a:t>
            </a:r>
            <a:r>
              <a:rPr kumimoji="1" lang="zh-CN" altLang="en-US" sz="2800" b="1">
                <a:solidFill>
                  <a:srgbClr val="006600"/>
                </a:solidFill>
                <a:latin typeface="Times New Roman" panose="02020603050405020304" pitchFamily="18" charset="0"/>
                <a:ea typeface="华文中宋" panose="02010600040101010101" pitchFamily="2" charset="-122"/>
              </a:rPr>
              <a:t>近距作用观点的</a:t>
            </a:r>
            <a:r>
              <a:rPr kumimoji="1" lang="zh-CN" altLang="en-US" sz="2800" b="1">
                <a:solidFill>
                  <a:srgbClr val="FF0000"/>
                </a:solidFill>
                <a:latin typeface="Times New Roman" panose="02020603050405020304" pitchFamily="18" charset="0"/>
                <a:ea typeface="华文中宋" panose="02010600040101010101" pitchFamily="2" charset="-122"/>
              </a:rPr>
              <a:t>场</a:t>
            </a:r>
            <a:r>
              <a:rPr kumimoji="1" lang="zh-CN" altLang="en-US" sz="2800" b="1">
                <a:solidFill>
                  <a:srgbClr val="006600"/>
                </a:solidFill>
                <a:latin typeface="Times New Roman" panose="02020603050405020304" pitchFamily="18" charset="0"/>
                <a:ea typeface="华文中宋" panose="02010600040101010101" pitchFamily="2" charset="-122"/>
              </a:rPr>
              <a:t>论思想多用</a:t>
            </a:r>
            <a:r>
              <a:rPr kumimoji="1" lang="zh-CN" altLang="en-US" sz="2800" b="1">
                <a:solidFill>
                  <a:srgbClr val="0000E7"/>
                </a:solidFill>
                <a:latin typeface="Times New Roman" panose="02020603050405020304" pitchFamily="18" charset="0"/>
                <a:ea typeface="华文中宋" panose="02010600040101010101" pitchFamily="2" charset="-122"/>
              </a:rPr>
              <a:t>力线</a:t>
            </a:r>
            <a:r>
              <a:rPr kumimoji="1" lang="zh-CN" altLang="en-US" sz="2800" b="1">
                <a:solidFill>
                  <a:srgbClr val="006600"/>
                </a:solidFill>
                <a:latin typeface="Times New Roman" panose="02020603050405020304" pitchFamily="18" charset="0"/>
                <a:ea typeface="华文中宋" panose="02010600040101010101" pitchFamily="2" charset="-122"/>
              </a:rPr>
              <a:t>表达，也称为力线思想。</a:t>
            </a:r>
          </a:p>
        </p:txBody>
      </p:sp>
      <p:sp>
        <p:nvSpPr>
          <p:cNvPr id="16" name="TextBox 15">
            <a:extLst>
              <a:ext uri="{FF2B5EF4-FFF2-40B4-BE49-F238E27FC236}">
                <a16:creationId xmlns:a16="http://schemas.microsoft.com/office/drawing/2014/main" id="{D8C422EA-9414-4274-B219-421D70261258}"/>
              </a:ext>
            </a:extLst>
          </p:cNvPr>
          <p:cNvSpPr txBox="1">
            <a:spLocks noChangeArrowheads="1"/>
          </p:cNvSpPr>
          <p:nvPr/>
        </p:nvSpPr>
        <p:spPr bwMode="auto">
          <a:xfrm>
            <a:off x="347663" y="1871663"/>
            <a:ext cx="8550275"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400" b="1">
                <a:latin typeface="Times New Roman" panose="02020603050405020304" pitchFamily="18" charset="0"/>
                <a:ea typeface="楷体_GB2312" pitchFamily="49" charset="-122"/>
              </a:rPr>
              <a:t>W. Thomson</a:t>
            </a:r>
            <a:r>
              <a:rPr kumimoji="1" lang="zh-CN" altLang="en-US" sz="2400" b="1">
                <a:latin typeface="Times New Roman" panose="02020603050405020304" pitchFamily="18" charset="0"/>
                <a:ea typeface="楷体_GB2312" pitchFamily="49" charset="-122"/>
              </a:rPr>
              <a:t>指出：“在</a:t>
            </a:r>
            <a:r>
              <a:rPr kumimoji="1" lang="en-US" altLang="zh-CN" sz="2400" b="1">
                <a:latin typeface="Times New Roman" panose="02020603050405020304" pitchFamily="18" charset="0"/>
                <a:ea typeface="楷体_GB2312" pitchFamily="49" charset="-122"/>
              </a:rPr>
              <a:t>Faraday</a:t>
            </a:r>
            <a:r>
              <a:rPr kumimoji="1" lang="zh-CN" altLang="en-US" sz="2400" b="1">
                <a:latin typeface="Times New Roman" panose="02020603050405020304" pitchFamily="18" charset="0"/>
                <a:ea typeface="楷体_GB2312" pitchFamily="49" charset="-122"/>
              </a:rPr>
              <a:t>的许多贡献中，最伟大的一个就是力线概念了。我想，借助于它就可以把电场和磁场的许多性质，最简单而又极富启发性地表示出来。”</a:t>
            </a:r>
          </a:p>
        </p:txBody>
      </p:sp>
      <p:sp>
        <p:nvSpPr>
          <p:cNvPr id="19" name="TextBox 18">
            <a:extLst>
              <a:ext uri="{FF2B5EF4-FFF2-40B4-BE49-F238E27FC236}">
                <a16:creationId xmlns:a16="http://schemas.microsoft.com/office/drawing/2014/main" id="{333862AB-7C05-450D-A7A8-50E6377D82C8}"/>
              </a:ext>
            </a:extLst>
          </p:cNvPr>
          <p:cNvSpPr txBox="1">
            <a:spLocks noChangeArrowheads="1"/>
          </p:cNvSpPr>
          <p:nvPr/>
        </p:nvSpPr>
        <p:spPr bwMode="auto">
          <a:xfrm>
            <a:off x="398463" y="3113088"/>
            <a:ext cx="17351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800" b="1">
                <a:solidFill>
                  <a:srgbClr val="800000"/>
                </a:solidFill>
                <a:latin typeface="Times New Roman" panose="02020603050405020304" pitchFamily="18" charset="0"/>
                <a:ea typeface="华文中宋" panose="02010600040101010101" pitchFamily="2" charset="-122"/>
              </a:rPr>
              <a:t>3. </a:t>
            </a:r>
            <a:r>
              <a:rPr kumimoji="1" lang="zh-CN" altLang="en-US" sz="2800" b="1">
                <a:solidFill>
                  <a:srgbClr val="800000"/>
                </a:solidFill>
                <a:latin typeface="Times New Roman" panose="02020603050405020304" pitchFamily="18" charset="0"/>
                <a:ea typeface="华文中宋" panose="02010600040101010101" pitchFamily="2" charset="-122"/>
              </a:rPr>
              <a:t>电场</a:t>
            </a:r>
          </a:p>
        </p:txBody>
      </p:sp>
      <p:sp>
        <p:nvSpPr>
          <p:cNvPr id="22" name="TextBox 21">
            <a:extLst>
              <a:ext uri="{FF2B5EF4-FFF2-40B4-BE49-F238E27FC236}">
                <a16:creationId xmlns:a16="http://schemas.microsoft.com/office/drawing/2014/main" id="{BFABDC17-2040-41F5-89C6-429AE8628089}"/>
              </a:ext>
            </a:extLst>
          </p:cNvPr>
          <p:cNvSpPr txBox="1">
            <a:spLocks noChangeArrowheads="1"/>
          </p:cNvSpPr>
          <p:nvPr/>
        </p:nvSpPr>
        <p:spPr bwMode="auto">
          <a:xfrm>
            <a:off x="420688" y="3759200"/>
            <a:ext cx="8447087"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006600"/>
                </a:solidFill>
                <a:latin typeface="Times New Roman" panose="02020603050405020304" pitchFamily="18" charset="0"/>
                <a:ea typeface="华文中宋" panose="02010600040101010101" pitchFamily="2" charset="-122"/>
              </a:rPr>
              <a:t>以太并不存在，电力（磁力）通过电场（磁场）传递。凡是有电荷的地方，周围就存在电场。</a:t>
            </a:r>
          </a:p>
        </p:txBody>
      </p:sp>
      <p:sp>
        <p:nvSpPr>
          <p:cNvPr id="24" name="TextBox 23">
            <a:extLst>
              <a:ext uri="{FF2B5EF4-FFF2-40B4-BE49-F238E27FC236}">
                <a16:creationId xmlns:a16="http://schemas.microsoft.com/office/drawing/2014/main" id="{D6D29782-9EFE-4ADF-9796-7394F967E440}"/>
              </a:ext>
            </a:extLst>
          </p:cNvPr>
          <p:cNvSpPr txBox="1"/>
          <p:nvPr/>
        </p:nvSpPr>
        <p:spPr>
          <a:xfrm>
            <a:off x="406400" y="4746625"/>
            <a:ext cx="8520113" cy="1200150"/>
          </a:xfrm>
          <a:prstGeom prst="rect">
            <a:avLst/>
          </a:prstGeom>
          <a:noFill/>
        </p:spPr>
        <p:txBody>
          <a:bodyPr>
            <a:spAutoFit/>
          </a:bodyPr>
          <a:lstStyle/>
          <a:p>
            <a:pPr eaLnBrk="1" hangingPunct="1">
              <a:defRPr/>
            </a:pPr>
            <a:r>
              <a:rPr kumimoji="1" lang="zh-CN" altLang="en-US" sz="2400" b="1" dirty="0">
                <a:latin typeface="Times New Roman" pitchFamily="18" charset="0"/>
                <a:ea typeface="楷体_GB2312" pitchFamily="49" charset="-122"/>
              </a:rPr>
              <a:t>电场对处在场内的其他电荷有力作用。电荷受到电场的作用力仅</a:t>
            </a:r>
            <a:r>
              <a:rPr kumimoji="1" lang="zh-CN" altLang="en-US" sz="2400" b="1" dirty="0">
                <a:solidFill>
                  <a:schemeClr val="accent6"/>
                </a:solidFill>
                <a:latin typeface="Times New Roman" pitchFamily="18" charset="0"/>
                <a:ea typeface="楷体_GB2312" pitchFamily="49" charset="-122"/>
              </a:rPr>
              <a:t>由该电荷所在处的电场决定</a:t>
            </a:r>
            <a:r>
              <a:rPr kumimoji="1" lang="zh-CN" altLang="en-US" sz="2400" b="1" dirty="0">
                <a:latin typeface="Times New Roman" pitchFamily="18" charset="0"/>
                <a:ea typeface="楷体_GB2312" pitchFamily="49" charset="-122"/>
              </a:rPr>
              <a:t>，与其他地方的电场无关，这就是场的观点。</a:t>
            </a:r>
          </a:p>
        </p:txBody>
      </p:sp>
      <p:grpSp>
        <p:nvGrpSpPr>
          <p:cNvPr id="2" name="Group 31">
            <a:extLst>
              <a:ext uri="{FF2B5EF4-FFF2-40B4-BE49-F238E27FC236}">
                <a16:creationId xmlns:a16="http://schemas.microsoft.com/office/drawing/2014/main" id="{D337CB81-A7A7-478B-BE73-56826D388A82}"/>
              </a:ext>
            </a:extLst>
          </p:cNvPr>
          <p:cNvGrpSpPr>
            <a:grpSpLocks/>
          </p:cNvGrpSpPr>
          <p:nvPr/>
        </p:nvGrpSpPr>
        <p:grpSpPr bwMode="auto">
          <a:xfrm>
            <a:off x="2343150" y="5986463"/>
            <a:ext cx="4430713" cy="519112"/>
            <a:chOff x="912" y="3683"/>
            <a:chExt cx="2791" cy="327"/>
          </a:xfrm>
        </p:grpSpPr>
        <p:sp>
          <p:nvSpPr>
            <p:cNvPr id="94218" name="Text Box 14">
              <a:extLst>
                <a:ext uri="{FF2B5EF4-FFF2-40B4-BE49-F238E27FC236}">
                  <a16:creationId xmlns:a16="http://schemas.microsoft.com/office/drawing/2014/main" id="{121A2841-BF8E-4F84-9A30-8D713A810BA6}"/>
                </a:ext>
              </a:extLst>
            </p:cNvPr>
            <p:cNvSpPr txBox="1">
              <a:spLocks noChangeArrowheads="1"/>
            </p:cNvSpPr>
            <p:nvPr/>
          </p:nvSpPr>
          <p:spPr bwMode="auto">
            <a:xfrm>
              <a:off x="912" y="3683"/>
              <a:ext cx="72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zh-CN" altLang="en-US" sz="2800" b="1">
                  <a:latin typeface="Times New Roman" panose="02020603050405020304" pitchFamily="18" charset="0"/>
                </a:rPr>
                <a:t>电荷</a:t>
              </a:r>
            </a:p>
          </p:txBody>
        </p:sp>
        <p:sp>
          <p:nvSpPr>
            <p:cNvPr id="94219" name="Text Box 15">
              <a:extLst>
                <a:ext uri="{FF2B5EF4-FFF2-40B4-BE49-F238E27FC236}">
                  <a16:creationId xmlns:a16="http://schemas.microsoft.com/office/drawing/2014/main" id="{1F836877-65F3-4D80-B447-0EE655E3F8CE}"/>
                </a:ext>
              </a:extLst>
            </p:cNvPr>
            <p:cNvSpPr txBox="1">
              <a:spLocks noChangeArrowheads="1"/>
            </p:cNvSpPr>
            <p:nvPr/>
          </p:nvSpPr>
          <p:spPr bwMode="auto">
            <a:xfrm>
              <a:off x="1951" y="3683"/>
              <a:ext cx="72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zh-CN" altLang="en-US" sz="2800" b="1">
                  <a:solidFill>
                    <a:srgbClr val="FF0000"/>
                  </a:solidFill>
                  <a:latin typeface="Times New Roman" panose="02020603050405020304" pitchFamily="18" charset="0"/>
                </a:rPr>
                <a:t>电场</a:t>
              </a:r>
            </a:p>
          </p:txBody>
        </p:sp>
        <p:sp>
          <p:nvSpPr>
            <p:cNvPr id="94220" name="Text Box 18">
              <a:extLst>
                <a:ext uri="{FF2B5EF4-FFF2-40B4-BE49-F238E27FC236}">
                  <a16:creationId xmlns:a16="http://schemas.microsoft.com/office/drawing/2014/main" id="{6417A423-F4D3-4EB5-8D90-701562EC86EA}"/>
                </a:ext>
              </a:extLst>
            </p:cNvPr>
            <p:cNvSpPr txBox="1">
              <a:spLocks noChangeArrowheads="1"/>
            </p:cNvSpPr>
            <p:nvPr/>
          </p:nvSpPr>
          <p:spPr bwMode="auto">
            <a:xfrm>
              <a:off x="2983" y="3683"/>
              <a:ext cx="72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zh-CN" altLang="en-US" sz="2800" b="1">
                  <a:latin typeface="Times New Roman" panose="02020603050405020304" pitchFamily="18" charset="0"/>
                </a:rPr>
                <a:t>电荷</a:t>
              </a:r>
            </a:p>
          </p:txBody>
        </p:sp>
        <p:sp>
          <p:nvSpPr>
            <p:cNvPr id="29" name="AutoShape 29">
              <a:extLst>
                <a:ext uri="{FF2B5EF4-FFF2-40B4-BE49-F238E27FC236}">
                  <a16:creationId xmlns:a16="http://schemas.microsoft.com/office/drawing/2014/main" id="{671886CA-7EDC-444F-872E-4006479CB090}"/>
                </a:ext>
              </a:extLst>
            </p:cNvPr>
            <p:cNvSpPr>
              <a:spLocks noChangeArrowheads="1"/>
            </p:cNvSpPr>
            <p:nvPr/>
          </p:nvSpPr>
          <p:spPr bwMode="auto">
            <a:xfrm>
              <a:off x="1518" y="3750"/>
              <a:ext cx="426" cy="236"/>
            </a:xfrm>
            <a:prstGeom prst="leftRightArrow">
              <a:avLst>
                <a:gd name="adj1" fmla="val 50000"/>
                <a:gd name="adj2" fmla="val 36102"/>
              </a:avLst>
            </a:prstGeom>
            <a:solidFill>
              <a:schemeClr val="accent1"/>
            </a:solidFill>
            <a:ln w="9525">
              <a:noFill/>
              <a:miter lim="800000"/>
              <a:headEnd/>
              <a:tailEnd/>
            </a:ln>
            <a:effectLst>
              <a:prstShdw prst="shdw17" dist="17961" dir="2700000">
                <a:schemeClr val="accent1">
                  <a:gamma/>
                  <a:shade val="60000"/>
                  <a:invGamma/>
                </a:schemeClr>
              </a:prstShdw>
            </a:effectLst>
          </p:spPr>
          <p:txBody>
            <a:bodyPr wrap="none" anchor="ctr"/>
            <a:lstStyle/>
            <a:p>
              <a:pPr eaLnBrk="1" hangingPunct="1">
                <a:defRPr/>
              </a:pPr>
              <a:endParaRPr kumimoji="1" lang="zh-CN" altLang="en-US" sz="2800">
                <a:latin typeface="Times New Roman" pitchFamily="18" charset="0"/>
                <a:ea typeface="楷体_GB2312" pitchFamily="49" charset="-122"/>
              </a:endParaRPr>
            </a:p>
          </p:txBody>
        </p:sp>
        <p:sp>
          <p:nvSpPr>
            <p:cNvPr id="30" name="AutoShape 30">
              <a:extLst>
                <a:ext uri="{FF2B5EF4-FFF2-40B4-BE49-F238E27FC236}">
                  <a16:creationId xmlns:a16="http://schemas.microsoft.com/office/drawing/2014/main" id="{6E988398-4181-4E00-9A22-EE8536AF423D}"/>
                </a:ext>
              </a:extLst>
            </p:cNvPr>
            <p:cNvSpPr>
              <a:spLocks noChangeArrowheads="1"/>
            </p:cNvSpPr>
            <p:nvPr/>
          </p:nvSpPr>
          <p:spPr bwMode="auto">
            <a:xfrm>
              <a:off x="2543" y="3753"/>
              <a:ext cx="426" cy="236"/>
            </a:xfrm>
            <a:prstGeom prst="leftRightArrow">
              <a:avLst>
                <a:gd name="adj1" fmla="val 50000"/>
                <a:gd name="adj2" fmla="val 36102"/>
              </a:avLst>
            </a:prstGeom>
            <a:solidFill>
              <a:schemeClr val="accent1"/>
            </a:solidFill>
            <a:ln w="9525">
              <a:noFill/>
              <a:miter lim="800000"/>
              <a:headEnd/>
              <a:tailEnd/>
            </a:ln>
            <a:effectLst>
              <a:prstShdw prst="shdw17" dist="17961" dir="2700000">
                <a:schemeClr val="accent1">
                  <a:gamma/>
                  <a:shade val="60000"/>
                  <a:invGamma/>
                </a:schemeClr>
              </a:prstShdw>
            </a:effectLst>
          </p:spPr>
          <p:txBody>
            <a:bodyPr wrap="none" anchor="ctr"/>
            <a:lstStyle/>
            <a:p>
              <a:pPr eaLnBrk="1" hangingPunct="1">
                <a:defRPr/>
              </a:pPr>
              <a:endParaRPr kumimoji="1" lang="zh-CN" altLang="en-US" sz="2800">
                <a:latin typeface="Times New Roman" pitchFamily="18" charset="0"/>
                <a:ea typeface="楷体_GB2312"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horizontal)">
                                      <p:cBhvr>
                                        <p:cTn id="17" dur="500"/>
                                        <p:tgtEl>
                                          <p:spTgt spid="1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up)">
                                      <p:cBhvr>
                                        <p:cTn id="27" dur="500"/>
                                        <p:tgtEl>
                                          <p:spTgt spid="2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blinds(horizontal)">
                                      <p:cBhvr>
                                        <p:cTn id="32" dur="500"/>
                                        <p:tgtEl>
                                          <p:spTgt spid="2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7" presetClass="entr" presetSubtype="10"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p:cTn id="37" dur="500" fill="hold"/>
                                        <p:tgtEl>
                                          <p:spTgt spid="2"/>
                                        </p:tgtEl>
                                        <p:attrNameLst>
                                          <p:attrName>ppt_w</p:attrName>
                                        </p:attrNameLst>
                                      </p:cBhvr>
                                      <p:tavLst>
                                        <p:tav tm="0">
                                          <p:val>
                                            <p:fltVal val="0"/>
                                          </p:val>
                                        </p:tav>
                                        <p:tav tm="100000">
                                          <p:val>
                                            <p:strVal val="#ppt_w"/>
                                          </p:val>
                                        </p:tav>
                                      </p:tavLst>
                                    </p:anim>
                                    <p:anim calcmode="lin" valueType="num">
                                      <p:cBhvr>
                                        <p:cTn id="38"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P spid="19" grpId="0"/>
      <p:bldP spid="22" grpId="0"/>
      <p:bldP spid="2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灯片编号占位符 2">
            <a:extLst>
              <a:ext uri="{FF2B5EF4-FFF2-40B4-BE49-F238E27FC236}">
                <a16:creationId xmlns:a16="http://schemas.microsoft.com/office/drawing/2014/main" id="{1DEF61AA-02BF-45FE-97A1-6B4445DA9393}"/>
              </a:ext>
            </a:extLst>
          </p:cNvPr>
          <p:cNvSpPr txBox="1">
            <a:spLocks noGrp="1"/>
          </p:cNvSpPr>
          <p:nvPr/>
        </p:nvSpPr>
        <p:spPr bwMode="auto">
          <a:xfrm>
            <a:off x="6673850" y="6473825"/>
            <a:ext cx="21336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r" eaLnBrk="1" hangingPunct="1">
              <a:spcBef>
                <a:spcPct val="0"/>
              </a:spcBef>
              <a:buFontTx/>
              <a:buNone/>
            </a:pPr>
            <a:fld id="{BCDA67E0-C388-4959-B778-40400AD6B66A}" type="slidenum">
              <a:rPr lang="en-US" altLang="zh-CN" sz="1400">
                <a:latin typeface="Arial" panose="020B0604020202020204" pitchFamily="34" charset="0"/>
              </a:rPr>
              <a:pPr algn="r" eaLnBrk="1" hangingPunct="1">
                <a:spcBef>
                  <a:spcPct val="0"/>
                </a:spcBef>
                <a:buFontTx/>
                <a:buNone/>
              </a:pPr>
              <a:t>59</a:t>
            </a:fld>
            <a:endParaRPr lang="en-US" altLang="zh-CN" sz="1400">
              <a:latin typeface="Arial" panose="020B0604020202020204" pitchFamily="34" charset="0"/>
            </a:endParaRPr>
          </a:p>
        </p:txBody>
      </p:sp>
      <p:sp>
        <p:nvSpPr>
          <p:cNvPr id="96259" name="Rectangle 2">
            <a:extLst>
              <a:ext uri="{FF2B5EF4-FFF2-40B4-BE49-F238E27FC236}">
                <a16:creationId xmlns:a16="http://schemas.microsoft.com/office/drawing/2014/main" id="{B73B6855-44B2-4ED6-B73C-87FD3262CCB9}"/>
              </a:ext>
            </a:extLst>
          </p:cNvPr>
          <p:cNvSpPr>
            <a:spLocks noGrp="1" noChangeArrowheads="1"/>
          </p:cNvSpPr>
          <p:nvPr>
            <p:ph type="title" idx="4294967295"/>
          </p:nvPr>
        </p:nvSpPr>
        <p:spPr>
          <a:extLs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lstStyle/>
          <a:p>
            <a:pPr algn="l" eaLnBrk="1" hangingPunct="1"/>
            <a:r>
              <a:rPr lang="en-US" altLang="zh-CN" b="1">
                <a:latin typeface="黑体" panose="02010609060101010101" pitchFamily="49" charset="-122"/>
                <a:ea typeface="黑体" panose="02010609060101010101" pitchFamily="49" charset="-122"/>
                <a:cs typeface="Times New Roman" panose="02020603050405020304" pitchFamily="18" charset="0"/>
              </a:rPr>
              <a:t>§5-2  </a:t>
            </a:r>
            <a:r>
              <a:rPr lang="zh-CN" altLang="en-US" b="1">
                <a:latin typeface="黑体" panose="02010609060101010101" pitchFamily="49" charset="-122"/>
                <a:ea typeface="黑体" panose="02010609060101010101" pitchFamily="49" charset="-122"/>
                <a:cs typeface="Times New Roman" panose="02020603050405020304" pitchFamily="18" charset="0"/>
              </a:rPr>
              <a:t>静电场  电场强度</a:t>
            </a:r>
            <a:r>
              <a:rPr lang="zh-CN" altLang="en-US" b="1" i="1">
                <a:latin typeface="黑体" panose="02010609060101010101" pitchFamily="49" charset="-122"/>
                <a:ea typeface="黑体" panose="02010609060101010101" pitchFamily="49" charset="-122"/>
                <a:cs typeface="Times New Roman" panose="02020603050405020304" pitchFamily="18" charset="0"/>
              </a:rPr>
              <a:t> </a:t>
            </a:r>
          </a:p>
        </p:txBody>
      </p:sp>
      <p:sp>
        <p:nvSpPr>
          <p:cNvPr id="267267" name="Text Box 3">
            <a:extLst>
              <a:ext uri="{FF2B5EF4-FFF2-40B4-BE49-F238E27FC236}">
                <a16:creationId xmlns:a16="http://schemas.microsoft.com/office/drawing/2014/main" id="{D62B4353-3730-49C6-8FBC-CEA3E1963DE7}"/>
              </a:ext>
            </a:extLst>
          </p:cNvPr>
          <p:cNvSpPr txBox="1">
            <a:spLocks noChangeArrowheads="1"/>
          </p:cNvSpPr>
          <p:nvPr/>
        </p:nvSpPr>
        <p:spPr bwMode="auto">
          <a:xfrm>
            <a:off x="611188" y="1412875"/>
            <a:ext cx="36734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3600">
                <a:latin typeface="黑体" panose="02010609060101010101" pitchFamily="49" charset="-122"/>
                <a:ea typeface="黑体" panose="02010609060101010101" pitchFamily="49" charset="-122"/>
                <a:cs typeface="Times New Roman" panose="02020603050405020304" pitchFamily="18" charset="0"/>
              </a:rPr>
              <a:t>5-2-1  </a:t>
            </a:r>
            <a:r>
              <a:rPr kumimoji="1" lang="zh-CN" altLang="en-US" sz="3600">
                <a:latin typeface="黑体" panose="02010609060101010101" pitchFamily="49" charset="-122"/>
                <a:ea typeface="黑体" panose="02010609060101010101" pitchFamily="49" charset="-122"/>
                <a:cs typeface="Times New Roman" panose="02020603050405020304" pitchFamily="18" charset="0"/>
              </a:rPr>
              <a:t>电场</a:t>
            </a:r>
          </a:p>
        </p:txBody>
      </p:sp>
      <p:sp>
        <p:nvSpPr>
          <p:cNvPr id="267268" name="Text Box 4">
            <a:extLst>
              <a:ext uri="{FF2B5EF4-FFF2-40B4-BE49-F238E27FC236}">
                <a16:creationId xmlns:a16="http://schemas.microsoft.com/office/drawing/2014/main" id="{94A7FBBD-C9A7-4277-8E03-0A88A33C4C13}"/>
              </a:ext>
            </a:extLst>
          </p:cNvPr>
          <p:cNvSpPr txBox="1">
            <a:spLocks noChangeArrowheads="1"/>
          </p:cNvSpPr>
          <p:nvPr/>
        </p:nvSpPr>
        <p:spPr bwMode="auto">
          <a:xfrm>
            <a:off x="900113" y="2420938"/>
            <a:ext cx="78486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zh-CN" altLang="en-US" b="1">
                <a:solidFill>
                  <a:srgbClr val="FF0000"/>
                </a:solidFill>
                <a:latin typeface="Times New Roman" panose="02020603050405020304" pitchFamily="18" charset="0"/>
                <a:ea typeface="黑体" panose="02010609060101010101" pitchFamily="49" charset="-122"/>
              </a:rPr>
              <a:t>电场：</a:t>
            </a:r>
            <a:r>
              <a:rPr kumimoji="1" lang="zh-CN" altLang="en-US" b="1">
                <a:latin typeface="Times New Roman" panose="02020603050405020304" pitchFamily="18" charset="0"/>
              </a:rPr>
              <a:t>电荷周围存在着的一种特殊物质</a:t>
            </a:r>
            <a:r>
              <a:rPr kumimoji="1" lang="zh-CN" altLang="en-US" b="1">
                <a:solidFill>
                  <a:srgbClr val="FFFFCC"/>
                </a:solidFill>
                <a:latin typeface="Times New Roman" panose="02020603050405020304" pitchFamily="18" charset="0"/>
                <a:ea typeface="仿宋_GB2312" pitchFamily="49" charset="-122"/>
              </a:rPr>
              <a:t>。</a:t>
            </a:r>
          </a:p>
        </p:txBody>
      </p:sp>
      <p:sp>
        <p:nvSpPr>
          <p:cNvPr id="267269" name="Line 5">
            <a:extLst>
              <a:ext uri="{FF2B5EF4-FFF2-40B4-BE49-F238E27FC236}">
                <a16:creationId xmlns:a16="http://schemas.microsoft.com/office/drawing/2014/main" id="{36B1EF79-94EC-4D85-93A0-FC903B86ACA6}"/>
              </a:ext>
            </a:extLst>
          </p:cNvPr>
          <p:cNvSpPr>
            <a:spLocks noChangeShapeType="1"/>
          </p:cNvSpPr>
          <p:nvPr/>
        </p:nvSpPr>
        <p:spPr bwMode="auto">
          <a:xfrm>
            <a:off x="2916238" y="3789363"/>
            <a:ext cx="503237" cy="0"/>
          </a:xfrm>
          <a:prstGeom prst="line">
            <a:avLst/>
          </a:prstGeom>
          <a:noFill/>
          <a:ln w="28575">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7270" name="Text Box 6">
            <a:extLst>
              <a:ext uri="{FF2B5EF4-FFF2-40B4-BE49-F238E27FC236}">
                <a16:creationId xmlns:a16="http://schemas.microsoft.com/office/drawing/2014/main" id="{54C34D17-9797-4FD8-B9F3-0DB9D9387984}"/>
              </a:ext>
            </a:extLst>
          </p:cNvPr>
          <p:cNvSpPr txBox="1">
            <a:spLocks noChangeArrowheads="1"/>
          </p:cNvSpPr>
          <p:nvPr/>
        </p:nvSpPr>
        <p:spPr bwMode="auto">
          <a:xfrm>
            <a:off x="1331913" y="5157788"/>
            <a:ext cx="6553200" cy="579437"/>
          </a:xfrm>
          <a:prstGeom prst="rect">
            <a:avLst/>
          </a:prstGeom>
          <a:noFill/>
          <a:ln w="9525">
            <a:noFill/>
            <a:miter lim="800000"/>
            <a:headEnd/>
            <a:tailEnd/>
          </a:ln>
          <a:effectLst/>
        </p:spPr>
        <p:txBody>
          <a:bodyPr>
            <a:spAutoFit/>
          </a:bodyPr>
          <a:lstStyle/>
          <a:p>
            <a:pPr eaLnBrk="1" hangingPunct="1">
              <a:spcBef>
                <a:spcPct val="50000"/>
              </a:spcBef>
              <a:defRPr/>
            </a:pPr>
            <a:r>
              <a:rPr kumimoji="1" lang="zh-CN" altLang="en-US" sz="3200" b="1">
                <a:solidFill>
                  <a:srgbClr val="FF0000"/>
                </a:solidFill>
                <a:latin typeface="Times New Roman" pitchFamily="18" charset="0"/>
                <a:ea typeface="黑体" pitchFamily="2" charset="-122"/>
              </a:rPr>
              <a:t>静电场：</a:t>
            </a:r>
            <a:r>
              <a:rPr kumimoji="1" lang="zh-CN" altLang="en-US" sz="3200" b="1">
                <a:solidFill>
                  <a:srgbClr val="FF3300"/>
                </a:solidFill>
                <a:effectLst>
                  <a:outerShdw blurRad="38100" dist="38100" dir="2700000" algn="tl">
                    <a:srgbClr val="C0C0C0"/>
                  </a:outerShdw>
                </a:effectLst>
                <a:latin typeface="Times New Roman" pitchFamily="18" charset="0"/>
                <a:ea typeface="幼圆" pitchFamily="49" charset="-122"/>
              </a:rPr>
              <a:t> </a:t>
            </a:r>
            <a:r>
              <a:rPr kumimoji="1" lang="zh-CN" altLang="en-US" sz="3200" b="1">
                <a:solidFill>
                  <a:srgbClr val="FFFFCC"/>
                </a:solidFill>
                <a:latin typeface="Times New Roman" pitchFamily="18" charset="0"/>
                <a:ea typeface="幼圆" pitchFamily="49" charset="-122"/>
              </a:rPr>
              <a:t> </a:t>
            </a:r>
            <a:r>
              <a:rPr kumimoji="1" lang="zh-CN" altLang="en-US" sz="3200" b="1">
                <a:latin typeface="Times New Roman" pitchFamily="18" charset="0"/>
              </a:rPr>
              <a:t>静止电荷所产生的电场</a:t>
            </a:r>
            <a:endParaRPr kumimoji="1" lang="zh-CN" altLang="en-US" sz="2800" b="1">
              <a:latin typeface="Times New Roman" pitchFamily="18" charset="0"/>
            </a:endParaRPr>
          </a:p>
        </p:txBody>
      </p:sp>
      <p:sp>
        <p:nvSpPr>
          <p:cNvPr id="267271" name="Rectangle 7">
            <a:extLst>
              <a:ext uri="{FF2B5EF4-FFF2-40B4-BE49-F238E27FC236}">
                <a16:creationId xmlns:a16="http://schemas.microsoft.com/office/drawing/2014/main" id="{FB454BD0-4378-458F-B831-5A47AD717B80}"/>
              </a:ext>
            </a:extLst>
          </p:cNvPr>
          <p:cNvSpPr>
            <a:spLocks noChangeArrowheads="1"/>
          </p:cNvSpPr>
          <p:nvPr/>
        </p:nvSpPr>
        <p:spPr bwMode="auto">
          <a:xfrm>
            <a:off x="827088" y="3644900"/>
            <a:ext cx="1800225" cy="792163"/>
          </a:xfrm>
          <a:prstGeom prst="rect">
            <a:avLst/>
          </a:prstGeom>
          <a:noFill/>
          <a:ln w="9525">
            <a:solidFill>
              <a:schemeClr val="accent1"/>
            </a:solidFill>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a:extLst>
            <a:ext uri="{909E8E84-426E-40DD-AFC4-6F175D3DCCD1}">
              <a14:hiddenFill xmlns:a14="http://schemas.microsoft.com/office/drawing/2010/main">
                <a:solidFill>
                  <a:srgbClr val="FFFFFF"/>
                </a:solidFill>
              </a14:hiddenFill>
            </a:ext>
          </a:extLst>
        </p:spPr>
        <p:txBody>
          <a:bodyPr wrap="none" anchor="ctr">
            <a:flatTx/>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zh-CN" altLang="en-US" b="1">
                <a:latin typeface="Arial" panose="020B0604020202020204" pitchFamily="34" charset="0"/>
              </a:rPr>
              <a:t>电荷</a:t>
            </a:r>
          </a:p>
        </p:txBody>
      </p:sp>
      <p:sp>
        <p:nvSpPr>
          <p:cNvPr id="267272" name="Rectangle 8">
            <a:extLst>
              <a:ext uri="{FF2B5EF4-FFF2-40B4-BE49-F238E27FC236}">
                <a16:creationId xmlns:a16="http://schemas.microsoft.com/office/drawing/2014/main" id="{85F3C5AF-9DD3-4E46-ACCE-CABA753819B0}"/>
              </a:ext>
            </a:extLst>
          </p:cNvPr>
          <p:cNvSpPr>
            <a:spLocks noChangeArrowheads="1"/>
          </p:cNvSpPr>
          <p:nvPr/>
        </p:nvSpPr>
        <p:spPr bwMode="auto">
          <a:xfrm>
            <a:off x="6516688" y="3644900"/>
            <a:ext cx="1800225" cy="792163"/>
          </a:xfrm>
          <a:prstGeom prst="rect">
            <a:avLst/>
          </a:prstGeom>
          <a:noFill/>
          <a:ln w="9525">
            <a:solidFill>
              <a:schemeClr val="accent1"/>
            </a:solidFill>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a:extLst>
            <a:ext uri="{909E8E84-426E-40DD-AFC4-6F175D3DCCD1}">
              <a14:hiddenFill xmlns:a14="http://schemas.microsoft.com/office/drawing/2010/main">
                <a:solidFill>
                  <a:srgbClr val="FFFFFF"/>
                </a:solidFill>
              </a14:hiddenFill>
            </a:ext>
          </a:extLst>
        </p:spPr>
        <p:txBody>
          <a:bodyPr wrap="none" anchor="ctr">
            <a:flatTx/>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zh-CN" altLang="en-US" b="1">
                <a:latin typeface="Arial" panose="020B0604020202020204" pitchFamily="34" charset="0"/>
              </a:rPr>
              <a:t>电荷</a:t>
            </a:r>
          </a:p>
        </p:txBody>
      </p:sp>
      <p:sp>
        <p:nvSpPr>
          <p:cNvPr id="267273" name="Rectangle 9">
            <a:extLst>
              <a:ext uri="{FF2B5EF4-FFF2-40B4-BE49-F238E27FC236}">
                <a16:creationId xmlns:a16="http://schemas.microsoft.com/office/drawing/2014/main" id="{8A1E99BC-3BCA-40FD-BB02-023CE6064988}"/>
              </a:ext>
            </a:extLst>
          </p:cNvPr>
          <p:cNvSpPr>
            <a:spLocks noChangeArrowheads="1"/>
          </p:cNvSpPr>
          <p:nvPr/>
        </p:nvSpPr>
        <p:spPr bwMode="auto">
          <a:xfrm>
            <a:off x="3635375" y="3644900"/>
            <a:ext cx="1800225" cy="792163"/>
          </a:xfrm>
          <a:prstGeom prst="rect">
            <a:avLst/>
          </a:prstGeom>
          <a:noFill/>
          <a:ln w="9525">
            <a:solidFill>
              <a:schemeClr val="accent1"/>
            </a:solidFill>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a:extLst>
            <a:ext uri="{909E8E84-426E-40DD-AFC4-6F175D3DCCD1}">
              <a14:hiddenFill xmlns:a14="http://schemas.microsoft.com/office/drawing/2010/main">
                <a:solidFill>
                  <a:srgbClr val="FFFFFF"/>
                </a:solidFill>
              </a14:hiddenFill>
            </a:ext>
          </a:extLst>
        </p:spPr>
        <p:txBody>
          <a:bodyPr wrap="none" anchor="ctr">
            <a:flatTx/>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zh-CN" altLang="en-US" b="1">
                <a:solidFill>
                  <a:srgbClr val="FF0000"/>
                </a:solidFill>
                <a:latin typeface="Arial" panose="020B0604020202020204" pitchFamily="34" charset="0"/>
              </a:rPr>
              <a:t>电场</a:t>
            </a:r>
          </a:p>
        </p:txBody>
      </p:sp>
      <p:sp>
        <p:nvSpPr>
          <p:cNvPr id="267274" name="Line 10">
            <a:extLst>
              <a:ext uri="{FF2B5EF4-FFF2-40B4-BE49-F238E27FC236}">
                <a16:creationId xmlns:a16="http://schemas.microsoft.com/office/drawing/2014/main" id="{BB28201B-B6A7-432B-829C-AD70C4CAE5AE}"/>
              </a:ext>
            </a:extLst>
          </p:cNvPr>
          <p:cNvSpPr>
            <a:spLocks noChangeShapeType="1"/>
          </p:cNvSpPr>
          <p:nvPr/>
        </p:nvSpPr>
        <p:spPr bwMode="auto">
          <a:xfrm>
            <a:off x="5795963" y="3789363"/>
            <a:ext cx="503237" cy="0"/>
          </a:xfrm>
          <a:prstGeom prst="line">
            <a:avLst/>
          </a:prstGeom>
          <a:noFill/>
          <a:ln w="28575">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7275" name="Line 11">
            <a:extLst>
              <a:ext uri="{FF2B5EF4-FFF2-40B4-BE49-F238E27FC236}">
                <a16:creationId xmlns:a16="http://schemas.microsoft.com/office/drawing/2014/main" id="{C4194589-2CD6-4F23-8EAC-030031667008}"/>
              </a:ext>
            </a:extLst>
          </p:cNvPr>
          <p:cNvSpPr>
            <a:spLocks noChangeShapeType="1"/>
          </p:cNvSpPr>
          <p:nvPr/>
        </p:nvSpPr>
        <p:spPr bwMode="auto">
          <a:xfrm flipH="1">
            <a:off x="2916238" y="4076700"/>
            <a:ext cx="503237" cy="0"/>
          </a:xfrm>
          <a:prstGeom prst="line">
            <a:avLst/>
          </a:prstGeom>
          <a:noFill/>
          <a:ln w="28575">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7276" name="Line 12">
            <a:extLst>
              <a:ext uri="{FF2B5EF4-FFF2-40B4-BE49-F238E27FC236}">
                <a16:creationId xmlns:a16="http://schemas.microsoft.com/office/drawing/2014/main" id="{D9D2CC27-9DF0-4F89-961B-A3880E507788}"/>
              </a:ext>
            </a:extLst>
          </p:cNvPr>
          <p:cNvSpPr>
            <a:spLocks noChangeShapeType="1"/>
          </p:cNvSpPr>
          <p:nvPr/>
        </p:nvSpPr>
        <p:spPr bwMode="auto">
          <a:xfrm flipH="1">
            <a:off x="5795963" y="4076700"/>
            <a:ext cx="503237" cy="0"/>
          </a:xfrm>
          <a:prstGeom prst="line">
            <a:avLst/>
          </a:prstGeom>
          <a:noFill/>
          <a:ln w="28575">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7267"/>
                                        </p:tgtEl>
                                        <p:attrNameLst>
                                          <p:attrName>style.visibility</p:attrName>
                                        </p:attrNameLst>
                                      </p:cBhvr>
                                      <p:to>
                                        <p:strVal val="visible"/>
                                      </p:to>
                                    </p:set>
                                    <p:animEffect transition="in" filter="wipe(left)">
                                      <p:cBhvr>
                                        <p:cTn id="7" dur="500"/>
                                        <p:tgtEl>
                                          <p:spTgt spid="2672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67268"/>
                                        </p:tgtEl>
                                        <p:attrNameLst>
                                          <p:attrName>style.visibility</p:attrName>
                                        </p:attrNameLst>
                                      </p:cBhvr>
                                      <p:to>
                                        <p:strVal val="visible"/>
                                      </p:to>
                                    </p:set>
                                    <p:animEffect transition="in" filter="dissolve">
                                      <p:cBhvr>
                                        <p:cTn id="12" dur="500"/>
                                        <p:tgtEl>
                                          <p:spTgt spid="26726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7271"/>
                                        </p:tgtEl>
                                        <p:attrNameLst>
                                          <p:attrName>style.visibility</p:attrName>
                                        </p:attrNameLst>
                                      </p:cBhvr>
                                      <p:to>
                                        <p:strVal val="visible"/>
                                      </p:to>
                                    </p:set>
                                    <p:animEffect transition="in" filter="fade">
                                      <p:cBhvr>
                                        <p:cTn id="17" dur="2000"/>
                                        <p:tgtEl>
                                          <p:spTgt spid="26727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499"/>
                                          </p:stCondLst>
                                        </p:cTn>
                                        <p:tgtEl>
                                          <p:spTgt spid="267269"/>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67273"/>
                                        </p:tgtEl>
                                        <p:attrNameLst>
                                          <p:attrName>style.visibility</p:attrName>
                                        </p:attrNameLst>
                                      </p:cBhvr>
                                      <p:to>
                                        <p:strVal val="visible"/>
                                      </p:to>
                                    </p:set>
                                    <p:animEffect transition="in" filter="fade">
                                      <p:cBhvr>
                                        <p:cTn id="26" dur="2000"/>
                                        <p:tgtEl>
                                          <p:spTgt spid="26727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26727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67272"/>
                                        </p:tgtEl>
                                        <p:attrNameLst>
                                          <p:attrName>style.visibility</p:attrName>
                                        </p:attrNameLst>
                                      </p:cBhvr>
                                      <p:to>
                                        <p:strVal val="visible"/>
                                      </p:to>
                                    </p:set>
                                    <p:animEffect transition="in" filter="fade">
                                      <p:cBhvr>
                                        <p:cTn id="35" dur="2000"/>
                                        <p:tgtEl>
                                          <p:spTgt spid="267272"/>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499"/>
                                          </p:stCondLst>
                                        </p:cTn>
                                        <p:tgtEl>
                                          <p:spTgt spid="267276"/>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nodeType="clickEffect">
                                  <p:stCondLst>
                                    <p:cond delay="0"/>
                                  </p:stCondLst>
                                  <p:childTnLst>
                                    <p:set>
                                      <p:cBhvr>
                                        <p:cTn id="43" dur="1" fill="hold">
                                          <p:stCondLst>
                                            <p:cond delay="499"/>
                                          </p:stCondLst>
                                        </p:cTn>
                                        <p:tgtEl>
                                          <p:spTgt spid="267275"/>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67270"/>
                                        </p:tgtEl>
                                        <p:attrNameLst>
                                          <p:attrName>style.visibility</p:attrName>
                                        </p:attrNameLst>
                                      </p:cBhvr>
                                      <p:to>
                                        <p:strVal val="visible"/>
                                      </p:to>
                                    </p:set>
                                    <p:animEffect transition="in" filter="wipe(left)">
                                      <p:cBhvr>
                                        <p:cTn id="48" dur="500"/>
                                        <p:tgtEl>
                                          <p:spTgt spid="267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267" grpId="0"/>
      <p:bldP spid="267268" grpId="0" autoUpdateAnimBg="0"/>
      <p:bldP spid="267270" grpId="0"/>
      <p:bldP spid="267271" grpId="0" animBg="1"/>
      <p:bldP spid="267272" grpId="0" animBg="1"/>
      <p:bldP spid="26727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2" name="Rectangle 4"/>
          <p:cNvSpPr>
            <a:spLocks noChangeArrowheads="1"/>
          </p:cNvSpPr>
          <p:nvPr/>
        </p:nvSpPr>
        <p:spPr bwMode="auto">
          <a:xfrm>
            <a:off x="152400" y="876866"/>
            <a:ext cx="8832867" cy="4708981"/>
          </a:xfrm>
          <a:prstGeom prst="rect">
            <a:avLst/>
          </a:prstGeom>
          <a:noFill/>
          <a:ln>
            <a:noFill/>
          </a:ln>
          <a:effectLst>
            <a:prstShdw prst="shdw13" dist="53882" dir="13500000">
              <a:schemeClr val="accent1">
                <a:gamma/>
                <a:shade val="60000"/>
                <a:invGamma/>
                <a:alpha val="50000"/>
              </a:schemeClr>
            </a:prstShdw>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rPr>
              <a:t>● 我们学习了</a:t>
            </a:r>
            <a:r>
              <a:rPr kumimoji="0" lang="zh-CN" altLang="en-US" sz="2000" b="1" i="0" u="none" strike="noStrike" kern="1200" cap="none" spc="0" normalizeH="0" baseline="0" noProof="0" dirty="0">
                <a:ln>
                  <a:noFill/>
                </a:ln>
                <a:solidFill>
                  <a:srgbClr val="FF0000"/>
                </a:solidFill>
                <a:effectLst/>
                <a:uLnTx/>
                <a:uFillTx/>
                <a:latin typeface="楷体_GB2312" pitchFamily="49" charset="-122"/>
                <a:ea typeface="楷体_GB2312" pitchFamily="49" charset="-122"/>
                <a:cs typeface="+mn-cs"/>
              </a:rPr>
              <a:t>电磁学</a:t>
            </a:r>
            <a:r>
              <a:rPr kumimoji="0" lang="zh-CN" altLang="en-US" sz="20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rPr>
              <a:t>，知道电磁相互作用是人不能穿墙的原因，是电磁波</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rPr>
              <a:t>   的存在使得手机能够让你与心上人联系；</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rPr>
              <a:t>●</a:t>
            </a:r>
            <a:r>
              <a:rPr kumimoji="0" lang="zh-CN" altLang="en-US" sz="20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zh-CN" altLang="en-US" sz="20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rPr>
              <a:t>我们求解</a:t>
            </a:r>
            <a:r>
              <a:rPr kumimoji="0" lang="zh-CN" altLang="en-US" sz="2000" b="1" i="0" u="none" strike="noStrike" kern="1200" cap="none" spc="0" normalizeH="0" baseline="0" noProof="0" dirty="0">
                <a:ln>
                  <a:noFill/>
                </a:ln>
                <a:solidFill>
                  <a:srgbClr val="FF0000"/>
                </a:solidFill>
                <a:effectLst/>
                <a:uLnTx/>
                <a:uFillTx/>
                <a:latin typeface="楷体_GB2312" pitchFamily="49" charset="-122"/>
                <a:ea typeface="楷体_GB2312" pitchFamily="49" charset="-122"/>
                <a:cs typeface="+mn-cs"/>
              </a:rPr>
              <a:t>麦克斯韦方程组</a:t>
            </a:r>
            <a:r>
              <a:rPr kumimoji="0" lang="zh-CN" altLang="en-US" sz="20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rPr>
              <a:t>，知道当电子有加速度时便会向外辐射电磁波，</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rPr>
              <a:t>   而当你用手按下键盘按钮时，会产生一个电脉冲，电子被加速，于是就有</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rPr>
              <a:t>   了电磁波辐射；</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rPr>
              <a:t>● 我们学习</a:t>
            </a:r>
            <a:r>
              <a:rPr kumimoji="0" lang="zh-CN" altLang="en-US" sz="2000" b="1" i="0" u="none" strike="noStrike" kern="1200" cap="none" spc="0" normalizeH="0" baseline="0" noProof="0" dirty="0">
                <a:ln>
                  <a:noFill/>
                </a:ln>
                <a:solidFill>
                  <a:srgbClr val="FF0000"/>
                </a:solidFill>
                <a:effectLst/>
                <a:uLnTx/>
                <a:uFillTx/>
                <a:latin typeface="楷体_GB2312" pitchFamily="49" charset="-122"/>
                <a:ea typeface="楷体_GB2312" pitchFamily="49" charset="-122"/>
                <a:cs typeface="+mn-cs"/>
              </a:rPr>
              <a:t>相对论</a:t>
            </a:r>
            <a:r>
              <a:rPr kumimoji="0" lang="zh-CN" altLang="en-US" sz="20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rPr>
              <a:t>，知道光速是物质相互作用传递的极限速度，同时也知道</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rPr>
              <a:t>   是相对论的计算修正使得</a:t>
            </a:r>
            <a:r>
              <a:rPr kumimoji="0" lang="en-US" altLang="zh-CN" sz="20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rPr>
              <a:t>GPS</a:t>
            </a:r>
            <a:r>
              <a:rPr kumimoji="0" lang="zh-CN" altLang="en-US" sz="20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rPr>
              <a:t>导航如此精确；</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rPr>
              <a:t>● 此外，我们还会从书中学得</a:t>
            </a:r>
            <a:r>
              <a:rPr kumimoji="0" lang="zh-CN" altLang="en-US" sz="2000" b="1" i="0" u="none" strike="noStrike" kern="1200" cap="none" spc="0" normalizeH="0" baseline="0" noProof="0" dirty="0">
                <a:ln>
                  <a:noFill/>
                </a:ln>
                <a:solidFill>
                  <a:srgbClr val="FF0000"/>
                </a:solidFill>
                <a:effectLst/>
                <a:uLnTx/>
                <a:uFillTx/>
                <a:latin typeface="楷体_GB2312" pitchFamily="49" charset="-122"/>
                <a:ea typeface="楷体_GB2312" pitchFamily="49" charset="-122"/>
                <a:cs typeface="+mn-cs"/>
              </a:rPr>
              <a:t>瑞利散射</a:t>
            </a:r>
            <a:r>
              <a:rPr kumimoji="0" lang="zh-CN" altLang="en-US" sz="20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rPr>
              <a:t>，散射强度与散射光频率四次方成正</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rPr>
              <a:t>   比，当太阳光入射到地球时，紫色光被臭氧层吸收，蓝色光频率最高，散</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rPr>
              <a:t>   射最强，透射便最弱，红色光频率最低，散射最弱，透射便最强，于是天</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rPr>
              <a:t>   空一片蔚蓝，唯有太阳是一轮红日。</a:t>
            </a:r>
            <a:r>
              <a:rPr kumimoji="0" lang="zh-CN" altLang="en-US" sz="2000" b="1" i="0" u="none" strike="noStrike" kern="1200" cap="none" spc="0" normalizeH="0" baseline="0" noProof="0" dirty="0">
                <a:ln>
                  <a:noFill/>
                </a:ln>
                <a:solidFill>
                  <a:srgbClr val="000000"/>
                </a:solidFill>
                <a:effectLst/>
                <a:uLnTx/>
                <a:uFillTx/>
                <a:latin typeface="方正舒体" panose="02010601030101010101" pitchFamily="2" charset="-122"/>
                <a:ea typeface="方正舒体" panose="02010601030101010101" pitchFamily="2" charset="-122"/>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1" i="0" u="none" strike="noStrike" kern="1200" cap="none" spc="0" normalizeH="0" baseline="0" noProof="0" dirty="0">
              <a:ln>
                <a:noFill/>
              </a:ln>
              <a:solidFill>
                <a:srgbClr val="000000"/>
              </a:solidFill>
              <a:effectLst/>
              <a:uLnTx/>
              <a:uFillTx/>
              <a:latin typeface="方正舒体" panose="02010601030101010101" pitchFamily="2" charset="-122"/>
              <a:ea typeface="方正舒体" panose="02010601030101010101" pitchFamily="2" charset="-122"/>
              <a:cs typeface="+mn-cs"/>
            </a:endParaRPr>
          </a:p>
        </p:txBody>
      </p:sp>
    </p:spTree>
    <p:extLst>
      <p:ext uri="{BB962C8B-B14F-4D97-AF65-F5344CB8AC3E}">
        <p14:creationId xmlns:p14="http://schemas.microsoft.com/office/powerpoint/2010/main" val="29632190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52468A1F-331D-492B-8030-418E68C7710E}"/>
              </a:ext>
            </a:extLst>
          </p:cNvPr>
          <p:cNvGrpSpPr>
            <a:grpSpLocks/>
          </p:cNvGrpSpPr>
          <p:nvPr/>
        </p:nvGrpSpPr>
        <p:grpSpPr bwMode="auto">
          <a:xfrm>
            <a:off x="900113" y="5661025"/>
            <a:ext cx="7543800" cy="671513"/>
            <a:chOff x="192" y="2208"/>
            <a:chExt cx="4752" cy="423"/>
          </a:xfrm>
        </p:grpSpPr>
        <p:sp>
          <p:nvSpPr>
            <p:cNvPr id="97290" name="Text Box 3">
              <a:extLst>
                <a:ext uri="{FF2B5EF4-FFF2-40B4-BE49-F238E27FC236}">
                  <a16:creationId xmlns:a16="http://schemas.microsoft.com/office/drawing/2014/main" id="{D3286C81-16C3-4EE3-AF49-631AD7852614}"/>
                </a:ext>
              </a:extLst>
            </p:cNvPr>
            <p:cNvSpPr txBox="1">
              <a:spLocks noChangeArrowheads="1"/>
            </p:cNvSpPr>
            <p:nvPr/>
          </p:nvSpPr>
          <p:spPr bwMode="auto">
            <a:xfrm>
              <a:off x="192" y="2304"/>
              <a:ext cx="47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zh-CN" altLang="en-US" sz="2800" b="1">
                  <a:solidFill>
                    <a:srgbClr val="0000CC"/>
                  </a:solidFill>
                  <a:latin typeface="Times New Roman" panose="02020603050405020304" pitchFamily="18" charset="0"/>
                </a:rPr>
                <a:t>用      、       来分别描述静电场的上述两项性质</a:t>
              </a:r>
            </a:p>
          </p:txBody>
        </p:sp>
        <p:graphicFrame>
          <p:nvGraphicFramePr>
            <p:cNvPr id="97291" name="Object 4">
              <a:extLst>
                <a:ext uri="{FF2B5EF4-FFF2-40B4-BE49-F238E27FC236}">
                  <a16:creationId xmlns:a16="http://schemas.microsoft.com/office/drawing/2014/main" id="{6C3220B2-C55F-453F-8CBF-3AD34B883E29}"/>
                </a:ext>
              </a:extLst>
            </p:cNvPr>
            <p:cNvGraphicFramePr>
              <a:graphicFrameLocks noChangeAspect="1"/>
            </p:cNvGraphicFramePr>
            <p:nvPr/>
          </p:nvGraphicFramePr>
          <p:xfrm>
            <a:off x="528" y="2208"/>
            <a:ext cx="287" cy="384"/>
          </p:xfrm>
          <a:graphic>
            <a:graphicData uri="http://schemas.openxmlformats.org/presentationml/2006/ole">
              <mc:AlternateContent xmlns:mc="http://schemas.openxmlformats.org/markup-compatibility/2006">
                <mc:Choice xmlns:v="urn:schemas-microsoft-com:vml" Requires="v">
                  <p:oleObj name="公式" r:id="rId2" imgW="152268" imgH="203024" progId="Equation.3">
                    <p:embed/>
                  </p:oleObj>
                </mc:Choice>
                <mc:Fallback>
                  <p:oleObj name="公式" r:id="rId2" imgW="152268" imgH="203024"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 y="2208"/>
                          <a:ext cx="28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7292" name="Object 5">
              <a:extLst>
                <a:ext uri="{FF2B5EF4-FFF2-40B4-BE49-F238E27FC236}">
                  <a16:creationId xmlns:a16="http://schemas.microsoft.com/office/drawing/2014/main" id="{7B7C625A-A002-44CB-82CC-E58CB311D9CB}"/>
                </a:ext>
              </a:extLst>
            </p:cNvPr>
            <p:cNvGraphicFramePr>
              <a:graphicFrameLocks noChangeAspect="1"/>
            </p:cNvGraphicFramePr>
            <p:nvPr/>
          </p:nvGraphicFramePr>
          <p:xfrm>
            <a:off x="1056" y="2304"/>
            <a:ext cx="295" cy="318"/>
          </p:xfrm>
          <a:graphic>
            <a:graphicData uri="http://schemas.openxmlformats.org/presentationml/2006/ole">
              <mc:AlternateContent xmlns:mc="http://schemas.openxmlformats.org/markup-compatibility/2006">
                <mc:Choice xmlns:v="urn:schemas-microsoft-com:vml" Requires="v">
                  <p:oleObj name="公式" r:id="rId4" imgW="164814" imgH="177492" progId="Equation.3">
                    <p:embed/>
                  </p:oleObj>
                </mc:Choice>
                <mc:Fallback>
                  <p:oleObj name="公式" r:id="rId4" imgW="164814" imgH="177492"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6" y="2304"/>
                          <a:ext cx="295"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70343" name="Rectangle 7">
            <a:extLst>
              <a:ext uri="{FF2B5EF4-FFF2-40B4-BE49-F238E27FC236}">
                <a16:creationId xmlns:a16="http://schemas.microsoft.com/office/drawing/2014/main" id="{7EE51E57-969E-4576-8881-8130FE8A7043}"/>
              </a:ext>
            </a:extLst>
          </p:cNvPr>
          <p:cNvSpPr>
            <a:spLocks noChangeArrowheads="1"/>
          </p:cNvSpPr>
          <p:nvPr/>
        </p:nvSpPr>
        <p:spPr bwMode="auto">
          <a:xfrm>
            <a:off x="228600" y="2924175"/>
            <a:ext cx="8129588" cy="244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Clr>
                <a:schemeClr val="hlink"/>
              </a:buClr>
              <a:buSzPct val="70000"/>
              <a:buFont typeface="Monotype Sorts"/>
              <a:buNone/>
            </a:pPr>
            <a:r>
              <a:rPr kumimoji="1" lang="en-US" altLang="zh-CN" sz="2800" b="1">
                <a:latin typeface="Times New Roman" panose="02020603050405020304" pitchFamily="18" charset="0"/>
              </a:rPr>
              <a:t> (1) </a:t>
            </a:r>
            <a:r>
              <a:rPr kumimoji="1" lang="zh-CN" altLang="en-US" sz="2800" b="1">
                <a:latin typeface="宋体" panose="02010600030101010101" pitchFamily="2" charset="-122"/>
              </a:rPr>
              <a:t>对电荷（带电体）施加作用力</a:t>
            </a:r>
          </a:p>
          <a:p>
            <a:pPr algn="ctr" eaLnBrk="1" hangingPunct="1">
              <a:spcBef>
                <a:spcPct val="50000"/>
              </a:spcBef>
              <a:buClr>
                <a:schemeClr val="hlink"/>
              </a:buClr>
              <a:buSzPct val="70000"/>
              <a:buFont typeface="Monotype Sorts"/>
              <a:buNone/>
            </a:pPr>
            <a:r>
              <a:rPr kumimoji="1" lang="zh-CN" altLang="en-US" sz="2800" b="1">
                <a:solidFill>
                  <a:schemeClr val="bg2"/>
                </a:solidFill>
                <a:latin typeface="宋体" panose="02010600030101010101" pitchFamily="2" charset="-122"/>
              </a:rPr>
              <a:t>      </a:t>
            </a:r>
            <a:r>
              <a:rPr kumimoji="1" lang="en-US" altLang="zh-CN" sz="2800" b="1">
                <a:solidFill>
                  <a:srgbClr val="0000CC"/>
                </a:solidFill>
                <a:latin typeface="Tahoma" panose="020B0604030504040204" pitchFamily="34" charset="0"/>
              </a:rPr>
              <a:t>——</a:t>
            </a:r>
            <a:r>
              <a:rPr kumimoji="1" lang="en-US" altLang="zh-CN" sz="2800">
                <a:solidFill>
                  <a:srgbClr val="0000CC"/>
                </a:solidFill>
                <a:latin typeface="宋体" panose="02010600030101010101" pitchFamily="2" charset="-122"/>
              </a:rPr>
              <a:t> </a:t>
            </a:r>
            <a:r>
              <a:rPr kumimoji="1" lang="zh-CN" altLang="en-US" sz="2800" b="1">
                <a:solidFill>
                  <a:srgbClr val="0000CC"/>
                </a:solidFill>
                <a:latin typeface="宋体" panose="02010600030101010101" pitchFamily="2" charset="-122"/>
              </a:rPr>
              <a:t>动量传递</a:t>
            </a:r>
          </a:p>
          <a:p>
            <a:pPr algn="ctr" eaLnBrk="1" hangingPunct="1">
              <a:spcBef>
                <a:spcPct val="50000"/>
              </a:spcBef>
              <a:buClr>
                <a:schemeClr val="hlink"/>
              </a:buClr>
              <a:buSzPct val="70000"/>
              <a:buFont typeface="Monotype Sorts"/>
              <a:buNone/>
            </a:pPr>
            <a:r>
              <a:rPr kumimoji="1" lang="en-US" altLang="zh-CN" sz="2800" b="1">
                <a:latin typeface="Times New Roman" panose="02020603050405020304" pitchFamily="18" charset="0"/>
              </a:rPr>
              <a:t>(2) </a:t>
            </a:r>
            <a:r>
              <a:rPr kumimoji="1" lang="zh-CN" altLang="en-US" sz="2800" b="1">
                <a:latin typeface="宋体" panose="02010600030101010101" pitchFamily="2" charset="-122"/>
              </a:rPr>
              <a:t>带电体在电场中移动时，电场力对带电体做功</a:t>
            </a:r>
          </a:p>
          <a:p>
            <a:pPr algn="ctr" eaLnBrk="1" hangingPunct="1">
              <a:spcBef>
                <a:spcPct val="50000"/>
              </a:spcBef>
              <a:buClr>
                <a:schemeClr val="hlink"/>
              </a:buClr>
              <a:buSzPct val="70000"/>
              <a:buFont typeface="Monotype Sorts"/>
              <a:buNone/>
            </a:pPr>
            <a:r>
              <a:rPr kumimoji="1" lang="zh-CN" altLang="en-US" sz="2800" b="1">
                <a:solidFill>
                  <a:schemeClr val="bg2"/>
                </a:solidFill>
                <a:latin typeface="宋体" panose="02010600030101010101" pitchFamily="2" charset="-122"/>
              </a:rPr>
              <a:t>      </a:t>
            </a:r>
            <a:r>
              <a:rPr kumimoji="1" lang="en-US" altLang="zh-CN" sz="2800" b="1">
                <a:solidFill>
                  <a:srgbClr val="0000CC"/>
                </a:solidFill>
                <a:latin typeface="Tahoma" panose="020B0604030504040204" pitchFamily="34" charset="0"/>
              </a:rPr>
              <a:t>——  </a:t>
            </a:r>
            <a:r>
              <a:rPr kumimoji="1" lang="zh-CN" altLang="en-US" sz="2800" b="1">
                <a:solidFill>
                  <a:srgbClr val="0000CC"/>
                </a:solidFill>
                <a:latin typeface="宋体" panose="02010600030101010101" pitchFamily="2" charset="-122"/>
              </a:rPr>
              <a:t>能量传递</a:t>
            </a:r>
          </a:p>
        </p:txBody>
      </p:sp>
      <p:sp>
        <p:nvSpPr>
          <p:cNvPr id="270344" name="Text Box 8">
            <a:extLst>
              <a:ext uri="{FF2B5EF4-FFF2-40B4-BE49-F238E27FC236}">
                <a16:creationId xmlns:a16="http://schemas.microsoft.com/office/drawing/2014/main" id="{0B57CD98-09F3-4453-9A7E-76F31C86751A}"/>
              </a:ext>
            </a:extLst>
          </p:cNvPr>
          <p:cNvSpPr txBox="1">
            <a:spLocks noChangeArrowheads="1"/>
          </p:cNvSpPr>
          <p:nvPr/>
        </p:nvSpPr>
        <p:spPr bwMode="auto">
          <a:xfrm>
            <a:off x="1501775" y="584200"/>
            <a:ext cx="5334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lg"/>
                <a:tailEnd type="none" w="sm" len="lg"/>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800" b="1">
                <a:solidFill>
                  <a:srgbClr val="1C1C1C"/>
                </a:solidFill>
                <a:latin typeface="Times New Roman" panose="02020603050405020304" pitchFamily="18" charset="0"/>
              </a:rPr>
              <a:t>场是一种特殊形态的物质</a:t>
            </a:r>
          </a:p>
        </p:txBody>
      </p:sp>
      <p:grpSp>
        <p:nvGrpSpPr>
          <p:cNvPr id="3" name="Group 9">
            <a:extLst>
              <a:ext uri="{FF2B5EF4-FFF2-40B4-BE49-F238E27FC236}">
                <a16:creationId xmlns:a16="http://schemas.microsoft.com/office/drawing/2014/main" id="{E53C6483-2585-48DE-887B-011DD9FAA7B5}"/>
              </a:ext>
            </a:extLst>
          </p:cNvPr>
          <p:cNvGrpSpPr>
            <a:grpSpLocks/>
          </p:cNvGrpSpPr>
          <p:nvPr/>
        </p:nvGrpSpPr>
        <p:grpSpPr bwMode="auto">
          <a:xfrm>
            <a:off x="2339975" y="1412875"/>
            <a:ext cx="4572000" cy="1209675"/>
            <a:chOff x="1152" y="3219"/>
            <a:chExt cx="2880" cy="762"/>
          </a:xfrm>
        </p:grpSpPr>
        <p:sp>
          <p:nvSpPr>
            <p:cNvPr id="97286" name="Text Box 10">
              <a:extLst>
                <a:ext uri="{FF2B5EF4-FFF2-40B4-BE49-F238E27FC236}">
                  <a16:creationId xmlns:a16="http://schemas.microsoft.com/office/drawing/2014/main" id="{6A26CAE3-3ABC-459C-B2F2-3E6C5C445935}"/>
                </a:ext>
              </a:extLst>
            </p:cNvPr>
            <p:cNvSpPr txBox="1">
              <a:spLocks noChangeArrowheads="1"/>
            </p:cNvSpPr>
            <p:nvPr/>
          </p:nvSpPr>
          <p:spPr bwMode="auto">
            <a:xfrm>
              <a:off x="1152" y="3648"/>
              <a:ext cx="912" cy="333"/>
            </a:xfrm>
            <a:prstGeom prst="rect">
              <a:avLst/>
            </a:prstGeom>
            <a:gradFill rotWithShape="0">
              <a:gsLst>
                <a:gs pos="0">
                  <a:srgbClr val="FFE7FF"/>
                </a:gs>
                <a:gs pos="50000">
                  <a:srgbClr val="FFFFFF"/>
                </a:gs>
                <a:gs pos="100000">
                  <a:srgbClr val="FFE7FF"/>
                </a:gs>
              </a:gsLst>
              <a:lin ang="5400000" scaled="1"/>
            </a:gradFill>
            <a:ln w="9525">
              <a:solidFill>
                <a:srgbClr val="CC00CC"/>
              </a:solidFill>
              <a:miter lim="800000"/>
              <a:headEnd type="none" w="sm" len="lg"/>
              <a:tailEnd type="none" w="sm" len="lg"/>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Tx/>
                <a:buNone/>
              </a:pPr>
              <a:r>
                <a:rPr lang="zh-CN" altLang="en-US" sz="2800" b="1">
                  <a:solidFill>
                    <a:srgbClr val="1C1C1C"/>
                  </a:solidFill>
                  <a:latin typeface="Times New Roman" panose="02020603050405020304" pitchFamily="18" charset="0"/>
                </a:rPr>
                <a:t>实物</a:t>
              </a:r>
            </a:p>
          </p:txBody>
        </p:sp>
        <p:sp>
          <p:nvSpPr>
            <p:cNvPr id="97287" name="AutoShape 11">
              <a:extLst>
                <a:ext uri="{FF2B5EF4-FFF2-40B4-BE49-F238E27FC236}">
                  <a16:creationId xmlns:a16="http://schemas.microsoft.com/office/drawing/2014/main" id="{BBA21AFF-2DEF-4FDE-A6F5-07CD206BE743}"/>
                </a:ext>
              </a:extLst>
            </p:cNvPr>
            <p:cNvSpPr>
              <a:spLocks/>
            </p:cNvSpPr>
            <p:nvPr/>
          </p:nvSpPr>
          <p:spPr bwMode="auto">
            <a:xfrm>
              <a:off x="2256" y="3253"/>
              <a:ext cx="240" cy="624"/>
            </a:xfrm>
            <a:prstGeom prst="rightBrace">
              <a:avLst>
                <a:gd name="adj1" fmla="val 21667"/>
                <a:gd name="adj2" fmla="val 51120"/>
              </a:avLst>
            </a:prstGeom>
            <a:noFill/>
            <a:ln w="28575">
              <a:solidFill>
                <a:srgbClr val="FF0000"/>
              </a:solidFill>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270348" name="Text Box 12">
              <a:extLst>
                <a:ext uri="{FF2B5EF4-FFF2-40B4-BE49-F238E27FC236}">
                  <a16:creationId xmlns:a16="http://schemas.microsoft.com/office/drawing/2014/main" id="{6140983D-230B-4278-8A0C-1578513EE6B3}"/>
                </a:ext>
              </a:extLst>
            </p:cNvPr>
            <p:cNvSpPr txBox="1">
              <a:spLocks noChangeArrowheads="1"/>
            </p:cNvSpPr>
            <p:nvPr/>
          </p:nvSpPr>
          <p:spPr bwMode="auto">
            <a:xfrm>
              <a:off x="2640" y="3406"/>
              <a:ext cx="1392" cy="371"/>
            </a:xfrm>
            <a:prstGeom prst="rect">
              <a:avLst/>
            </a:prstGeom>
            <a:gradFill rotWithShape="0">
              <a:gsLst>
                <a:gs pos="0">
                  <a:schemeClr val="bg2"/>
                </a:gs>
                <a:gs pos="50000">
                  <a:srgbClr val="FFFFFF"/>
                </a:gs>
                <a:gs pos="100000">
                  <a:schemeClr val="bg2"/>
                </a:gs>
              </a:gsLst>
              <a:lin ang="5400000" scaled="1"/>
            </a:gradFill>
            <a:ln w="9525">
              <a:solidFill>
                <a:srgbClr val="CC9900"/>
              </a:solidFill>
              <a:miter lim="800000"/>
              <a:headEnd type="none" w="sm" len="lg"/>
              <a:tailEnd type="none" w="sm" len="lg"/>
            </a:ln>
            <a:effectLst/>
          </p:spPr>
          <p:txBody>
            <a:bodyPr>
              <a:spAutoFit/>
            </a:bodyPr>
            <a:lstStyle/>
            <a:p>
              <a:pPr algn="ctr" eaLnBrk="1" hangingPunct="1">
                <a:spcBef>
                  <a:spcPct val="50000"/>
                </a:spcBef>
                <a:defRPr/>
              </a:pPr>
              <a:r>
                <a:rPr lang="zh-CN" altLang="en-US" sz="3200" b="1">
                  <a:solidFill>
                    <a:srgbClr val="1C1C1C"/>
                  </a:solidFill>
                  <a:latin typeface="Times New Roman" pitchFamily="18" charset="0"/>
                </a:rPr>
                <a:t>物   质</a:t>
              </a:r>
            </a:p>
          </p:txBody>
        </p:sp>
        <p:sp>
          <p:nvSpPr>
            <p:cNvPr id="270349" name="Rectangle 13">
              <a:extLst>
                <a:ext uri="{FF2B5EF4-FFF2-40B4-BE49-F238E27FC236}">
                  <a16:creationId xmlns:a16="http://schemas.microsoft.com/office/drawing/2014/main" id="{33FDABB7-7F2E-418A-82D2-0AF869C3CC45}"/>
                </a:ext>
              </a:extLst>
            </p:cNvPr>
            <p:cNvSpPr>
              <a:spLocks noChangeArrowheads="1"/>
            </p:cNvSpPr>
            <p:nvPr/>
          </p:nvSpPr>
          <p:spPr bwMode="auto">
            <a:xfrm>
              <a:off x="1200" y="3219"/>
              <a:ext cx="816" cy="333"/>
            </a:xfrm>
            <a:prstGeom prst="rect">
              <a:avLst/>
            </a:prstGeom>
            <a:gradFill rotWithShape="0">
              <a:gsLst>
                <a:gs pos="0">
                  <a:schemeClr val="accent1"/>
                </a:gs>
                <a:gs pos="50000">
                  <a:srgbClr val="FFFFFF"/>
                </a:gs>
                <a:gs pos="100000">
                  <a:schemeClr val="accent1"/>
                </a:gs>
              </a:gsLst>
              <a:lin ang="5400000" scaled="1"/>
            </a:gradFill>
            <a:ln w="9525">
              <a:solidFill>
                <a:srgbClr val="006666"/>
              </a:solidFill>
              <a:miter lim="800000"/>
              <a:headEnd type="none" w="sm" len="lg"/>
              <a:tailEnd type="none" w="sm" len="lg"/>
            </a:ln>
            <a:effectLst/>
          </p:spPr>
          <p:txBody>
            <a:bodyPr>
              <a:spAutoFit/>
            </a:bodyPr>
            <a:lstStyle/>
            <a:p>
              <a:pPr algn="ctr" eaLnBrk="1" hangingPunct="1">
                <a:defRPr/>
              </a:pPr>
              <a:r>
                <a:rPr lang="en-US" altLang="zh-CN" sz="2800" b="1">
                  <a:solidFill>
                    <a:srgbClr val="1C1C1C"/>
                  </a:solidFill>
                  <a:latin typeface="Times New Roman" pitchFamily="18" charset="0"/>
                </a:rPr>
                <a:t> </a:t>
              </a:r>
              <a:r>
                <a:rPr lang="zh-CN" altLang="en-US" sz="2800" b="1">
                  <a:solidFill>
                    <a:srgbClr val="1C1C1C"/>
                  </a:solidFill>
                  <a:latin typeface="Times New Roman" pitchFamily="18" charset="0"/>
                </a:rPr>
                <a:t>场</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0344"/>
                                        </p:tgtEl>
                                        <p:attrNameLst>
                                          <p:attrName>style.visibility</p:attrName>
                                        </p:attrNameLst>
                                      </p:cBhvr>
                                      <p:to>
                                        <p:strVal val="visible"/>
                                      </p:to>
                                    </p:set>
                                    <p:animEffect transition="in" filter="blinds(horizontal)">
                                      <p:cBhvr>
                                        <p:cTn id="7" dur="500"/>
                                        <p:tgtEl>
                                          <p:spTgt spid="2703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27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strVal val="2/3*#ppt_w"/>
                                          </p:val>
                                        </p:tav>
                                        <p:tav tm="100000">
                                          <p:val>
                                            <p:strVal val="#ppt_w"/>
                                          </p:val>
                                        </p:tav>
                                      </p:tavLst>
                                    </p:anim>
                                    <p:anim calcmode="lin" valueType="num">
                                      <p:cBhvr>
                                        <p:cTn id="13" dur="500" fill="hold"/>
                                        <p:tgtEl>
                                          <p:spTgt spid="3"/>
                                        </p:tgtEl>
                                        <p:attrNameLst>
                                          <p:attrName>ppt_h</p:attrName>
                                        </p:attrNameLst>
                                      </p:cBhvr>
                                      <p:tavLst>
                                        <p:tav tm="0">
                                          <p:val>
                                            <p:strVal val="2/3*#ppt_h"/>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70343"/>
                                        </p:tgtEl>
                                        <p:attrNameLst>
                                          <p:attrName>style.visibility</p:attrName>
                                        </p:attrNameLst>
                                      </p:cBhvr>
                                      <p:to>
                                        <p:strVal val="visible"/>
                                      </p:to>
                                    </p:set>
                                    <p:animEffect transition="in" filter="blinds(horizontal)">
                                      <p:cBhvr>
                                        <p:cTn id="18" dur="500"/>
                                        <p:tgtEl>
                                          <p:spTgt spid="27034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linds(horizontal)">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43" grpId="0"/>
      <p:bldP spid="270344"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灯片编号占位符 1">
            <a:extLst>
              <a:ext uri="{FF2B5EF4-FFF2-40B4-BE49-F238E27FC236}">
                <a16:creationId xmlns:a16="http://schemas.microsoft.com/office/drawing/2014/main" id="{417EDE72-82CB-466D-A8AB-9D4754E02DBD}"/>
              </a:ext>
            </a:extLst>
          </p:cNvPr>
          <p:cNvSpPr txBox="1">
            <a:spLocks noGrp="1"/>
          </p:cNvSpPr>
          <p:nvPr/>
        </p:nvSpPr>
        <p:spPr bwMode="auto">
          <a:xfrm>
            <a:off x="6673850" y="6473825"/>
            <a:ext cx="21336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r" eaLnBrk="1" hangingPunct="1">
              <a:spcBef>
                <a:spcPct val="0"/>
              </a:spcBef>
              <a:buFontTx/>
              <a:buNone/>
            </a:pPr>
            <a:fld id="{52E5947A-BE5D-43F6-99D8-6B304B0F83DA}" type="slidenum">
              <a:rPr lang="en-US" altLang="zh-CN" sz="1400">
                <a:latin typeface="Arial" panose="020B0604020202020204" pitchFamily="34" charset="0"/>
              </a:rPr>
              <a:pPr algn="r" eaLnBrk="1" hangingPunct="1">
                <a:spcBef>
                  <a:spcPct val="0"/>
                </a:spcBef>
                <a:buFontTx/>
                <a:buNone/>
              </a:pPr>
              <a:t>61</a:t>
            </a:fld>
            <a:endParaRPr lang="en-US" altLang="zh-CN" sz="1400">
              <a:latin typeface="Arial" panose="020B0604020202020204" pitchFamily="34" charset="0"/>
            </a:endParaRPr>
          </a:p>
        </p:txBody>
      </p:sp>
      <p:sp>
        <p:nvSpPr>
          <p:cNvPr id="98307" name="Text Box 4">
            <a:extLst>
              <a:ext uri="{FF2B5EF4-FFF2-40B4-BE49-F238E27FC236}">
                <a16:creationId xmlns:a16="http://schemas.microsoft.com/office/drawing/2014/main" id="{44A1BF75-96E6-45A9-A869-DC9C53601AB7}"/>
              </a:ext>
            </a:extLst>
          </p:cNvPr>
          <p:cNvSpPr txBox="1">
            <a:spLocks noChangeArrowheads="1"/>
          </p:cNvSpPr>
          <p:nvPr/>
        </p:nvSpPr>
        <p:spPr bwMode="auto">
          <a:xfrm>
            <a:off x="381000" y="228600"/>
            <a:ext cx="3657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b="1">
                <a:solidFill>
                  <a:srgbClr val="FF0000"/>
                </a:solidFill>
                <a:latin typeface="黑体" panose="02010609060101010101" pitchFamily="49" charset="-122"/>
                <a:ea typeface="黑体" panose="02010609060101010101" pitchFamily="49" charset="-122"/>
              </a:rPr>
              <a:t>5-2-2  </a:t>
            </a:r>
            <a:r>
              <a:rPr kumimoji="1" lang="zh-CN" altLang="en-US" b="1">
                <a:solidFill>
                  <a:srgbClr val="FF0000"/>
                </a:solidFill>
                <a:latin typeface="黑体" panose="02010609060101010101" pitchFamily="49" charset="-122"/>
                <a:ea typeface="黑体" panose="02010609060101010101" pitchFamily="49" charset="-122"/>
              </a:rPr>
              <a:t>电场强度</a:t>
            </a:r>
          </a:p>
        </p:txBody>
      </p:sp>
      <p:grpSp>
        <p:nvGrpSpPr>
          <p:cNvPr id="2" name="Group 5">
            <a:extLst>
              <a:ext uri="{FF2B5EF4-FFF2-40B4-BE49-F238E27FC236}">
                <a16:creationId xmlns:a16="http://schemas.microsoft.com/office/drawing/2014/main" id="{BBE19314-21B2-4A94-834E-80DADCFB3C35}"/>
              </a:ext>
            </a:extLst>
          </p:cNvPr>
          <p:cNvGrpSpPr>
            <a:grpSpLocks/>
          </p:cNvGrpSpPr>
          <p:nvPr/>
        </p:nvGrpSpPr>
        <p:grpSpPr bwMode="auto">
          <a:xfrm>
            <a:off x="5508625" y="1052513"/>
            <a:ext cx="3276600" cy="2736850"/>
            <a:chOff x="3504" y="672"/>
            <a:chExt cx="2064" cy="2544"/>
          </a:xfrm>
        </p:grpSpPr>
        <p:grpSp>
          <p:nvGrpSpPr>
            <p:cNvPr id="98330" name="Group 6">
              <a:extLst>
                <a:ext uri="{FF2B5EF4-FFF2-40B4-BE49-F238E27FC236}">
                  <a16:creationId xmlns:a16="http://schemas.microsoft.com/office/drawing/2014/main" id="{3408B664-B617-4770-A541-72E88635CDC1}"/>
                </a:ext>
              </a:extLst>
            </p:cNvPr>
            <p:cNvGrpSpPr>
              <a:grpSpLocks/>
            </p:cNvGrpSpPr>
            <p:nvPr/>
          </p:nvGrpSpPr>
          <p:grpSpPr bwMode="auto">
            <a:xfrm>
              <a:off x="3504" y="672"/>
              <a:ext cx="2064" cy="2544"/>
              <a:chOff x="3504" y="672"/>
              <a:chExt cx="2064" cy="2544"/>
            </a:xfrm>
          </p:grpSpPr>
          <p:sp>
            <p:nvSpPr>
              <p:cNvPr id="98332" name="Rectangle 7">
                <a:extLst>
                  <a:ext uri="{FF2B5EF4-FFF2-40B4-BE49-F238E27FC236}">
                    <a16:creationId xmlns:a16="http://schemas.microsoft.com/office/drawing/2014/main" id="{71C91E0A-7EA2-4571-92BC-6A31989B4B23}"/>
                  </a:ext>
                </a:extLst>
              </p:cNvPr>
              <p:cNvSpPr>
                <a:spLocks noChangeArrowheads="1"/>
              </p:cNvSpPr>
              <p:nvPr/>
            </p:nvSpPr>
            <p:spPr bwMode="auto">
              <a:xfrm>
                <a:off x="3504" y="672"/>
                <a:ext cx="2064" cy="2544"/>
              </a:xfrm>
              <a:prstGeom prst="rect">
                <a:avLst/>
              </a:prstGeom>
              <a:solidFill>
                <a:srgbClr val="FFFFFF"/>
              </a:solidFill>
              <a:ln w="9525">
                <a:solidFill>
                  <a:srgbClr val="006666"/>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graphicFrame>
            <p:nvGraphicFramePr>
              <p:cNvPr id="98333" name="Object 8">
                <a:extLst>
                  <a:ext uri="{FF2B5EF4-FFF2-40B4-BE49-F238E27FC236}">
                    <a16:creationId xmlns:a16="http://schemas.microsoft.com/office/drawing/2014/main" id="{3B50EE32-23B3-45C1-974A-9A218B5A3A15}"/>
                  </a:ext>
                </a:extLst>
              </p:cNvPr>
              <p:cNvGraphicFramePr>
                <a:graphicFrameLocks noChangeAspect="1"/>
              </p:cNvGraphicFramePr>
              <p:nvPr/>
            </p:nvGraphicFramePr>
            <p:xfrm>
              <a:off x="3648" y="1103"/>
              <a:ext cx="528" cy="385"/>
            </p:xfrm>
            <a:graphic>
              <a:graphicData uri="http://schemas.openxmlformats.org/presentationml/2006/ole">
                <mc:AlternateContent xmlns:mc="http://schemas.openxmlformats.org/markup-compatibility/2006">
                  <mc:Choice xmlns:v="urn:schemas-microsoft-com:vml" Requires="v">
                    <p:oleObj name="Equation" r:id="rId2" imgW="279279" imgH="203112" progId="Equation.3">
                      <p:embed/>
                    </p:oleObj>
                  </mc:Choice>
                  <mc:Fallback>
                    <p:oleObj name="Equation" r:id="rId2" imgW="279279" imgH="203112" progId="Equation.3">
                      <p:embed/>
                      <p:pic>
                        <p:nvPicPr>
                          <p:cNvPr id="0"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8" y="1103"/>
                            <a:ext cx="528"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6666"/>
                                </a:solidFill>
                                <a:miter lim="800000"/>
                                <a:headEnd/>
                                <a:tailEnd/>
                              </a14:hiddenLine>
                            </a:ext>
                          </a:extLst>
                        </p:spPr>
                      </p:pic>
                    </p:oleObj>
                  </mc:Fallback>
                </mc:AlternateContent>
              </a:graphicData>
            </a:graphic>
          </p:graphicFrame>
        </p:grpSp>
        <p:graphicFrame>
          <p:nvGraphicFramePr>
            <p:cNvPr id="98331" name="Object 9">
              <a:extLst>
                <a:ext uri="{FF2B5EF4-FFF2-40B4-BE49-F238E27FC236}">
                  <a16:creationId xmlns:a16="http://schemas.microsoft.com/office/drawing/2014/main" id="{F3DA4672-F8A0-44E2-8380-41DDF9A6609D}"/>
                </a:ext>
              </a:extLst>
            </p:cNvPr>
            <p:cNvGraphicFramePr>
              <a:graphicFrameLocks noChangeAspect="1"/>
            </p:cNvGraphicFramePr>
            <p:nvPr/>
          </p:nvGraphicFramePr>
          <p:xfrm>
            <a:off x="3846" y="768"/>
            <a:ext cx="329" cy="336"/>
          </p:xfrm>
          <a:graphic>
            <a:graphicData uri="http://schemas.openxmlformats.org/presentationml/2006/ole">
              <mc:AlternateContent xmlns:mc="http://schemas.openxmlformats.org/markup-compatibility/2006">
                <mc:Choice xmlns:v="urn:schemas-microsoft-com:vml" Requires="v">
                  <p:oleObj name="Clip" r:id="rId4" imgW="380852" imgH="390270" progId="">
                    <p:embed/>
                  </p:oleObj>
                </mc:Choice>
                <mc:Fallback>
                  <p:oleObj name="Clip" r:id="rId4" imgW="380852" imgH="390270" progId="">
                    <p:embed/>
                    <p:pic>
                      <p:nvPicPr>
                        <p:cNvPr id="0" name="Object 9"/>
                        <p:cNvPicPr>
                          <a:picLocks noChangeAspect="1" noChangeArrowheads="1"/>
                        </p:cNvPicPr>
                        <p:nvPr/>
                      </p:nvPicPr>
                      <p:blipFill>
                        <a:blip r:embed="rId5">
                          <a:lum bright="12000" contrast="24000"/>
                          <a:extLst>
                            <a:ext uri="{28A0092B-C50C-407E-A947-70E740481C1C}">
                              <a14:useLocalDpi xmlns:a14="http://schemas.microsoft.com/office/drawing/2010/main" val="0"/>
                            </a:ext>
                          </a:extLst>
                        </a:blip>
                        <a:srcRect/>
                        <a:stretch>
                          <a:fillRect/>
                        </a:stretch>
                      </p:blipFill>
                      <p:spPr bwMode="auto">
                        <a:xfrm>
                          <a:off x="3846" y="768"/>
                          <a:ext cx="329"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4" name="Group 10">
            <a:extLst>
              <a:ext uri="{FF2B5EF4-FFF2-40B4-BE49-F238E27FC236}">
                <a16:creationId xmlns:a16="http://schemas.microsoft.com/office/drawing/2014/main" id="{A3A53059-35D7-43D3-982A-C0B9CC1E3254}"/>
              </a:ext>
            </a:extLst>
          </p:cNvPr>
          <p:cNvGrpSpPr>
            <a:grpSpLocks/>
          </p:cNvGrpSpPr>
          <p:nvPr/>
        </p:nvGrpSpPr>
        <p:grpSpPr bwMode="auto">
          <a:xfrm>
            <a:off x="6934200" y="1651000"/>
            <a:ext cx="914400" cy="711200"/>
            <a:chOff x="4368" y="992"/>
            <a:chExt cx="576" cy="448"/>
          </a:xfrm>
        </p:grpSpPr>
        <p:sp>
          <p:nvSpPr>
            <p:cNvPr id="98328" name="Oval 11">
              <a:extLst>
                <a:ext uri="{FF2B5EF4-FFF2-40B4-BE49-F238E27FC236}">
                  <a16:creationId xmlns:a16="http://schemas.microsoft.com/office/drawing/2014/main" id="{3722043B-B33B-4C58-B00A-CE1881E1ADB0}"/>
                </a:ext>
              </a:extLst>
            </p:cNvPr>
            <p:cNvSpPr>
              <a:spLocks noChangeArrowheads="1"/>
            </p:cNvSpPr>
            <p:nvPr/>
          </p:nvSpPr>
          <p:spPr bwMode="auto">
            <a:xfrm>
              <a:off x="4848" y="1056"/>
              <a:ext cx="96" cy="96"/>
            </a:xfrm>
            <a:prstGeom prst="ellipse">
              <a:avLst/>
            </a:prstGeom>
            <a:solidFill>
              <a:srgbClr val="FF0000"/>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graphicFrame>
          <p:nvGraphicFramePr>
            <p:cNvPr id="98329" name="Object 12">
              <a:extLst>
                <a:ext uri="{FF2B5EF4-FFF2-40B4-BE49-F238E27FC236}">
                  <a16:creationId xmlns:a16="http://schemas.microsoft.com/office/drawing/2014/main" id="{ECA2A04E-A8D1-473E-917F-4FCFF08E8110}"/>
                </a:ext>
              </a:extLst>
            </p:cNvPr>
            <p:cNvGraphicFramePr>
              <a:graphicFrameLocks noChangeAspect="1"/>
            </p:cNvGraphicFramePr>
            <p:nvPr/>
          </p:nvGraphicFramePr>
          <p:xfrm>
            <a:off x="4368" y="992"/>
            <a:ext cx="572" cy="448"/>
          </p:xfrm>
          <a:graphic>
            <a:graphicData uri="http://schemas.openxmlformats.org/presentationml/2006/ole">
              <mc:AlternateContent xmlns:mc="http://schemas.openxmlformats.org/markup-compatibility/2006">
                <mc:Choice xmlns:v="urn:schemas-microsoft-com:vml" Requires="v">
                  <p:oleObj name="Equation" r:id="rId6" imgW="291973" imgH="228501" progId="Equation.3">
                    <p:embed/>
                  </p:oleObj>
                </mc:Choice>
                <mc:Fallback>
                  <p:oleObj name="Equation" r:id="rId6" imgW="291973" imgH="228501" progId="Equation.3">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68" y="992"/>
                          <a:ext cx="572"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 name="Group 13">
            <a:extLst>
              <a:ext uri="{FF2B5EF4-FFF2-40B4-BE49-F238E27FC236}">
                <a16:creationId xmlns:a16="http://schemas.microsoft.com/office/drawing/2014/main" id="{72D74014-CDE5-45D3-8AA9-0DDF1464AAF6}"/>
              </a:ext>
            </a:extLst>
          </p:cNvPr>
          <p:cNvGrpSpPr>
            <a:grpSpLocks/>
          </p:cNvGrpSpPr>
          <p:nvPr/>
        </p:nvGrpSpPr>
        <p:grpSpPr bwMode="auto">
          <a:xfrm>
            <a:off x="6629400" y="1295400"/>
            <a:ext cx="1981200" cy="762000"/>
            <a:chOff x="4176" y="816"/>
            <a:chExt cx="1248" cy="480"/>
          </a:xfrm>
        </p:grpSpPr>
        <p:sp>
          <p:nvSpPr>
            <p:cNvPr id="98325" name="Freeform 14">
              <a:extLst>
                <a:ext uri="{FF2B5EF4-FFF2-40B4-BE49-F238E27FC236}">
                  <a16:creationId xmlns:a16="http://schemas.microsoft.com/office/drawing/2014/main" id="{E8082287-199B-49D4-ACEB-442D5D26293C}"/>
                </a:ext>
              </a:extLst>
            </p:cNvPr>
            <p:cNvSpPr>
              <a:spLocks/>
            </p:cNvSpPr>
            <p:nvPr/>
          </p:nvSpPr>
          <p:spPr bwMode="auto">
            <a:xfrm>
              <a:off x="4176" y="960"/>
              <a:ext cx="672" cy="180"/>
            </a:xfrm>
            <a:custGeom>
              <a:avLst/>
              <a:gdLst>
                <a:gd name="T0" fmla="*/ 0 w 672"/>
                <a:gd name="T1" fmla="*/ 0 h 180"/>
                <a:gd name="T2" fmla="*/ 672 w 672"/>
                <a:gd name="T3" fmla="*/ 180 h 180"/>
                <a:gd name="T4" fmla="*/ 0 60000 65536"/>
                <a:gd name="T5" fmla="*/ 0 60000 65536"/>
                <a:gd name="T6" fmla="*/ 0 w 672"/>
                <a:gd name="T7" fmla="*/ 0 h 180"/>
                <a:gd name="T8" fmla="*/ 672 w 672"/>
                <a:gd name="T9" fmla="*/ 180 h 180"/>
              </a:gdLst>
              <a:ahLst/>
              <a:cxnLst>
                <a:cxn ang="T4">
                  <a:pos x="T0" y="T1"/>
                </a:cxn>
                <a:cxn ang="T5">
                  <a:pos x="T2" y="T3"/>
                </a:cxn>
              </a:cxnLst>
              <a:rect l="T6" t="T7" r="T8" b="T9"/>
              <a:pathLst>
                <a:path w="672" h="180">
                  <a:moveTo>
                    <a:pt x="0" y="0"/>
                  </a:moveTo>
                  <a:lnTo>
                    <a:pt x="672" y="180"/>
                  </a:lnTo>
                </a:path>
              </a:pathLst>
            </a:custGeom>
            <a:noFill/>
            <a:ln w="38100" cap="rnd">
              <a:solidFill>
                <a:srgbClr val="3333FF"/>
              </a:solidFill>
              <a:prstDash val="sysDot"/>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98326" name="Freeform 15">
              <a:extLst>
                <a:ext uri="{FF2B5EF4-FFF2-40B4-BE49-F238E27FC236}">
                  <a16:creationId xmlns:a16="http://schemas.microsoft.com/office/drawing/2014/main" id="{4F25CE28-A8F0-4CE7-8BEC-1646E817CD21}"/>
                </a:ext>
              </a:extLst>
            </p:cNvPr>
            <p:cNvSpPr>
              <a:spLocks/>
            </p:cNvSpPr>
            <p:nvPr/>
          </p:nvSpPr>
          <p:spPr bwMode="auto">
            <a:xfrm>
              <a:off x="4944" y="1166"/>
              <a:ext cx="480" cy="130"/>
            </a:xfrm>
            <a:custGeom>
              <a:avLst/>
              <a:gdLst>
                <a:gd name="T0" fmla="*/ 0 w 480"/>
                <a:gd name="T1" fmla="*/ 0 h 130"/>
                <a:gd name="T2" fmla="*/ 480 w 480"/>
                <a:gd name="T3" fmla="*/ 130 h 130"/>
                <a:gd name="T4" fmla="*/ 0 60000 65536"/>
                <a:gd name="T5" fmla="*/ 0 60000 65536"/>
                <a:gd name="T6" fmla="*/ 0 w 480"/>
                <a:gd name="T7" fmla="*/ 0 h 130"/>
                <a:gd name="T8" fmla="*/ 480 w 480"/>
                <a:gd name="T9" fmla="*/ 130 h 130"/>
              </a:gdLst>
              <a:ahLst/>
              <a:cxnLst>
                <a:cxn ang="T4">
                  <a:pos x="T0" y="T1"/>
                </a:cxn>
                <a:cxn ang="T5">
                  <a:pos x="T2" y="T3"/>
                </a:cxn>
              </a:cxnLst>
              <a:rect l="T6" t="T7" r="T8" b="T9"/>
              <a:pathLst>
                <a:path w="480" h="130">
                  <a:moveTo>
                    <a:pt x="0" y="0"/>
                  </a:moveTo>
                  <a:lnTo>
                    <a:pt x="480" y="130"/>
                  </a:lnTo>
                </a:path>
              </a:pathLst>
            </a:custGeom>
            <a:noFill/>
            <a:ln w="38100">
              <a:solidFill>
                <a:srgbClr val="FF0000"/>
              </a:solidFill>
              <a:round/>
              <a:headEnd/>
              <a:tailEnd type="triangle" w="sm" len="lg"/>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aphicFrame>
          <p:nvGraphicFramePr>
            <p:cNvPr id="98327" name="Object 16">
              <a:extLst>
                <a:ext uri="{FF2B5EF4-FFF2-40B4-BE49-F238E27FC236}">
                  <a16:creationId xmlns:a16="http://schemas.microsoft.com/office/drawing/2014/main" id="{B375DD61-3F5A-428C-B0C9-CB111A6D0F17}"/>
                </a:ext>
              </a:extLst>
            </p:cNvPr>
            <p:cNvGraphicFramePr>
              <a:graphicFrameLocks noChangeAspect="1"/>
            </p:cNvGraphicFramePr>
            <p:nvPr/>
          </p:nvGraphicFramePr>
          <p:xfrm>
            <a:off x="5088" y="816"/>
            <a:ext cx="333" cy="384"/>
          </p:xfrm>
          <a:graphic>
            <a:graphicData uri="http://schemas.openxmlformats.org/presentationml/2006/ole">
              <mc:AlternateContent xmlns:mc="http://schemas.openxmlformats.org/markup-compatibility/2006">
                <mc:Choice xmlns:v="urn:schemas-microsoft-com:vml" Requires="v">
                  <p:oleObj name="Equation" r:id="rId8" imgW="66828" imgH="95317" progId="Equation.3">
                    <p:embed/>
                  </p:oleObj>
                </mc:Choice>
                <mc:Fallback>
                  <p:oleObj name="Equation" r:id="rId8" imgW="66828" imgH="95317" progId="Equation.3">
                    <p:embed/>
                    <p:pic>
                      <p:nvPicPr>
                        <p:cNvPr id="0" name="Object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88" y="816"/>
                          <a:ext cx="33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6" name="Group 17">
            <a:extLst>
              <a:ext uri="{FF2B5EF4-FFF2-40B4-BE49-F238E27FC236}">
                <a16:creationId xmlns:a16="http://schemas.microsoft.com/office/drawing/2014/main" id="{04D25992-72FE-49C7-B6E5-FEAB7A6C42E6}"/>
              </a:ext>
            </a:extLst>
          </p:cNvPr>
          <p:cNvGrpSpPr>
            <a:grpSpLocks/>
          </p:cNvGrpSpPr>
          <p:nvPr/>
        </p:nvGrpSpPr>
        <p:grpSpPr bwMode="auto">
          <a:xfrm>
            <a:off x="5715000" y="2420938"/>
            <a:ext cx="3429000" cy="1101725"/>
            <a:chOff x="3600" y="1536"/>
            <a:chExt cx="2160" cy="694"/>
          </a:xfrm>
        </p:grpSpPr>
        <p:sp>
          <p:nvSpPr>
            <p:cNvPr id="98320" name="Text Box 18">
              <a:extLst>
                <a:ext uri="{FF2B5EF4-FFF2-40B4-BE49-F238E27FC236}">
                  <a16:creationId xmlns:a16="http://schemas.microsoft.com/office/drawing/2014/main" id="{22A0C8CE-CA05-436B-8965-5E81DB986F39}"/>
                </a:ext>
              </a:extLst>
            </p:cNvPr>
            <p:cNvSpPr txBox="1">
              <a:spLocks noChangeArrowheads="1"/>
            </p:cNvSpPr>
            <p:nvPr/>
          </p:nvSpPr>
          <p:spPr bwMode="auto">
            <a:xfrm>
              <a:off x="4224" y="1536"/>
              <a:ext cx="15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zh-CN" altLang="en-US" sz="2800" b="1">
                  <a:latin typeface="Times New Roman" panose="02020603050405020304" pitchFamily="18" charset="0"/>
                </a:rPr>
                <a:t>：场源电荷</a:t>
              </a:r>
            </a:p>
          </p:txBody>
        </p:sp>
        <p:graphicFrame>
          <p:nvGraphicFramePr>
            <p:cNvPr id="98321" name="Object 19">
              <a:extLst>
                <a:ext uri="{FF2B5EF4-FFF2-40B4-BE49-F238E27FC236}">
                  <a16:creationId xmlns:a16="http://schemas.microsoft.com/office/drawing/2014/main" id="{7C557BDA-C9CC-42AF-A837-08C885629C8F}"/>
                </a:ext>
              </a:extLst>
            </p:cNvPr>
            <p:cNvGraphicFramePr>
              <a:graphicFrameLocks noChangeAspect="1"/>
            </p:cNvGraphicFramePr>
            <p:nvPr/>
          </p:nvGraphicFramePr>
          <p:xfrm>
            <a:off x="3757" y="1536"/>
            <a:ext cx="563" cy="361"/>
          </p:xfrm>
          <a:graphic>
            <a:graphicData uri="http://schemas.openxmlformats.org/presentationml/2006/ole">
              <mc:AlternateContent xmlns:mc="http://schemas.openxmlformats.org/markup-compatibility/2006">
                <mc:Choice xmlns:v="urn:schemas-microsoft-com:vml" Requires="v">
                  <p:oleObj name="Equation" r:id="rId10" imgW="266469" imgH="203024" progId="Equation.3">
                    <p:embed/>
                  </p:oleObj>
                </mc:Choice>
                <mc:Fallback>
                  <p:oleObj name="Equation" r:id="rId10" imgW="266469" imgH="203024" progId="Equation.3">
                    <p:embed/>
                    <p:pic>
                      <p:nvPicPr>
                        <p:cNvPr id="0" name="Object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57" y="1536"/>
                          <a:ext cx="563"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8322" name="Object 20">
              <a:extLst>
                <a:ext uri="{FF2B5EF4-FFF2-40B4-BE49-F238E27FC236}">
                  <a16:creationId xmlns:a16="http://schemas.microsoft.com/office/drawing/2014/main" id="{677D195B-06C4-4464-BA99-AE88ACA97A68}"/>
                </a:ext>
              </a:extLst>
            </p:cNvPr>
            <p:cNvGraphicFramePr>
              <a:graphicFrameLocks noChangeAspect="1"/>
            </p:cNvGraphicFramePr>
            <p:nvPr/>
          </p:nvGraphicFramePr>
          <p:xfrm>
            <a:off x="3744" y="1824"/>
            <a:ext cx="590" cy="406"/>
          </p:xfrm>
          <a:graphic>
            <a:graphicData uri="http://schemas.openxmlformats.org/presentationml/2006/ole">
              <mc:AlternateContent xmlns:mc="http://schemas.openxmlformats.org/markup-compatibility/2006">
                <mc:Choice xmlns:v="urn:schemas-microsoft-com:vml" Requires="v">
                  <p:oleObj name="Equation" r:id="rId12" imgW="279400" imgH="228600" progId="Equation.3">
                    <p:embed/>
                  </p:oleObj>
                </mc:Choice>
                <mc:Fallback>
                  <p:oleObj name="Equation" r:id="rId12" imgW="279400" imgH="228600" progId="Equation.3">
                    <p:embed/>
                    <p:pic>
                      <p:nvPicPr>
                        <p:cNvPr id="0" name="Object 2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44" y="1824"/>
                          <a:ext cx="590"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8323" name="Rectangle 21">
              <a:extLst>
                <a:ext uri="{FF2B5EF4-FFF2-40B4-BE49-F238E27FC236}">
                  <a16:creationId xmlns:a16="http://schemas.microsoft.com/office/drawing/2014/main" id="{C1986918-620E-4170-9F5A-0EDEE8BA5524}"/>
                </a:ext>
              </a:extLst>
            </p:cNvPr>
            <p:cNvSpPr>
              <a:spLocks noChangeArrowheads="1"/>
            </p:cNvSpPr>
            <p:nvPr/>
          </p:nvSpPr>
          <p:spPr bwMode="auto">
            <a:xfrm>
              <a:off x="4224" y="1872"/>
              <a:ext cx="15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2800" b="1">
                  <a:latin typeface="Times New Roman" panose="02020603050405020304" pitchFamily="18" charset="0"/>
                </a:rPr>
                <a:t>：试验电荷</a:t>
              </a:r>
            </a:p>
          </p:txBody>
        </p:sp>
        <p:sp>
          <p:nvSpPr>
            <p:cNvPr id="98324" name="AutoShape 22">
              <a:extLst>
                <a:ext uri="{FF2B5EF4-FFF2-40B4-BE49-F238E27FC236}">
                  <a16:creationId xmlns:a16="http://schemas.microsoft.com/office/drawing/2014/main" id="{1C996E99-4753-43D0-914B-C256C34995F4}"/>
                </a:ext>
              </a:extLst>
            </p:cNvPr>
            <p:cNvSpPr>
              <a:spLocks/>
            </p:cNvSpPr>
            <p:nvPr/>
          </p:nvSpPr>
          <p:spPr bwMode="auto">
            <a:xfrm>
              <a:off x="3600" y="1680"/>
              <a:ext cx="144" cy="432"/>
            </a:xfrm>
            <a:prstGeom prst="leftBrace">
              <a:avLst>
                <a:gd name="adj1" fmla="val 25000"/>
                <a:gd name="adj2" fmla="val 50000"/>
              </a:avLst>
            </a:prstGeom>
            <a:noFill/>
            <a:ln w="28575">
              <a:solidFill>
                <a:srgbClr val="CC0000"/>
              </a:solidFill>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grpSp>
      <p:sp>
        <p:nvSpPr>
          <p:cNvPr id="273431" name="Text Box 23">
            <a:extLst>
              <a:ext uri="{FF2B5EF4-FFF2-40B4-BE49-F238E27FC236}">
                <a16:creationId xmlns:a16="http://schemas.microsoft.com/office/drawing/2014/main" id="{FC698595-415F-468A-9503-6BDC69D7DD1F}"/>
              </a:ext>
            </a:extLst>
          </p:cNvPr>
          <p:cNvSpPr txBox="1">
            <a:spLocks noChangeArrowheads="1"/>
          </p:cNvSpPr>
          <p:nvPr/>
        </p:nvSpPr>
        <p:spPr bwMode="auto">
          <a:xfrm>
            <a:off x="685800" y="9906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zh-CN" altLang="en-US" sz="2800" b="1">
                <a:latin typeface="Times New Roman" panose="02020603050405020304" pitchFamily="18" charset="0"/>
              </a:rPr>
              <a:t>试验电荷：</a:t>
            </a:r>
          </a:p>
        </p:txBody>
      </p:sp>
      <p:sp>
        <p:nvSpPr>
          <p:cNvPr id="273432" name="Text Box 24">
            <a:extLst>
              <a:ext uri="{FF2B5EF4-FFF2-40B4-BE49-F238E27FC236}">
                <a16:creationId xmlns:a16="http://schemas.microsoft.com/office/drawing/2014/main" id="{8C842394-2D13-45EE-B4C5-59A7CB473B8F}"/>
              </a:ext>
            </a:extLst>
          </p:cNvPr>
          <p:cNvSpPr txBox="1">
            <a:spLocks noChangeArrowheads="1"/>
          </p:cNvSpPr>
          <p:nvPr/>
        </p:nvSpPr>
        <p:spPr bwMode="auto">
          <a:xfrm>
            <a:off x="1143000" y="1600200"/>
            <a:ext cx="3313113"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zh-CN" altLang="en-US" sz="2800" b="1">
                <a:latin typeface="Times New Roman" panose="02020603050405020304" pitchFamily="18" charset="0"/>
              </a:rPr>
              <a:t>（</a:t>
            </a:r>
            <a:r>
              <a:rPr kumimoji="1" lang="en-US" altLang="zh-CN" sz="2800" b="1">
                <a:latin typeface="Times New Roman" panose="02020603050405020304" pitchFamily="18" charset="0"/>
              </a:rPr>
              <a:t>1</a:t>
            </a:r>
            <a:r>
              <a:rPr kumimoji="1" lang="zh-CN" altLang="en-US" sz="2800" b="1">
                <a:latin typeface="Times New Roman" panose="02020603050405020304" pitchFamily="18" charset="0"/>
              </a:rPr>
              <a:t>）点电荷；</a:t>
            </a:r>
          </a:p>
          <a:p>
            <a:pPr eaLnBrk="1" hangingPunct="1">
              <a:spcBef>
                <a:spcPct val="50000"/>
              </a:spcBef>
              <a:buFontTx/>
              <a:buNone/>
            </a:pPr>
            <a:r>
              <a:rPr kumimoji="1" lang="zh-CN" altLang="en-US" sz="2800" b="1">
                <a:latin typeface="Times New Roman" panose="02020603050405020304" pitchFamily="18" charset="0"/>
              </a:rPr>
              <a:t>（</a:t>
            </a:r>
            <a:r>
              <a:rPr kumimoji="1" lang="en-US" altLang="zh-CN" sz="2800" b="1">
                <a:latin typeface="Times New Roman" panose="02020603050405020304" pitchFamily="18" charset="0"/>
              </a:rPr>
              <a:t>2</a:t>
            </a:r>
            <a:r>
              <a:rPr kumimoji="1" lang="zh-CN" altLang="en-US" sz="2800" b="1">
                <a:latin typeface="Times New Roman" panose="02020603050405020304" pitchFamily="18" charset="0"/>
              </a:rPr>
              <a:t>）电量足够小</a:t>
            </a:r>
          </a:p>
        </p:txBody>
      </p:sp>
      <p:sp>
        <p:nvSpPr>
          <p:cNvPr id="273433" name="Text Box 25">
            <a:extLst>
              <a:ext uri="{FF2B5EF4-FFF2-40B4-BE49-F238E27FC236}">
                <a16:creationId xmlns:a16="http://schemas.microsoft.com/office/drawing/2014/main" id="{CE4B1FF2-586E-437F-BEC0-1231EFFF2331}"/>
              </a:ext>
            </a:extLst>
          </p:cNvPr>
          <p:cNvSpPr txBox="1">
            <a:spLocks noChangeArrowheads="1"/>
          </p:cNvSpPr>
          <p:nvPr/>
        </p:nvSpPr>
        <p:spPr bwMode="auto">
          <a:xfrm>
            <a:off x="1970088" y="4111625"/>
            <a:ext cx="54816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zh-CN" altLang="en-US" sz="2800" b="1">
                <a:latin typeface="Times New Roman" panose="02020603050405020304" pitchFamily="18" charset="0"/>
              </a:rPr>
              <a:t>电场中各处的力学性质不同。</a:t>
            </a:r>
            <a:endParaRPr kumimoji="1" lang="zh-CN" altLang="en-US" sz="2800" b="1" baseline="-25000">
              <a:latin typeface="Times New Roman" panose="02020603050405020304" pitchFamily="18" charset="0"/>
            </a:endParaRPr>
          </a:p>
        </p:txBody>
      </p:sp>
      <p:sp>
        <p:nvSpPr>
          <p:cNvPr id="273434" name="Rectangle 26">
            <a:extLst>
              <a:ext uri="{FF2B5EF4-FFF2-40B4-BE49-F238E27FC236}">
                <a16:creationId xmlns:a16="http://schemas.microsoft.com/office/drawing/2014/main" id="{F644539C-943B-4B2B-B96D-055B5AC1BB54}"/>
              </a:ext>
            </a:extLst>
          </p:cNvPr>
          <p:cNvSpPr>
            <a:spLocks noChangeArrowheads="1"/>
          </p:cNvSpPr>
          <p:nvPr/>
        </p:nvSpPr>
        <p:spPr bwMode="auto">
          <a:xfrm>
            <a:off x="827088" y="4133850"/>
            <a:ext cx="1447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2800" b="1">
                <a:latin typeface="Times New Roman" panose="02020603050405020304" pitchFamily="18" charset="0"/>
                <a:ea typeface="黑体" panose="02010609060101010101" pitchFamily="49" charset="-122"/>
              </a:rPr>
              <a:t>结论：</a:t>
            </a:r>
            <a:endParaRPr kumimoji="1" lang="zh-CN" altLang="en-US" sz="2400" b="1">
              <a:latin typeface="Times New Roman" panose="02020603050405020304" pitchFamily="18" charset="0"/>
              <a:ea typeface="黑体" panose="02010609060101010101" pitchFamily="49" charset="-122"/>
            </a:endParaRPr>
          </a:p>
        </p:txBody>
      </p:sp>
      <p:sp>
        <p:nvSpPr>
          <p:cNvPr id="273435" name="Text Box 27">
            <a:extLst>
              <a:ext uri="{FF2B5EF4-FFF2-40B4-BE49-F238E27FC236}">
                <a16:creationId xmlns:a16="http://schemas.microsoft.com/office/drawing/2014/main" id="{10C063E7-2A6C-420F-A86A-E9A71B19F9E2}"/>
              </a:ext>
            </a:extLst>
          </p:cNvPr>
          <p:cNvSpPr txBox="1">
            <a:spLocks noChangeArrowheads="1"/>
          </p:cNvSpPr>
          <p:nvPr/>
        </p:nvSpPr>
        <p:spPr bwMode="auto">
          <a:xfrm>
            <a:off x="827088" y="2781300"/>
            <a:ext cx="396240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50000"/>
              </a:spcBef>
              <a:buFontTx/>
              <a:buNone/>
            </a:pPr>
            <a:r>
              <a:rPr kumimoji="1" lang="en-US" altLang="zh-CN" sz="2800" b="1">
                <a:latin typeface="宋体" panose="02010600030101010101" pitchFamily="2" charset="-122"/>
              </a:rPr>
              <a:t>1</a:t>
            </a:r>
            <a:r>
              <a:rPr kumimoji="1" lang="zh-CN" altLang="en-US" sz="2800" b="1">
                <a:latin typeface="宋体" panose="02010600030101010101" pitchFamily="2" charset="-122"/>
              </a:rPr>
              <a:t>、在电场的不同点上放同样的试验电荷</a:t>
            </a:r>
            <a:r>
              <a:rPr kumimoji="1" lang="en-US" altLang="zh-CN" sz="2800" b="1" i="1">
                <a:latin typeface="Times New Roman" panose="02020603050405020304" pitchFamily="18" charset="0"/>
              </a:rPr>
              <a:t>q</a:t>
            </a:r>
            <a:r>
              <a:rPr kumimoji="1" lang="en-US" altLang="zh-CN" sz="2800" b="1" baseline="-25000">
                <a:latin typeface="Times New Roman" panose="02020603050405020304" pitchFamily="18" charset="0"/>
              </a:rPr>
              <a:t>0</a:t>
            </a:r>
          </a:p>
        </p:txBody>
      </p:sp>
      <p:sp>
        <p:nvSpPr>
          <p:cNvPr id="273436" name="Text Box 28">
            <a:extLst>
              <a:ext uri="{FF2B5EF4-FFF2-40B4-BE49-F238E27FC236}">
                <a16:creationId xmlns:a16="http://schemas.microsoft.com/office/drawing/2014/main" id="{5B053F02-42E9-44C6-9B63-7A57367B1447}"/>
              </a:ext>
            </a:extLst>
          </p:cNvPr>
          <p:cNvSpPr txBox="1">
            <a:spLocks noChangeArrowheads="1"/>
          </p:cNvSpPr>
          <p:nvPr/>
        </p:nvSpPr>
        <p:spPr bwMode="auto">
          <a:xfrm>
            <a:off x="762000" y="4876800"/>
            <a:ext cx="6985000"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50000"/>
              </a:spcBef>
              <a:buFontTx/>
              <a:buNone/>
            </a:pPr>
            <a:r>
              <a:rPr kumimoji="1" lang="en-US" altLang="zh-CN" sz="2800" b="1">
                <a:latin typeface="宋体" panose="02010600030101010101" pitchFamily="2" charset="-122"/>
              </a:rPr>
              <a:t>2</a:t>
            </a:r>
            <a:r>
              <a:rPr kumimoji="1" lang="zh-CN" altLang="en-US" sz="2800" b="1">
                <a:latin typeface="宋体" panose="02010600030101010101" pitchFamily="2" charset="-122"/>
              </a:rPr>
              <a:t>、在电场的同一点上放不同的试验电荷</a:t>
            </a:r>
          </a:p>
        </p:txBody>
      </p:sp>
      <p:graphicFrame>
        <p:nvGraphicFramePr>
          <p:cNvPr id="273437" name="Object 29">
            <a:extLst>
              <a:ext uri="{FF2B5EF4-FFF2-40B4-BE49-F238E27FC236}">
                <a16:creationId xmlns:a16="http://schemas.microsoft.com/office/drawing/2014/main" id="{D2AD03DF-3212-4D23-8217-095E90B26CA3}"/>
              </a:ext>
            </a:extLst>
          </p:cNvPr>
          <p:cNvGraphicFramePr>
            <a:graphicFrameLocks noChangeAspect="1"/>
          </p:cNvGraphicFramePr>
          <p:nvPr/>
        </p:nvGraphicFramePr>
        <p:xfrm>
          <a:off x="2590800" y="5562600"/>
          <a:ext cx="3486150" cy="1135063"/>
        </p:xfrm>
        <a:graphic>
          <a:graphicData uri="http://schemas.openxmlformats.org/presentationml/2006/ole">
            <mc:AlternateContent xmlns:mc="http://schemas.openxmlformats.org/markup-compatibility/2006">
              <mc:Choice xmlns:v="urn:schemas-microsoft-com:vml" Requires="v">
                <p:oleObj name="公式" r:id="rId14" imgW="714274" imgH="361843" progId="Equation.3">
                  <p:embed/>
                </p:oleObj>
              </mc:Choice>
              <mc:Fallback>
                <p:oleObj name="公式" r:id="rId14" imgW="714274" imgH="361843" progId="Equation.3">
                  <p:embed/>
                  <p:pic>
                    <p:nvPicPr>
                      <p:cNvPr id="0" name="Object 2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90800" y="5562600"/>
                        <a:ext cx="3486150" cy="1135063"/>
                      </a:xfrm>
                      <a:prstGeom prst="rect">
                        <a:avLst/>
                      </a:prstGeom>
                      <a:noFill/>
                      <a:ln>
                        <a:noFill/>
                      </a:ln>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3438" name="Rectangle 30">
            <a:extLst>
              <a:ext uri="{FF2B5EF4-FFF2-40B4-BE49-F238E27FC236}">
                <a16:creationId xmlns:a16="http://schemas.microsoft.com/office/drawing/2014/main" id="{5CF90CD2-C076-43C2-B5D8-0C8F5D798C5D}"/>
              </a:ext>
            </a:extLst>
          </p:cNvPr>
          <p:cNvSpPr>
            <a:spLocks noChangeArrowheads="1"/>
          </p:cNvSpPr>
          <p:nvPr/>
        </p:nvSpPr>
        <p:spPr bwMode="auto">
          <a:xfrm>
            <a:off x="1116013" y="5734050"/>
            <a:ext cx="2368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2800" b="1">
                <a:latin typeface="Times New Roman" panose="02020603050405020304" pitchFamily="18" charset="0"/>
                <a:ea typeface="黑体" panose="02010609060101010101" pitchFamily="49" charset="-122"/>
              </a:rPr>
              <a:t>结论：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ox(in)">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strips(downRight)">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273431"/>
                                        </p:tgtEl>
                                        <p:attrNameLst>
                                          <p:attrName>style.visibility</p:attrName>
                                        </p:attrNameLst>
                                      </p:cBhvr>
                                      <p:to>
                                        <p:strVal val="visible"/>
                                      </p:to>
                                    </p:set>
                                    <p:anim calcmode="lin" valueType="num">
                                      <p:cBhvr additive="base">
                                        <p:cTn id="27" dur="500" fill="hold"/>
                                        <p:tgtEl>
                                          <p:spTgt spid="273431"/>
                                        </p:tgtEl>
                                        <p:attrNameLst>
                                          <p:attrName>ppt_x</p:attrName>
                                        </p:attrNameLst>
                                      </p:cBhvr>
                                      <p:tavLst>
                                        <p:tav tm="0">
                                          <p:val>
                                            <p:strVal val="0-#ppt_w/2"/>
                                          </p:val>
                                        </p:tav>
                                        <p:tav tm="100000">
                                          <p:val>
                                            <p:strVal val="#ppt_x"/>
                                          </p:val>
                                        </p:tav>
                                      </p:tavLst>
                                    </p:anim>
                                    <p:anim calcmode="lin" valueType="num">
                                      <p:cBhvr additive="base">
                                        <p:cTn id="28" dur="500" fill="hold"/>
                                        <p:tgtEl>
                                          <p:spTgt spid="273431"/>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4" presetClass="entr" presetSubtype="32" fill="hold" grpId="0" nodeType="clickEffect">
                                  <p:stCondLst>
                                    <p:cond delay="0"/>
                                  </p:stCondLst>
                                  <p:childTnLst>
                                    <p:set>
                                      <p:cBhvr>
                                        <p:cTn id="32" dur="1" fill="hold">
                                          <p:stCondLst>
                                            <p:cond delay="0"/>
                                          </p:stCondLst>
                                        </p:cTn>
                                        <p:tgtEl>
                                          <p:spTgt spid="273432"/>
                                        </p:tgtEl>
                                        <p:attrNameLst>
                                          <p:attrName>style.visibility</p:attrName>
                                        </p:attrNameLst>
                                      </p:cBhvr>
                                      <p:to>
                                        <p:strVal val="visible"/>
                                      </p:to>
                                    </p:set>
                                    <p:animEffect transition="in" filter="box(out)">
                                      <p:cBhvr>
                                        <p:cTn id="33" dur="500"/>
                                        <p:tgtEl>
                                          <p:spTgt spid="273432"/>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273435"/>
                                        </p:tgtEl>
                                        <p:attrNameLst>
                                          <p:attrName>style.visibility</p:attrName>
                                        </p:attrNameLst>
                                      </p:cBhvr>
                                      <p:to>
                                        <p:strVal val="visible"/>
                                      </p:to>
                                    </p:set>
                                    <p:anim calcmode="lin" valueType="num">
                                      <p:cBhvr additive="base">
                                        <p:cTn id="38" dur="500" fill="hold"/>
                                        <p:tgtEl>
                                          <p:spTgt spid="273435"/>
                                        </p:tgtEl>
                                        <p:attrNameLst>
                                          <p:attrName>ppt_x</p:attrName>
                                        </p:attrNameLst>
                                      </p:cBhvr>
                                      <p:tavLst>
                                        <p:tav tm="0">
                                          <p:val>
                                            <p:strVal val="0-#ppt_w/2"/>
                                          </p:val>
                                        </p:tav>
                                        <p:tav tm="100000">
                                          <p:val>
                                            <p:strVal val="#ppt_x"/>
                                          </p:val>
                                        </p:tav>
                                      </p:tavLst>
                                    </p:anim>
                                    <p:anim calcmode="lin" valueType="num">
                                      <p:cBhvr additive="base">
                                        <p:cTn id="39" dur="500" fill="hold"/>
                                        <p:tgtEl>
                                          <p:spTgt spid="273435"/>
                                        </p:tgtEl>
                                        <p:attrNameLst>
                                          <p:attrName>ppt_y</p:attrName>
                                        </p:attrNameLst>
                                      </p:cBhvr>
                                      <p:tavLst>
                                        <p:tav tm="0">
                                          <p:val>
                                            <p:strVal val="#ppt_y"/>
                                          </p:val>
                                        </p:tav>
                                        <p:tav tm="100000">
                                          <p:val>
                                            <p:strVal val="#ppt_y"/>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23" presetClass="entr" presetSubtype="288" fill="hold" grpId="0" nodeType="clickEffect">
                                  <p:stCondLst>
                                    <p:cond delay="0"/>
                                  </p:stCondLst>
                                  <p:childTnLst>
                                    <p:set>
                                      <p:cBhvr>
                                        <p:cTn id="43" dur="1" fill="hold">
                                          <p:stCondLst>
                                            <p:cond delay="0"/>
                                          </p:stCondLst>
                                        </p:cTn>
                                        <p:tgtEl>
                                          <p:spTgt spid="273434"/>
                                        </p:tgtEl>
                                        <p:attrNameLst>
                                          <p:attrName>style.visibility</p:attrName>
                                        </p:attrNameLst>
                                      </p:cBhvr>
                                      <p:to>
                                        <p:strVal val="visible"/>
                                      </p:to>
                                    </p:set>
                                    <p:anim calcmode="lin" valueType="num">
                                      <p:cBhvr>
                                        <p:cTn id="44" dur="500" fill="hold"/>
                                        <p:tgtEl>
                                          <p:spTgt spid="273434"/>
                                        </p:tgtEl>
                                        <p:attrNameLst>
                                          <p:attrName>ppt_w</p:attrName>
                                        </p:attrNameLst>
                                      </p:cBhvr>
                                      <p:tavLst>
                                        <p:tav tm="0">
                                          <p:val>
                                            <p:strVal val="4/3*#ppt_w"/>
                                          </p:val>
                                        </p:tav>
                                        <p:tav tm="100000">
                                          <p:val>
                                            <p:strVal val="#ppt_w"/>
                                          </p:val>
                                        </p:tav>
                                      </p:tavLst>
                                    </p:anim>
                                    <p:anim calcmode="lin" valueType="num">
                                      <p:cBhvr>
                                        <p:cTn id="45" dur="500" fill="hold"/>
                                        <p:tgtEl>
                                          <p:spTgt spid="273434"/>
                                        </p:tgtEl>
                                        <p:attrNameLst>
                                          <p:attrName>ppt_h</p:attrName>
                                        </p:attrNameLst>
                                      </p:cBhvr>
                                      <p:tavLst>
                                        <p:tav tm="0">
                                          <p:val>
                                            <p:strVal val="4/3*#ppt_h"/>
                                          </p:val>
                                        </p:tav>
                                        <p:tav tm="100000">
                                          <p:val>
                                            <p:strVal val="#ppt_h"/>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presetSubtype="0" fill="hold" grpId="0" nodeType="clickEffect">
                                  <p:stCondLst>
                                    <p:cond delay="0"/>
                                  </p:stCondLst>
                                  <p:childTnLst>
                                    <p:set>
                                      <p:cBhvr>
                                        <p:cTn id="49" dur="1" fill="hold">
                                          <p:stCondLst>
                                            <p:cond delay="499"/>
                                          </p:stCondLst>
                                        </p:cTn>
                                        <p:tgtEl>
                                          <p:spTgt spid="273433"/>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273436"/>
                                        </p:tgtEl>
                                        <p:attrNameLst>
                                          <p:attrName>style.visibility</p:attrName>
                                        </p:attrNameLst>
                                      </p:cBhvr>
                                      <p:to>
                                        <p:strVal val="visible"/>
                                      </p:to>
                                    </p:set>
                                    <p:anim calcmode="lin" valueType="num">
                                      <p:cBhvr additive="base">
                                        <p:cTn id="54" dur="500" fill="hold"/>
                                        <p:tgtEl>
                                          <p:spTgt spid="273436"/>
                                        </p:tgtEl>
                                        <p:attrNameLst>
                                          <p:attrName>ppt_x</p:attrName>
                                        </p:attrNameLst>
                                      </p:cBhvr>
                                      <p:tavLst>
                                        <p:tav tm="0">
                                          <p:val>
                                            <p:strVal val="0-#ppt_w/2"/>
                                          </p:val>
                                        </p:tav>
                                        <p:tav tm="100000">
                                          <p:val>
                                            <p:strVal val="#ppt_x"/>
                                          </p:val>
                                        </p:tav>
                                      </p:tavLst>
                                    </p:anim>
                                    <p:anim calcmode="lin" valueType="num">
                                      <p:cBhvr additive="base">
                                        <p:cTn id="55" dur="500" fill="hold"/>
                                        <p:tgtEl>
                                          <p:spTgt spid="273436"/>
                                        </p:tgtEl>
                                        <p:attrNameLst>
                                          <p:attrName>ppt_y</p:attrName>
                                        </p:attrNameLst>
                                      </p:cBhvr>
                                      <p:tavLst>
                                        <p:tav tm="0">
                                          <p:val>
                                            <p:strVal val="#ppt_y"/>
                                          </p:val>
                                        </p:tav>
                                        <p:tav tm="100000">
                                          <p:val>
                                            <p:strVal val="#ppt_y"/>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23" presetClass="entr" presetSubtype="288" fill="hold" grpId="0" nodeType="clickEffect">
                                  <p:stCondLst>
                                    <p:cond delay="0"/>
                                  </p:stCondLst>
                                  <p:childTnLst>
                                    <p:set>
                                      <p:cBhvr>
                                        <p:cTn id="59" dur="1" fill="hold">
                                          <p:stCondLst>
                                            <p:cond delay="0"/>
                                          </p:stCondLst>
                                        </p:cTn>
                                        <p:tgtEl>
                                          <p:spTgt spid="273438"/>
                                        </p:tgtEl>
                                        <p:attrNameLst>
                                          <p:attrName>style.visibility</p:attrName>
                                        </p:attrNameLst>
                                      </p:cBhvr>
                                      <p:to>
                                        <p:strVal val="visible"/>
                                      </p:to>
                                    </p:set>
                                    <p:anim calcmode="lin" valueType="num">
                                      <p:cBhvr>
                                        <p:cTn id="60" dur="500" fill="hold"/>
                                        <p:tgtEl>
                                          <p:spTgt spid="273438"/>
                                        </p:tgtEl>
                                        <p:attrNameLst>
                                          <p:attrName>ppt_w</p:attrName>
                                        </p:attrNameLst>
                                      </p:cBhvr>
                                      <p:tavLst>
                                        <p:tav tm="0">
                                          <p:val>
                                            <p:strVal val="4/3*#ppt_w"/>
                                          </p:val>
                                        </p:tav>
                                        <p:tav tm="100000">
                                          <p:val>
                                            <p:strVal val="#ppt_w"/>
                                          </p:val>
                                        </p:tav>
                                      </p:tavLst>
                                    </p:anim>
                                    <p:anim calcmode="lin" valueType="num">
                                      <p:cBhvr>
                                        <p:cTn id="61" dur="500" fill="hold"/>
                                        <p:tgtEl>
                                          <p:spTgt spid="273438"/>
                                        </p:tgtEl>
                                        <p:attrNameLst>
                                          <p:attrName>ppt_h</p:attrName>
                                        </p:attrNameLst>
                                      </p:cBhvr>
                                      <p:tavLst>
                                        <p:tav tm="0">
                                          <p:val>
                                            <p:strVal val="4/3*#ppt_h"/>
                                          </p:val>
                                        </p:tav>
                                        <p:tav tm="100000">
                                          <p:val>
                                            <p:strVal val="#ppt_h"/>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18" presetClass="entr" presetSubtype="3" fill="hold" nodeType="clickEffect">
                                  <p:stCondLst>
                                    <p:cond delay="0"/>
                                  </p:stCondLst>
                                  <p:childTnLst>
                                    <p:set>
                                      <p:cBhvr>
                                        <p:cTn id="65" dur="1" fill="hold">
                                          <p:stCondLst>
                                            <p:cond delay="0"/>
                                          </p:stCondLst>
                                        </p:cTn>
                                        <p:tgtEl>
                                          <p:spTgt spid="273437"/>
                                        </p:tgtEl>
                                        <p:attrNameLst>
                                          <p:attrName>style.visibility</p:attrName>
                                        </p:attrNameLst>
                                      </p:cBhvr>
                                      <p:to>
                                        <p:strVal val="visible"/>
                                      </p:to>
                                    </p:set>
                                    <p:animEffect transition="in" filter="strips(upRight)">
                                      <p:cBhvr>
                                        <p:cTn id="66" dur="500"/>
                                        <p:tgtEl>
                                          <p:spTgt spid="273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31" grpId="0" autoUpdateAnimBg="0"/>
      <p:bldP spid="273432" grpId="0" autoUpdateAnimBg="0"/>
      <p:bldP spid="273433" grpId="0" autoUpdateAnimBg="0"/>
      <p:bldP spid="273434" grpId="0" autoUpdateAnimBg="0"/>
      <p:bldP spid="273435" grpId="0" autoUpdateAnimBg="0"/>
      <p:bldP spid="273436" grpId="0" autoUpdateAnimBg="0"/>
      <p:bldP spid="273438"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灯片编号占位符 1">
            <a:extLst>
              <a:ext uri="{FF2B5EF4-FFF2-40B4-BE49-F238E27FC236}">
                <a16:creationId xmlns:a16="http://schemas.microsoft.com/office/drawing/2014/main" id="{9E70F9E4-E1E2-4408-A105-7ACACC5CF985}"/>
              </a:ext>
            </a:extLst>
          </p:cNvPr>
          <p:cNvSpPr txBox="1">
            <a:spLocks noGrp="1"/>
          </p:cNvSpPr>
          <p:nvPr/>
        </p:nvSpPr>
        <p:spPr bwMode="auto">
          <a:xfrm>
            <a:off x="6673850" y="6473825"/>
            <a:ext cx="21336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r" eaLnBrk="1" hangingPunct="1">
              <a:spcBef>
                <a:spcPct val="0"/>
              </a:spcBef>
              <a:buFontTx/>
              <a:buNone/>
            </a:pPr>
            <a:fld id="{CA466DF6-4ED8-420A-8624-1A0094221D70}" type="slidenum">
              <a:rPr lang="en-US" altLang="zh-CN" sz="1400">
                <a:latin typeface="Arial" panose="020B0604020202020204" pitchFamily="34" charset="0"/>
              </a:rPr>
              <a:pPr algn="r" eaLnBrk="1" hangingPunct="1">
                <a:spcBef>
                  <a:spcPct val="0"/>
                </a:spcBef>
                <a:buFontTx/>
                <a:buNone/>
              </a:pPr>
              <a:t>62</a:t>
            </a:fld>
            <a:endParaRPr lang="en-US" altLang="zh-CN" sz="1400">
              <a:latin typeface="Arial" panose="020B0604020202020204" pitchFamily="34" charset="0"/>
            </a:endParaRPr>
          </a:p>
        </p:txBody>
      </p:sp>
      <p:grpSp>
        <p:nvGrpSpPr>
          <p:cNvPr id="2" name="Group 92">
            <a:extLst>
              <a:ext uri="{FF2B5EF4-FFF2-40B4-BE49-F238E27FC236}">
                <a16:creationId xmlns:a16="http://schemas.microsoft.com/office/drawing/2014/main" id="{DC7FA11C-C5DF-4E2C-AFD1-CE2BC00500F2}"/>
              </a:ext>
            </a:extLst>
          </p:cNvPr>
          <p:cNvGrpSpPr>
            <a:grpSpLocks/>
          </p:cNvGrpSpPr>
          <p:nvPr/>
        </p:nvGrpSpPr>
        <p:grpSpPr bwMode="auto">
          <a:xfrm>
            <a:off x="0" y="592138"/>
            <a:ext cx="9144000" cy="5767387"/>
            <a:chOff x="0" y="373"/>
            <a:chExt cx="5760" cy="3633"/>
          </a:xfrm>
        </p:grpSpPr>
        <p:sp>
          <p:nvSpPr>
            <p:cNvPr id="99332" name="Rectangle 40">
              <a:extLst>
                <a:ext uri="{FF2B5EF4-FFF2-40B4-BE49-F238E27FC236}">
                  <a16:creationId xmlns:a16="http://schemas.microsoft.com/office/drawing/2014/main" id="{113AB73E-2EF0-46D9-B048-6845094D7A8B}"/>
                </a:ext>
              </a:extLst>
            </p:cNvPr>
            <p:cNvSpPr>
              <a:spLocks noChangeArrowheads="1"/>
            </p:cNvSpPr>
            <p:nvPr/>
          </p:nvSpPr>
          <p:spPr bwMode="auto">
            <a:xfrm>
              <a:off x="0" y="373"/>
              <a:ext cx="5760" cy="3633"/>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1" lang="zh-CN" altLang="zh-CN" sz="2800">
                <a:latin typeface="Times New Roman" panose="02020603050405020304" pitchFamily="18" charset="0"/>
                <a:ea typeface="楷体_GB2312" pitchFamily="49" charset="-122"/>
              </a:endParaRPr>
            </a:p>
          </p:txBody>
        </p:sp>
        <p:sp>
          <p:nvSpPr>
            <p:cNvPr id="99333" name="Text Box 39">
              <a:extLst>
                <a:ext uri="{FF2B5EF4-FFF2-40B4-BE49-F238E27FC236}">
                  <a16:creationId xmlns:a16="http://schemas.microsoft.com/office/drawing/2014/main" id="{B0E2B797-C36D-40C1-923F-CC85C7E56835}"/>
                </a:ext>
              </a:extLst>
            </p:cNvPr>
            <p:cNvSpPr txBox="1">
              <a:spLocks noChangeArrowheads="1"/>
            </p:cNvSpPr>
            <p:nvPr/>
          </p:nvSpPr>
          <p:spPr bwMode="auto">
            <a:xfrm>
              <a:off x="521" y="3107"/>
              <a:ext cx="4672" cy="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Tx/>
                <a:buNone/>
              </a:pPr>
              <a:r>
                <a:rPr kumimoji="1" lang="zh-CN" altLang="en-US" sz="2800" b="1">
                  <a:solidFill>
                    <a:schemeClr val="accent2"/>
                  </a:solidFill>
                  <a:latin typeface="Times New Roman" panose="02020603050405020304" pitchFamily="18" charset="0"/>
                  <a:ea typeface="楷体_GB2312" pitchFamily="49" charset="-122"/>
                </a:rPr>
                <a:t>检验电荷在电场中不同位置的受力情况</a:t>
              </a:r>
            </a:p>
            <a:p>
              <a:pPr algn="ctr" eaLnBrk="1" hangingPunct="1">
                <a:spcBef>
                  <a:spcPct val="50000"/>
                </a:spcBef>
                <a:buFontTx/>
                <a:buNone/>
              </a:pPr>
              <a:r>
                <a:rPr kumimoji="1" lang="zh-CN" altLang="en-US" sz="2800" b="1">
                  <a:solidFill>
                    <a:schemeClr val="accent2"/>
                  </a:solidFill>
                  <a:latin typeface="Times New Roman" panose="02020603050405020304" pitchFamily="18" charset="0"/>
                  <a:ea typeface="楷体_GB2312" pitchFamily="49" charset="-122"/>
                </a:rPr>
                <a:t>（场源电荷与检验电荷均为正）</a:t>
              </a:r>
            </a:p>
          </p:txBody>
        </p:sp>
        <p:grpSp>
          <p:nvGrpSpPr>
            <p:cNvPr id="99334" name="Group 91">
              <a:extLst>
                <a:ext uri="{FF2B5EF4-FFF2-40B4-BE49-F238E27FC236}">
                  <a16:creationId xmlns:a16="http://schemas.microsoft.com/office/drawing/2014/main" id="{1AADE491-CF24-43B4-8768-BED065839A81}"/>
                </a:ext>
              </a:extLst>
            </p:cNvPr>
            <p:cNvGrpSpPr>
              <a:grpSpLocks/>
            </p:cNvGrpSpPr>
            <p:nvPr/>
          </p:nvGrpSpPr>
          <p:grpSpPr bwMode="auto">
            <a:xfrm>
              <a:off x="162" y="698"/>
              <a:ext cx="5550" cy="2071"/>
              <a:chOff x="162" y="698"/>
              <a:chExt cx="5550" cy="2071"/>
            </a:xfrm>
          </p:grpSpPr>
          <p:sp>
            <p:nvSpPr>
              <p:cNvPr id="99335" name="Line 20">
                <a:extLst>
                  <a:ext uri="{FF2B5EF4-FFF2-40B4-BE49-F238E27FC236}">
                    <a16:creationId xmlns:a16="http://schemas.microsoft.com/office/drawing/2014/main" id="{D0759E07-8DC2-4AA6-8093-69373391EF4D}"/>
                  </a:ext>
                </a:extLst>
              </p:cNvPr>
              <p:cNvSpPr>
                <a:spLocks noChangeShapeType="1"/>
              </p:cNvSpPr>
              <p:nvPr/>
            </p:nvSpPr>
            <p:spPr bwMode="auto">
              <a:xfrm>
                <a:off x="167" y="845"/>
                <a:ext cx="2652" cy="0"/>
              </a:xfrm>
              <a:prstGeom prst="line">
                <a:avLst/>
              </a:prstGeom>
              <a:noFill/>
              <a:ln w="57150">
                <a:solidFill>
                  <a:schemeClr val="accent2"/>
                </a:solidFill>
                <a:round/>
                <a:headEnd/>
                <a:tailEnd/>
              </a:ln>
              <a:effectLst>
                <a:outerShdw dist="56796" dir="1593903" algn="ctr" rotWithShape="0">
                  <a:schemeClr val="hlink"/>
                </a:outerShdw>
              </a:effectLst>
              <a:extLst>
                <a:ext uri="{909E8E84-426E-40DD-AFC4-6F175D3DCCD1}">
                  <a14:hiddenFill xmlns:a14="http://schemas.microsoft.com/office/drawing/2010/main">
                    <a:noFill/>
                  </a14:hiddenFill>
                </a:ext>
              </a:extLst>
            </p:spPr>
            <p:txBody>
              <a:bodyPr/>
              <a:lstStyle/>
              <a:p>
                <a:endParaRPr lang="zh-CN" altLang="en-US"/>
              </a:p>
            </p:txBody>
          </p:sp>
          <p:sp>
            <p:nvSpPr>
              <p:cNvPr id="99336" name="Line 21">
                <a:extLst>
                  <a:ext uri="{FF2B5EF4-FFF2-40B4-BE49-F238E27FC236}">
                    <a16:creationId xmlns:a16="http://schemas.microsoft.com/office/drawing/2014/main" id="{D181DEC6-E06C-4945-A064-CA59703C2214}"/>
                  </a:ext>
                </a:extLst>
              </p:cNvPr>
              <p:cNvSpPr>
                <a:spLocks noChangeShapeType="1"/>
              </p:cNvSpPr>
              <p:nvPr/>
            </p:nvSpPr>
            <p:spPr bwMode="auto">
              <a:xfrm>
                <a:off x="2339" y="845"/>
                <a:ext cx="0" cy="1180"/>
              </a:xfrm>
              <a:prstGeom prst="line">
                <a:avLst/>
              </a:prstGeom>
              <a:noFill/>
              <a:ln w="19050">
                <a:solidFill>
                  <a:schemeClr val="tx1"/>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37" name="Line 22">
                <a:extLst>
                  <a:ext uri="{FF2B5EF4-FFF2-40B4-BE49-F238E27FC236}">
                    <a16:creationId xmlns:a16="http://schemas.microsoft.com/office/drawing/2014/main" id="{2227BCA6-CDED-4E1F-9A74-169364F2D784}"/>
                  </a:ext>
                </a:extLst>
              </p:cNvPr>
              <p:cNvSpPr>
                <a:spLocks noChangeShapeType="1"/>
              </p:cNvSpPr>
              <p:nvPr/>
            </p:nvSpPr>
            <p:spPr bwMode="auto">
              <a:xfrm rot="866668" flipH="1">
                <a:off x="2065" y="815"/>
                <a:ext cx="135" cy="1111"/>
              </a:xfrm>
              <a:prstGeom prst="line">
                <a:avLst/>
              </a:prstGeom>
              <a:noFill/>
              <a:ln w="25400">
                <a:solidFill>
                  <a:schemeClr val="accent2"/>
                </a:solidFill>
                <a:round/>
                <a:headEnd/>
                <a:tailEnd/>
              </a:ln>
              <a:effectLst>
                <a:outerShdw dist="35921" dir="2700000" algn="ctr" rotWithShape="0">
                  <a:schemeClr val="bg1"/>
                </a:outerShdw>
              </a:effectLst>
              <a:extLst>
                <a:ext uri="{909E8E84-426E-40DD-AFC4-6F175D3DCCD1}">
                  <a14:hiddenFill xmlns:a14="http://schemas.microsoft.com/office/drawing/2010/main">
                    <a:noFill/>
                  </a14:hiddenFill>
                </a:ext>
              </a:extLst>
            </p:spPr>
            <p:txBody>
              <a:bodyPr/>
              <a:lstStyle/>
              <a:p>
                <a:endParaRPr lang="zh-CN" altLang="en-US"/>
              </a:p>
            </p:txBody>
          </p:sp>
          <p:sp>
            <p:nvSpPr>
              <p:cNvPr id="99338" name="Oval 23">
                <a:extLst>
                  <a:ext uri="{FF2B5EF4-FFF2-40B4-BE49-F238E27FC236}">
                    <a16:creationId xmlns:a16="http://schemas.microsoft.com/office/drawing/2014/main" id="{5512F086-4B63-48B2-BDB5-1701938CC5AC}"/>
                  </a:ext>
                </a:extLst>
              </p:cNvPr>
              <p:cNvSpPr>
                <a:spLocks noChangeArrowheads="1"/>
              </p:cNvSpPr>
              <p:nvPr/>
            </p:nvSpPr>
            <p:spPr bwMode="auto">
              <a:xfrm>
                <a:off x="1851" y="1851"/>
                <a:ext cx="136" cy="136"/>
              </a:xfrm>
              <a:prstGeom prst="ellipse">
                <a:avLst/>
              </a:prstGeom>
              <a:gradFill rotWithShape="1">
                <a:gsLst>
                  <a:gs pos="0">
                    <a:schemeClr val="bg1"/>
                  </a:gs>
                  <a:gs pos="100000">
                    <a:srgbClr val="FF0000"/>
                  </a:gs>
                </a:gsLst>
                <a:path path="shape">
                  <a:fillToRect l="50000" t="50000" r="50000" b="50000"/>
                </a:path>
              </a:gradFill>
              <a:ln w="15875">
                <a:solidFill>
                  <a:srgbClr val="FF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1" lang="zh-CN" altLang="zh-CN" sz="2800">
                  <a:latin typeface="Times New Roman" panose="02020603050405020304" pitchFamily="18" charset="0"/>
                  <a:ea typeface="楷体_GB2312" pitchFamily="49" charset="-122"/>
                </a:endParaRPr>
              </a:p>
            </p:txBody>
          </p:sp>
          <p:sp>
            <p:nvSpPr>
              <p:cNvPr id="99339" name="Line 25">
                <a:extLst>
                  <a:ext uri="{FF2B5EF4-FFF2-40B4-BE49-F238E27FC236}">
                    <a16:creationId xmlns:a16="http://schemas.microsoft.com/office/drawing/2014/main" id="{5E56846D-C237-4C02-8475-D252DC9C5F9D}"/>
                  </a:ext>
                </a:extLst>
              </p:cNvPr>
              <p:cNvSpPr>
                <a:spLocks noChangeShapeType="1"/>
              </p:cNvSpPr>
              <p:nvPr/>
            </p:nvSpPr>
            <p:spPr bwMode="auto">
              <a:xfrm flipH="1">
                <a:off x="1509" y="1922"/>
                <a:ext cx="399"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9340" name="Text Box 27">
                <a:extLst>
                  <a:ext uri="{FF2B5EF4-FFF2-40B4-BE49-F238E27FC236}">
                    <a16:creationId xmlns:a16="http://schemas.microsoft.com/office/drawing/2014/main" id="{34D7A612-AF3D-4C0A-9ECA-AC9CB8385654}"/>
                  </a:ext>
                </a:extLst>
              </p:cNvPr>
              <p:cNvSpPr txBox="1">
                <a:spLocks noChangeArrowheads="1"/>
              </p:cNvSpPr>
              <p:nvPr/>
            </p:nvSpPr>
            <p:spPr bwMode="auto">
              <a:xfrm>
                <a:off x="1089" y="2157"/>
                <a:ext cx="36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2800" b="1">
                    <a:latin typeface="Times New Roman" panose="02020603050405020304" pitchFamily="18" charset="0"/>
                  </a:rPr>
                  <a:t>P</a:t>
                </a:r>
                <a:r>
                  <a:rPr kumimoji="1" lang="en-US" altLang="zh-CN" sz="2800" b="1" baseline="-25000">
                    <a:latin typeface="Times New Roman" panose="02020603050405020304" pitchFamily="18" charset="0"/>
                  </a:rPr>
                  <a:t>2</a:t>
                </a:r>
                <a:endParaRPr kumimoji="1" lang="en-US" altLang="zh-CN" sz="2800" b="1">
                  <a:latin typeface="Times New Roman" panose="02020603050405020304" pitchFamily="18" charset="0"/>
                </a:endParaRPr>
              </a:p>
            </p:txBody>
          </p:sp>
          <p:sp>
            <p:nvSpPr>
              <p:cNvPr id="99341" name="Text Box 28">
                <a:extLst>
                  <a:ext uri="{FF2B5EF4-FFF2-40B4-BE49-F238E27FC236}">
                    <a16:creationId xmlns:a16="http://schemas.microsoft.com/office/drawing/2014/main" id="{7CE4A4E4-EA98-45D3-AE89-F121BEDF4687}"/>
                  </a:ext>
                </a:extLst>
              </p:cNvPr>
              <p:cNvSpPr txBox="1">
                <a:spLocks noChangeArrowheads="1"/>
              </p:cNvSpPr>
              <p:nvPr/>
            </p:nvSpPr>
            <p:spPr bwMode="auto">
              <a:xfrm>
                <a:off x="1618" y="1543"/>
                <a:ext cx="36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2800" b="1" i="1">
                    <a:solidFill>
                      <a:schemeClr val="tx2"/>
                    </a:solidFill>
                    <a:latin typeface="Times New Roman" panose="02020603050405020304" pitchFamily="18" charset="0"/>
                  </a:rPr>
                  <a:t>q</a:t>
                </a:r>
                <a:r>
                  <a:rPr kumimoji="1" lang="en-US" altLang="zh-CN" sz="2800" b="1" baseline="-25000">
                    <a:solidFill>
                      <a:schemeClr val="tx2"/>
                    </a:solidFill>
                    <a:latin typeface="Times New Roman" panose="02020603050405020304" pitchFamily="18" charset="0"/>
                  </a:rPr>
                  <a:t>0</a:t>
                </a:r>
                <a:endParaRPr kumimoji="1" lang="en-US" altLang="zh-CN" sz="2800" b="1">
                  <a:solidFill>
                    <a:schemeClr val="tx2"/>
                  </a:solidFill>
                  <a:latin typeface="Times New Roman" panose="02020603050405020304" pitchFamily="18" charset="0"/>
                </a:endParaRPr>
              </a:p>
            </p:txBody>
          </p:sp>
          <p:sp>
            <p:nvSpPr>
              <p:cNvPr id="99342" name="Text Box 37">
                <a:extLst>
                  <a:ext uri="{FF2B5EF4-FFF2-40B4-BE49-F238E27FC236}">
                    <a16:creationId xmlns:a16="http://schemas.microsoft.com/office/drawing/2014/main" id="{B8C9CA8B-096C-4D6E-8905-CBFF59D5F1D2}"/>
                  </a:ext>
                </a:extLst>
              </p:cNvPr>
              <p:cNvSpPr txBox="1">
                <a:spLocks noChangeArrowheads="1"/>
              </p:cNvSpPr>
              <p:nvPr/>
            </p:nvSpPr>
            <p:spPr bwMode="auto">
              <a:xfrm>
                <a:off x="5063" y="2142"/>
                <a:ext cx="36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2800" b="1">
                    <a:latin typeface="Times New Roman" panose="02020603050405020304" pitchFamily="18" charset="0"/>
                  </a:rPr>
                  <a:t>P</a:t>
                </a:r>
                <a:r>
                  <a:rPr kumimoji="1" lang="en-US" altLang="zh-CN" sz="2800" b="1" baseline="-25000">
                    <a:latin typeface="Times New Roman" panose="02020603050405020304" pitchFamily="18" charset="0"/>
                  </a:rPr>
                  <a:t>6</a:t>
                </a:r>
                <a:endParaRPr kumimoji="1" lang="en-US" altLang="zh-CN" sz="2800" b="1">
                  <a:latin typeface="Times New Roman" panose="02020603050405020304" pitchFamily="18" charset="0"/>
                </a:endParaRPr>
              </a:p>
            </p:txBody>
          </p:sp>
          <p:sp>
            <p:nvSpPr>
              <p:cNvPr id="99343" name="Line 43">
                <a:extLst>
                  <a:ext uri="{FF2B5EF4-FFF2-40B4-BE49-F238E27FC236}">
                    <a16:creationId xmlns:a16="http://schemas.microsoft.com/office/drawing/2014/main" id="{C54FF02C-1811-4690-9F2A-479C8330C86B}"/>
                  </a:ext>
                </a:extLst>
              </p:cNvPr>
              <p:cNvSpPr>
                <a:spLocks noChangeShapeType="1"/>
              </p:cNvSpPr>
              <p:nvPr/>
            </p:nvSpPr>
            <p:spPr bwMode="auto">
              <a:xfrm rot="-5400000">
                <a:off x="-655" y="1653"/>
                <a:ext cx="1909" cy="0"/>
              </a:xfrm>
              <a:prstGeom prst="line">
                <a:avLst/>
              </a:prstGeom>
              <a:noFill/>
              <a:ln w="57150">
                <a:solidFill>
                  <a:schemeClr val="accent2"/>
                </a:solidFill>
                <a:round/>
                <a:headEnd/>
                <a:tailEnd/>
              </a:ln>
              <a:effectLst>
                <a:outerShdw dist="56796" dir="1593903" algn="ctr" rotWithShape="0">
                  <a:schemeClr val="hlink"/>
                </a:outerShdw>
              </a:effectLst>
              <a:extLst>
                <a:ext uri="{909E8E84-426E-40DD-AFC4-6F175D3DCCD1}">
                  <a14:hiddenFill xmlns:a14="http://schemas.microsoft.com/office/drawing/2010/main">
                    <a:noFill/>
                  </a14:hiddenFill>
                </a:ext>
              </a:extLst>
            </p:spPr>
            <p:txBody>
              <a:bodyPr/>
              <a:lstStyle/>
              <a:p>
                <a:endParaRPr lang="zh-CN" altLang="en-US"/>
              </a:p>
            </p:txBody>
          </p:sp>
          <p:sp>
            <p:nvSpPr>
              <p:cNvPr id="99344" name="Rectangle 42">
                <a:extLst>
                  <a:ext uri="{FF2B5EF4-FFF2-40B4-BE49-F238E27FC236}">
                    <a16:creationId xmlns:a16="http://schemas.microsoft.com/office/drawing/2014/main" id="{8A581FF7-171C-4F63-AF3B-89A7F8228DFF}"/>
                  </a:ext>
                </a:extLst>
              </p:cNvPr>
              <p:cNvSpPr>
                <a:spLocks noChangeArrowheads="1"/>
              </p:cNvSpPr>
              <p:nvPr/>
            </p:nvSpPr>
            <p:spPr bwMode="auto">
              <a:xfrm>
                <a:off x="246" y="800"/>
                <a:ext cx="105" cy="78"/>
              </a:xfrm>
              <a:prstGeom prst="rect">
                <a:avLst/>
              </a:prstGeom>
              <a:gradFill rotWithShape="1">
                <a:gsLst>
                  <a:gs pos="0">
                    <a:srgbClr val="0000FF"/>
                  </a:gs>
                  <a:gs pos="100000">
                    <a:schemeClr val="folHlink"/>
                  </a:gs>
                </a:gsLst>
                <a:lin ang="5400000" scaled="1"/>
              </a:gradFill>
              <a:ln w="19050">
                <a:solidFill>
                  <a:schemeClr val="accent2"/>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1" lang="zh-CN" altLang="zh-CN" sz="2800">
                  <a:latin typeface="Times New Roman" panose="02020603050405020304" pitchFamily="18" charset="0"/>
                  <a:ea typeface="楷体_GB2312" pitchFamily="49" charset="-122"/>
                </a:endParaRPr>
              </a:p>
            </p:txBody>
          </p:sp>
          <p:sp>
            <p:nvSpPr>
              <p:cNvPr id="99345" name="Rectangle 44">
                <a:extLst>
                  <a:ext uri="{FF2B5EF4-FFF2-40B4-BE49-F238E27FC236}">
                    <a16:creationId xmlns:a16="http://schemas.microsoft.com/office/drawing/2014/main" id="{CA8279B4-64CF-4124-B3D6-E2E67176223C}"/>
                  </a:ext>
                </a:extLst>
              </p:cNvPr>
              <p:cNvSpPr>
                <a:spLocks noChangeArrowheads="1"/>
              </p:cNvSpPr>
              <p:nvPr/>
            </p:nvSpPr>
            <p:spPr bwMode="auto">
              <a:xfrm>
                <a:off x="174" y="2526"/>
                <a:ext cx="1656" cy="235"/>
              </a:xfrm>
              <a:prstGeom prst="rect">
                <a:avLst/>
              </a:prstGeom>
              <a:gradFill rotWithShape="1">
                <a:gsLst>
                  <a:gs pos="0">
                    <a:schemeClr val="folHlink"/>
                  </a:gs>
                  <a:gs pos="100000">
                    <a:srgbClr val="0000FF"/>
                  </a:gs>
                </a:gsLst>
                <a:lin ang="5400000" scaled="1"/>
              </a:gradFill>
              <a:ln w="19050">
                <a:solidFill>
                  <a:srgbClr val="0000FF"/>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1" lang="zh-CN" altLang="zh-CN" sz="2800">
                  <a:latin typeface="Times New Roman" panose="02020603050405020304" pitchFamily="18" charset="0"/>
                  <a:ea typeface="楷体_GB2312" pitchFamily="49" charset="-122"/>
                </a:endParaRPr>
              </a:p>
            </p:txBody>
          </p:sp>
          <p:grpSp>
            <p:nvGrpSpPr>
              <p:cNvPr id="99346" name="Group 88">
                <a:extLst>
                  <a:ext uri="{FF2B5EF4-FFF2-40B4-BE49-F238E27FC236}">
                    <a16:creationId xmlns:a16="http://schemas.microsoft.com/office/drawing/2014/main" id="{5BAFB3C3-48F3-4F8D-9388-2810FCAE309B}"/>
                  </a:ext>
                </a:extLst>
              </p:cNvPr>
              <p:cNvGrpSpPr>
                <a:grpSpLocks/>
              </p:cNvGrpSpPr>
              <p:nvPr/>
            </p:nvGrpSpPr>
            <p:grpSpPr bwMode="auto">
              <a:xfrm>
                <a:off x="162" y="1584"/>
                <a:ext cx="5550" cy="1185"/>
                <a:chOff x="134" y="1584"/>
                <a:chExt cx="5550" cy="1185"/>
              </a:xfrm>
            </p:grpSpPr>
            <p:sp>
              <p:nvSpPr>
                <p:cNvPr id="99376" name="Rectangle 4">
                  <a:extLst>
                    <a:ext uri="{FF2B5EF4-FFF2-40B4-BE49-F238E27FC236}">
                      <a16:creationId xmlns:a16="http://schemas.microsoft.com/office/drawing/2014/main" id="{7114C011-B1D3-4058-A1D4-3E9D0393504C}"/>
                    </a:ext>
                  </a:extLst>
                </p:cNvPr>
                <p:cNvSpPr>
                  <a:spLocks noChangeArrowheads="1"/>
                </p:cNvSpPr>
                <p:nvPr/>
              </p:nvSpPr>
              <p:spPr bwMode="auto">
                <a:xfrm>
                  <a:off x="2796" y="1993"/>
                  <a:ext cx="91" cy="680"/>
                </a:xfrm>
                <a:prstGeom prst="rect">
                  <a:avLst/>
                </a:prstGeom>
                <a:gradFill rotWithShape="1">
                  <a:gsLst>
                    <a:gs pos="0">
                      <a:srgbClr val="3366FF"/>
                    </a:gs>
                    <a:gs pos="100000">
                      <a:schemeClr val="bg1"/>
                    </a:gs>
                  </a:gsLst>
                  <a:lin ang="0" scaled="1"/>
                </a:gradFill>
                <a:ln w="12700">
                  <a:solidFill>
                    <a:srgbClr val="3366FF"/>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1" lang="zh-CN" altLang="zh-CN" sz="2800">
                    <a:latin typeface="Times New Roman" panose="02020603050405020304" pitchFamily="18" charset="0"/>
                    <a:ea typeface="楷体_GB2312" pitchFamily="49" charset="-122"/>
                  </a:endParaRPr>
                </a:p>
              </p:txBody>
            </p:sp>
            <p:sp>
              <p:nvSpPr>
                <p:cNvPr id="99377" name="Rectangle 5">
                  <a:extLst>
                    <a:ext uri="{FF2B5EF4-FFF2-40B4-BE49-F238E27FC236}">
                      <a16:creationId xmlns:a16="http://schemas.microsoft.com/office/drawing/2014/main" id="{938F1C90-0F7A-4EBD-AC49-51FB67763A1F}"/>
                    </a:ext>
                  </a:extLst>
                </p:cNvPr>
                <p:cNvSpPr>
                  <a:spLocks noChangeArrowheads="1"/>
                </p:cNvSpPr>
                <p:nvPr/>
              </p:nvSpPr>
              <p:spPr bwMode="auto">
                <a:xfrm>
                  <a:off x="2569" y="2673"/>
                  <a:ext cx="544" cy="91"/>
                </a:xfrm>
                <a:prstGeom prst="rect">
                  <a:avLst/>
                </a:prstGeom>
                <a:gradFill rotWithShape="1">
                  <a:gsLst>
                    <a:gs pos="0">
                      <a:srgbClr val="3366FF"/>
                    </a:gs>
                    <a:gs pos="100000">
                      <a:schemeClr val="bg1"/>
                    </a:gs>
                  </a:gsLst>
                  <a:lin ang="0" scaled="1"/>
                </a:gradFill>
                <a:ln w="15875">
                  <a:solidFill>
                    <a:srgbClr val="3366FF"/>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1" lang="zh-CN" altLang="zh-CN" sz="2800">
                    <a:latin typeface="Times New Roman" panose="02020603050405020304" pitchFamily="18" charset="0"/>
                    <a:ea typeface="楷体_GB2312" pitchFamily="49" charset="-122"/>
                  </a:endParaRPr>
                </a:p>
              </p:txBody>
            </p:sp>
            <p:sp>
              <p:nvSpPr>
                <p:cNvPr id="99378" name="Oval 6">
                  <a:extLst>
                    <a:ext uri="{FF2B5EF4-FFF2-40B4-BE49-F238E27FC236}">
                      <a16:creationId xmlns:a16="http://schemas.microsoft.com/office/drawing/2014/main" id="{A4310F9B-2811-4F9C-AAE3-F935092D93B7}"/>
                    </a:ext>
                  </a:extLst>
                </p:cNvPr>
                <p:cNvSpPr>
                  <a:spLocks noChangeArrowheads="1"/>
                </p:cNvSpPr>
                <p:nvPr/>
              </p:nvSpPr>
              <p:spPr bwMode="auto">
                <a:xfrm>
                  <a:off x="2583" y="1584"/>
                  <a:ext cx="499" cy="499"/>
                </a:xfrm>
                <a:prstGeom prst="ellipse">
                  <a:avLst/>
                </a:prstGeom>
                <a:gradFill rotWithShape="1">
                  <a:gsLst>
                    <a:gs pos="0">
                      <a:schemeClr val="bg1"/>
                    </a:gs>
                    <a:gs pos="100000">
                      <a:srgbClr val="FF0000"/>
                    </a:gs>
                  </a:gsLst>
                  <a:path path="shape">
                    <a:fillToRect l="50000" t="50000" r="50000" b="50000"/>
                  </a:path>
                </a:gradFill>
                <a:ln w="25400">
                  <a:solidFill>
                    <a:srgbClr val="FF0000"/>
                  </a:solidFill>
                  <a:round/>
                  <a:headEnd/>
                  <a:tailEnd/>
                </a:ln>
                <a:effectLst>
                  <a:outerShdw dist="35921" dir="2700000" algn="ctr" rotWithShape="0">
                    <a:schemeClr val="bg1"/>
                  </a:outerShdw>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1" lang="zh-CN" altLang="en-US" sz="2800">
                    <a:latin typeface="Times New Roman" panose="02020603050405020304" pitchFamily="18" charset="0"/>
                    <a:ea typeface="楷体_GB2312" pitchFamily="49" charset="-122"/>
                  </a:endParaRPr>
                </a:p>
              </p:txBody>
            </p:sp>
            <p:sp>
              <p:nvSpPr>
                <p:cNvPr id="99379" name="Text Box 7">
                  <a:extLst>
                    <a:ext uri="{FF2B5EF4-FFF2-40B4-BE49-F238E27FC236}">
                      <a16:creationId xmlns:a16="http://schemas.microsoft.com/office/drawing/2014/main" id="{DCEC344F-A5D1-4335-9F39-1E5A0BD44700}"/>
                    </a:ext>
                  </a:extLst>
                </p:cNvPr>
                <p:cNvSpPr txBox="1">
                  <a:spLocks noChangeArrowheads="1"/>
                </p:cNvSpPr>
                <p:nvPr/>
              </p:nvSpPr>
              <p:spPr bwMode="auto">
                <a:xfrm>
                  <a:off x="2905" y="2369"/>
                  <a:ext cx="7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zh-CN" altLang="en-US" sz="2000" b="1">
                      <a:solidFill>
                        <a:schemeClr val="accent2"/>
                      </a:solidFill>
                      <a:latin typeface="Times New Roman" panose="02020603050405020304" pitchFamily="18" charset="0"/>
                      <a:ea typeface="楷体_GB2312" pitchFamily="49" charset="-122"/>
                    </a:rPr>
                    <a:t>塑料支柱</a:t>
                  </a:r>
                </a:p>
              </p:txBody>
            </p:sp>
            <p:sp>
              <p:nvSpPr>
                <p:cNvPr id="99380" name="Text Box 8">
                  <a:extLst>
                    <a:ext uri="{FF2B5EF4-FFF2-40B4-BE49-F238E27FC236}">
                      <a16:creationId xmlns:a16="http://schemas.microsoft.com/office/drawing/2014/main" id="{1601BE93-5DB0-42A8-A61B-13EEED620807}"/>
                    </a:ext>
                  </a:extLst>
                </p:cNvPr>
                <p:cNvSpPr txBox="1">
                  <a:spLocks noChangeArrowheads="1"/>
                </p:cNvSpPr>
                <p:nvPr/>
              </p:nvSpPr>
              <p:spPr bwMode="auto">
                <a:xfrm>
                  <a:off x="2440" y="1934"/>
                  <a:ext cx="36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2800" b="1" i="1">
                      <a:solidFill>
                        <a:schemeClr val="tx2"/>
                      </a:solidFill>
                      <a:latin typeface="Times New Roman" panose="02020603050405020304" pitchFamily="18" charset="0"/>
                    </a:rPr>
                    <a:t>q</a:t>
                  </a:r>
                </a:p>
              </p:txBody>
            </p:sp>
            <p:sp>
              <p:nvSpPr>
                <p:cNvPr id="99381" name="Line 45">
                  <a:extLst>
                    <a:ext uri="{FF2B5EF4-FFF2-40B4-BE49-F238E27FC236}">
                      <a16:creationId xmlns:a16="http://schemas.microsoft.com/office/drawing/2014/main" id="{8D579100-55E3-4EFE-A78A-1F7ACCF8E8A4}"/>
                    </a:ext>
                  </a:extLst>
                </p:cNvPr>
                <p:cNvSpPr>
                  <a:spLocks noChangeShapeType="1"/>
                </p:cNvSpPr>
                <p:nvPr/>
              </p:nvSpPr>
              <p:spPr bwMode="auto">
                <a:xfrm>
                  <a:off x="134" y="2769"/>
                  <a:ext cx="55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9347" name="Line 46">
                <a:extLst>
                  <a:ext uri="{FF2B5EF4-FFF2-40B4-BE49-F238E27FC236}">
                    <a16:creationId xmlns:a16="http://schemas.microsoft.com/office/drawing/2014/main" id="{E39C8169-9B75-4E22-B7D2-86E4F2D1CDED}"/>
                  </a:ext>
                </a:extLst>
              </p:cNvPr>
              <p:cNvSpPr>
                <a:spLocks noChangeShapeType="1"/>
              </p:cNvSpPr>
              <p:nvPr/>
            </p:nvSpPr>
            <p:spPr bwMode="auto">
              <a:xfrm rot="-5400000">
                <a:off x="4461" y="1656"/>
                <a:ext cx="1909" cy="0"/>
              </a:xfrm>
              <a:prstGeom prst="line">
                <a:avLst/>
              </a:prstGeom>
              <a:noFill/>
              <a:ln w="57150">
                <a:solidFill>
                  <a:schemeClr val="accent2"/>
                </a:solidFill>
                <a:round/>
                <a:headEnd/>
                <a:tailEnd/>
              </a:ln>
              <a:effectLst>
                <a:outerShdw dist="56796" dir="1593903" algn="ctr" rotWithShape="0">
                  <a:schemeClr val="hlink"/>
                </a:outerShdw>
              </a:effectLst>
              <a:extLst>
                <a:ext uri="{909E8E84-426E-40DD-AFC4-6F175D3DCCD1}">
                  <a14:hiddenFill xmlns:a14="http://schemas.microsoft.com/office/drawing/2010/main">
                    <a:noFill/>
                  </a14:hiddenFill>
                </a:ext>
              </a:extLst>
            </p:spPr>
            <p:txBody>
              <a:bodyPr/>
              <a:lstStyle/>
              <a:p>
                <a:endParaRPr lang="zh-CN" altLang="en-US"/>
              </a:p>
            </p:txBody>
          </p:sp>
          <p:sp>
            <p:nvSpPr>
              <p:cNvPr id="99348" name="Rectangle 47">
                <a:extLst>
                  <a:ext uri="{FF2B5EF4-FFF2-40B4-BE49-F238E27FC236}">
                    <a16:creationId xmlns:a16="http://schemas.microsoft.com/office/drawing/2014/main" id="{D59C9693-EC95-4DFE-A71E-0090A6A6A69C}"/>
                  </a:ext>
                </a:extLst>
              </p:cNvPr>
              <p:cNvSpPr>
                <a:spLocks noChangeArrowheads="1"/>
              </p:cNvSpPr>
              <p:nvPr/>
            </p:nvSpPr>
            <p:spPr bwMode="auto">
              <a:xfrm>
                <a:off x="3910" y="2521"/>
                <a:ext cx="1656" cy="235"/>
              </a:xfrm>
              <a:prstGeom prst="rect">
                <a:avLst/>
              </a:prstGeom>
              <a:gradFill rotWithShape="1">
                <a:gsLst>
                  <a:gs pos="0">
                    <a:schemeClr val="folHlink"/>
                  </a:gs>
                  <a:gs pos="100000">
                    <a:srgbClr val="0000FF"/>
                  </a:gs>
                </a:gsLst>
                <a:lin ang="5400000" scaled="1"/>
              </a:gradFill>
              <a:ln w="19050">
                <a:solidFill>
                  <a:srgbClr val="0000FF"/>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1" lang="zh-CN" altLang="zh-CN" sz="2800">
                  <a:latin typeface="Times New Roman" panose="02020603050405020304" pitchFamily="18" charset="0"/>
                  <a:ea typeface="楷体_GB2312" pitchFamily="49" charset="-122"/>
                </a:endParaRPr>
              </a:p>
            </p:txBody>
          </p:sp>
          <p:sp>
            <p:nvSpPr>
              <p:cNvPr id="99349" name="Line 49">
                <a:extLst>
                  <a:ext uri="{FF2B5EF4-FFF2-40B4-BE49-F238E27FC236}">
                    <a16:creationId xmlns:a16="http://schemas.microsoft.com/office/drawing/2014/main" id="{DFA547FB-C613-401B-A4C0-768E6498D1ED}"/>
                  </a:ext>
                </a:extLst>
              </p:cNvPr>
              <p:cNvSpPr>
                <a:spLocks noChangeShapeType="1"/>
              </p:cNvSpPr>
              <p:nvPr/>
            </p:nvSpPr>
            <p:spPr bwMode="auto">
              <a:xfrm>
                <a:off x="2898" y="840"/>
                <a:ext cx="2652" cy="0"/>
              </a:xfrm>
              <a:prstGeom prst="line">
                <a:avLst/>
              </a:prstGeom>
              <a:noFill/>
              <a:ln w="57150">
                <a:solidFill>
                  <a:schemeClr val="accent2"/>
                </a:solidFill>
                <a:round/>
                <a:headEnd/>
                <a:tailEnd/>
              </a:ln>
              <a:effectLst>
                <a:outerShdw dist="56796" dir="1593903" algn="ctr" rotWithShape="0">
                  <a:schemeClr val="hlink"/>
                </a:outerShdw>
              </a:effectLst>
              <a:extLst>
                <a:ext uri="{909E8E84-426E-40DD-AFC4-6F175D3DCCD1}">
                  <a14:hiddenFill xmlns:a14="http://schemas.microsoft.com/office/drawing/2010/main">
                    <a:noFill/>
                  </a14:hiddenFill>
                </a:ext>
              </a:extLst>
            </p:spPr>
            <p:txBody>
              <a:bodyPr/>
              <a:lstStyle/>
              <a:p>
                <a:endParaRPr lang="zh-CN" altLang="en-US"/>
              </a:p>
            </p:txBody>
          </p:sp>
          <p:sp>
            <p:nvSpPr>
              <p:cNvPr id="99350" name="Rectangle 48">
                <a:extLst>
                  <a:ext uri="{FF2B5EF4-FFF2-40B4-BE49-F238E27FC236}">
                    <a16:creationId xmlns:a16="http://schemas.microsoft.com/office/drawing/2014/main" id="{0ECEDC20-CB6E-47BD-BCCB-E28FCDC9BC90}"/>
                  </a:ext>
                </a:extLst>
              </p:cNvPr>
              <p:cNvSpPr>
                <a:spLocks noChangeArrowheads="1"/>
              </p:cNvSpPr>
              <p:nvPr/>
            </p:nvSpPr>
            <p:spPr bwMode="auto">
              <a:xfrm>
                <a:off x="5362" y="803"/>
                <a:ext cx="105" cy="78"/>
              </a:xfrm>
              <a:prstGeom prst="rect">
                <a:avLst/>
              </a:prstGeom>
              <a:gradFill rotWithShape="1">
                <a:gsLst>
                  <a:gs pos="0">
                    <a:srgbClr val="0000FF"/>
                  </a:gs>
                  <a:gs pos="100000">
                    <a:schemeClr val="folHlink"/>
                  </a:gs>
                </a:gsLst>
                <a:lin ang="5400000" scaled="1"/>
              </a:gradFill>
              <a:ln w="19050">
                <a:solidFill>
                  <a:schemeClr val="accent2"/>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1" lang="zh-CN" altLang="zh-CN" sz="2800">
                  <a:latin typeface="Times New Roman" panose="02020603050405020304" pitchFamily="18" charset="0"/>
                  <a:ea typeface="楷体_GB2312" pitchFamily="49" charset="-122"/>
                </a:endParaRPr>
              </a:p>
            </p:txBody>
          </p:sp>
          <p:sp>
            <p:nvSpPr>
              <p:cNvPr id="99351" name="Line 11">
                <a:extLst>
                  <a:ext uri="{FF2B5EF4-FFF2-40B4-BE49-F238E27FC236}">
                    <a16:creationId xmlns:a16="http://schemas.microsoft.com/office/drawing/2014/main" id="{AD7631DA-3E12-436F-9D8E-24AA3659F5F5}"/>
                  </a:ext>
                </a:extLst>
              </p:cNvPr>
              <p:cNvSpPr>
                <a:spLocks noChangeShapeType="1"/>
              </p:cNvSpPr>
              <p:nvPr/>
            </p:nvSpPr>
            <p:spPr bwMode="auto">
              <a:xfrm>
                <a:off x="1470" y="855"/>
                <a:ext cx="0" cy="1180"/>
              </a:xfrm>
              <a:prstGeom prst="line">
                <a:avLst/>
              </a:prstGeom>
              <a:noFill/>
              <a:ln w="19050">
                <a:solidFill>
                  <a:schemeClr val="tx1"/>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52" name="Line 12">
                <a:extLst>
                  <a:ext uri="{FF2B5EF4-FFF2-40B4-BE49-F238E27FC236}">
                    <a16:creationId xmlns:a16="http://schemas.microsoft.com/office/drawing/2014/main" id="{FA6738CA-8F07-4CC9-BBA4-3D99D3FCFB6A}"/>
                  </a:ext>
                </a:extLst>
              </p:cNvPr>
              <p:cNvSpPr>
                <a:spLocks noChangeShapeType="1"/>
              </p:cNvSpPr>
              <p:nvPr/>
            </p:nvSpPr>
            <p:spPr bwMode="auto">
              <a:xfrm flipH="1">
                <a:off x="1190" y="863"/>
                <a:ext cx="272" cy="998"/>
              </a:xfrm>
              <a:prstGeom prst="line">
                <a:avLst/>
              </a:prstGeom>
              <a:noFill/>
              <a:ln w="19050">
                <a:solidFill>
                  <a:schemeClr val="accent2"/>
                </a:solidFill>
                <a:round/>
                <a:headEnd/>
                <a:tailEnd/>
              </a:ln>
              <a:effectLst>
                <a:outerShdw dist="35921" dir="2700000" algn="ctr" rotWithShape="0">
                  <a:schemeClr val="bg1"/>
                </a:outerShdw>
              </a:effectLst>
              <a:extLst>
                <a:ext uri="{909E8E84-426E-40DD-AFC4-6F175D3DCCD1}">
                  <a14:hiddenFill xmlns:a14="http://schemas.microsoft.com/office/drawing/2010/main">
                    <a:noFill/>
                  </a14:hiddenFill>
                </a:ext>
              </a:extLst>
            </p:spPr>
            <p:txBody>
              <a:bodyPr/>
              <a:lstStyle/>
              <a:p>
                <a:endParaRPr lang="zh-CN" altLang="en-US"/>
              </a:p>
            </p:txBody>
          </p:sp>
          <p:sp>
            <p:nvSpPr>
              <p:cNvPr id="99353" name="Oval 13">
                <a:extLst>
                  <a:ext uri="{FF2B5EF4-FFF2-40B4-BE49-F238E27FC236}">
                    <a16:creationId xmlns:a16="http://schemas.microsoft.com/office/drawing/2014/main" id="{D81301F1-511A-41E2-A559-14208C235CDF}"/>
                  </a:ext>
                </a:extLst>
              </p:cNvPr>
              <p:cNvSpPr>
                <a:spLocks noChangeArrowheads="1"/>
              </p:cNvSpPr>
              <p:nvPr/>
            </p:nvSpPr>
            <p:spPr bwMode="auto">
              <a:xfrm>
                <a:off x="1108" y="1861"/>
                <a:ext cx="136" cy="136"/>
              </a:xfrm>
              <a:prstGeom prst="ellipse">
                <a:avLst/>
              </a:prstGeom>
              <a:gradFill rotWithShape="1">
                <a:gsLst>
                  <a:gs pos="0">
                    <a:schemeClr val="bg1"/>
                  </a:gs>
                  <a:gs pos="100000">
                    <a:srgbClr val="FF0000"/>
                  </a:gs>
                </a:gsLst>
                <a:path path="shape">
                  <a:fillToRect l="50000" t="50000" r="50000" b="50000"/>
                </a:path>
              </a:gradFill>
              <a:ln w="15875">
                <a:solidFill>
                  <a:srgbClr val="FF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1" lang="zh-CN" altLang="zh-CN" sz="2800">
                  <a:latin typeface="Times New Roman" panose="02020603050405020304" pitchFamily="18" charset="0"/>
                  <a:ea typeface="楷体_GB2312" pitchFamily="49" charset="-122"/>
                </a:endParaRPr>
              </a:p>
            </p:txBody>
          </p:sp>
          <p:sp>
            <p:nvSpPr>
              <p:cNvPr id="99354" name="Line 15">
                <a:extLst>
                  <a:ext uri="{FF2B5EF4-FFF2-40B4-BE49-F238E27FC236}">
                    <a16:creationId xmlns:a16="http://schemas.microsoft.com/office/drawing/2014/main" id="{F8F07915-594B-4E2A-B75C-995864286105}"/>
                  </a:ext>
                </a:extLst>
              </p:cNvPr>
              <p:cNvSpPr>
                <a:spLocks noChangeShapeType="1"/>
              </p:cNvSpPr>
              <p:nvPr/>
            </p:nvSpPr>
            <p:spPr bwMode="auto">
              <a:xfrm flipH="1">
                <a:off x="858" y="1929"/>
                <a:ext cx="299"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9355" name="Text Box 17">
                <a:extLst>
                  <a:ext uri="{FF2B5EF4-FFF2-40B4-BE49-F238E27FC236}">
                    <a16:creationId xmlns:a16="http://schemas.microsoft.com/office/drawing/2014/main" id="{80A71439-8AD4-4888-8A2B-0C003CA54F99}"/>
                  </a:ext>
                </a:extLst>
              </p:cNvPr>
              <p:cNvSpPr txBox="1">
                <a:spLocks noChangeArrowheads="1"/>
              </p:cNvSpPr>
              <p:nvPr/>
            </p:nvSpPr>
            <p:spPr bwMode="auto">
              <a:xfrm>
                <a:off x="1728" y="2147"/>
                <a:ext cx="36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2800" b="1">
                    <a:latin typeface="Times New Roman" panose="02020603050405020304" pitchFamily="18" charset="0"/>
                  </a:rPr>
                  <a:t>P</a:t>
                </a:r>
                <a:r>
                  <a:rPr kumimoji="1" lang="en-US" altLang="zh-CN" sz="2800" b="1" baseline="-25000">
                    <a:latin typeface="Times New Roman" panose="02020603050405020304" pitchFamily="18" charset="0"/>
                  </a:rPr>
                  <a:t>1</a:t>
                </a:r>
                <a:endParaRPr kumimoji="1" lang="en-US" altLang="zh-CN" sz="2800" b="1">
                  <a:latin typeface="Times New Roman" panose="02020603050405020304" pitchFamily="18" charset="0"/>
                </a:endParaRPr>
              </a:p>
            </p:txBody>
          </p:sp>
          <p:sp>
            <p:nvSpPr>
              <p:cNvPr id="99356" name="Text Box 59">
                <a:extLst>
                  <a:ext uri="{FF2B5EF4-FFF2-40B4-BE49-F238E27FC236}">
                    <a16:creationId xmlns:a16="http://schemas.microsoft.com/office/drawing/2014/main" id="{4F0D8DD0-596C-4B7A-BA7D-94D5F1FCFDB9}"/>
                  </a:ext>
                </a:extLst>
              </p:cNvPr>
              <p:cNvSpPr txBox="1">
                <a:spLocks noChangeArrowheads="1"/>
              </p:cNvSpPr>
              <p:nvPr/>
            </p:nvSpPr>
            <p:spPr bwMode="auto">
              <a:xfrm>
                <a:off x="3729" y="2150"/>
                <a:ext cx="36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2800" b="1">
                    <a:latin typeface="Times New Roman" panose="02020603050405020304" pitchFamily="18" charset="0"/>
                  </a:rPr>
                  <a:t>P</a:t>
                </a:r>
                <a:r>
                  <a:rPr kumimoji="1" lang="en-US" altLang="zh-CN" sz="2800" b="1" baseline="-25000">
                    <a:latin typeface="Times New Roman" panose="02020603050405020304" pitchFamily="18" charset="0"/>
                  </a:rPr>
                  <a:t>4</a:t>
                </a:r>
                <a:endParaRPr kumimoji="1" lang="en-US" altLang="zh-CN" sz="2800" b="1">
                  <a:latin typeface="Times New Roman" panose="02020603050405020304" pitchFamily="18" charset="0"/>
                </a:endParaRPr>
              </a:p>
            </p:txBody>
          </p:sp>
          <p:sp>
            <p:nvSpPr>
              <p:cNvPr id="99357" name="Line 67">
                <a:extLst>
                  <a:ext uri="{FF2B5EF4-FFF2-40B4-BE49-F238E27FC236}">
                    <a16:creationId xmlns:a16="http://schemas.microsoft.com/office/drawing/2014/main" id="{29B9FA44-62DE-484B-89FA-1FA21DA9431E}"/>
                  </a:ext>
                </a:extLst>
              </p:cNvPr>
              <p:cNvSpPr>
                <a:spLocks noChangeShapeType="1"/>
              </p:cNvSpPr>
              <p:nvPr/>
            </p:nvSpPr>
            <p:spPr bwMode="auto">
              <a:xfrm>
                <a:off x="676" y="873"/>
                <a:ext cx="0" cy="1180"/>
              </a:xfrm>
              <a:prstGeom prst="line">
                <a:avLst/>
              </a:prstGeom>
              <a:noFill/>
              <a:ln w="19050">
                <a:solidFill>
                  <a:schemeClr val="tx1"/>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58" name="Line 68">
                <a:extLst>
                  <a:ext uri="{FF2B5EF4-FFF2-40B4-BE49-F238E27FC236}">
                    <a16:creationId xmlns:a16="http://schemas.microsoft.com/office/drawing/2014/main" id="{8555B03D-082A-4882-8AFA-A6B20E456238}"/>
                  </a:ext>
                </a:extLst>
              </p:cNvPr>
              <p:cNvSpPr>
                <a:spLocks noChangeShapeType="1"/>
              </p:cNvSpPr>
              <p:nvPr/>
            </p:nvSpPr>
            <p:spPr bwMode="auto">
              <a:xfrm flipH="1">
                <a:off x="560" y="854"/>
                <a:ext cx="115" cy="1024"/>
              </a:xfrm>
              <a:prstGeom prst="line">
                <a:avLst/>
              </a:prstGeom>
              <a:noFill/>
              <a:ln w="19050">
                <a:solidFill>
                  <a:schemeClr val="accent2"/>
                </a:solidFill>
                <a:round/>
                <a:headEnd/>
                <a:tailEnd/>
              </a:ln>
              <a:effectLst>
                <a:outerShdw dist="35921" dir="2700000" algn="ctr" rotWithShape="0">
                  <a:schemeClr val="bg1"/>
                </a:outerShdw>
              </a:effectLst>
              <a:extLst>
                <a:ext uri="{909E8E84-426E-40DD-AFC4-6F175D3DCCD1}">
                  <a14:hiddenFill xmlns:a14="http://schemas.microsoft.com/office/drawing/2010/main">
                    <a:noFill/>
                  </a14:hiddenFill>
                </a:ext>
              </a:extLst>
            </p:spPr>
            <p:txBody>
              <a:bodyPr/>
              <a:lstStyle/>
              <a:p>
                <a:endParaRPr lang="zh-CN" altLang="en-US"/>
              </a:p>
            </p:txBody>
          </p:sp>
          <p:sp>
            <p:nvSpPr>
              <p:cNvPr id="99359" name="Oval 69">
                <a:extLst>
                  <a:ext uri="{FF2B5EF4-FFF2-40B4-BE49-F238E27FC236}">
                    <a16:creationId xmlns:a16="http://schemas.microsoft.com/office/drawing/2014/main" id="{BEFE3664-3CCC-4ED1-8079-8F2FDCAA11D7}"/>
                  </a:ext>
                </a:extLst>
              </p:cNvPr>
              <p:cNvSpPr>
                <a:spLocks noChangeArrowheads="1"/>
              </p:cNvSpPr>
              <p:nvPr/>
            </p:nvSpPr>
            <p:spPr bwMode="auto">
              <a:xfrm>
                <a:off x="490" y="1865"/>
                <a:ext cx="136" cy="136"/>
              </a:xfrm>
              <a:prstGeom prst="ellipse">
                <a:avLst/>
              </a:prstGeom>
              <a:gradFill rotWithShape="1">
                <a:gsLst>
                  <a:gs pos="0">
                    <a:schemeClr val="bg1"/>
                  </a:gs>
                  <a:gs pos="100000">
                    <a:srgbClr val="FF0000"/>
                  </a:gs>
                </a:gsLst>
                <a:path path="shape">
                  <a:fillToRect l="50000" t="50000" r="50000" b="50000"/>
                </a:path>
              </a:gradFill>
              <a:ln w="15875">
                <a:solidFill>
                  <a:srgbClr val="FF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1" lang="zh-CN" altLang="zh-CN" sz="2800">
                  <a:latin typeface="Times New Roman" panose="02020603050405020304" pitchFamily="18" charset="0"/>
                  <a:ea typeface="楷体_GB2312" pitchFamily="49" charset="-122"/>
                </a:endParaRPr>
              </a:p>
            </p:txBody>
          </p:sp>
          <p:sp>
            <p:nvSpPr>
              <p:cNvPr id="99360" name="Line 70">
                <a:extLst>
                  <a:ext uri="{FF2B5EF4-FFF2-40B4-BE49-F238E27FC236}">
                    <a16:creationId xmlns:a16="http://schemas.microsoft.com/office/drawing/2014/main" id="{1C124C99-7CCE-4BB3-931D-67D87171B991}"/>
                  </a:ext>
                </a:extLst>
              </p:cNvPr>
              <p:cNvSpPr>
                <a:spLocks noChangeShapeType="1"/>
              </p:cNvSpPr>
              <p:nvPr/>
            </p:nvSpPr>
            <p:spPr bwMode="auto">
              <a:xfrm flipH="1">
                <a:off x="307" y="1940"/>
                <a:ext cx="249"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9361" name="Text Box 71">
                <a:extLst>
                  <a:ext uri="{FF2B5EF4-FFF2-40B4-BE49-F238E27FC236}">
                    <a16:creationId xmlns:a16="http://schemas.microsoft.com/office/drawing/2014/main" id="{F6DF3DF7-3AF7-459A-8EA3-314517E3417A}"/>
                  </a:ext>
                </a:extLst>
              </p:cNvPr>
              <p:cNvSpPr txBox="1">
                <a:spLocks noChangeArrowheads="1"/>
              </p:cNvSpPr>
              <p:nvPr/>
            </p:nvSpPr>
            <p:spPr bwMode="auto">
              <a:xfrm>
                <a:off x="335" y="2153"/>
                <a:ext cx="36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2800" b="1">
                    <a:latin typeface="Times New Roman" panose="02020603050405020304" pitchFamily="18" charset="0"/>
                  </a:rPr>
                  <a:t>P</a:t>
                </a:r>
                <a:r>
                  <a:rPr kumimoji="1" lang="en-US" altLang="zh-CN" sz="2800" b="1" baseline="-25000">
                    <a:latin typeface="Times New Roman" panose="02020603050405020304" pitchFamily="18" charset="0"/>
                  </a:rPr>
                  <a:t>3</a:t>
                </a:r>
                <a:endParaRPr kumimoji="1" lang="en-US" altLang="zh-CN" sz="2800" b="1">
                  <a:latin typeface="Times New Roman" panose="02020603050405020304" pitchFamily="18" charset="0"/>
                </a:endParaRPr>
              </a:p>
            </p:txBody>
          </p:sp>
          <p:sp>
            <p:nvSpPr>
              <p:cNvPr id="99362" name="Line 72">
                <a:extLst>
                  <a:ext uri="{FF2B5EF4-FFF2-40B4-BE49-F238E27FC236}">
                    <a16:creationId xmlns:a16="http://schemas.microsoft.com/office/drawing/2014/main" id="{87F52263-C41A-492D-B44E-0A573F9FCD02}"/>
                  </a:ext>
                </a:extLst>
              </p:cNvPr>
              <p:cNvSpPr>
                <a:spLocks noChangeShapeType="1"/>
              </p:cNvSpPr>
              <p:nvPr/>
            </p:nvSpPr>
            <p:spPr bwMode="auto">
              <a:xfrm>
                <a:off x="5054" y="850"/>
                <a:ext cx="0" cy="1180"/>
              </a:xfrm>
              <a:prstGeom prst="line">
                <a:avLst/>
              </a:prstGeom>
              <a:noFill/>
              <a:ln w="19050">
                <a:solidFill>
                  <a:schemeClr val="tx1"/>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63" name="Line 73">
                <a:extLst>
                  <a:ext uri="{FF2B5EF4-FFF2-40B4-BE49-F238E27FC236}">
                    <a16:creationId xmlns:a16="http://schemas.microsoft.com/office/drawing/2014/main" id="{3E2DBB85-2E11-4451-A227-7B14F625C55E}"/>
                  </a:ext>
                </a:extLst>
              </p:cNvPr>
              <p:cNvSpPr>
                <a:spLocks noChangeShapeType="1"/>
              </p:cNvSpPr>
              <p:nvPr/>
            </p:nvSpPr>
            <p:spPr bwMode="auto">
              <a:xfrm rot="-866668">
                <a:off x="3523" y="807"/>
                <a:ext cx="135" cy="1111"/>
              </a:xfrm>
              <a:prstGeom prst="line">
                <a:avLst/>
              </a:prstGeom>
              <a:noFill/>
              <a:ln w="25400">
                <a:solidFill>
                  <a:schemeClr val="accent2"/>
                </a:solidFill>
                <a:round/>
                <a:headEnd/>
                <a:tailEnd/>
              </a:ln>
              <a:effectLst>
                <a:outerShdw dist="45791" dir="2021404" algn="ctr" rotWithShape="0">
                  <a:schemeClr val="bg1"/>
                </a:outerShdw>
              </a:effectLst>
              <a:extLst>
                <a:ext uri="{909E8E84-426E-40DD-AFC4-6F175D3DCCD1}">
                  <a14:hiddenFill xmlns:a14="http://schemas.microsoft.com/office/drawing/2010/main">
                    <a:noFill/>
                  </a14:hiddenFill>
                </a:ext>
              </a:extLst>
            </p:spPr>
            <p:txBody>
              <a:bodyPr/>
              <a:lstStyle/>
              <a:p>
                <a:endParaRPr lang="zh-CN" altLang="en-US"/>
              </a:p>
            </p:txBody>
          </p:sp>
          <p:sp>
            <p:nvSpPr>
              <p:cNvPr id="99364" name="Oval 74">
                <a:extLst>
                  <a:ext uri="{FF2B5EF4-FFF2-40B4-BE49-F238E27FC236}">
                    <a16:creationId xmlns:a16="http://schemas.microsoft.com/office/drawing/2014/main" id="{FE793D16-CA33-4EEA-8DB2-7C134EB6F0D0}"/>
                  </a:ext>
                </a:extLst>
              </p:cNvPr>
              <p:cNvSpPr>
                <a:spLocks noChangeArrowheads="1"/>
              </p:cNvSpPr>
              <p:nvPr/>
            </p:nvSpPr>
            <p:spPr bwMode="auto">
              <a:xfrm>
                <a:off x="5130" y="1863"/>
                <a:ext cx="136" cy="136"/>
              </a:xfrm>
              <a:prstGeom prst="ellipse">
                <a:avLst/>
              </a:prstGeom>
              <a:gradFill rotWithShape="1">
                <a:gsLst>
                  <a:gs pos="0">
                    <a:schemeClr val="bg1"/>
                  </a:gs>
                  <a:gs pos="100000">
                    <a:srgbClr val="FF0000"/>
                  </a:gs>
                </a:gsLst>
                <a:path path="shape">
                  <a:fillToRect l="50000" t="50000" r="50000" b="50000"/>
                </a:path>
              </a:gradFill>
              <a:ln w="15875">
                <a:solidFill>
                  <a:srgbClr val="FF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1" lang="zh-CN" altLang="zh-CN" sz="2800">
                  <a:latin typeface="Times New Roman" panose="02020603050405020304" pitchFamily="18" charset="0"/>
                  <a:ea typeface="楷体_GB2312" pitchFamily="49" charset="-122"/>
                </a:endParaRPr>
              </a:p>
            </p:txBody>
          </p:sp>
          <p:sp>
            <p:nvSpPr>
              <p:cNvPr id="99365" name="Text Box 77">
                <a:extLst>
                  <a:ext uri="{FF2B5EF4-FFF2-40B4-BE49-F238E27FC236}">
                    <a16:creationId xmlns:a16="http://schemas.microsoft.com/office/drawing/2014/main" id="{A81E5273-DA75-4837-A3AB-AC49F46FB3A6}"/>
                  </a:ext>
                </a:extLst>
              </p:cNvPr>
              <p:cNvSpPr txBox="1">
                <a:spLocks noChangeArrowheads="1"/>
              </p:cNvSpPr>
              <p:nvPr/>
            </p:nvSpPr>
            <p:spPr bwMode="auto">
              <a:xfrm>
                <a:off x="3802" y="1548"/>
                <a:ext cx="36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2800" b="1" i="1">
                    <a:solidFill>
                      <a:schemeClr val="tx2"/>
                    </a:solidFill>
                    <a:latin typeface="Times New Roman" panose="02020603050405020304" pitchFamily="18" charset="0"/>
                  </a:rPr>
                  <a:t>q</a:t>
                </a:r>
                <a:r>
                  <a:rPr kumimoji="1" lang="en-US" altLang="zh-CN" sz="2800" b="1" baseline="-25000">
                    <a:solidFill>
                      <a:schemeClr val="tx2"/>
                    </a:solidFill>
                    <a:latin typeface="Times New Roman" panose="02020603050405020304" pitchFamily="18" charset="0"/>
                  </a:rPr>
                  <a:t>0</a:t>
                </a:r>
                <a:endParaRPr kumimoji="1" lang="en-US" altLang="zh-CN" sz="2800" b="1">
                  <a:solidFill>
                    <a:schemeClr val="tx2"/>
                  </a:solidFill>
                  <a:latin typeface="Times New Roman" panose="02020603050405020304" pitchFamily="18" charset="0"/>
                </a:endParaRPr>
              </a:p>
            </p:txBody>
          </p:sp>
          <p:sp>
            <p:nvSpPr>
              <p:cNvPr id="99366" name="Line 78">
                <a:extLst>
                  <a:ext uri="{FF2B5EF4-FFF2-40B4-BE49-F238E27FC236}">
                    <a16:creationId xmlns:a16="http://schemas.microsoft.com/office/drawing/2014/main" id="{AE39870E-5D5F-46C9-9BB1-6DBC040D91D8}"/>
                  </a:ext>
                </a:extLst>
              </p:cNvPr>
              <p:cNvSpPr>
                <a:spLocks noChangeShapeType="1"/>
              </p:cNvSpPr>
              <p:nvPr/>
            </p:nvSpPr>
            <p:spPr bwMode="auto">
              <a:xfrm>
                <a:off x="4185" y="860"/>
                <a:ext cx="0" cy="1180"/>
              </a:xfrm>
              <a:prstGeom prst="line">
                <a:avLst/>
              </a:prstGeom>
              <a:noFill/>
              <a:ln w="19050">
                <a:solidFill>
                  <a:schemeClr val="tx1"/>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67" name="Line 79">
                <a:extLst>
                  <a:ext uri="{FF2B5EF4-FFF2-40B4-BE49-F238E27FC236}">
                    <a16:creationId xmlns:a16="http://schemas.microsoft.com/office/drawing/2014/main" id="{214DF830-5317-4CA5-AA49-F6F24DD71289}"/>
                  </a:ext>
                </a:extLst>
              </p:cNvPr>
              <p:cNvSpPr>
                <a:spLocks noChangeShapeType="1"/>
              </p:cNvSpPr>
              <p:nvPr/>
            </p:nvSpPr>
            <p:spPr bwMode="auto">
              <a:xfrm>
                <a:off x="4187" y="855"/>
                <a:ext cx="272" cy="998"/>
              </a:xfrm>
              <a:prstGeom prst="line">
                <a:avLst/>
              </a:prstGeom>
              <a:noFill/>
              <a:ln w="19050">
                <a:solidFill>
                  <a:schemeClr val="accent2"/>
                </a:solidFill>
                <a:round/>
                <a:headEnd/>
                <a:tailEnd/>
              </a:ln>
              <a:effectLst>
                <a:outerShdw dist="45791" dir="2021404" algn="ctr" rotWithShape="0">
                  <a:schemeClr val="bg1"/>
                </a:outerShdw>
              </a:effectLst>
              <a:extLst>
                <a:ext uri="{909E8E84-426E-40DD-AFC4-6F175D3DCCD1}">
                  <a14:hiddenFill xmlns:a14="http://schemas.microsoft.com/office/drawing/2010/main">
                    <a:noFill/>
                  </a14:hiddenFill>
                </a:ext>
              </a:extLst>
            </p:spPr>
            <p:txBody>
              <a:bodyPr/>
              <a:lstStyle/>
              <a:p>
                <a:endParaRPr lang="zh-CN" altLang="en-US"/>
              </a:p>
            </p:txBody>
          </p:sp>
          <p:sp>
            <p:nvSpPr>
              <p:cNvPr id="99368" name="Oval 80">
                <a:extLst>
                  <a:ext uri="{FF2B5EF4-FFF2-40B4-BE49-F238E27FC236}">
                    <a16:creationId xmlns:a16="http://schemas.microsoft.com/office/drawing/2014/main" id="{4DAC38E0-4C24-4D8F-ACE9-543EE9E8569E}"/>
                  </a:ext>
                </a:extLst>
              </p:cNvPr>
              <p:cNvSpPr>
                <a:spLocks noChangeArrowheads="1"/>
              </p:cNvSpPr>
              <p:nvPr/>
            </p:nvSpPr>
            <p:spPr bwMode="auto">
              <a:xfrm>
                <a:off x="3777" y="1872"/>
                <a:ext cx="136" cy="136"/>
              </a:xfrm>
              <a:prstGeom prst="ellipse">
                <a:avLst/>
              </a:prstGeom>
              <a:gradFill rotWithShape="1">
                <a:gsLst>
                  <a:gs pos="0">
                    <a:schemeClr val="bg1"/>
                  </a:gs>
                  <a:gs pos="100000">
                    <a:srgbClr val="FF0000"/>
                  </a:gs>
                </a:gsLst>
                <a:path path="shape">
                  <a:fillToRect l="50000" t="50000" r="50000" b="50000"/>
                </a:path>
              </a:gradFill>
              <a:ln w="15875">
                <a:solidFill>
                  <a:srgbClr val="FF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1" lang="zh-CN" altLang="zh-CN" sz="2800">
                  <a:latin typeface="Times New Roman" panose="02020603050405020304" pitchFamily="18" charset="0"/>
                  <a:ea typeface="楷体_GB2312" pitchFamily="49" charset="-122"/>
                </a:endParaRPr>
              </a:p>
            </p:txBody>
          </p:sp>
          <p:sp>
            <p:nvSpPr>
              <p:cNvPr id="99369" name="Text Box 82">
                <a:extLst>
                  <a:ext uri="{FF2B5EF4-FFF2-40B4-BE49-F238E27FC236}">
                    <a16:creationId xmlns:a16="http://schemas.microsoft.com/office/drawing/2014/main" id="{84BE7A05-9059-469E-9584-B8270C529915}"/>
                  </a:ext>
                </a:extLst>
              </p:cNvPr>
              <p:cNvSpPr txBox="1">
                <a:spLocks noChangeArrowheads="1"/>
              </p:cNvSpPr>
              <p:nvPr/>
            </p:nvSpPr>
            <p:spPr bwMode="auto">
              <a:xfrm>
                <a:off x="4443" y="2138"/>
                <a:ext cx="36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2800" b="1">
                    <a:latin typeface="Times New Roman" panose="02020603050405020304" pitchFamily="18" charset="0"/>
                  </a:rPr>
                  <a:t>P</a:t>
                </a:r>
                <a:r>
                  <a:rPr kumimoji="1" lang="en-US" altLang="zh-CN" sz="2800" b="1" baseline="-25000">
                    <a:latin typeface="Times New Roman" panose="02020603050405020304" pitchFamily="18" charset="0"/>
                  </a:rPr>
                  <a:t>5</a:t>
                </a:r>
                <a:endParaRPr kumimoji="1" lang="en-US" altLang="zh-CN" sz="2800" b="1">
                  <a:latin typeface="Times New Roman" panose="02020603050405020304" pitchFamily="18" charset="0"/>
                </a:endParaRPr>
              </a:p>
            </p:txBody>
          </p:sp>
          <p:sp>
            <p:nvSpPr>
              <p:cNvPr id="99370" name="Line 83">
                <a:extLst>
                  <a:ext uri="{FF2B5EF4-FFF2-40B4-BE49-F238E27FC236}">
                    <a16:creationId xmlns:a16="http://schemas.microsoft.com/office/drawing/2014/main" id="{858E69F8-E1D3-4059-910B-845A31F032DC}"/>
                  </a:ext>
                </a:extLst>
              </p:cNvPr>
              <p:cNvSpPr>
                <a:spLocks noChangeShapeType="1"/>
              </p:cNvSpPr>
              <p:nvPr/>
            </p:nvSpPr>
            <p:spPr bwMode="auto">
              <a:xfrm>
                <a:off x="3391" y="878"/>
                <a:ext cx="0" cy="1180"/>
              </a:xfrm>
              <a:prstGeom prst="line">
                <a:avLst/>
              </a:prstGeom>
              <a:noFill/>
              <a:ln w="19050">
                <a:solidFill>
                  <a:schemeClr val="tx1"/>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71" name="Line 84">
                <a:extLst>
                  <a:ext uri="{FF2B5EF4-FFF2-40B4-BE49-F238E27FC236}">
                    <a16:creationId xmlns:a16="http://schemas.microsoft.com/office/drawing/2014/main" id="{5B9F1CDE-B9B8-4A85-8287-A24987291FDB}"/>
                  </a:ext>
                </a:extLst>
              </p:cNvPr>
              <p:cNvSpPr>
                <a:spLocks noChangeShapeType="1"/>
              </p:cNvSpPr>
              <p:nvPr/>
            </p:nvSpPr>
            <p:spPr bwMode="auto">
              <a:xfrm>
                <a:off x="5061" y="853"/>
                <a:ext cx="115" cy="1024"/>
              </a:xfrm>
              <a:prstGeom prst="line">
                <a:avLst/>
              </a:prstGeom>
              <a:noFill/>
              <a:ln w="19050">
                <a:solidFill>
                  <a:schemeClr val="accent2"/>
                </a:solidFill>
                <a:round/>
                <a:headEnd/>
                <a:tailEnd/>
              </a:ln>
              <a:effectLst>
                <a:outerShdw dist="35921" dir="2700000" algn="ctr" rotWithShape="0">
                  <a:schemeClr val="bg1"/>
                </a:outerShdw>
              </a:effectLst>
              <a:extLst>
                <a:ext uri="{909E8E84-426E-40DD-AFC4-6F175D3DCCD1}">
                  <a14:hiddenFill xmlns:a14="http://schemas.microsoft.com/office/drawing/2010/main">
                    <a:noFill/>
                  </a14:hiddenFill>
                </a:ext>
              </a:extLst>
            </p:spPr>
            <p:txBody>
              <a:bodyPr/>
              <a:lstStyle/>
              <a:p>
                <a:endParaRPr lang="zh-CN" altLang="en-US"/>
              </a:p>
            </p:txBody>
          </p:sp>
          <p:sp>
            <p:nvSpPr>
              <p:cNvPr id="99372" name="Oval 85">
                <a:extLst>
                  <a:ext uri="{FF2B5EF4-FFF2-40B4-BE49-F238E27FC236}">
                    <a16:creationId xmlns:a16="http://schemas.microsoft.com/office/drawing/2014/main" id="{049FE9C7-6A5C-4EB3-97AD-04D8D2826DC5}"/>
                  </a:ext>
                </a:extLst>
              </p:cNvPr>
              <p:cNvSpPr>
                <a:spLocks noChangeArrowheads="1"/>
              </p:cNvSpPr>
              <p:nvPr/>
            </p:nvSpPr>
            <p:spPr bwMode="auto">
              <a:xfrm>
                <a:off x="4417" y="1851"/>
                <a:ext cx="136" cy="136"/>
              </a:xfrm>
              <a:prstGeom prst="ellipse">
                <a:avLst/>
              </a:prstGeom>
              <a:gradFill rotWithShape="1">
                <a:gsLst>
                  <a:gs pos="0">
                    <a:schemeClr val="bg1"/>
                  </a:gs>
                  <a:gs pos="100000">
                    <a:srgbClr val="FF0000"/>
                  </a:gs>
                </a:gsLst>
                <a:path path="shape">
                  <a:fillToRect l="50000" t="50000" r="50000" b="50000"/>
                </a:path>
              </a:gradFill>
              <a:ln w="15875">
                <a:solidFill>
                  <a:srgbClr val="FF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1" lang="zh-CN" altLang="zh-CN" sz="2800">
                  <a:latin typeface="Times New Roman" panose="02020603050405020304" pitchFamily="18" charset="0"/>
                  <a:ea typeface="楷体_GB2312" pitchFamily="49" charset="-122"/>
                </a:endParaRPr>
              </a:p>
            </p:txBody>
          </p:sp>
          <p:sp>
            <p:nvSpPr>
              <p:cNvPr id="99373" name="Line 86">
                <a:extLst>
                  <a:ext uri="{FF2B5EF4-FFF2-40B4-BE49-F238E27FC236}">
                    <a16:creationId xmlns:a16="http://schemas.microsoft.com/office/drawing/2014/main" id="{79B71DD9-17E3-49DA-9CDE-8A8C9AA5BAC0}"/>
                  </a:ext>
                </a:extLst>
              </p:cNvPr>
              <p:cNvSpPr>
                <a:spLocks noChangeShapeType="1"/>
              </p:cNvSpPr>
              <p:nvPr/>
            </p:nvSpPr>
            <p:spPr bwMode="auto">
              <a:xfrm>
                <a:off x="5202" y="1931"/>
                <a:ext cx="249"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9374" name="Line 75">
                <a:extLst>
                  <a:ext uri="{FF2B5EF4-FFF2-40B4-BE49-F238E27FC236}">
                    <a16:creationId xmlns:a16="http://schemas.microsoft.com/office/drawing/2014/main" id="{8844BFCC-427D-43EB-BAB5-99D66759E75F}"/>
                  </a:ext>
                </a:extLst>
              </p:cNvPr>
              <p:cNvSpPr>
                <a:spLocks noChangeShapeType="1"/>
              </p:cNvSpPr>
              <p:nvPr/>
            </p:nvSpPr>
            <p:spPr bwMode="auto">
              <a:xfrm>
                <a:off x="3850" y="1947"/>
                <a:ext cx="399"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9375" name="Line 81">
                <a:extLst>
                  <a:ext uri="{FF2B5EF4-FFF2-40B4-BE49-F238E27FC236}">
                    <a16:creationId xmlns:a16="http://schemas.microsoft.com/office/drawing/2014/main" id="{D49FE0C7-590F-4E93-815D-B3214BE5F375}"/>
                  </a:ext>
                </a:extLst>
              </p:cNvPr>
              <p:cNvSpPr>
                <a:spLocks noChangeShapeType="1"/>
              </p:cNvSpPr>
              <p:nvPr/>
            </p:nvSpPr>
            <p:spPr bwMode="auto">
              <a:xfrm>
                <a:off x="4495" y="1921"/>
                <a:ext cx="299"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灯片编号占位符 1">
            <a:extLst>
              <a:ext uri="{FF2B5EF4-FFF2-40B4-BE49-F238E27FC236}">
                <a16:creationId xmlns:a16="http://schemas.microsoft.com/office/drawing/2014/main" id="{C7928801-F5B2-4767-8F41-2462C6487B2E}"/>
              </a:ext>
            </a:extLst>
          </p:cNvPr>
          <p:cNvSpPr txBox="1">
            <a:spLocks noGrp="1"/>
          </p:cNvSpPr>
          <p:nvPr/>
        </p:nvSpPr>
        <p:spPr bwMode="auto">
          <a:xfrm>
            <a:off x="6673850" y="6473825"/>
            <a:ext cx="21336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r" eaLnBrk="1" hangingPunct="1">
              <a:spcBef>
                <a:spcPct val="0"/>
              </a:spcBef>
              <a:buFontTx/>
              <a:buNone/>
            </a:pPr>
            <a:fld id="{135F2EAD-6FC4-4007-819C-36353EF563D8}" type="slidenum">
              <a:rPr lang="en-US" altLang="zh-CN" sz="1400">
                <a:latin typeface="Arial" panose="020B0604020202020204" pitchFamily="34" charset="0"/>
              </a:rPr>
              <a:pPr algn="r" eaLnBrk="1" hangingPunct="1">
                <a:spcBef>
                  <a:spcPct val="0"/>
                </a:spcBef>
                <a:buFontTx/>
                <a:buNone/>
              </a:pPr>
              <a:t>63</a:t>
            </a:fld>
            <a:endParaRPr lang="en-US" altLang="zh-CN" sz="1400">
              <a:latin typeface="Arial" panose="020B0604020202020204" pitchFamily="34" charset="0"/>
            </a:endParaRPr>
          </a:p>
        </p:txBody>
      </p:sp>
      <p:sp>
        <p:nvSpPr>
          <p:cNvPr id="269316" name="Text Box 4">
            <a:extLst>
              <a:ext uri="{FF2B5EF4-FFF2-40B4-BE49-F238E27FC236}">
                <a16:creationId xmlns:a16="http://schemas.microsoft.com/office/drawing/2014/main" id="{037A19DA-18CB-4EFC-ADC4-4EBEBF686946}"/>
              </a:ext>
            </a:extLst>
          </p:cNvPr>
          <p:cNvSpPr txBox="1">
            <a:spLocks noChangeArrowheads="1"/>
          </p:cNvSpPr>
          <p:nvPr/>
        </p:nvSpPr>
        <p:spPr bwMode="auto">
          <a:xfrm>
            <a:off x="533400" y="533400"/>
            <a:ext cx="3048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zh-CN" altLang="en-US" b="1">
                <a:latin typeface="Times New Roman" panose="02020603050405020304" pitchFamily="18" charset="0"/>
                <a:ea typeface="黑体" panose="02010609060101010101" pitchFamily="49" charset="-122"/>
              </a:rPr>
              <a:t>电场强度定义：</a:t>
            </a:r>
          </a:p>
        </p:txBody>
      </p:sp>
      <p:graphicFrame>
        <p:nvGraphicFramePr>
          <p:cNvPr id="269317" name="Object 5">
            <a:extLst>
              <a:ext uri="{FF2B5EF4-FFF2-40B4-BE49-F238E27FC236}">
                <a16:creationId xmlns:a16="http://schemas.microsoft.com/office/drawing/2014/main" id="{57C052FC-4BE6-424D-9504-FF06613B5414}"/>
              </a:ext>
            </a:extLst>
          </p:cNvPr>
          <p:cNvGraphicFramePr>
            <a:graphicFrameLocks noChangeAspect="1"/>
          </p:cNvGraphicFramePr>
          <p:nvPr/>
        </p:nvGraphicFramePr>
        <p:xfrm>
          <a:off x="3657600" y="1295400"/>
          <a:ext cx="2087563" cy="1252538"/>
        </p:xfrm>
        <a:graphic>
          <a:graphicData uri="http://schemas.openxmlformats.org/presentationml/2006/ole">
            <mc:AlternateContent xmlns:mc="http://schemas.openxmlformats.org/markup-compatibility/2006">
              <mc:Choice xmlns:v="urn:schemas-microsoft-com:vml" Requires="v">
                <p:oleObj name="公式" r:id="rId2" imgW="469900" imgH="457200" progId="Equation.3">
                  <p:embed/>
                </p:oleObj>
              </mc:Choice>
              <mc:Fallback>
                <p:oleObj name="公式" r:id="rId2" imgW="469900" imgH="457200" progId="Equation.3">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295400"/>
                        <a:ext cx="2087563" cy="1252538"/>
                      </a:xfrm>
                      <a:prstGeom prst="rect">
                        <a:avLst/>
                      </a:prstGeom>
                      <a:gradFill rotWithShape="0">
                        <a:gsLst>
                          <a:gs pos="0">
                            <a:schemeClr val="accent1"/>
                          </a:gs>
                          <a:gs pos="50000">
                            <a:srgbClr val="FFFFFF"/>
                          </a:gs>
                          <a:gs pos="100000">
                            <a:schemeClr val="accent1"/>
                          </a:gs>
                        </a:gsLst>
                        <a:lin ang="5400000" scaled="1"/>
                      </a:gradFill>
                      <a:ln w="12700">
                        <a:solidFill>
                          <a:schemeClr val="tx2"/>
                        </a:solidFill>
                        <a:miter lim="800000"/>
                        <a:headEnd/>
                        <a:tailEnd/>
                      </a:ln>
                    </p:spPr>
                  </p:pic>
                </p:oleObj>
              </mc:Fallback>
            </mc:AlternateContent>
          </a:graphicData>
        </a:graphic>
      </p:graphicFrame>
      <p:sp>
        <p:nvSpPr>
          <p:cNvPr id="269318" name="Text Box 6">
            <a:extLst>
              <a:ext uri="{FF2B5EF4-FFF2-40B4-BE49-F238E27FC236}">
                <a16:creationId xmlns:a16="http://schemas.microsoft.com/office/drawing/2014/main" id="{239C47F3-5984-434C-A6AF-DCF78C886D63}"/>
              </a:ext>
            </a:extLst>
          </p:cNvPr>
          <p:cNvSpPr txBox="1">
            <a:spLocks noChangeArrowheads="1"/>
          </p:cNvSpPr>
          <p:nvPr/>
        </p:nvSpPr>
        <p:spPr bwMode="auto">
          <a:xfrm>
            <a:off x="533400" y="2895600"/>
            <a:ext cx="6019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2800" b="1">
                <a:latin typeface="Times New Roman" panose="02020603050405020304" pitchFamily="18" charset="0"/>
              </a:rPr>
              <a:t>1. </a:t>
            </a:r>
            <a:r>
              <a:rPr kumimoji="1" lang="zh-CN" altLang="en-US" sz="2800" b="1">
                <a:latin typeface="Times New Roman" panose="02020603050405020304" pitchFamily="18" charset="0"/>
              </a:rPr>
              <a:t>电场强度的大小为</a:t>
            </a:r>
            <a:r>
              <a:rPr kumimoji="1" lang="en-US" altLang="zh-CN" sz="2800" b="1" i="1">
                <a:latin typeface="Times New Roman" panose="02020603050405020304" pitchFamily="18" charset="0"/>
              </a:rPr>
              <a:t>F</a:t>
            </a:r>
            <a:r>
              <a:rPr kumimoji="1" lang="en-US" altLang="zh-CN" sz="2800" b="1">
                <a:latin typeface="Times New Roman" panose="02020603050405020304" pitchFamily="18" charset="0"/>
              </a:rPr>
              <a:t>/</a:t>
            </a:r>
            <a:r>
              <a:rPr kumimoji="1" lang="en-US" altLang="zh-CN" sz="2800" b="1" i="1">
                <a:latin typeface="Times New Roman" panose="02020603050405020304" pitchFamily="18" charset="0"/>
              </a:rPr>
              <a:t>q</a:t>
            </a:r>
            <a:r>
              <a:rPr kumimoji="1" lang="en-US" altLang="zh-CN" sz="2800" b="1" baseline="-25000">
                <a:latin typeface="Times New Roman" panose="02020603050405020304" pitchFamily="18" charset="0"/>
              </a:rPr>
              <a:t>0 </a:t>
            </a:r>
            <a:r>
              <a:rPr kumimoji="1" lang="zh-CN" altLang="en-US" sz="2800" b="1">
                <a:latin typeface="Times New Roman" panose="02020603050405020304" pitchFamily="18" charset="0"/>
              </a:rPr>
              <a:t>。</a:t>
            </a:r>
          </a:p>
        </p:txBody>
      </p:sp>
      <p:sp>
        <p:nvSpPr>
          <p:cNvPr id="269319" name="Text Box 7">
            <a:extLst>
              <a:ext uri="{FF2B5EF4-FFF2-40B4-BE49-F238E27FC236}">
                <a16:creationId xmlns:a16="http://schemas.microsoft.com/office/drawing/2014/main" id="{63B73E9A-7D8B-40FF-B696-E79C232097D7}"/>
              </a:ext>
            </a:extLst>
          </p:cNvPr>
          <p:cNvSpPr txBox="1">
            <a:spLocks noChangeArrowheads="1"/>
          </p:cNvSpPr>
          <p:nvPr/>
        </p:nvSpPr>
        <p:spPr bwMode="auto">
          <a:xfrm>
            <a:off x="533400" y="3505200"/>
            <a:ext cx="8763000"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50000"/>
              </a:spcBef>
              <a:buFontTx/>
              <a:buNone/>
            </a:pPr>
            <a:r>
              <a:rPr kumimoji="1" lang="en-US" altLang="zh-CN" sz="2800" b="1">
                <a:latin typeface="Times New Roman" panose="02020603050405020304" pitchFamily="18" charset="0"/>
              </a:rPr>
              <a:t>2</a:t>
            </a:r>
            <a:r>
              <a:rPr kumimoji="1" lang="en-US" altLang="zh-CN" sz="2800" b="1">
                <a:latin typeface="宋体" panose="02010600030101010101" pitchFamily="2" charset="-122"/>
              </a:rPr>
              <a:t>.</a:t>
            </a:r>
            <a:r>
              <a:rPr kumimoji="1" lang="zh-CN" altLang="en-US" sz="2800" b="1">
                <a:latin typeface="宋体" panose="02010600030101010101" pitchFamily="2" charset="-122"/>
              </a:rPr>
              <a:t>电场强度的方向为正电荷在该处所受电场力的方向。</a:t>
            </a:r>
          </a:p>
        </p:txBody>
      </p:sp>
      <p:grpSp>
        <p:nvGrpSpPr>
          <p:cNvPr id="2" name="Group 9">
            <a:extLst>
              <a:ext uri="{FF2B5EF4-FFF2-40B4-BE49-F238E27FC236}">
                <a16:creationId xmlns:a16="http://schemas.microsoft.com/office/drawing/2014/main" id="{BF5009D1-154D-499A-90B5-9A1E81412955}"/>
              </a:ext>
            </a:extLst>
          </p:cNvPr>
          <p:cNvGrpSpPr>
            <a:grpSpLocks/>
          </p:cNvGrpSpPr>
          <p:nvPr/>
        </p:nvGrpSpPr>
        <p:grpSpPr bwMode="auto">
          <a:xfrm>
            <a:off x="609600" y="4495800"/>
            <a:ext cx="4765675" cy="703263"/>
            <a:chOff x="432" y="3000"/>
            <a:chExt cx="3002" cy="443"/>
          </a:xfrm>
        </p:grpSpPr>
        <p:sp>
          <p:nvSpPr>
            <p:cNvPr id="101388" name="Text Box 10">
              <a:extLst>
                <a:ext uri="{FF2B5EF4-FFF2-40B4-BE49-F238E27FC236}">
                  <a16:creationId xmlns:a16="http://schemas.microsoft.com/office/drawing/2014/main" id="{28409756-7F47-4A04-A90B-1D2AC50A0783}"/>
                </a:ext>
              </a:extLst>
            </p:cNvPr>
            <p:cNvSpPr txBox="1">
              <a:spLocks noChangeArrowheads="1"/>
            </p:cNvSpPr>
            <p:nvPr/>
          </p:nvSpPr>
          <p:spPr bwMode="auto">
            <a:xfrm>
              <a:off x="432" y="3072"/>
              <a:ext cx="124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Blip>
                  <a:blip r:embed="rId4"/>
                </a:buBlip>
              </a:pPr>
              <a:r>
                <a:rPr kumimoji="1" lang="en-US" altLang="zh-CN" sz="2800" b="1">
                  <a:solidFill>
                    <a:srgbClr val="BD240F"/>
                  </a:solidFill>
                  <a:latin typeface="宋体" panose="02010600030101010101" pitchFamily="2" charset="-122"/>
                </a:rPr>
                <a:t>  </a:t>
              </a:r>
              <a:r>
                <a:rPr kumimoji="1" lang="zh-CN" altLang="en-US" sz="2800" b="1">
                  <a:latin typeface="宋体" panose="02010600030101010101" pitchFamily="2" charset="-122"/>
                </a:rPr>
                <a:t>单位</a:t>
              </a:r>
              <a:r>
                <a:rPr kumimoji="1" lang="zh-CN" altLang="en-US" sz="2800" b="1">
                  <a:solidFill>
                    <a:srgbClr val="BD240F"/>
                  </a:solidFill>
                  <a:latin typeface="宋体" panose="02010600030101010101" pitchFamily="2" charset="-122"/>
                </a:rPr>
                <a:t> </a:t>
              </a:r>
              <a:endParaRPr kumimoji="1" lang="zh-CN" altLang="en-US" sz="2800" b="1">
                <a:latin typeface="宋体" panose="02010600030101010101" pitchFamily="2" charset="-122"/>
              </a:endParaRPr>
            </a:p>
          </p:txBody>
        </p:sp>
        <p:graphicFrame>
          <p:nvGraphicFramePr>
            <p:cNvPr id="101389" name="Object 11">
              <a:extLst>
                <a:ext uri="{FF2B5EF4-FFF2-40B4-BE49-F238E27FC236}">
                  <a16:creationId xmlns:a16="http://schemas.microsoft.com/office/drawing/2014/main" id="{7379F3A5-9BA3-4B9D-8900-8A4972E5B5F5}"/>
                </a:ext>
              </a:extLst>
            </p:cNvPr>
            <p:cNvGraphicFramePr>
              <a:graphicFrameLocks noChangeAspect="1"/>
            </p:cNvGraphicFramePr>
            <p:nvPr/>
          </p:nvGraphicFramePr>
          <p:xfrm>
            <a:off x="1444" y="3000"/>
            <a:ext cx="1990" cy="443"/>
          </p:xfrm>
          <a:graphic>
            <a:graphicData uri="http://schemas.openxmlformats.org/presentationml/2006/ole">
              <mc:AlternateContent xmlns:mc="http://schemas.openxmlformats.org/markup-compatibility/2006">
                <mc:Choice xmlns:v="urn:schemas-microsoft-com:vml" Requires="v">
                  <p:oleObj name="Equation" r:id="rId5" imgW="1028700" imgH="228600" progId="Equation.DSMT4">
                    <p:embed/>
                  </p:oleObj>
                </mc:Choice>
                <mc:Fallback>
                  <p:oleObj name="Equation" r:id="rId5" imgW="1028700" imgH="228600" progId="Equation.DSMT4">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4" y="3000"/>
                          <a:ext cx="1990"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3" name="Group 12">
            <a:extLst>
              <a:ext uri="{FF2B5EF4-FFF2-40B4-BE49-F238E27FC236}">
                <a16:creationId xmlns:a16="http://schemas.microsoft.com/office/drawing/2014/main" id="{88B99CFD-ED39-4540-934E-0C4A7AE804EA}"/>
              </a:ext>
            </a:extLst>
          </p:cNvPr>
          <p:cNvGrpSpPr>
            <a:grpSpLocks/>
          </p:cNvGrpSpPr>
          <p:nvPr/>
        </p:nvGrpSpPr>
        <p:grpSpPr bwMode="auto">
          <a:xfrm>
            <a:off x="609600" y="5334000"/>
            <a:ext cx="6248400" cy="762000"/>
            <a:chOff x="432" y="3504"/>
            <a:chExt cx="3936" cy="480"/>
          </a:xfrm>
        </p:grpSpPr>
        <p:graphicFrame>
          <p:nvGraphicFramePr>
            <p:cNvPr id="101385" name="Object 13">
              <a:extLst>
                <a:ext uri="{FF2B5EF4-FFF2-40B4-BE49-F238E27FC236}">
                  <a16:creationId xmlns:a16="http://schemas.microsoft.com/office/drawing/2014/main" id="{BC8E1124-004E-4D90-9A1A-61AE12309A62}"/>
                </a:ext>
              </a:extLst>
            </p:cNvPr>
            <p:cNvGraphicFramePr>
              <a:graphicFrameLocks noChangeAspect="1"/>
            </p:cNvGraphicFramePr>
            <p:nvPr/>
          </p:nvGraphicFramePr>
          <p:xfrm>
            <a:off x="3168" y="3504"/>
            <a:ext cx="1200" cy="480"/>
          </p:xfrm>
          <a:graphic>
            <a:graphicData uri="http://schemas.openxmlformats.org/presentationml/2006/ole">
              <mc:AlternateContent xmlns:mc="http://schemas.openxmlformats.org/markup-compatibility/2006">
                <mc:Choice xmlns:v="urn:schemas-microsoft-com:vml" Requires="v">
                  <p:oleObj name="公式" r:id="rId7" imgW="495085" imgH="228501" progId="Equation.3">
                    <p:embed/>
                  </p:oleObj>
                </mc:Choice>
                <mc:Fallback>
                  <p:oleObj name="公式" r:id="rId7" imgW="495085" imgH="228501" progId="Equation.3">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68" y="3504"/>
                          <a:ext cx="120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1386" name="Text Box 14">
              <a:extLst>
                <a:ext uri="{FF2B5EF4-FFF2-40B4-BE49-F238E27FC236}">
                  <a16:creationId xmlns:a16="http://schemas.microsoft.com/office/drawing/2014/main" id="{4A005056-0D7F-417B-B20D-04E1A714A437}"/>
                </a:ext>
              </a:extLst>
            </p:cNvPr>
            <p:cNvSpPr txBox="1">
              <a:spLocks noChangeArrowheads="1"/>
            </p:cNvSpPr>
            <p:nvPr/>
          </p:nvSpPr>
          <p:spPr bwMode="auto">
            <a:xfrm>
              <a:off x="432" y="3552"/>
              <a:ext cx="27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Blip>
                  <a:blip r:embed="rId4"/>
                </a:buBlip>
              </a:pPr>
              <a:r>
                <a:rPr kumimoji="1" lang="en-US" altLang="zh-CN" sz="2800" b="1">
                  <a:latin typeface="宋体" panose="02010600030101010101" pitchFamily="2" charset="-122"/>
                </a:rPr>
                <a:t>  </a:t>
              </a:r>
              <a:r>
                <a:rPr kumimoji="1" lang="zh-CN" altLang="en-US" sz="2800" b="1">
                  <a:latin typeface="宋体" panose="02010600030101010101" pitchFamily="2" charset="-122"/>
                </a:rPr>
                <a:t>电荷  在电场中受力</a:t>
              </a:r>
              <a:r>
                <a:rPr kumimoji="1" lang="zh-CN" altLang="en-US" sz="2800" b="1">
                  <a:solidFill>
                    <a:srgbClr val="CC0000"/>
                  </a:solidFill>
                  <a:latin typeface="宋体" panose="02010600030101010101" pitchFamily="2" charset="-122"/>
                </a:rPr>
                <a:t> </a:t>
              </a:r>
              <a:endParaRPr kumimoji="1" lang="zh-CN" altLang="en-US" sz="2800" b="1">
                <a:solidFill>
                  <a:srgbClr val="BD240F"/>
                </a:solidFill>
                <a:latin typeface="宋体" panose="02010600030101010101" pitchFamily="2" charset="-122"/>
              </a:endParaRPr>
            </a:p>
          </p:txBody>
        </p:sp>
        <p:graphicFrame>
          <p:nvGraphicFramePr>
            <p:cNvPr id="101387" name="Object 15">
              <a:extLst>
                <a:ext uri="{FF2B5EF4-FFF2-40B4-BE49-F238E27FC236}">
                  <a16:creationId xmlns:a16="http://schemas.microsoft.com/office/drawing/2014/main" id="{C2CBC0A3-B442-4F3F-993B-47826A290E70}"/>
                </a:ext>
              </a:extLst>
            </p:cNvPr>
            <p:cNvGraphicFramePr>
              <a:graphicFrameLocks noChangeAspect="1"/>
            </p:cNvGraphicFramePr>
            <p:nvPr/>
          </p:nvGraphicFramePr>
          <p:xfrm>
            <a:off x="1344" y="3600"/>
            <a:ext cx="212" cy="288"/>
          </p:xfrm>
          <a:graphic>
            <a:graphicData uri="http://schemas.openxmlformats.org/presentationml/2006/ole">
              <mc:AlternateContent xmlns:mc="http://schemas.openxmlformats.org/markup-compatibility/2006">
                <mc:Choice xmlns:v="urn:schemas-microsoft-com:vml" Requires="v">
                  <p:oleObj name="Equation" r:id="rId9" imgW="177646" imgH="241091" progId="Equation.3">
                    <p:embed/>
                  </p:oleObj>
                </mc:Choice>
                <mc:Fallback>
                  <p:oleObj name="Equation" r:id="rId9" imgW="177646" imgH="241091" progId="Equation.3">
                    <p:embed/>
                    <p:pic>
                      <p:nvPicPr>
                        <p:cNvPr id="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44" y="360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9316"/>
                                        </p:tgtEl>
                                        <p:attrNameLst>
                                          <p:attrName>style.visibility</p:attrName>
                                        </p:attrNameLst>
                                      </p:cBhvr>
                                      <p:to>
                                        <p:strVal val="visible"/>
                                      </p:to>
                                    </p:set>
                                    <p:anim calcmode="lin" valueType="num">
                                      <p:cBhvr additive="base">
                                        <p:cTn id="7" dur="500" fill="hold"/>
                                        <p:tgtEl>
                                          <p:spTgt spid="269316"/>
                                        </p:tgtEl>
                                        <p:attrNameLst>
                                          <p:attrName>ppt_x</p:attrName>
                                        </p:attrNameLst>
                                      </p:cBhvr>
                                      <p:tavLst>
                                        <p:tav tm="0">
                                          <p:val>
                                            <p:strVal val="0-#ppt_w/2"/>
                                          </p:val>
                                        </p:tav>
                                        <p:tav tm="100000">
                                          <p:val>
                                            <p:strVal val="#ppt_x"/>
                                          </p:val>
                                        </p:tav>
                                      </p:tavLst>
                                    </p:anim>
                                    <p:anim calcmode="lin" valueType="num">
                                      <p:cBhvr additive="base">
                                        <p:cTn id="8" dur="500" fill="hold"/>
                                        <p:tgtEl>
                                          <p:spTgt spid="26931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5" fill="hold" nodeType="clickEffect">
                                  <p:stCondLst>
                                    <p:cond delay="0"/>
                                  </p:stCondLst>
                                  <p:childTnLst>
                                    <p:set>
                                      <p:cBhvr>
                                        <p:cTn id="12" dur="1" fill="hold">
                                          <p:stCondLst>
                                            <p:cond delay="0"/>
                                          </p:stCondLst>
                                        </p:cTn>
                                        <p:tgtEl>
                                          <p:spTgt spid="269317"/>
                                        </p:tgtEl>
                                        <p:attrNameLst>
                                          <p:attrName>style.visibility</p:attrName>
                                        </p:attrNameLst>
                                      </p:cBhvr>
                                      <p:to>
                                        <p:strVal val="visible"/>
                                      </p:to>
                                    </p:set>
                                    <p:animEffect transition="in" filter="blinds(vertical)">
                                      <p:cBhvr>
                                        <p:cTn id="13" dur="500"/>
                                        <p:tgtEl>
                                          <p:spTgt spid="269317"/>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8" presetClass="entr" presetSubtype="3" fill="hold" grpId="0" nodeType="clickEffect">
                                  <p:stCondLst>
                                    <p:cond delay="0"/>
                                  </p:stCondLst>
                                  <p:childTnLst>
                                    <p:set>
                                      <p:cBhvr>
                                        <p:cTn id="17" dur="1" fill="hold">
                                          <p:stCondLst>
                                            <p:cond delay="0"/>
                                          </p:stCondLst>
                                        </p:cTn>
                                        <p:tgtEl>
                                          <p:spTgt spid="269318"/>
                                        </p:tgtEl>
                                        <p:attrNameLst>
                                          <p:attrName>style.visibility</p:attrName>
                                        </p:attrNameLst>
                                      </p:cBhvr>
                                      <p:to>
                                        <p:strVal val="visible"/>
                                      </p:to>
                                    </p:set>
                                    <p:animEffect transition="in" filter="strips(upRight)">
                                      <p:cBhvr>
                                        <p:cTn id="18" dur="500"/>
                                        <p:tgtEl>
                                          <p:spTgt spid="269318"/>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8" presetClass="entr" presetSubtype="3" fill="hold" grpId="0" nodeType="clickEffect">
                                  <p:stCondLst>
                                    <p:cond delay="0"/>
                                  </p:stCondLst>
                                  <p:childTnLst>
                                    <p:set>
                                      <p:cBhvr>
                                        <p:cTn id="22" dur="1" fill="hold">
                                          <p:stCondLst>
                                            <p:cond delay="0"/>
                                          </p:stCondLst>
                                        </p:cTn>
                                        <p:tgtEl>
                                          <p:spTgt spid="269319"/>
                                        </p:tgtEl>
                                        <p:attrNameLst>
                                          <p:attrName>style.visibility</p:attrName>
                                        </p:attrNameLst>
                                      </p:cBhvr>
                                      <p:to>
                                        <p:strVal val="visible"/>
                                      </p:to>
                                    </p:set>
                                    <p:animEffect transition="in" filter="strips(upRight)">
                                      <p:cBhvr>
                                        <p:cTn id="23" dur="500"/>
                                        <p:tgtEl>
                                          <p:spTgt spid="26931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5"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linds(vertical)">
                                      <p:cBhvr>
                                        <p:cTn id="28" dur="500"/>
                                        <p:tgtEl>
                                          <p:spTgt spid="2"/>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5"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blinds(vertical)">
                                      <p:cBhvr>
                                        <p:cTn id="3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316" grpId="0" autoUpdateAnimBg="0"/>
      <p:bldP spid="269318" grpId="0" autoUpdateAnimBg="0"/>
      <p:bldP spid="269319"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5636" name="Picture 4" descr="BV4D([IQFRTS]%BNA3@6GE2">
            <a:extLst>
              <a:ext uri="{FF2B5EF4-FFF2-40B4-BE49-F238E27FC236}">
                <a16:creationId xmlns:a16="http://schemas.microsoft.com/office/drawing/2014/main" id="{DA644DEC-19E8-4C8B-A19D-E86BD8BA4C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8600"/>
            <a:ext cx="8524875"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5637" name="Picture 5" descr="53V$VBZ`$RT]P5RVHE6[IMG">
            <a:extLst>
              <a:ext uri="{FF2B5EF4-FFF2-40B4-BE49-F238E27FC236}">
                <a16:creationId xmlns:a16="http://schemas.microsoft.com/office/drawing/2014/main" id="{B1F55CC9-5FC8-44F2-8BB3-0076AED072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667000"/>
            <a:ext cx="5686425"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5638" name="Picture 6" descr="J{%)0R78Q98T]6Q`JLD[TQE">
            <a:extLst>
              <a:ext uri="{FF2B5EF4-FFF2-40B4-BE49-F238E27FC236}">
                <a16:creationId xmlns:a16="http://schemas.microsoft.com/office/drawing/2014/main" id="{6B33417A-3343-439F-A578-20E3FDAA68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4495800"/>
            <a:ext cx="556260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5639" name="Picture 7" descr="9OYEK(14]7S]%0%%AF%B36X">
            <a:extLst>
              <a:ext uri="{FF2B5EF4-FFF2-40B4-BE49-F238E27FC236}">
                <a16:creationId xmlns:a16="http://schemas.microsoft.com/office/drawing/2014/main" id="{451A3808-A5FA-4802-9C46-8BCED45D19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2590800"/>
            <a:ext cx="12573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5640" name="Picture 8" descr="XC~HTO19R2Y~(3($[72BY94">
            <a:extLst>
              <a:ext uri="{FF2B5EF4-FFF2-40B4-BE49-F238E27FC236}">
                <a16:creationId xmlns:a16="http://schemas.microsoft.com/office/drawing/2014/main" id="{99FB2E5E-B109-43F2-B5F2-5C422A4CAA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4419600"/>
            <a:ext cx="1390650"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25636"/>
                                        </p:tgtEl>
                                        <p:attrNameLst>
                                          <p:attrName>style.visibility</p:attrName>
                                        </p:attrNameLst>
                                      </p:cBhvr>
                                      <p:to>
                                        <p:strVal val="visible"/>
                                      </p:to>
                                    </p:set>
                                    <p:animEffect transition="in" filter="blinds(horizontal)">
                                      <p:cBhvr>
                                        <p:cTn id="7" dur="500"/>
                                        <p:tgtEl>
                                          <p:spTgt spid="3256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25637"/>
                                        </p:tgtEl>
                                        <p:attrNameLst>
                                          <p:attrName>style.visibility</p:attrName>
                                        </p:attrNameLst>
                                      </p:cBhvr>
                                      <p:to>
                                        <p:strVal val="visible"/>
                                      </p:to>
                                    </p:set>
                                    <p:animEffect transition="in" filter="blinds(horizontal)">
                                      <p:cBhvr>
                                        <p:cTn id="12" dur="500"/>
                                        <p:tgtEl>
                                          <p:spTgt spid="32563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25638"/>
                                        </p:tgtEl>
                                        <p:attrNameLst>
                                          <p:attrName>style.visibility</p:attrName>
                                        </p:attrNameLst>
                                      </p:cBhvr>
                                      <p:to>
                                        <p:strVal val="visible"/>
                                      </p:to>
                                    </p:set>
                                    <p:animEffect transition="in" filter="blinds(horizontal)">
                                      <p:cBhvr>
                                        <p:cTn id="17" dur="500"/>
                                        <p:tgtEl>
                                          <p:spTgt spid="32563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nodeType="clickEffect">
                                  <p:stCondLst>
                                    <p:cond delay="0"/>
                                  </p:stCondLst>
                                  <p:childTnLst>
                                    <p:set>
                                      <p:cBhvr>
                                        <p:cTn id="21" dur="1" fill="hold">
                                          <p:stCondLst>
                                            <p:cond delay="0"/>
                                          </p:stCondLst>
                                        </p:cTn>
                                        <p:tgtEl>
                                          <p:spTgt spid="325639"/>
                                        </p:tgtEl>
                                        <p:attrNameLst>
                                          <p:attrName>style.visibility</p:attrName>
                                        </p:attrNameLst>
                                      </p:cBhvr>
                                      <p:to>
                                        <p:strVal val="visible"/>
                                      </p:to>
                                    </p:set>
                                    <p:anim calcmode="lin" valueType="num">
                                      <p:cBhvr additive="base">
                                        <p:cTn id="22" dur="500" fill="hold"/>
                                        <p:tgtEl>
                                          <p:spTgt spid="325639"/>
                                        </p:tgtEl>
                                        <p:attrNameLst>
                                          <p:attrName>ppt_x</p:attrName>
                                        </p:attrNameLst>
                                      </p:cBhvr>
                                      <p:tavLst>
                                        <p:tav tm="0">
                                          <p:val>
                                            <p:strVal val="#ppt_x"/>
                                          </p:val>
                                        </p:tav>
                                        <p:tav tm="100000">
                                          <p:val>
                                            <p:strVal val="#ppt_x"/>
                                          </p:val>
                                        </p:tav>
                                      </p:tavLst>
                                    </p:anim>
                                    <p:anim calcmode="lin" valueType="num">
                                      <p:cBhvr additive="base">
                                        <p:cTn id="23" dur="500" fill="hold"/>
                                        <p:tgtEl>
                                          <p:spTgt spid="325639"/>
                                        </p:tgtEl>
                                        <p:attrNameLst>
                                          <p:attrName>ppt_y</p:attrName>
                                        </p:attrNameLst>
                                      </p:cBhvr>
                                      <p:tavLst>
                                        <p:tav tm="0">
                                          <p:val>
                                            <p:strVal val="1+#ppt_h/2"/>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4" fill="hold" nodeType="clickEffect">
                                  <p:stCondLst>
                                    <p:cond delay="0"/>
                                  </p:stCondLst>
                                  <p:childTnLst>
                                    <p:set>
                                      <p:cBhvr>
                                        <p:cTn id="27" dur="1" fill="hold">
                                          <p:stCondLst>
                                            <p:cond delay="0"/>
                                          </p:stCondLst>
                                        </p:cTn>
                                        <p:tgtEl>
                                          <p:spTgt spid="325640"/>
                                        </p:tgtEl>
                                        <p:attrNameLst>
                                          <p:attrName>style.visibility</p:attrName>
                                        </p:attrNameLst>
                                      </p:cBhvr>
                                      <p:to>
                                        <p:strVal val="visible"/>
                                      </p:to>
                                    </p:set>
                                    <p:anim calcmode="lin" valueType="num">
                                      <p:cBhvr additive="base">
                                        <p:cTn id="28" dur="500" fill="hold"/>
                                        <p:tgtEl>
                                          <p:spTgt spid="325640"/>
                                        </p:tgtEl>
                                        <p:attrNameLst>
                                          <p:attrName>ppt_x</p:attrName>
                                        </p:attrNameLst>
                                      </p:cBhvr>
                                      <p:tavLst>
                                        <p:tav tm="0">
                                          <p:val>
                                            <p:strVal val="#ppt_x"/>
                                          </p:val>
                                        </p:tav>
                                        <p:tav tm="100000">
                                          <p:val>
                                            <p:strVal val="#ppt_x"/>
                                          </p:val>
                                        </p:tav>
                                      </p:tavLst>
                                    </p:anim>
                                    <p:anim calcmode="lin" valueType="num">
                                      <p:cBhvr additive="base">
                                        <p:cTn id="29" dur="500" fill="hold"/>
                                        <p:tgtEl>
                                          <p:spTgt spid="3256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8BEBC657-5E51-4424-9D29-9A162BC23600}"/>
              </a:ext>
            </a:extLst>
          </p:cNvPr>
          <p:cNvSpPr txBox="1">
            <a:spLocks noChangeArrowheads="1"/>
          </p:cNvSpPr>
          <p:nvPr/>
        </p:nvSpPr>
        <p:spPr bwMode="auto">
          <a:xfrm>
            <a:off x="71438" y="142875"/>
            <a:ext cx="4572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3600" b="1">
                <a:latin typeface="黑体" panose="02010609060101010101" pitchFamily="49" charset="-122"/>
                <a:ea typeface="黑体" panose="02010609060101010101" pitchFamily="49" charset="-122"/>
              </a:rPr>
              <a:t>思考题：</a:t>
            </a:r>
          </a:p>
        </p:txBody>
      </p:sp>
      <p:sp>
        <p:nvSpPr>
          <p:cNvPr id="103427" name="Text Box 15">
            <a:extLst>
              <a:ext uri="{FF2B5EF4-FFF2-40B4-BE49-F238E27FC236}">
                <a16:creationId xmlns:a16="http://schemas.microsoft.com/office/drawing/2014/main" id="{42B9EA53-E274-4129-8B4D-8D678B72E8B4}"/>
              </a:ext>
            </a:extLst>
          </p:cNvPr>
          <p:cNvSpPr txBox="1">
            <a:spLocks noChangeArrowheads="1"/>
          </p:cNvSpPr>
          <p:nvPr/>
        </p:nvSpPr>
        <p:spPr bwMode="auto">
          <a:xfrm>
            <a:off x="685800" y="1219200"/>
            <a:ext cx="72390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sz="2800">
                <a:latin typeface="华文中宋" panose="02010600040101010101" pitchFamily="2" charset="-122"/>
                <a:ea typeface="华文中宋" panose="02010600040101010101" pitchFamily="2" charset="-122"/>
              </a:rPr>
              <a:t>电场强度的物理意义是单位正电荷量所受的力。因为电荷量的单位是库仑，故某点的电场强度等于在该点放一个电荷量为</a:t>
            </a:r>
            <a:r>
              <a:rPr lang="en-US" altLang="zh-CN" sz="2800">
                <a:latin typeface="华文中宋" panose="02010600040101010101" pitchFamily="2" charset="-122"/>
                <a:ea typeface="华文中宋" panose="02010600040101010101" pitchFamily="2" charset="-122"/>
              </a:rPr>
              <a:t>1C</a:t>
            </a:r>
            <a:r>
              <a:rPr lang="zh-CN" altLang="en-US" sz="2800">
                <a:latin typeface="华文中宋" panose="02010600040101010101" pitchFamily="2" charset="-122"/>
                <a:ea typeface="华文中宋" panose="02010600040101010101" pitchFamily="2" charset="-122"/>
              </a:rPr>
              <a:t>的点电荷所受的力。你认为对吗？</a:t>
            </a:r>
            <a:endParaRPr lang="en-US" altLang="zh-CN" sz="2800">
              <a:latin typeface="华文中宋" panose="02010600040101010101" pitchFamily="2" charset="-122"/>
              <a:ea typeface="华文中宋"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2">
            <a:extLst>
              <a:ext uri="{FF2B5EF4-FFF2-40B4-BE49-F238E27FC236}">
                <a16:creationId xmlns:a16="http://schemas.microsoft.com/office/drawing/2014/main" id="{6A3A2F85-A157-4B5C-A32C-BA261A163C0A}"/>
              </a:ext>
            </a:extLst>
          </p:cNvPr>
          <p:cNvGrpSpPr>
            <a:grpSpLocks/>
          </p:cNvGrpSpPr>
          <p:nvPr/>
        </p:nvGrpSpPr>
        <p:grpSpPr bwMode="auto">
          <a:xfrm>
            <a:off x="914400" y="1743075"/>
            <a:ext cx="3822700" cy="2540000"/>
            <a:chOff x="0" y="0"/>
            <a:chExt cx="2408" cy="1600"/>
          </a:xfrm>
        </p:grpSpPr>
        <p:sp>
          <p:nvSpPr>
            <p:cNvPr id="104496" name="Line 4">
              <a:extLst>
                <a:ext uri="{FF2B5EF4-FFF2-40B4-BE49-F238E27FC236}">
                  <a16:creationId xmlns:a16="http://schemas.microsoft.com/office/drawing/2014/main" id="{B3B2B7F6-5C09-4392-B025-0CE890C31F89}"/>
                </a:ext>
              </a:extLst>
            </p:cNvPr>
            <p:cNvSpPr>
              <a:spLocks noChangeShapeType="1"/>
            </p:cNvSpPr>
            <p:nvPr/>
          </p:nvSpPr>
          <p:spPr bwMode="auto">
            <a:xfrm flipV="1">
              <a:off x="1316" y="864"/>
              <a:ext cx="937" cy="609"/>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97" name="Line 5">
              <a:extLst>
                <a:ext uri="{FF2B5EF4-FFF2-40B4-BE49-F238E27FC236}">
                  <a16:creationId xmlns:a16="http://schemas.microsoft.com/office/drawing/2014/main" id="{D12EBC7E-28EF-4D7B-B77D-FB0067A31C5B}"/>
                </a:ext>
              </a:extLst>
            </p:cNvPr>
            <p:cNvSpPr>
              <a:spLocks noChangeShapeType="1"/>
            </p:cNvSpPr>
            <p:nvPr/>
          </p:nvSpPr>
          <p:spPr bwMode="auto">
            <a:xfrm>
              <a:off x="424" y="637"/>
              <a:ext cx="1886" cy="22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98" name="Line 6">
              <a:extLst>
                <a:ext uri="{FF2B5EF4-FFF2-40B4-BE49-F238E27FC236}">
                  <a16:creationId xmlns:a16="http://schemas.microsoft.com/office/drawing/2014/main" id="{7F253A5A-6102-4C68-9DBB-BC1CD393F037}"/>
                </a:ext>
              </a:extLst>
            </p:cNvPr>
            <p:cNvSpPr>
              <a:spLocks noChangeShapeType="1"/>
            </p:cNvSpPr>
            <p:nvPr/>
          </p:nvSpPr>
          <p:spPr bwMode="auto">
            <a:xfrm>
              <a:off x="1429" y="152"/>
              <a:ext cx="869" cy="73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4499" name="Group 90">
              <a:extLst>
                <a:ext uri="{FF2B5EF4-FFF2-40B4-BE49-F238E27FC236}">
                  <a16:creationId xmlns:a16="http://schemas.microsoft.com/office/drawing/2014/main" id="{343B4133-0B17-414A-B036-1B6F28CE75AD}"/>
                </a:ext>
              </a:extLst>
            </p:cNvPr>
            <p:cNvGrpSpPr>
              <a:grpSpLocks/>
            </p:cNvGrpSpPr>
            <p:nvPr/>
          </p:nvGrpSpPr>
          <p:grpSpPr bwMode="auto">
            <a:xfrm>
              <a:off x="0" y="0"/>
              <a:ext cx="2408" cy="1600"/>
              <a:chOff x="0" y="0"/>
              <a:chExt cx="2408" cy="1600"/>
            </a:xfrm>
          </p:grpSpPr>
          <p:grpSp>
            <p:nvGrpSpPr>
              <p:cNvPr id="104500" name="Group 7">
                <a:extLst>
                  <a:ext uri="{FF2B5EF4-FFF2-40B4-BE49-F238E27FC236}">
                    <a16:creationId xmlns:a16="http://schemas.microsoft.com/office/drawing/2014/main" id="{CCE4EA34-D123-4E8F-A990-05F9EBDB0F77}"/>
                  </a:ext>
                </a:extLst>
              </p:cNvPr>
              <p:cNvGrpSpPr>
                <a:grpSpLocks/>
              </p:cNvGrpSpPr>
              <p:nvPr/>
            </p:nvGrpSpPr>
            <p:grpSpPr bwMode="auto">
              <a:xfrm>
                <a:off x="0" y="0"/>
                <a:ext cx="1491" cy="1600"/>
                <a:chOff x="0" y="0"/>
                <a:chExt cx="1491" cy="1600"/>
              </a:xfrm>
            </p:grpSpPr>
            <p:grpSp>
              <p:nvGrpSpPr>
                <p:cNvPr id="104504" name="Group 8">
                  <a:extLst>
                    <a:ext uri="{FF2B5EF4-FFF2-40B4-BE49-F238E27FC236}">
                      <a16:creationId xmlns:a16="http://schemas.microsoft.com/office/drawing/2014/main" id="{853694D6-3E8E-4AEA-AA9A-F1E8A5CFABA7}"/>
                    </a:ext>
                  </a:extLst>
                </p:cNvPr>
                <p:cNvGrpSpPr>
                  <a:grpSpLocks/>
                </p:cNvGrpSpPr>
                <p:nvPr/>
              </p:nvGrpSpPr>
              <p:grpSpPr bwMode="auto">
                <a:xfrm>
                  <a:off x="322" y="572"/>
                  <a:ext cx="124" cy="121"/>
                  <a:chOff x="0" y="0"/>
                  <a:chExt cx="116" cy="116"/>
                </a:xfrm>
              </p:grpSpPr>
              <p:sp>
                <p:nvSpPr>
                  <p:cNvPr id="104520" name="Oval 9">
                    <a:extLst>
                      <a:ext uri="{FF2B5EF4-FFF2-40B4-BE49-F238E27FC236}">
                        <a16:creationId xmlns:a16="http://schemas.microsoft.com/office/drawing/2014/main" id="{B911C7D5-21DF-46F6-B79C-17445ADE11E3}"/>
                      </a:ext>
                    </a:extLst>
                  </p:cNvPr>
                  <p:cNvSpPr>
                    <a:spLocks noChangeArrowheads="1"/>
                  </p:cNvSpPr>
                  <p:nvPr/>
                </p:nvSpPr>
                <p:spPr bwMode="auto">
                  <a:xfrm>
                    <a:off x="0" y="0"/>
                    <a:ext cx="116" cy="116"/>
                  </a:xfrm>
                  <a:prstGeom prst="ellipse">
                    <a:avLst/>
                  </a:prstGeom>
                  <a:gradFill rotWithShape="0">
                    <a:gsLst>
                      <a:gs pos="0">
                        <a:schemeClr val="folHlink"/>
                      </a:gs>
                      <a:gs pos="100000">
                        <a:srgbClr val="000000"/>
                      </a:gs>
                    </a:gsLst>
                    <a:path path="rect">
                      <a:fillToRect r="100000" b="100000"/>
                    </a:path>
                  </a:gradFill>
                  <a:ln w="19050">
                    <a:solidFill>
                      <a:schemeClr val="folHlink"/>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p>
                </p:txBody>
              </p:sp>
              <p:sp>
                <p:nvSpPr>
                  <p:cNvPr id="104521" name="Line 10">
                    <a:extLst>
                      <a:ext uri="{FF2B5EF4-FFF2-40B4-BE49-F238E27FC236}">
                        <a16:creationId xmlns:a16="http://schemas.microsoft.com/office/drawing/2014/main" id="{302B53D9-FB39-4E60-AB5F-00F098F8AE56}"/>
                      </a:ext>
                    </a:extLst>
                  </p:cNvPr>
                  <p:cNvSpPr>
                    <a:spLocks noChangeShapeType="1"/>
                  </p:cNvSpPr>
                  <p:nvPr/>
                </p:nvSpPr>
                <p:spPr bwMode="auto">
                  <a:xfrm flipV="1">
                    <a:off x="21" y="57"/>
                    <a:ext cx="73"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4505" name="Group 11">
                  <a:extLst>
                    <a:ext uri="{FF2B5EF4-FFF2-40B4-BE49-F238E27FC236}">
                      <a16:creationId xmlns:a16="http://schemas.microsoft.com/office/drawing/2014/main" id="{C827A586-15D1-4D2E-AA23-91823503E0BA}"/>
                    </a:ext>
                  </a:extLst>
                </p:cNvPr>
                <p:cNvGrpSpPr>
                  <a:grpSpLocks/>
                </p:cNvGrpSpPr>
                <p:nvPr/>
              </p:nvGrpSpPr>
              <p:grpSpPr bwMode="auto">
                <a:xfrm>
                  <a:off x="1366" y="83"/>
                  <a:ext cx="125" cy="120"/>
                  <a:chOff x="0" y="0"/>
                  <a:chExt cx="125" cy="120"/>
                </a:xfrm>
              </p:grpSpPr>
              <p:sp>
                <p:nvSpPr>
                  <p:cNvPr id="104518" name="Oval 12">
                    <a:extLst>
                      <a:ext uri="{FF2B5EF4-FFF2-40B4-BE49-F238E27FC236}">
                        <a16:creationId xmlns:a16="http://schemas.microsoft.com/office/drawing/2014/main" id="{6027E3C3-9188-43ED-A02B-4C3C2F9F5439}"/>
                      </a:ext>
                    </a:extLst>
                  </p:cNvPr>
                  <p:cNvSpPr>
                    <a:spLocks noChangeArrowheads="1"/>
                  </p:cNvSpPr>
                  <p:nvPr/>
                </p:nvSpPr>
                <p:spPr bwMode="auto">
                  <a:xfrm>
                    <a:off x="0" y="0"/>
                    <a:ext cx="125" cy="120"/>
                  </a:xfrm>
                  <a:prstGeom prst="ellipse">
                    <a:avLst/>
                  </a:prstGeom>
                  <a:gradFill rotWithShape="0">
                    <a:gsLst>
                      <a:gs pos="0">
                        <a:schemeClr val="bg2"/>
                      </a:gs>
                      <a:gs pos="100000">
                        <a:schemeClr val="tx1"/>
                      </a:gs>
                    </a:gsLst>
                    <a:path path="rect">
                      <a:fillToRect r="100000" b="100000"/>
                    </a:path>
                  </a:gradFill>
                  <a:ln w="19050">
                    <a:solidFill>
                      <a:srgbClr val="969696"/>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p>
                </p:txBody>
              </p:sp>
              <p:sp>
                <p:nvSpPr>
                  <p:cNvPr id="104519" name="WordArt 13">
                    <a:extLst>
                      <a:ext uri="{FF2B5EF4-FFF2-40B4-BE49-F238E27FC236}">
                        <a16:creationId xmlns:a16="http://schemas.microsoft.com/office/drawing/2014/main" id="{15BB42B4-B795-4219-81CA-3CAE63130C72}"/>
                      </a:ext>
                    </a:extLst>
                  </p:cNvPr>
                  <p:cNvSpPr>
                    <a:spLocks noChangeArrowheads="1" noChangeShapeType="1" noTextEdit="1"/>
                  </p:cNvSpPr>
                  <p:nvPr/>
                </p:nvSpPr>
                <p:spPr bwMode="auto">
                  <a:xfrm>
                    <a:off x="23" y="21"/>
                    <a:ext cx="79" cy="7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3600" b="1" kern="10">
                        <a:solidFill>
                          <a:srgbClr val="FFFFFF"/>
                        </a:solidFill>
                        <a:latin typeface="黑体" panose="02010609060101010101" pitchFamily="49" charset="-122"/>
                        <a:ea typeface="黑体" panose="02010609060101010101" pitchFamily="49" charset="-122"/>
                      </a:rPr>
                      <a:t>+</a:t>
                    </a:r>
                    <a:endParaRPr lang="zh-CN" altLang="en-US" sz="3600" b="1" kern="10">
                      <a:solidFill>
                        <a:srgbClr val="FFFFFF"/>
                      </a:solidFill>
                      <a:latin typeface="黑体" panose="02010609060101010101" pitchFamily="49" charset="-122"/>
                      <a:ea typeface="黑体" panose="02010609060101010101" pitchFamily="49" charset="-122"/>
                    </a:endParaRPr>
                  </a:p>
                </p:txBody>
              </p:sp>
            </p:grpSp>
            <p:grpSp>
              <p:nvGrpSpPr>
                <p:cNvPr id="104506" name="Group 14">
                  <a:extLst>
                    <a:ext uri="{FF2B5EF4-FFF2-40B4-BE49-F238E27FC236}">
                      <a16:creationId xmlns:a16="http://schemas.microsoft.com/office/drawing/2014/main" id="{BA9F3DC4-0B6F-4464-829D-9785D0CBB5F5}"/>
                    </a:ext>
                  </a:extLst>
                </p:cNvPr>
                <p:cNvGrpSpPr>
                  <a:grpSpLocks/>
                </p:cNvGrpSpPr>
                <p:nvPr/>
              </p:nvGrpSpPr>
              <p:grpSpPr bwMode="auto">
                <a:xfrm>
                  <a:off x="1200" y="1432"/>
                  <a:ext cx="125" cy="120"/>
                  <a:chOff x="0" y="0"/>
                  <a:chExt cx="125" cy="120"/>
                </a:xfrm>
              </p:grpSpPr>
              <p:sp>
                <p:nvSpPr>
                  <p:cNvPr id="104516" name="Oval 15">
                    <a:extLst>
                      <a:ext uri="{FF2B5EF4-FFF2-40B4-BE49-F238E27FC236}">
                        <a16:creationId xmlns:a16="http://schemas.microsoft.com/office/drawing/2014/main" id="{724B82F3-7C69-4964-858E-A8B28E9FCF37}"/>
                      </a:ext>
                    </a:extLst>
                  </p:cNvPr>
                  <p:cNvSpPr>
                    <a:spLocks noChangeArrowheads="1"/>
                  </p:cNvSpPr>
                  <p:nvPr/>
                </p:nvSpPr>
                <p:spPr bwMode="auto">
                  <a:xfrm>
                    <a:off x="0" y="0"/>
                    <a:ext cx="125" cy="120"/>
                  </a:xfrm>
                  <a:prstGeom prst="ellipse">
                    <a:avLst/>
                  </a:prstGeom>
                  <a:gradFill rotWithShape="0">
                    <a:gsLst>
                      <a:gs pos="0">
                        <a:schemeClr val="bg2"/>
                      </a:gs>
                      <a:gs pos="100000">
                        <a:schemeClr val="tx1"/>
                      </a:gs>
                    </a:gsLst>
                    <a:path path="rect">
                      <a:fillToRect r="100000" b="100000"/>
                    </a:path>
                  </a:gradFill>
                  <a:ln w="19050">
                    <a:solidFill>
                      <a:srgbClr val="969696"/>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p>
                </p:txBody>
              </p:sp>
              <p:sp>
                <p:nvSpPr>
                  <p:cNvPr id="104517" name="WordArt 16">
                    <a:extLst>
                      <a:ext uri="{FF2B5EF4-FFF2-40B4-BE49-F238E27FC236}">
                        <a16:creationId xmlns:a16="http://schemas.microsoft.com/office/drawing/2014/main" id="{9FE70E25-6271-4E2C-8887-DC3EC9B49717}"/>
                      </a:ext>
                    </a:extLst>
                  </p:cNvPr>
                  <p:cNvSpPr>
                    <a:spLocks noChangeArrowheads="1" noChangeShapeType="1" noTextEdit="1"/>
                  </p:cNvSpPr>
                  <p:nvPr/>
                </p:nvSpPr>
                <p:spPr bwMode="auto">
                  <a:xfrm>
                    <a:off x="23" y="21"/>
                    <a:ext cx="79" cy="7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3600" b="1" kern="10">
                        <a:solidFill>
                          <a:srgbClr val="FFFFFF"/>
                        </a:solidFill>
                        <a:latin typeface="黑体" panose="02010609060101010101" pitchFamily="49" charset="-122"/>
                        <a:ea typeface="黑体" panose="02010609060101010101" pitchFamily="49" charset="-122"/>
                      </a:rPr>
                      <a:t>+</a:t>
                    </a:r>
                    <a:endParaRPr lang="zh-CN" altLang="en-US" sz="3600" b="1" kern="10">
                      <a:solidFill>
                        <a:srgbClr val="FFFFFF"/>
                      </a:solidFill>
                      <a:latin typeface="黑体" panose="02010609060101010101" pitchFamily="49" charset="-122"/>
                      <a:ea typeface="黑体" panose="02010609060101010101" pitchFamily="49" charset="-122"/>
                    </a:endParaRPr>
                  </a:p>
                </p:txBody>
              </p:sp>
            </p:grpSp>
            <p:grpSp>
              <p:nvGrpSpPr>
                <p:cNvPr id="104507" name="Group 17">
                  <a:extLst>
                    <a:ext uri="{FF2B5EF4-FFF2-40B4-BE49-F238E27FC236}">
                      <a16:creationId xmlns:a16="http://schemas.microsoft.com/office/drawing/2014/main" id="{19AC1D70-42B8-42C4-88CE-3978D39FFC35}"/>
                    </a:ext>
                  </a:extLst>
                </p:cNvPr>
                <p:cNvGrpSpPr>
                  <a:grpSpLocks/>
                </p:cNvGrpSpPr>
                <p:nvPr/>
              </p:nvGrpSpPr>
              <p:grpSpPr bwMode="auto">
                <a:xfrm>
                  <a:off x="1027" y="0"/>
                  <a:ext cx="217" cy="236"/>
                  <a:chOff x="0" y="0"/>
                  <a:chExt cx="217" cy="236"/>
                </a:xfrm>
              </p:grpSpPr>
              <p:sp>
                <p:nvSpPr>
                  <p:cNvPr id="104514" name="WordArt 18">
                    <a:extLst>
                      <a:ext uri="{FF2B5EF4-FFF2-40B4-BE49-F238E27FC236}">
                        <a16:creationId xmlns:a16="http://schemas.microsoft.com/office/drawing/2014/main" id="{53B0E6D9-95E9-4A23-B750-A1B77FBF6740}"/>
                      </a:ext>
                    </a:extLst>
                  </p:cNvPr>
                  <p:cNvSpPr>
                    <a:spLocks noChangeArrowheads="1" noChangeShapeType="1" noTextEdit="1"/>
                  </p:cNvSpPr>
                  <p:nvPr/>
                </p:nvSpPr>
                <p:spPr bwMode="auto">
                  <a:xfrm>
                    <a:off x="0" y="0"/>
                    <a:ext cx="125" cy="193"/>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panose="02020603050405020304" pitchFamily="18" charset="0"/>
                        <a:cs typeface="Times New Roman" panose="02020603050405020304" pitchFamily="18" charset="0"/>
                      </a:rPr>
                      <a:t>q</a:t>
                    </a:r>
                    <a:endParaRPr lang="zh-CN" altLang="en-US" sz="3600" i="1" kern="10">
                      <a:ln w="9525">
                        <a:solidFill>
                          <a:schemeClr val="tx1"/>
                        </a:solidFill>
                        <a:round/>
                        <a:headEnd/>
                        <a:tailEnd/>
                      </a:ln>
                      <a:latin typeface="Times New Roman" panose="02020603050405020304" pitchFamily="18" charset="0"/>
                      <a:cs typeface="Times New Roman" panose="02020603050405020304" pitchFamily="18" charset="0"/>
                    </a:endParaRPr>
                  </a:p>
                </p:txBody>
              </p:sp>
              <p:sp>
                <p:nvSpPr>
                  <p:cNvPr id="104515" name="WordArt 19">
                    <a:extLst>
                      <a:ext uri="{FF2B5EF4-FFF2-40B4-BE49-F238E27FC236}">
                        <a16:creationId xmlns:a16="http://schemas.microsoft.com/office/drawing/2014/main" id="{A79EC50C-38AF-4155-8AF7-7D536AA0494A}"/>
                      </a:ext>
                    </a:extLst>
                  </p:cNvPr>
                  <p:cNvSpPr>
                    <a:spLocks noChangeArrowheads="1" noChangeShapeType="1" noTextEdit="1"/>
                  </p:cNvSpPr>
                  <p:nvPr/>
                </p:nvSpPr>
                <p:spPr bwMode="auto">
                  <a:xfrm>
                    <a:off x="148" y="124"/>
                    <a:ext cx="69" cy="112"/>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宋体" panose="02010600030101010101" pitchFamily="2" charset="-122"/>
                      </a:rPr>
                      <a:t>1</a:t>
                    </a:r>
                    <a:endParaRPr lang="zh-CN" altLang="en-US" sz="3600" kern="10">
                      <a:ln w="9525">
                        <a:solidFill>
                          <a:schemeClr val="tx1"/>
                        </a:solidFill>
                        <a:round/>
                        <a:headEnd/>
                        <a:tailEnd/>
                      </a:ln>
                      <a:latin typeface="宋体" panose="02010600030101010101" pitchFamily="2" charset="-122"/>
                    </a:endParaRPr>
                  </a:p>
                </p:txBody>
              </p:sp>
            </p:grpSp>
            <p:grpSp>
              <p:nvGrpSpPr>
                <p:cNvPr id="104508" name="Group 20">
                  <a:extLst>
                    <a:ext uri="{FF2B5EF4-FFF2-40B4-BE49-F238E27FC236}">
                      <a16:creationId xmlns:a16="http://schemas.microsoft.com/office/drawing/2014/main" id="{CE527C33-78D4-4D2D-9210-01D6CB18CFDF}"/>
                    </a:ext>
                  </a:extLst>
                </p:cNvPr>
                <p:cNvGrpSpPr>
                  <a:grpSpLocks/>
                </p:cNvGrpSpPr>
                <p:nvPr/>
              </p:nvGrpSpPr>
              <p:grpSpPr bwMode="auto">
                <a:xfrm>
                  <a:off x="853" y="1383"/>
                  <a:ext cx="227" cy="217"/>
                  <a:chOff x="0" y="0"/>
                  <a:chExt cx="227" cy="217"/>
                </a:xfrm>
              </p:grpSpPr>
              <p:sp>
                <p:nvSpPr>
                  <p:cNvPr id="104512" name="WordArt 21">
                    <a:extLst>
                      <a:ext uri="{FF2B5EF4-FFF2-40B4-BE49-F238E27FC236}">
                        <a16:creationId xmlns:a16="http://schemas.microsoft.com/office/drawing/2014/main" id="{2AE123C5-C1D2-4E9A-AB1D-625A61454EA1}"/>
                      </a:ext>
                    </a:extLst>
                  </p:cNvPr>
                  <p:cNvSpPr>
                    <a:spLocks noChangeArrowheads="1" noChangeShapeType="1" noTextEdit="1"/>
                  </p:cNvSpPr>
                  <p:nvPr/>
                </p:nvSpPr>
                <p:spPr bwMode="auto">
                  <a:xfrm>
                    <a:off x="159" y="105"/>
                    <a:ext cx="68" cy="112"/>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宋体" panose="02010600030101010101" pitchFamily="2" charset="-122"/>
                      </a:rPr>
                      <a:t>3</a:t>
                    </a:r>
                    <a:endParaRPr lang="zh-CN" altLang="en-US" sz="3600" kern="10">
                      <a:ln w="9525">
                        <a:solidFill>
                          <a:schemeClr val="tx1"/>
                        </a:solidFill>
                        <a:round/>
                        <a:headEnd/>
                        <a:tailEnd/>
                      </a:ln>
                      <a:latin typeface="宋体" panose="02010600030101010101" pitchFamily="2" charset="-122"/>
                    </a:endParaRPr>
                  </a:p>
                </p:txBody>
              </p:sp>
              <p:sp>
                <p:nvSpPr>
                  <p:cNvPr id="104513" name="WordArt 22">
                    <a:extLst>
                      <a:ext uri="{FF2B5EF4-FFF2-40B4-BE49-F238E27FC236}">
                        <a16:creationId xmlns:a16="http://schemas.microsoft.com/office/drawing/2014/main" id="{FF6A8BDC-3021-4ED9-A5EF-25366F0C0703}"/>
                      </a:ext>
                    </a:extLst>
                  </p:cNvPr>
                  <p:cNvSpPr>
                    <a:spLocks noChangeArrowheads="1" noChangeShapeType="1" noTextEdit="1"/>
                  </p:cNvSpPr>
                  <p:nvPr/>
                </p:nvSpPr>
                <p:spPr bwMode="auto">
                  <a:xfrm>
                    <a:off x="0" y="0"/>
                    <a:ext cx="125" cy="193"/>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panose="02020603050405020304" pitchFamily="18" charset="0"/>
                        <a:cs typeface="Times New Roman" panose="02020603050405020304" pitchFamily="18" charset="0"/>
                      </a:rPr>
                      <a:t>q</a:t>
                    </a:r>
                    <a:endParaRPr lang="zh-CN" altLang="en-US" sz="3600" i="1" kern="10">
                      <a:ln w="9525">
                        <a:solidFill>
                          <a:schemeClr val="tx1"/>
                        </a:solidFill>
                        <a:round/>
                        <a:headEnd/>
                        <a:tailEnd/>
                      </a:ln>
                      <a:latin typeface="Times New Roman" panose="02020603050405020304" pitchFamily="18" charset="0"/>
                      <a:cs typeface="Times New Roman" panose="02020603050405020304" pitchFamily="18" charset="0"/>
                    </a:endParaRPr>
                  </a:p>
                </p:txBody>
              </p:sp>
            </p:grpSp>
            <p:grpSp>
              <p:nvGrpSpPr>
                <p:cNvPr id="104509" name="Group 23">
                  <a:extLst>
                    <a:ext uri="{FF2B5EF4-FFF2-40B4-BE49-F238E27FC236}">
                      <a16:creationId xmlns:a16="http://schemas.microsoft.com/office/drawing/2014/main" id="{E2E82F39-C557-410A-B4BD-3D8B6E4BA043}"/>
                    </a:ext>
                  </a:extLst>
                </p:cNvPr>
                <p:cNvGrpSpPr>
                  <a:grpSpLocks/>
                </p:cNvGrpSpPr>
                <p:nvPr/>
              </p:nvGrpSpPr>
              <p:grpSpPr bwMode="auto">
                <a:xfrm>
                  <a:off x="0" y="531"/>
                  <a:ext cx="224" cy="224"/>
                  <a:chOff x="0" y="0"/>
                  <a:chExt cx="224" cy="224"/>
                </a:xfrm>
              </p:grpSpPr>
              <p:sp>
                <p:nvSpPr>
                  <p:cNvPr id="104510" name="WordArt 24">
                    <a:extLst>
                      <a:ext uri="{FF2B5EF4-FFF2-40B4-BE49-F238E27FC236}">
                        <a16:creationId xmlns:a16="http://schemas.microsoft.com/office/drawing/2014/main" id="{7C172A96-5A29-4757-BEAB-5BEE10C8FB73}"/>
                      </a:ext>
                    </a:extLst>
                  </p:cNvPr>
                  <p:cNvSpPr>
                    <a:spLocks noChangeArrowheads="1" noChangeShapeType="1" noTextEdit="1"/>
                  </p:cNvSpPr>
                  <p:nvPr/>
                </p:nvSpPr>
                <p:spPr bwMode="auto">
                  <a:xfrm>
                    <a:off x="155" y="112"/>
                    <a:ext cx="69" cy="112"/>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宋体" panose="02010600030101010101" pitchFamily="2" charset="-122"/>
                      </a:rPr>
                      <a:t>2</a:t>
                    </a:r>
                    <a:endParaRPr lang="zh-CN" altLang="en-US" sz="3600" kern="10">
                      <a:ln w="9525">
                        <a:solidFill>
                          <a:schemeClr val="tx1"/>
                        </a:solidFill>
                        <a:round/>
                        <a:headEnd/>
                        <a:tailEnd/>
                      </a:ln>
                      <a:latin typeface="宋体" panose="02010600030101010101" pitchFamily="2" charset="-122"/>
                    </a:endParaRPr>
                  </a:p>
                </p:txBody>
              </p:sp>
              <p:sp>
                <p:nvSpPr>
                  <p:cNvPr id="104511" name="WordArt 25">
                    <a:extLst>
                      <a:ext uri="{FF2B5EF4-FFF2-40B4-BE49-F238E27FC236}">
                        <a16:creationId xmlns:a16="http://schemas.microsoft.com/office/drawing/2014/main" id="{FD985344-5DB8-45C1-864D-8A2689E2DA25}"/>
                      </a:ext>
                    </a:extLst>
                  </p:cNvPr>
                  <p:cNvSpPr>
                    <a:spLocks noChangeArrowheads="1" noChangeShapeType="1" noTextEdit="1"/>
                  </p:cNvSpPr>
                  <p:nvPr/>
                </p:nvSpPr>
                <p:spPr bwMode="auto">
                  <a:xfrm>
                    <a:off x="0" y="0"/>
                    <a:ext cx="125" cy="193"/>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panose="02020603050405020304" pitchFamily="18" charset="0"/>
                        <a:cs typeface="Times New Roman" panose="02020603050405020304" pitchFamily="18" charset="0"/>
                      </a:rPr>
                      <a:t>q</a:t>
                    </a:r>
                    <a:endParaRPr lang="zh-CN" altLang="en-US" sz="3600" i="1" kern="10">
                      <a:ln w="9525">
                        <a:solidFill>
                          <a:schemeClr val="tx1"/>
                        </a:solidFill>
                        <a:round/>
                        <a:headEnd/>
                        <a:tailEnd/>
                      </a:ln>
                      <a:latin typeface="Times New Roman" panose="02020603050405020304" pitchFamily="18" charset="0"/>
                      <a:cs typeface="Times New Roman" panose="02020603050405020304" pitchFamily="18" charset="0"/>
                    </a:endParaRPr>
                  </a:p>
                </p:txBody>
              </p:sp>
            </p:grpSp>
          </p:grpSp>
          <p:grpSp>
            <p:nvGrpSpPr>
              <p:cNvPr id="104501" name="Group 26">
                <a:extLst>
                  <a:ext uri="{FF2B5EF4-FFF2-40B4-BE49-F238E27FC236}">
                    <a16:creationId xmlns:a16="http://schemas.microsoft.com/office/drawing/2014/main" id="{3F8AD048-2034-4EF0-B9F6-EB02412F46D2}"/>
                  </a:ext>
                </a:extLst>
              </p:cNvPr>
              <p:cNvGrpSpPr>
                <a:grpSpLocks/>
              </p:cNvGrpSpPr>
              <p:nvPr/>
            </p:nvGrpSpPr>
            <p:grpSpPr bwMode="auto">
              <a:xfrm>
                <a:off x="2216" y="513"/>
                <a:ext cx="192" cy="379"/>
                <a:chOff x="0" y="0"/>
                <a:chExt cx="192" cy="379"/>
              </a:xfrm>
            </p:grpSpPr>
            <p:sp>
              <p:nvSpPr>
                <p:cNvPr id="104502" name="WordArt 27">
                  <a:extLst>
                    <a:ext uri="{FF2B5EF4-FFF2-40B4-BE49-F238E27FC236}">
                      <a16:creationId xmlns:a16="http://schemas.microsoft.com/office/drawing/2014/main" id="{3CFFA68E-CB86-4E3B-9643-9077306C51BE}"/>
                    </a:ext>
                  </a:extLst>
                </p:cNvPr>
                <p:cNvSpPr>
                  <a:spLocks noChangeArrowheads="1" noChangeShapeType="1" noTextEdit="1"/>
                </p:cNvSpPr>
                <p:nvPr/>
              </p:nvSpPr>
              <p:spPr bwMode="auto">
                <a:xfrm>
                  <a:off x="0" y="0"/>
                  <a:ext cx="192" cy="162"/>
                </a:xfrm>
                <a:prstGeom prst="rect">
                  <a:avLst/>
                </a:prstGeom>
              </p:spPr>
              <p:txBody>
                <a:bodyPr wrap="none" fromWordArt="1">
                  <a:prstTxWarp prst="textPlain">
                    <a:avLst>
                      <a:gd name="adj" fmla="val 50000"/>
                    </a:avLst>
                  </a:prstTxWarp>
                </a:bodyPr>
                <a:lstStyle/>
                <a:p>
                  <a:pPr algn="ctr"/>
                  <a:r>
                    <a:rPr lang="en-US" altLang="zh-CN" sz="3600" b="1" i="1" kern="10">
                      <a:ln w="9525">
                        <a:solidFill>
                          <a:schemeClr val="tx1"/>
                        </a:solidFill>
                        <a:round/>
                        <a:headEnd/>
                        <a:tailEnd/>
                      </a:ln>
                      <a:latin typeface="Times New Roman" panose="02020603050405020304" pitchFamily="18" charset="0"/>
                      <a:cs typeface="Times New Roman" panose="02020603050405020304" pitchFamily="18" charset="0"/>
                    </a:rPr>
                    <a:t>P</a:t>
                  </a:r>
                  <a:endParaRPr lang="zh-CN" altLang="en-US" sz="3600" b="1" i="1" kern="10">
                    <a:ln w="9525">
                      <a:solidFill>
                        <a:schemeClr val="tx1"/>
                      </a:solidFill>
                      <a:round/>
                      <a:headEnd/>
                      <a:tailEnd/>
                    </a:ln>
                    <a:latin typeface="Times New Roman" panose="02020603050405020304" pitchFamily="18" charset="0"/>
                    <a:cs typeface="Times New Roman" panose="02020603050405020304" pitchFamily="18" charset="0"/>
                  </a:endParaRPr>
                </a:p>
              </p:txBody>
            </p:sp>
            <p:sp>
              <p:nvSpPr>
                <p:cNvPr id="104503" name="Oval 28">
                  <a:extLst>
                    <a:ext uri="{FF2B5EF4-FFF2-40B4-BE49-F238E27FC236}">
                      <a16:creationId xmlns:a16="http://schemas.microsoft.com/office/drawing/2014/main" id="{8A82E422-9650-4E1B-9751-25E714829318}"/>
                    </a:ext>
                  </a:extLst>
                </p:cNvPr>
                <p:cNvSpPr>
                  <a:spLocks noChangeArrowheads="1"/>
                </p:cNvSpPr>
                <p:nvPr/>
              </p:nvSpPr>
              <p:spPr bwMode="auto">
                <a:xfrm>
                  <a:off x="22" y="312"/>
                  <a:ext cx="68" cy="67"/>
                </a:xfrm>
                <a:prstGeom prst="ellipse">
                  <a:avLst/>
                </a:prstGeom>
                <a:solidFill>
                  <a:schemeClr val="bg1"/>
                </a:solidFill>
                <a:ln w="571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p>
              </p:txBody>
            </p:sp>
          </p:grpSp>
        </p:grpSp>
      </p:grpSp>
      <p:grpSp>
        <p:nvGrpSpPr>
          <p:cNvPr id="12" name="组合 118">
            <a:extLst>
              <a:ext uri="{FF2B5EF4-FFF2-40B4-BE49-F238E27FC236}">
                <a16:creationId xmlns:a16="http://schemas.microsoft.com/office/drawing/2014/main" id="{D3BAACEC-DA05-4E3F-9B4E-AD1AA351AD2A}"/>
              </a:ext>
            </a:extLst>
          </p:cNvPr>
          <p:cNvGrpSpPr>
            <a:grpSpLocks/>
          </p:cNvGrpSpPr>
          <p:nvPr/>
        </p:nvGrpSpPr>
        <p:grpSpPr bwMode="auto">
          <a:xfrm>
            <a:off x="4618038" y="2722563"/>
            <a:ext cx="1773237" cy="503237"/>
            <a:chOff x="0" y="0"/>
            <a:chExt cx="1773237" cy="503237"/>
          </a:xfrm>
        </p:grpSpPr>
        <p:grpSp>
          <p:nvGrpSpPr>
            <p:cNvPr id="104492" name="Group 55">
              <a:extLst>
                <a:ext uri="{FF2B5EF4-FFF2-40B4-BE49-F238E27FC236}">
                  <a16:creationId xmlns:a16="http://schemas.microsoft.com/office/drawing/2014/main" id="{FF8E2A73-FFE6-44F4-A74E-789CF4146252}"/>
                </a:ext>
              </a:extLst>
            </p:cNvPr>
            <p:cNvGrpSpPr>
              <a:grpSpLocks/>
            </p:cNvGrpSpPr>
            <p:nvPr/>
          </p:nvGrpSpPr>
          <p:grpSpPr bwMode="auto">
            <a:xfrm>
              <a:off x="1181100" y="0"/>
              <a:ext cx="592137" cy="503237"/>
              <a:chOff x="0" y="0"/>
              <a:chExt cx="373" cy="317"/>
            </a:xfrm>
          </p:grpSpPr>
          <p:sp>
            <p:nvSpPr>
              <p:cNvPr id="104494" name="WordArt 56">
                <a:extLst>
                  <a:ext uri="{FF2B5EF4-FFF2-40B4-BE49-F238E27FC236}">
                    <a16:creationId xmlns:a16="http://schemas.microsoft.com/office/drawing/2014/main" id="{D3DFEEDE-9589-46FB-ACE0-4303D8C02F10}"/>
                  </a:ext>
                </a:extLst>
              </p:cNvPr>
              <p:cNvSpPr>
                <a:spLocks noChangeArrowheads="1" noChangeShapeType="1" noTextEdit="1"/>
              </p:cNvSpPr>
              <p:nvPr/>
            </p:nvSpPr>
            <p:spPr bwMode="auto">
              <a:xfrm>
                <a:off x="0" y="85"/>
                <a:ext cx="311" cy="232"/>
              </a:xfrm>
              <a:prstGeom prst="rect">
                <a:avLst/>
              </a:prstGeom>
            </p:spPr>
            <p:txBody>
              <a:bodyPr wrap="none" fromWordArt="1">
                <a:prstTxWarp prst="textPlain">
                  <a:avLst>
                    <a:gd name="adj" fmla="val 50000"/>
                  </a:avLst>
                </a:prstTxWarp>
              </a:bodyPr>
              <a:lstStyle/>
              <a:p>
                <a:pPr algn="ctr"/>
                <a:r>
                  <a:rPr lang="en-US" altLang="zh-CN" sz="3600" b="1" i="1" kern="10">
                    <a:ln w="9525">
                      <a:solidFill>
                        <a:schemeClr val="tx2"/>
                      </a:solidFill>
                      <a:round/>
                      <a:headEnd/>
                      <a:tailEnd/>
                    </a:ln>
                    <a:solidFill>
                      <a:schemeClr val="tx2"/>
                    </a:solidFill>
                    <a:latin typeface="Times New Roman" panose="02020603050405020304" pitchFamily="18" charset="0"/>
                    <a:cs typeface="Times New Roman" panose="02020603050405020304" pitchFamily="18" charset="0"/>
                  </a:rPr>
                  <a:t>F</a:t>
                </a:r>
                <a:endParaRPr lang="zh-CN" altLang="en-US" sz="3600" b="1" i="1" kern="10">
                  <a:ln w="9525">
                    <a:solidFill>
                      <a:schemeClr val="tx2"/>
                    </a:solidFill>
                    <a:round/>
                    <a:headEnd/>
                    <a:tailEnd/>
                  </a:ln>
                  <a:solidFill>
                    <a:schemeClr val="tx2"/>
                  </a:solidFill>
                  <a:latin typeface="Times New Roman" panose="02020603050405020304" pitchFamily="18" charset="0"/>
                  <a:cs typeface="Times New Roman" panose="02020603050405020304" pitchFamily="18" charset="0"/>
                </a:endParaRPr>
              </a:p>
            </p:txBody>
          </p:sp>
          <p:sp>
            <p:nvSpPr>
              <p:cNvPr id="104495" name="Line 57">
                <a:extLst>
                  <a:ext uri="{FF2B5EF4-FFF2-40B4-BE49-F238E27FC236}">
                    <a16:creationId xmlns:a16="http://schemas.microsoft.com/office/drawing/2014/main" id="{DAB06B16-8AA8-46D9-8AAE-2C8EC146EBC3}"/>
                  </a:ext>
                </a:extLst>
              </p:cNvPr>
              <p:cNvSpPr>
                <a:spLocks noChangeShapeType="1"/>
              </p:cNvSpPr>
              <p:nvPr/>
            </p:nvSpPr>
            <p:spPr bwMode="auto">
              <a:xfrm>
                <a:off x="72" y="0"/>
                <a:ext cx="301"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04493" name="Line 54">
              <a:extLst>
                <a:ext uri="{FF2B5EF4-FFF2-40B4-BE49-F238E27FC236}">
                  <a16:creationId xmlns:a16="http://schemas.microsoft.com/office/drawing/2014/main" id="{2E1E71FC-6BAB-4497-A7FC-C9FFA25550C8}"/>
                </a:ext>
              </a:extLst>
            </p:cNvPr>
            <p:cNvSpPr>
              <a:spLocks noChangeShapeType="1"/>
            </p:cNvSpPr>
            <p:nvPr/>
          </p:nvSpPr>
          <p:spPr bwMode="auto">
            <a:xfrm flipV="1">
              <a:off x="0" y="273050"/>
              <a:ext cx="1149350" cy="98425"/>
            </a:xfrm>
            <a:prstGeom prst="line">
              <a:avLst/>
            </a:prstGeom>
            <a:noFill/>
            <a:ln w="76200">
              <a:solidFill>
                <a:srgbClr val="CC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grpSp>
      <p:grpSp>
        <p:nvGrpSpPr>
          <p:cNvPr id="14" name="Group 91">
            <a:extLst>
              <a:ext uri="{FF2B5EF4-FFF2-40B4-BE49-F238E27FC236}">
                <a16:creationId xmlns:a16="http://schemas.microsoft.com/office/drawing/2014/main" id="{869CD4BB-143C-4695-A561-42BA6439025D}"/>
              </a:ext>
            </a:extLst>
          </p:cNvPr>
          <p:cNvGrpSpPr>
            <a:grpSpLocks/>
          </p:cNvGrpSpPr>
          <p:nvPr/>
        </p:nvGrpSpPr>
        <p:grpSpPr bwMode="auto">
          <a:xfrm>
            <a:off x="2960688" y="1855788"/>
            <a:ext cx="3298825" cy="2333625"/>
            <a:chOff x="0" y="0"/>
            <a:chExt cx="2078" cy="1470"/>
          </a:xfrm>
        </p:grpSpPr>
        <p:grpSp>
          <p:nvGrpSpPr>
            <p:cNvPr id="104469" name="Group 67">
              <a:extLst>
                <a:ext uri="{FF2B5EF4-FFF2-40B4-BE49-F238E27FC236}">
                  <a16:creationId xmlns:a16="http://schemas.microsoft.com/office/drawing/2014/main" id="{C46D1DC5-EE4E-4012-BC57-E49050D3A995}"/>
                </a:ext>
              </a:extLst>
            </p:cNvPr>
            <p:cNvGrpSpPr>
              <a:grpSpLocks/>
            </p:cNvGrpSpPr>
            <p:nvPr/>
          </p:nvGrpSpPr>
          <p:grpSpPr bwMode="auto">
            <a:xfrm>
              <a:off x="1040" y="0"/>
              <a:ext cx="1038" cy="760"/>
              <a:chOff x="0" y="0"/>
              <a:chExt cx="1038" cy="760"/>
            </a:xfrm>
          </p:grpSpPr>
          <p:grpSp>
            <p:nvGrpSpPr>
              <p:cNvPr id="104486" name="Group 41">
                <a:extLst>
                  <a:ext uri="{FF2B5EF4-FFF2-40B4-BE49-F238E27FC236}">
                    <a16:creationId xmlns:a16="http://schemas.microsoft.com/office/drawing/2014/main" id="{0A5A2DCD-FAF1-43FE-A050-336FDBA308C9}"/>
                  </a:ext>
                </a:extLst>
              </p:cNvPr>
              <p:cNvGrpSpPr>
                <a:grpSpLocks/>
              </p:cNvGrpSpPr>
              <p:nvPr/>
            </p:nvGrpSpPr>
            <p:grpSpPr bwMode="auto">
              <a:xfrm>
                <a:off x="712" y="0"/>
                <a:ext cx="326" cy="284"/>
                <a:chOff x="0" y="0"/>
                <a:chExt cx="326" cy="284"/>
              </a:xfrm>
            </p:grpSpPr>
            <p:sp>
              <p:nvSpPr>
                <p:cNvPr id="104488" name="WordArt 42">
                  <a:extLst>
                    <a:ext uri="{FF2B5EF4-FFF2-40B4-BE49-F238E27FC236}">
                      <a16:creationId xmlns:a16="http://schemas.microsoft.com/office/drawing/2014/main" id="{B250266F-B435-40DA-9484-313D0D6C9FB7}"/>
                    </a:ext>
                  </a:extLst>
                </p:cNvPr>
                <p:cNvSpPr>
                  <a:spLocks noChangeArrowheads="1" noChangeShapeType="1" noTextEdit="1"/>
                </p:cNvSpPr>
                <p:nvPr/>
              </p:nvSpPr>
              <p:spPr bwMode="auto">
                <a:xfrm>
                  <a:off x="258" y="172"/>
                  <a:ext cx="68" cy="112"/>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宋体" panose="02010600030101010101" pitchFamily="2" charset="-122"/>
                    </a:rPr>
                    <a:t>3</a:t>
                  </a:r>
                  <a:endParaRPr lang="zh-CN" altLang="en-US" sz="3600" kern="10">
                    <a:ln w="9525">
                      <a:solidFill>
                        <a:schemeClr val="tx1"/>
                      </a:solidFill>
                      <a:round/>
                      <a:headEnd/>
                      <a:tailEnd/>
                    </a:ln>
                    <a:latin typeface="宋体" panose="02010600030101010101" pitchFamily="2" charset="-122"/>
                  </a:endParaRPr>
                </a:p>
              </p:txBody>
            </p:sp>
            <p:grpSp>
              <p:nvGrpSpPr>
                <p:cNvPr id="104489" name="Group 43">
                  <a:extLst>
                    <a:ext uri="{FF2B5EF4-FFF2-40B4-BE49-F238E27FC236}">
                      <a16:creationId xmlns:a16="http://schemas.microsoft.com/office/drawing/2014/main" id="{7AD0FA5C-F1AC-487D-8926-C2EED6016492}"/>
                    </a:ext>
                  </a:extLst>
                </p:cNvPr>
                <p:cNvGrpSpPr>
                  <a:grpSpLocks/>
                </p:cNvGrpSpPr>
                <p:nvPr/>
              </p:nvGrpSpPr>
              <p:grpSpPr bwMode="auto">
                <a:xfrm>
                  <a:off x="0" y="0"/>
                  <a:ext cx="272" cy="260"/>
                  <a:chOff x="0" y="0"/>
                  <a:chExt cx="272" cy="260"/>
                </a:xfrm>
              </p:grpSpPr>
              <p:sp>
                <p:nvSpPr>
                  <p:cNvPr id="104490" name="WordArt 44">
                    <a:extLst>
                      <a:ext uri="{FF2B5EF4-FFF2-40B4-BE49-F238E27FC236}">
                        <a16:creationId xmlns:a16="http://schemas.microsoft.com/office/drawing/2014/main" id="{155E5FF8-DD46-46AA-8CBB-7EA7A1AFDA00}"/>
                      </a:ext>
                    </a:extLst>
                  </p:cNvPr>
                  <p:cNvSpPr>
                    <a:spLocks noChangeArrowheads="1" noChangeShapeType="1" noTextEdit="1"/>
                  </p:cNvSpPr>
                  <p:nvPr/>
                </p:nvSpPr>
                <p:spPr bwMode="auto">
                  <a:xfrm>
                    <a:off x="0" y="82"/>
                    <a:ext cx="234" cy="178"/>
                  </a:xfrm>
                  <a:prstGeom prst="rect">
                    <a:avLst/>
                  </a:prstGeom>
                </p:spPr>
                <p:txBody>
                  <a:bodyPr wrap="none" fromWordArt="1">
                    <a:prstTxWarp prst="textPlain">
                      <a:avLst>
                        <a:gd name="adj" fmla="val 50000"/>
                      </a:avLst>
                    </a:prstTxWarp>
                  </a:bodyPr>
                  <a:lstStyle/>
                  <a:p>
                    <a:pPr algn="ctr"/>
                    <a:r>
                      <a:rPr lang="en-US" altLang="zh-CN" sz="3600" b="1" i="1" kern="10">
                        <a:ln w="9525">
                          <a:solidFill>
                            <a:schemeClr val="tx2"/>
                          </a:solidFill>
                          <a:round/>
                          <a:headEnd/>
                          <a:tailEnd/>
                        </a:ln>
                        <a:solidFill>
                          <a:schemeClr val="tx2"/>
                        </a:solidFill>
                        <a:latin typeface="Times New Roman" panose="02020603050405020304" pitchFamily="18" charset="0"/>
                        <a:cs typeface="Times New Roman" panose="02020603050405020304" pitchFamily="18" charset="0"/>
                      </a:rPr>
                      <a:t>F</a:t>
                    </a:r>
                    <a:endParaRPr lang="zh-CN" altLang="en-US" sz="3600" b="1" i="1" kern="10">
                      <a:ln w="9525">
                        <a:solidFill>
                          <a:schemeClr val="tx2"/>
                        </a:solidFill>
                        <a:round/>
                        <a:headEnd/>
                        <a:tailEnd/>
                      </a:ln>
                      <a:solidFill>
                        <a:schemeClr val="tx2"/>
                      </a:solidFill>
                      <a:latin typeface="Times New Roman" panose="02020603050405020304" pitchFamily="18" charset="0"/>
                      <a:cs typeface="Times New Roman" panose="02020603050405020304" pitchFamily="18" charset="0"/>
                    </a:endParaRPr>
                  </a:p>
                </p:txBody>
              </p:sp>
              <p:sp>
                <p:nvSpPr>
                  <p:cNvPr id="104491" name="Line 45">
                    <a:extLst>
                      <a:ext uri="{FF2B5EF4-FFF2-40B4-BE49-F238E27FC236}">
                        <a16:creationId xmlns:a16="http://schemas.microsoft.com/office/drawing/2014/main" id="{18DD81C6-B572-4F83-8712-DEF9F609240B}"/>
                      </a:ext>
                    </a:extLst>
                  </p:cNvPr>
                  <p:cNvSpPr>
                    <a:spLocks noChangeShapeType="1"/>
                  </p:cNvSpPr>
                  <p:nvPr/>
                </p:nvSpPr>
                <p:spPr bwMode="auto">
                  <a:xfrm>
                    <a:off x="46" y="0"/>
                    <a:ext cx="22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sp>
            <p:nvSpPr>
              <p:cNvPr id="104487" name="Line 40">
                <a:extLst>
                  <a:ext uri="{FF2B5EF4-FFF2-40B4-BE49-F238E27FC236}">
                    <a16:creationId xmlns:a16="http://schemas.microsoft.com/office/drawing/2014/main" id="{6C1ABB17-485B-42D1-B3D9-673B56A73BCA}"/>
                  </a:ext>
                </a:extLst>
              </p:cNvPr>
              <p:cNvSpPr>
                <a:spLocks noChangeShapeType="1"/>
              </p:cNvSpPr>
              <p:nvPr/>
            </p:nvSpPr>
            <p:spPr bwMode="auto">
              <a:xfrm flipV="1">
                <a:off x="0" y="304"/>
                <a:ext cx="719" cy="456"/>
              </a:xfrm>
              <a:prstGeom prst="line">
                <a:avLst/>
              </a:prstGeom>
              <a:noFill/>
              <a:ln w="76200">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grpSp>
        <p:grpSp>
          <p:nvGrpSpPr>
            <p:cNvPr id="104470" name="Group 65">
              <a:extLst>
                <a:ext uri="{FF2B5EF4-FFF2-40B4-BE49-F238E27FC236}">
                  <a16:creationId xmlns:a16="http://schemas.microsoft.com/office/drawing/2014/main" id="{6D459B40-1076-4661-BD55-2CC943C63243}"/>
                </a:ext>
              </a:extLst>
            </p:cNvPr>
            <p:cNvGrpSpPr>
              <a:grpSpLocks/>
            </p:cNvGrpSpPr>
            <p:nvPr/>
          </p:nvGrpSpPr>
          <p:grpSpPr bwMode="auto">
            <a:xfrm>
              <a:off x="1022" y="836"/>
              <a:ext cx="877" cy="634"/>
              <a:chOff x="0" y="0"/>
              <a:chExt cx="877" cy="634"/>
            </a:xfrm>
          </p:grpSpPr>
          <p:grpSp>
            <p:nvGrpSpPr>
              <p:cNvPr id="104480" name="Group 48">
                <a:extLst>
                  <a:ext uri="{FF2B5EF4-FFF2-40B4-BE49-F238E27FC236}">
                    <a16:creationId xmlns:a16="http://schemas.microsoft.com/office/drawing/2014/main" id="{F30C0D31-8AD2-477F-899D-D284E7C44E98}"/>
                  </a:ext>
                </a:extLst>
              </p:cNvPr>
              <p:cNvGrpSpPr>
                <a:grpSpLocks/>
              </p:cNvGrpSpPr>
              <p:nvPr/>
            </p:nvGrpSpPr>
            <p:grpSpPr bwMode="auto">
              <a:xfrm>
                <a:off x="544" y="337"/>
                <a:ext cx="333" cy="297"/>
                <a:chOff x="0" y="0"/>
                <a:chExt cx="333" cy="297"/>
              </a:xfrm>
            </p:grpSpPr>
            <p:sp>
              <p:nvSpPr>
                <p:cNvPr id="104482" name="WordArt 49">
                  <a:extLst>
                    <a:ext uri="{FF2B5EF4-FFF2-40B4-BE49-F238E27FC236}">
                      <a16:creationId xmlns:a16="http://schemas.microsoft.com/office/drawing/2014/main" id="{4F90C146-1A21-4C0D-B669-6A92078674B5}"/>
                    </a:ext>
                  </a:extLst>
                </p:cNvPr>
                <p:cNvSpPr>
                  <a:spLocks noChangeArrowheads="1" noChangeShapeType="1" noTextEdit="1"/>
                </p:cNvSpPr>
                <p:nvPr/>
              </p:nvSpPr>
              <p:spPr bwMode="auto">
                <a:xfrm>
                  <a:off x="264" y="185"/>
                  <a:ext cx="69" cy="112"/>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宋体" panose="02010600030101010101" pitchFamily="2" charset="-122"/>
                    </a:rPr>
                    <a:t>1</a:t>
                  </a:r>
                  <a:endParaRPr lang="zh-CN" altLang="en-US" sz="3600" kern="10">
                    <a:ln w="9525">
                      <a:solidFill>
                        <a:schemeClr val="tx1"/>
                      </a:solidFill>
                      <a:round/>
                      <a:headEnd/>
                      <a:tailEnd/>
                    </a:ln>
                    <a:latin typeface="宋体" panose="02010600030101010101" pitchFamily="2" charset="-122"/>
                  </a:endParaRPr>
                </a:p>
              </p:txBody>
            </p:sp>
            <p:grpSp>
              <p:nvGrpSpPr>
                <p:cNvPr id="104483" name="Group 50">
                  <a:extLst>
                    <a:ext uri="{FF2B5EF4-FFF2-40B4-BE49-F238E27FC236}">
                      <a16:creationId xmlns:a16="http://schemas.microsoft.com/office/drawing/2014/main" id="{10495125-2832-45BB-861F-8C49A7EDF80A}"/>
                    </a:ext>
                  </a:extLst>
                </p:cNvPr>
                <p:cNvGrpSpPr>
                  <a:grpSpLocks/>
                </p:cNvGrpSpPr>
                <p:nvPr/>
              </p:nvGrpSpPr>
              <p:grpSpPr bwMode="auto">
                <a:xfrm>
                  <a:off x="0" y="0"/>
                  <a:ext cx="272" cy="260"/>
                  <a:chOff x="0" y="0"/>
                  <a:chExt cx="272" cy="260"/>
                </a:xfrm>
              </p:grpSpPr>
              <p:sp>
                <p:nvSpPr>
                  <p:cNvPr id="104484" name="WordArt 51">
                    <a:extLst>
                      <a:ext uri="{FF2B5EF4-FFF2-40B4-BE49-F238E27FC236}">
                        <a16:creationId xmlns:a16="http://schemas.microsoft.com/office/drawing/2014/main" id="{B671A91B-25E8-4C4D-9089-130C11217941}"/>
                      </a:ext>
                    </a:extLst>
                  </p:cNvPr>
                  <p:cNvSpPr>
                    <a:spLocks noChangeArrowheads="1" noChangeShapeType="1" noTextEdit="1"/>
                  </p:cNvSpPr>
                  <p:nvPr/>
                </p:nvSpPr>
                <p:spPr bwMode="auto">
                  <a:xfrm>
                    <a:off x="0" y="82"/>
                    <a:ext cx="234" cy="178"/>
                  </a:xfrm>
                  <a:prstGeom prst="rect">
                    <a:avLst/>
                  </a:prstGeom>
                </p:spPr>
                <p:txBody>
                  <a:bodyPr wrap="none" fromWordArt="1">
                    <a:prstTxWarp prst="textPlain">
                      <a:avLst>
                        <a:gd name="adj" fmla="val 50000"/>
                      </a:avLst>
                    </a:prstTxWarp>
                  </a:bodyPr>
                  <a:lstStyle/>
                  <a:p>
                    <a:pPr algn="ctr"/>
                    <a:r>
                      <a:rPr lang="en-US" altLang="zh-CN" sz="3600" b="1" i="1" kern="10">
                        <a:ln w="9525">
                          <a:solidFill>
                            <a:schemeClr val="tx2"/>
                          </a:solidFill>
                          <a:round/>
                          <a:headEnd/>
                          <a:tailEnd/>
                        </a:ln>
                        <a:solidFill>
                          <a:schemeClr val="tx2"/>
                        </a:solidFill>
                        <a:latin typeface="Times New Roman" panose="02020603050405020304" pitchFamily="18" charset="0"/>
                        <a:cs typeface="Times New Roman" panose="02020603050405020304" pitchFamily="18" charset="0"/>
                      </a:rPr>
                      <a:t>F</a:t>
                    </a:r>
                    <a:endParaRPr lang="zh-CN" altLang="en-US" sz="3600" b="1" i="1" kern="10">
                      <a:ln w="9525">
                        <a:solidFill>
                          <a:schemeClr val="tx2"/>
                        </a:solidFill>
                        <a:round/>
                        <a:headEnd/>
                        <a:tailEnd/>
                      </a:ln>
                      <a:solidFill>
                        <a:schemeClr val="tx2"/>
                      </a:solidFill>
                      <a:latin typeface="Times New Roman" panose="02020603050405020304" pitchFamily="18" charset="0"/>
                      <a:cs typeface="Times New Roman" panose="02020603050405020304" pitchFamily="18" charset="0"/>
                    </a:endParaRPr>
                  </a:p>
                </p:txBody>
              </p:sp>
              <p:sp>
                <p:nvSpPr>
                  <p:cNvPr id="104485" name="Line 52">
                    <a:extLst>
                      <a:ext uri="{FF2B5EF4-FFF2-40B4-BE49-F238E27FC236}">
                        <a16:creationId xmlns:a16="http://schemas.microsoft.com/office/drawing/2014/main" id="{0E071700-E142-4F3B-B93D-5AB494457A04}"/>
                      </a:ext>
                    </a:extLst>
                  </p:cNvPr>
                  <p:cNvSpPr>
                    <a:spLocks noChangeShapeType="1"/>
                  </p:cNvSpPr>
                  <p:nvPr/>
                </p:nvSpPr>
                <p:spPr bwMode="auto">
                  <a:xfrm>
                    <a:off x="46" y="0"/>
                    <a:ext cx="22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sp>
            <p:nvSpPr>
              <p:cNvPr id="104481" name="Line 47">
                <a:extLst>
                  <a:ext uri="{FF2B5EF4-FFF2-40B4-BE49-F238E27FC236}">
                    <a16:creationId xmlns:a16="http://schemas.microsoft.com/office/drawing/2014/main" id="{1504CFD6-CB33-4011-8F89-20E3B2C04096}"/>
                  </a:ext>
                </a:extLst>
              </p:cNvPr>
              <p:cNvSpPr>
                <a:spLocks noChangeShapeType="1"/>
              </p:cNvSpPr>
              <p:nvPr/>
            </p:nvSpPr>
            <p:spPr bwMode="auto">
              <a:xfrm>
                <a:off x="0" y="0"/>
                <a:ext cx="513" cy="466"/>
              </a:xfrm>
              <a:prstGeom prst="line">
                <a:avLst/>
              </a:prstGeom>
              <a:noFill/>
              <a:ln w="76200">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grpSp>
        <p:grpSp>
          <p:nvGrpSpPr>
            <p:cNvPr id="104471" name="Group 64">
              <a:extLst>
                <a:ext uri="{FF2B5EF4-FFF2-40B4-BE49-F238E27FC236}">
                  <a16:creationId xmlns:a16="http://schemas.microsoft.com/office/drawing/2014/main" id="{C5EE58CE-9C6B-4B62-9031-177E69FE7568}"/>
                </a:ext>
              </a:extLst>
            </p:cNvPr>
            <p:cNvGrpSpPr>
              <a:grpSpLocks/>
            </p:cNvGrpSpPr>
            <p:nvPr/>
          </p:nvGrpSpPr>
          <p:grpSpPr bwMode="auto">
            <a:xfrm>
              <a:off x="0" y="494"/>
              <a:ext cx="928" cy="373"/>
              <a:chOff x="0" y="0"/>
              <a:chExt cx="928" cy="373"/>
            </a:xfrm>
          </p:grpSpPr>
          <p:grpSp>
            <p:nvGrpSpPr>
              <p:cNvPr id="104472" name="Group 31">
                <a:extLst>
                  <a:ext uri="{FF2B5EF4-FFF2-40B4-BE49-F238E27FC236}">
                    <a16:creationId xmlns:a16="http://schemas.microsoft.com/office/drawing/2014/main" id="{0F8593C5-79F7-4667-8108-F473F02A785B}"/>
                  </a:ext>
                </a:extLst>
              </p:cNvPr>
              <p:cNvGrpSpPr>
                <a:grpSpLocks/>
              </p:cNvGrpSpPr>
              <p:nvPr/>
            </p:nvGrpSpPr>
            <p:grpSpPr bwMode="auto">
              <a:xfrm>
                <a:off x="0" y="0"/>
                <a:ext cx="328" cy="373"/>
                <a:chOff x="0" y="0"/>
                <a:chExt cx="328" cy="373"/>
              </a:xfrm>
            </p:grpSpPr>
            <p:sp>
              <p:nvSpPr>
                <p:cNvPr id="104474" name="Rectangle 32">
                  <a:extLst>
                    <a:ext uri="{FF2B5EF4-FFF2-40B4-BE49-F238E27FC236}">
                      <a16:creationId xmlns:a16="http://schemas.microsoft.com/office/drawing/2014/main" id="{41656009-8891-472F-BF2E-2D8FF99D452E}"/>
                    </a:ext>
                  </a:extLst>
                </p:cNvPr>
                <p:cNvSpPr>
                  <a:spLocks noChangeArrowheads="1"/>
                </p:cNvSpPr>
                <p:nvPr/>
              </p:nvSpPr>
              <p:spPr bwMode="auto">
                <a:xfrm>
                  <a:off x="0" y="0"/>
                  <a:ext cx="328" cy="373"/>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p>
              </p:txBody>
            </p:sp>
            <p:grpSp>
              <p:nvGrpSpPr>
                <p:cNvPr id="104475" name="Group 33">
                  <a:extLst>
                    <a:ext uri="{FF2B5EF4-FFF2-40B4-BE49-F238E27FC236}">
                      <a16:creationId xmlns:a16="http://schemas.microsoft.com/office/drawing/2014/main" id="{93DE05F5-9793-451D-B99E-0E65E6C00033}"/>
                    </a:ext>
                  </a:extLst>
                </p:cNvPr>
                <p:cNvGrpSpPr>
                  <a:grpSpLocks/>
                </p:cNvGrpSpPr>
                <p:nvPr/>
              </p:nvGrpSpPr>
              <p:grpSpPr bwMode="auto">
                <a:xfrm>
                  <a:off x="5" y="38"/>
                  <a:ext cx="297" cy="311"/>
                  <a:chOff x="0" y="0"/>
                  <a:chExt cx="297" cy="311"/>
                </a:xfrm>
              </p:grpSpPr>
              <p:sp>
                <p:nvSpPr>
                  <p:cNvPr id="104476" name="WordArt 34">
                    <a:extLst>
                      <a:ext uri="{FF2B5EF4-FFF2-40B4-BE49-F238E27FC236}">
                        <a16:creationId xmlns:a16="http://schemas.microsoft.com/office/drawing/2014/main" id="{7C0D03C7-998C-42F0-99B7-5E785BE16DAB}"/>
                      </a:ext>
                    </a:extLst>
                  </p:cNvPr>
                  <p:cNvSpPr>
                    <a:spLocks noChangeArrowheads="1" noChangeShapeType="1" noTextEdit="1"/>
                  </p:cNvSpPr>
                  <p:nvPr/>
                </p:nvSpPr>
                <p:spPr bwMode="auto">
                  <a:xfrm>
                    <a:off x="228" y="199"/>
                    <a:ext cx="69" cy="112"/>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宋体" panose="02010600030101010101" pitchFamily="2" charset="-122"/>
                      </a:rPr>
                      <a:t>2</a:t>
                    </a:r>
                    <a:endParaRPr lang="zh-CN" altLang="en-US" sz="3600" kern="10">
                      <a:ln w="9525">
                        <a:solidFill>
                          <a:schemeClr val="tx1"/>
                        </a:solidFill>
                        <a:round/>
                        <a:headEnd/>
                        <a:tailEnd/>
                      </a:ln>
                      <a:latin typeface="宋体" panose="02010600030101010101" pitchFamily="2" charset="-122"/>
                    </a:endParaRPr>
                  </a:p>
                </p:txBody>
              </p:sp>
              <p:grpSp>
                <p:nvGrpSpPr>
                  <p:cNvPr id="104477" name="Group 35">
                    <a:extLst>
                      <a:ext uri="{FF2B5EF4-FFF2-40B4-BE49-F238E27FC236}">
                        <a16:creationId xmlns:a16="http://schemas.microsoft.com/office/drawing/2014/main" id="{C9A177D2-C257-4435-BEB9-0F1239E76B71}"/>
                      </a:ext>
                    </a:extLst>
                  </p:cNvPr>
                  <p:cNvGrpSpPr>
                    <a:grpSpLocks/>
                  </p:cNvGrpSpPr>
                  <p:nvPr/>
                </p:nvGrpSpPr>
                <p:grpSpPr bwMode="auto">
                  <a:xfrm>
                    <a:off x="0" y="0"/>
                    <a:ext cx="272" cy="260"/>
                    <a:chOff x="0" y="0"/>
                    <a:chExt cx="272" cy="260"/>
                  </a:xfrm>
                </p:grpSpPr>
                <p:sp>
                  <p:nvSpPr>
                    <p:cNvPr id="104478" name="WordArt 36">
                      <a:extLst>
                        <a:ext uri="{FF2B5EF4-FFF2-40B4-BE49-F238E27FC236}">
                          <a16:creationId xmlns:a16="http://schemas.microsoft.com/office/drawing/2014/main" id="{4B09F8CD-5E71-489F-9C86-D7DBD3EA05A8}"/>
                        </a:ext>
                      </a:extLst>
                    </p:cNvPr>
                    <p:cNvSpPr>
                      <a:spLocks noChangeArrowheads="1" noChangeShapeType="1" noTextEdit="1"/>
                    </p:cNvSpPr>
                    <p:nvPr/>
                  </p:nvSpPr>
                  <p:spPr bwMode="auto">
                    <a:xfrm>
                      <a:off x="0" y="82"/>
                      <a:ext cx="234" cy="178"/>
                    </a:xfrm>
                    <a:prstGeom prst="rect">
                      <a:avLst/>
                    </a:prstGeom>
                  </p:spPr>
                  <p:txBody>
                    <a:bodyPr wrap="none" fromWordArt="1">
                      <a:prstTxWarp prst="textPlain">
                        <a:avLst>
                          <a:gd name="adj" fmla="val 50000"/>
                        </a:avLst>
                      </a:prstTxWarp>
                    </a:bodyPr>
                    <a:lstStyle/>
                    <a:p>
                      <a:pPr algn="ctr"/>
                      <a:r>
                        <a:rPr lang="en-US" altLang="zh-CN" sz="3600" b="1" i="1" kern="10">
                          <a:ln w="9525">
                            <a:solidFill>
                              <a:schemeClr val="tx2"/>
                            </a:solidFill>
                            <a:round/>
                            <a:headEnd/>
                            <a:tailEnd/>
                          </a:ln>
                          <a:solidFill>
                            <a:schemeClr val="tx2"/>
                          </a:solidFill>
                          <a:latin typeface="Times New Roman" panose="02020603050405020304" pitchFamily="18" charset="0"/>
                          <a:cs typeface="Times New Roman" panose="02020603050405020304" pitchFamily="18" charset="0"/>
                        </a:rPr>
                        <a:t>F</a:t>
                      </a:r>
                      <a:endParaRPr lang="zh-CN" altLang="en-US" sz="3600" b="1" i="1" kern="10">
                        <a:ln w="9525">
                          <a:solidFill>
                            <a:schemeClr val="tx2"/>
                          </a:solidFill>
                          <a:round/>
                          <a:headEnd/>
                          <a:tailEnd/>
                        </a:ln>
                        <a:solidFill>
                          <a:schemeClr val="tx2"/>
                        </a:solidFill>
                        <a:latin typeface="Times New Roman" panose="02020603050405020304" pitchFamily="18" charset="0"/>
                        <a:cs typeface="Times New Roman" panose="02020603050405020304" pitchFamily="18" charset="0"/>
                      </a:endParaRPr>
                    </a:p>
                  </p:txBody>
                </p:sp>
                <p:sp>
                  <p:nvSpPr>
                    <p:cNvPr id="104479" name="Line 37">
                      <a:extLst>
                        <a:ext uri="{FF2B5EF4-FFF2-40B4-BE49-F238E27FC236}">
                          <a16:creationId xmlns:a16="http://schemas.microsoft.com/office/drawing/2014/main" id="{07FFEE74-AD5B-468F-8753-E6899CE65BF5}"/>
                        </a:ext>
                      </a:extLst>
                    </p:cNvPr>
                    <p:cNvSpPr>
                      <a:spLocks noChangeShapeType="1"/>
                    </p:cNvSpPr>
                    <p:nvPr/>
                  </p:nvSpPr>
                  <p:spPr bwMode="auto">
                    <a:xfrm>
                      <a:off x="46" y="0"/>
                      <a:ext cx="22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grpSp>
          <p:sp>
            <p:nvSpPr>
              <p:cNvPr id="104473" name="Line 30">
                <a:extLst>
                  <a:ext uri="{FF2B5EF4-FFF2-40B4-BE49-F238E27FC236}">
                    <a16:creationId xmlns:a16="http://schemas.microsoft.com/office/drawing/2014/main" id="{C32AE5E6-2EF0-4297-BD56-3CAB3DB48FD3}"/>
                  </a:ext>
                </a:extLst>
              </p:cNvPr>
              <p:cNvSpPr>
                <a:spLocks noChangeShapeType="1"/>
              </p:cNvSpPr>
              <p:nvPr/>
            </p:nvSpPr>
            <p:spPr bwMode="auto">
              <a:xfrm>
                <a:off x="369" y="220"/>
                <a:ext cx="559" cy="74"/>
              </a:xfrm>
              <a:prstGeom prst="line">
                <a:avLst/>
              </a:prstGeom>
              <a:noFill/>
              <a:ln w="76200">
                <a:solidFill>
                  <a:schemeClr val="tx1"/>
                </a:solidFill>
                <a:round/>
                <a:headEnd type="triangle" w="sm" len="lg"/>
                <a:tailEnd/>
              </a:ln>
              <a:extLst>
                <a:ext uri="{909E8E84-426E-40DD-AFC4-6F175D3DCCD1}">
                  <a14:hiddenFill xmlns:a14="http://schemas.microsoft.com/office/drawing/2010/main">
                    <a:noFill/>
                  </a14:hiddenFill>
                </a:ext>
              </a:extLst>
            </p:spPr>
            <p:txBody>
              <a:bodyPr/>
              <a:lstStyle/>
              <a:p>
                <a:endParaRPr lang="zh-CN" altLang="en-US"/>
              </a:p>
            </p:txBody>
          </p:sp>
        </p:grpSp>
      </p:grpSp>
      <p:graphicFrame>
        <p:nvGraphicFramePr>
          <p:cNvPr id="232506" name="Object 58">
            <a:extLst>
              <a:ext uri="{FF2B5EF4-FFF2-40B4-BE49-F238E27FC236}">
                <a16:creationId xmlns:a16="http://schemas.microsoft.com/office/drawing/2014/main" id="{D8546625-7BD7-4939-A582-CCFC5CA28DB6}"/>
              </a:ext>
            </a:extLst>
          </p:cNvPr>
          <p:cNvGraphicFramePr>
            <a:graphicFrameLocks noChangeAspect="1"/>
          </p:cNvGraphicFramePr>
          <p:nvPr/>
        </p:nvGraphicFramePr>
        <p:xfrm>
          <a:off x="7045325" y="1165225"/>
          <a:ext cx="1219200" cy="3302000"/>
        </p:xfrm>
        <a:graphic>
          <a:graphicData uri="http://schemas.openxmlformats.org/presentationml/2006/ole">
            <mc:AlternateContent xmlns:mc="http://schemas.openxmlformats.org/markup-compatibility/2006">
              <mc:Choice xmlns:v="urn:schemas-microsoft-com:vml" Requires="v">
                <p:oleObj r:id="rId2" imgW="609865" imgH="1651717" progId="Equation.DSMT4">
                  <p:embed/>
                </p:oleObj>
              </mc:Choice>
              <mc:Fallback>
                <p:oleObj r:id="rId2" imgW="609865" imgH="1651717" progId="Equation.DSMT4">
                  <p:embed/>
                  <p:pic>
                    <p:nvPicPr>
                      <p:cNvPr id="0" name="Object 5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5325" y="1165225"/>
                        <a:ext cx="1219200" cy="3302000"/>
                      </a:xfrm>
                      <a:prstGeom prst="rect">
                        <a:avLst/>
                      </a:prstGeom>
                      <a:noFill/>
                      <a:ln w="28575">
                        <a:solidFill>
                          <a:srgbClr val="0066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4454" name="TextBox 111">
            <a:extLst>
              <a:ext uri="{FF2B5EF4-FFF2-40B4-BE49-F238E27FC236}">
                <a16:creationId xmlns:a16="http://schemas.microsoft.com/office/drawing/2014/main" id="{2D0F7F6D-3821-4C6A-8984-E37C1A206443}"/>
              </a:ext>
            </a:extLst>
          </p:cNvPr>
          <p:cNvSpPr txBox="1">
            <a:spLocks noChangeArrowheads="1"/>
          </p:cNvSpPr>
          <p:nvPr/>
        </p:nvSpPr>
        <p:spPr bwMode="auto">
          <a:xfrm>
            <a:off x="0" y="0"/>
            <a:ext cx="75723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4000" b="1">
                <a:latin typeface="Times New Roman" panose="02020603050405020304" pitchFamily="18" charset="0"/>
              </a:rPr>
              <a:t>5.2.3</a:t>
            </a:r>
            <a:r>
              <a:rPr lang="en-US" altLang="zh-CN" sz="4000">
                <a:latin typeface="宋体" panose="02010600030101010101" pitchFamily="2" charset="-122"/>
              </a:rPr>
              <a:t> </a:t>
            </a:r>
            <a:r>
              <a:rPr lang="zh-CN" altLang="en-US" sz="4400" b="1">
                <a:latin typeface="黑体" panose="02010609060101010101" pitchFamily="49" charset="-122"/>
                <a:ea typeface="黑体" panose="02010609060101010101" pitchFamily="49" charset="-122"/>
              </a:rPr>
              <a:t>电场强度的叠加原理</a:t>
            </a:r>
          </a:p>
        </p:txBody>
      </p:sp>
      <p:grpSp>
        <p:nvGrpSpPr>
          <p:cNvPr id="25" name="组合 117">
            <a:extLst>
              <a:ext uri="{FF2B5EF4-FFF2-40B4-BE49-F238E27FC236}">
                <a16:creationId xmlns:a16="http://schemas.microsoft.com/office/drawing/2014/main" id="{A09547ED-679F-4EFF-8E6C-A3950A9E51ED}"/>
              </a:ext>
            </a:extLst>
          </p:cNvPr>
          <p:cNvGrpSpPr>
            <a:grpSpLocks/>
          </p:cNvGrpSpPr>
          <p:nvPr/>
        </p:nvGrpSpPr>
        <p:grpSpPr bwMode="auto">
          <a:xfrm>
            <a:off x="1428750" y="4495800"/>
            <a:ext cx="4302125" cy="1066800"/>
            <a:chOff x="0" y="0"/>
            <a:chExt cx="4302141" cy="1066800"/>
          </a:xfrm>
        </p:grpSpPr>
        <p:graphicFrame>
          <p:nvGraphicFramePr>
            <p:cNvPr id="104467" name="Object 61">
              <a:extLst>
                <a:ext uri="{FF2B5EF4-FFF2-40B4-BE49-F238E27FC236}">
                  <a16:creationId xmlns:a16="http://schemas.microsoft.com/office/drawing/2014/main" id="{78E9E981-2FF1-45F1-9439-49F9D36D883F}"/>
                </a:ext>
              </a:extLst>
            </p:cNvPr>
            <p:cNvGraphicFramePr>
              <a:graphicFrameLocks noChangeAspect="1"/>
            </p:cNvGraphicFramePr>
            <p:nvPr/>
          </p:nvGraphicFramePr>
          <p:xfrm>
            <a:off x="2286016" y="0"/>
            <a:ext cx="2016125" cy="1066800"/>
          </p:xfrm>
          <a:graphic>
            <a:graphicData uri="http://schemas.openxmlformats.org/presentationml/2006/ole">
              <mc:AlternateContent xmlns:mc="http://schemas.openxmlformats.org/markup-compatibility/2006">
                <mc:Choice xmlns:v="urn:schemas-microsoft-com:vml" Requires="v">
                  <p:oleObj r:id="rId4" imgW="674271" imgH="356218" progId="Equation.DSMT4">
                    <p:embed/>
                  </p:oleObj>
                </mc:Choice>
                <mc:Fallback>
                  <p:oleObj r:id="rId4" imgW="674271" imgH="356218" progId="Equation.DSMT4">
                    <p:embed/>
                    <p:pic>
                      <p:nvPicPr>
                        <p:cNvPr id="0" name="Object 6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16" y="0"/>
                          <a:ext cx="20161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4468" name="TextBox 115">
              <a:extLst>
                <a:ext uri="{FF2B5EF4-FFF2-40B4-BE49-F238E27FC236}">
                  <a16:creationId xmlns:a16="http://schemas.microsoft.com/office/drawing/2014/main" id="{F02C7F27-02FC-4192-93A5-A4C00173BF5D}"/>
                </a:ext>
              </a:extLst>
            </p:cNvPr>
            <p:cNvSpPr txBox="1">
              <a:spLocks noChangeArrowheads="1"/>
            </p:cNvSpPr>
            <p:nvPr/>
          </p:nvSpPr>
          <p:spPr bwMode="auto">
            <a:xfrm>
              <a:off x="0" y="28575"/>
              <a:ext cx="200025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b="1">
                  <a:solidFill>
                    <a:srgbClr val="FF0000"/>
                  </a:solidFill>
                  <a:latin typeface="华文中宋" panose="02010600040101010101" pitchFamily="2" charset="-122"/>
                  <a:ea typeface="华文中宋" panose="02010600040101010101" pitchFamily="2" charset="-122"/>
                </a:rPr>
                <a:t>合场强</a:t>
              </a:r>
            </a:p>
          </p:txBody>
        </p:sp>
      </p:grpSp>
      <p:grpSp>
        <p:nvGrpSpPr>
          <p:cNvPr id="26" name="组合 116">
            <a:extLst>
              <a:ext uri="{FF2B5EF4-FFF2-40B4-BE49-F238E27FC236}">
                <a16:creationId xmlns:a16="http://schemas.microsoft.com/office/drawing/2014/main" id="{EDC0C3F3-6651-4A42-8CDA-3E65A2A9A756}"/>
              </a:ext>
            </a:extLst>
          </p:cNvPr>
          <p:cNvGrpSpPr>
            <a:grpSpLocks/>
          </p:cNvGrpSpPr>
          <p:nvPr/>
        </p:nvGrpSpPr>
        <p:grpSpPr bwMode="auto">
          <a:xfrm>
            <a:off x="973138" y="762000"/>
            <a:ext cx="4152900" cy="928688"/>
            <a:chOff x="0" y="0"/>
            <a:chExt cx="4152918" cy="928694"/>
          </a:xfrm>
        </p:grpSpPr>
        <p:graphicFrame>
          <p:nvGraphicFramePr>
            <p:cNvPr id="104465" name="Object 64">
              <a:extLst>
                <a:ext uri="{FF2B5EF4-FFF2-40B4-BE49-F238E27FC236}">
                  <a16:creationId xmlns:a16="http://schemas.microsoft.com/office/drawing/2014/main" id="{63281A7F-7C2A-4F3B-9A59-BF068FA39532}"/>
                </a:ext>
              </a:extLst>
            </p:cNvPr>
            <p:cNvGraphicFramePr>
              <a:graphicFrameLocks noChangeAspect="1"/>
            </p:cNvGraphicFramePr>
            <p:nvPr/>
          </p:nvGraphicFramePr>
          <p:xfrm>
            <a:off x="2500330" y="38106"/>
            <a:ext cx="1652588" cy="890588"/>
          </p:xfrm>
          <a:graphic>
            <a:graphicData uri="http://schemas.openxmlformats.org/presentationml/2006/ole">
              <mc:AlternateContent xmlns:mc="http://schemas.openxmlformats.org/markup-compatibility/2006">
                <mc:Choice xmlns:v="urn:schemas-microsoft-com:vml" Requires="v">
                  <p:oleObj r:id="rId6" imgW="661549" imgH="356218" progId="Equation.DSMT4">
                    <p:embed/>
                  </p:oleObj>
                </mc:Choice>
                <mc:Fallback>
                  <p:oleObj r:id="rId6" imgW="661549" imgH="356218" progId="Equation.DSMT4">
                    <p:embed/>
                    <p:pic>
                      <p:nvPicPr>
                        <p:cNvPr id="0" name="Object 6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00330" y="38106"/>
                          <a:ext cx="1652588" cy="89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4466" name="TextBox 113">
              <a:extLst>
                <a:ext uri="{FF2B5EF4-FFF2-40B4-BE49-F238E27FC236}">
                  <a16:creationId xmlns:a16="http://schemas.microsoft.com/office/drawing/2014/main" id="{377604F2-9511-4F77-97A2-D6B8E8CE8D04}"/>
                </a:ext>
              </a:extLst>
            </p:cNvPr>
            <p:cNvSpPr txBox="1">
              <a:spLocks noChangeArrowheads="1"/>
            </p:cNvSpPr>
            <p:nvPr/>
          </p:nvSpPr>
          <p:spPr bwMode="auto">
            <a:xfrm>
              <a:off x="0" y="0"/>
              <a:ext cx="2357448" cy="579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b="1">
                  <a:solidFill>
                    <a:srgbClr val="0000CC"/>
                  </a:solidFill>
                  <a:latin typeface="华文中宋" panose="02010600040101010101" pitchFamily="2" charset="-122"/>
                  <a:ea typeface="华文中宋" panose="02010600040101010101" pitchFamily="2" charset="-122"/>
                </a:rPr>
                <a:t>合库仑力</a:t>
              </a:r>
            </a:p>
          </p:txBody>
        </p:sp>
      </p:grpSp>
      <p:grpSp>
        <p:nvGrpSpPr>
          <p:cNvPr id="27" name="Group 89">
            <a:extLst>
              <a:ext uri="{FF2B5EF4-FFF2-40B4-BE49-F238E27FC236}">
                <a16:creationId xmlns:a16="http://schemas.microsoft.com/office/drawing/2014/main" id="{C07A69BF-F64D-4287-8536-2FB8A37304EB}"/>
              </a:ext>
            </a:extLst>
          </p:cNvPr>
          <p:cNvGrpSpPr>
            <a:grpSpLocks/>
          </p:cNvGrpSpPr>
          <p:nvPr/>
        </p:nvGrpSpPr>
        <p:grpSpPr bwMode="auto">
          <a:xfrm>
            <a:off x="4005263" y="3013075"/>
            <a:ext cx="603250" cy="515938"/>
            <a:chOff x="0" y="0"/>
            <a:chExt cx="380" cy="325"/>
          </a:xfrm>
        </p:grpSpPr>
        <p:grpSp>
          <p:nvGrpSpPr>
            <p:cNvPr id="104459" name="Group 74">
              <a:extLst>
                <a:ext uri="{FF2B5EF4-FFF2-40B4-BE49-F238E27FC236}">
                  <a16:creationId xmlns:a16="http://schemas.microsoft.com/office/drawing/2014/main" id="{38574C84-B0AF-4DB0-999D-A2AD359055F3}"/>
                </a:ext>
              </a:extLst>
            </p:cNvPr>
            <p:cNvGrpSpPr>
              <a:grpSpLocks/>
            </p:cNvGrpSpPr>
            <p:nvPr/>
          </p:nvGrpSpPr>
          <p:grpSpPr bwMode="auto">
            <a:xfrm>
              <a:off x="255" y="0"/>
              <a:ext cx="125" cy="120"/>
              <a:chOff x="0" y="0"/>
              <a:chExt cx="125" cy="120"/>
            </a:xfrm>
          </p:grpSpPr>
          <p:sp>
            <p:nvSpPr>
              <p:cNvPr id="104463" name="Oval 75">
                <a:extLst>
                  <a:ext uri="{FF2B5EF4-FFF2-40B4-BE49-F238E27FC236}">
                    <a16:creationId xmlns:a16="http://schemas.microsoft.com/office/drawing/2014/main" id="{A1D3D059-4B72-49A2-85C7-EBE98E731BF7}"/>
                  </a:ext>
                </a:extLst>
              </p:cNvPr>
              <p:cNvSpPr>
                <a:spLocks noChangeArrowheads="1"/>
              </p:cNvSpPr>
              <p:nvPr/>
            </p:nvSpPr>
            <p:spPr bwMode="auto">
              <a:xfrm>
                <a:off x="0" y="0"/>
                <a:ext cx="125" cy="120"/>
              </a:xfrm>
              <a:prstGeom prst="ellipse">
                <a:avLst/>
              </a:prstGeom>
              <a:solidFill>
                <a:schemeClr val="bg1"/>
              </a:solidFill>
              <a:ln w="19050">
                <a:solidFill>
                  <a:srgbClr val="80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p>
            </p:txBody>
          </p:sp>
          <p:sp>
            <p:nvSpPr>
              <p:cNvPr id="104464" name="WordArt 76">
                <a:extLst>
                  <a:ext uri="{FF2B5EF4-FFF2-40B4-BE49-F238E27FC236}">
                    <a16:creationId xmlns:a16="http://schemas.microsoft.com/office/drawing/2014/main" id="{2FAB5D79-AF51-41D2-BDC1-0C7B9D4266C6}"/>
                  </a:ext>
                </a:extLst>
              </p:cNvPr>
              <p:cNvSpPr>
                <a:spLocks noChangeArrowheads="1" noChangeShapeType="1" noTextEdit="1"/>
              </p:cNvSpPr>
              <p:nvPr/>
            </p:nvSpPr>
            <p:spPr bwMode="auto">
              <a:xfrm>
                <a:off x="23" y="21"/>
                <a:ext cx="79" cy="7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3600" b="1" kern="10">
                    <a:solidFill>
                      <a:srgbClr val="CC0000"/>
                    </a:solidFill>
                    <a:latin typeface="黑体" panose="02010609060101010101" pitchFamily="49" charset="-122"/>
                    <a:ea typeface="黑体" panose="02010609060101010101" pitchFamily="49" charset="-122"/>
                  </a:rPr>
                  <a:t>+</a:t>
                </a:r>
                <a:endParaRPr lang="zh-CN" altLang="en-US" sz="3600" b="1" kern="10">
                  <a:solidFill>
                    <a:srgbClr val="CC0000"/>
                  </a:solidFill>
                  <a:latin typeface="黑体" panose="02010609060101010101" pitchFamily="49" charset="-122"/>
                  <a:ea typeface="黑体" panose="02010609060101010101" pitchFamily="49" charset="-122"/>
                </a:endParaRPr>
              </a:p>
            </p:txBody>
          </p:sp>
        </p:grpSp>
        <p:grpSp>
          <p:nvGrpSpPr>
            <p:cNvPr id="104460" name="Group 80">
              <a:extLst>
                <a:ext uri="{FF2B5EF4-FFF2-40B4-BE49-F238E27FC236}">
                  <a16:creationId xmlns:a16="http://schemas.microsoft.com/office/drawing/2014/main" id="{5E55C4EC-725C-4F59-9E45-6B3904B5C73C}"/>
                </a:ext>
              </a:extLst>
            </p:cNvPr>
            <p:cNvGrpSpPr>
              <a:grpSpLocks/>
            </p:cNvGrpSpPr>
            <p:nvPr/>
          </p:nvGrpSpPr>
          <p:grpSpPr bwMode="auto">
            <a:xfrm>
              <a:off x="0" y="89"/>
              <a:ext cx="217" cy="236"/>
              <a:chOff x="0" y="0"/>
              <a:chExt cx="217" cy="236"/>
            </a:xfrm>
          </p:grpSpPr>
          <p:sp>
            <p:nvSpPr>
              <p:cNvPr id="104461" name="WordArt 81">
                <a:extLst>
                  <a:ext uri="{FF2B5EF4-FFF2-40B4-BE49-F238E27FC236}">
                    <a16:creationId xmlns:a16="http://schemas.microsoft.com/office/drawing/2014/main" id="{F472B87D-137B-4B98-B5C8-5CAFB9888D0E}"/>
                  </a:ext>
                </a:extLst>
              </p:cNvPr>
              <p:cNvSpPr>
                <a:spLocks noChangeArrowheads="1" noChangeShapeType="1" noTextEdit="1"/>
              </p:cNvSpPr>
              <p:nvPr/>
            </p:nvSpPr>
            <p:spPr bwMode="auto">
              <a:xfrm>
                <a:off x="0" y="0"/>
                <a:ext cx="125" cy="193"/>
              </a:xfrm>
              <a:prstGeom prst="rect">
                <a:avLst/>
              </a:prstGeom>
            </p:spPr>
            <p:txBody>
              <a:bodyPr wrap="none" fromWordArt="1">
                <a:prstTxWarp prst="textPlain">
                  <a:avLst>
                    <a:gd name="adj" fmla="val 50000"/>
                  </a:avLst>
                </a:prstTxWarp>
              </a:bodyPr>
              <a:lstStyle/>
              <a:p>
                <a:pPr algn="ctr"/>
                <a:r>
                  <a:rPr lang="en-US" altLang="zh-CN" sz="3600" i="1" kern="10">
                    <a:ln w="9525">
                      <a:solidFill>
                        <a:srgbClr val="800000"/>
                      </a:solidFill>
                      <a:round/>
                      <a:headEnd/>
                      <a:tailEnd/>
                    </a:ln>
                    <a:solidFill>
                      <a:srgbClr val="CC0000"/>
                    </a:solidFill>
                    <a:latin typeface="Times New Roman" panose="02020603050405020304" pitchFamily="18" charset="0"/>
                    <a:cs typeface="Times New Roman" panose="02020603050405020304" pitchFamily="18" charset="0"/>
                  </a:rPr>
                  <a:t>q</a:t>
                </a:r>
                <a:endParaRPr lang="zh-CN" altLang="en-US" sz="3600" i="1" kern="10">
                  <a:ln w="9525">
                    <a:solidFill>
                      <a:srgbClr val="800000"/>
                    </a:solidFill>
                    <a:round/>
                    <a:headEnd/>
                    <a:tailEnd/>
                  </a:ln>
                  <a:solidFill>
                    <a:srgbClr val="CC0000"/>
                  </a:solidFill>
                  <a:latin typeface="Times New Roman" panose="02020603050405020304" pitchFamily="18" charset="0"/>
                  <a:cs typeface="Times New Roman" panose="02020603050405020304" pitchFamily="18" charset="0"/>
                </a:endParaRPr>
              </a:p>
            </p:txBody>
          </p:sp>
          <p:sp>
            <p:nvSpPr>
              <p:cNvPr id="104462" name="WordArt 82">
                <a:extLst>
                  <a:ext uri="{FF2B5EF4-FFF2-40B4-BE49-F238E27FC236}">
                    <a16:creationId xmlns:a16="http://schemas.microsoft.com/office/drawing/2014/main" id="{BEC4654A-5367-4A1B-9117-1F8291CD5544}"/>
                  </a:ext>
                </a:extLst>
              </p:cNvPr>
              <p:cNvSpPr>
                <a:spLocks noChangeArrowheads="1" noChangeShapeType="1" noTextEdit="1"/>
              </p:cNvSpPr>
              <p:nvPr/>
            </p:nvSpPr>
            <p:spPr bwMode="auto">
              <a:xfrm>
                <a:off x="148" y="124"/>
                <a:ext cx="69" cy="112"/>
              </a:xfrm>
              <a:prstGeom prst="rect">
                <a:avLst/>
              </a:prstGeom>
            </p:spPr>
            <p:txBody>
              <a:bodyPr wrap="none" fromWordArt="1">
                <a:prstTxWarp prst="textPlain">
                  <a:avLst>
                    <a:gd name="adj" fmla="val 50000"/>
                  </a:avLst>
                </a:prstTxWarp>
              </a:bodyPr>
              <a:lstStyle/>
              <a:p>
                <a:pPr algn="ctr"/>
                <a:r>
                  <a:rPr lang="en-US" altLang="zh-CN" sz="3600" kern="10">
                    <a:ln w="9525">
                      <a:solidFill>
                        <a:srgbClr val="800000"/>
                      </a:solidFill>
                      <a:round/>
                      <a:headEnd/>
                      <a:tailEnd/>
                    </a:ln>
                    <a:solidFill>
                      <a:srgbClr val="CC0000"/>
                    </a:solidFill>
                    <a:latin typeface="宋体" panose="02010600030101010101" pitchFamily="2" charset="-122"/>
                  </a:rPr>
                  <a:t>0</a:t>
                </a:r>
                <a:endParaRPr lang="zh-CN" altLang="en-US" sz="3600" kern="10">
                  <a:ln w="9525">
                    <a:solidFill>
                      <a:srgbClr val="800000"/>
                    </a:solidFill>
                    <a:round/>
                    <a:headEnd/>
                    <a:tailEnd/>
                  </a:ln>
                  <a:solidFill>
                    <a:srgbClr val="CC0000"/>
                  </a:solidFill>
                  <a:latin typeface="宋体" panose="02010600030101010101" pitchFamily="2" charset="-122"/>
                </a:endParaRPr>
              </a:p>
            </p:txBody>
          </p:sp>
        </p:grpSp>
      </p:grpSp>
      <p:sp>
        <p:nvSpPr>
          <p:cNvPr id="16459" name="Rectangle 75">
            <a:extLst>
              <a:ext uri="{FF2B5EF4-FFF2-40B4-BE49-F238E27FC236}">
                <a16:creationId xmlns:a16="http://schemas.microsoft.com/office/drawing/2014/main" id="{CF2ED700-07D5-4851-A2D5-6C40D9DC1D28}"/>
              </a:ext>
            </a:extLst>
          </p:cNvPr>
          <p:cNvSpPr>
            <a:spLocks noChangeArrowheads="1"/>
          </p:cNvSpPr>
          <p:nvPr/>
        </p:nvSpPr>
        <p:spPr bwMode="auto">
          <a:xfrm>
            <a:off x="228600" y="5484813"/>
            <a:ext cx="8150225" cy="884237"/>
          </a:xfrm>
          <a:prstGeom prst="rect">
            <a:avLst/>
          </a:prstGeom>
          <a:noFill/>
          <a:ln>
            <a:noFill/>
          </a:ln>
          <a:effectLst>
            <a:prstShdw prst="shdw13" dist="53882" dir="13500000">
              <a:schemeClr val="accent1">
                <a:gamma/>
                <a:shade val="60000"/>
                <a:invGamma/>
                <a:alpha val="50000"/>
              </a:schemeClr>
            </a:prstShdw>
          </a:effectLst>
        </p:spPr>
        <p:txBody>
          <a:bodyPr wrap="none">
            <a:spAutoFit/>
          </a:bodyPr>
          <a:lstStyle/>
          <a:p>
            <a:pPr eaLnBrk="1" hangingPunct="1">
              <a:defRPr/>
            </a:pPr>
            <a:r>
              <a:rPr kumimoji="1" lang="zh-CN" altLang="en-US" sz="2400" b="1"/>
              <a:t>点电荷系电场中某点的电场强度等于各点电荷单独存在时在</a:t>
            </a:r>
          </a:p>
          <a:p>
            <a:pPr eaLnBrk="1" hangingPunct="1">
              <a:defRPr/>
            </a:pPr>
            <a:r>
              <a:rPr kumimoji="1" lang="zh-CN" altLang="en-US" sz="2400" b="1"/>
              <a:t>该点电场强度的矢量和</a:t>
            </a:r>
            <a:r>
              <a:rPr kumimoji="1" lang="en-US" altLang="zh-CN" sz="2400" b="1"/>
              <a:t>——</a:t>
            </a:r>
            <a:r>
              <a:rPr lang="zh-CN" altLang="en-US" sz="2800" b="1">
                <a:solidFill>
                  <a:srgbClr val="FF0000"/>
                </a:solidFill>
                <a:latin typeface="华文中宋" panose="02010600040101010101" pitchFamily="2" charset="-122"/>
                <a:ea typeface="华文中宋" panose="02010600040101010101" pitchFamily="2" charset="-122"/>
              </a:rPr>
              <a:t>电场强度的叠加原理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linds(horizontal)">
                                      <p:cBhvr>
                                        <p:cTn id="7" dur="500"/>
                                        <p:tgtEl>
                                          <p:spTgt spid="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dissolve">
                                      <p:cBhvr>
                                        <p:cTn id="17" dur="500"/>
                                        <p:tgtEl>
                                          <p:spTgt spid="2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ox(out)">
                                      <p:cBhvr>
                                        <p:cTn id="22" dur="500"/>
                                        <p:tgtEl>
                                          <p:spTgt spid="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232506"/>
                                        </p:tgtEl>
                                        <p:attrNameLst>
                                          <p:attrName>style.visibility</p:attrName>
                                        </p:attrNameLst>
                                      </p:cBhvr>
                                      <p:to>
                                        <p:strVal val="visible"/>
                                      </p:to>
                                    </p:set>
                                    <p:animEffect transition="in" filter="blinds(horizontal)">
                                      <p:cBhvr>
                                        <p:cTn id="32" dur="500"/>
                                        <p:tgtEl>
                                          <p:spTgt spid="23250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blinds(horizontal)">
                                      <p:cBhvr>
                                        <p:cTn id="37" dur="500"/>
                                        <p:tgtEl>
                                          <p:spTgt spid="2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6459"/>
                                        </p:tgtEl>
                                        <p:attrNameLst>
                                          <p:attrName>style.visibility</p:attrName>
                                        </p:attrNameLst>
                                      </p:cBhvr>
                                      <p:to>
                                        <p:strVal val="visible"/>
                                      </p:to>
                                    </p:set>
                                    <p:animEffect transition="in" filter="blinds(horizontal)">
                                      <p:cBhvr>
                                        <p:cTn id="42" dur="500"/>
                                        <p:tgtEl>
                                          <p:spTgt spid="16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5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11A9B680-8B19-43C0-AF7B-7E5892ADD702}"/>
              </a:ext>
            </a:extLst>
          </p:cNvPr>
          <p:cNvGrpSpPr>
            <a:grpSpLocks/>
          </p:cNvGrpSpPr>
          <p:nvPr/>
        </p:nvGrpSpPr>
        <p:grpSpPr bwMode="auto">
          <a:xfrm>
            <a:off x="4343400" y="900113"/>
            <a:ext cx="4495800" cy="1981200"/>
            <a:chOff x="0" y="0"/>
            <a:chExt cx="2832" cy="1248"/>
          </a:xfrm>
        </p:grpSpPr>
        <p:sp>
          <p:nvSpPr>
            <p:cNvPr id="105526" name="Rectangle 3">
              <a:extLst>
                <a:ext uri="{FF2B5EF4-FFF2-40B4-BE49-F238E27FC236}">
                  <a16:creationId xmlns:a16="http://schemas.microsoft.com/office/drawing/2014/main" id="{853A794E-9D4C-4339-B5AE-B4567AF20B9B}"/>
                </a:ext>
              </a:extLst>
            </p:cNvPr>
            <p:cNvSpPr>
              <a:spLocks noChangeArrowheads="1"/>
            </p:cNvSpPr>
            <p:nvPr/>
          </p:nvSpPr>
          <p:spPr bwMode="auto">
            <a:xfrm>
              <a:off x="0" y="0"/>
              <a:ext cx="2832" cy="1248"/>
            </a:xfrm>
            <a:prstGeom prst="rect">
              <a:avLst/>
            </a:prstGeom>
            <a:solidFill>
              <a:srgbClr val="FFFFFF"/>
            </a:solidFill>
            <a:ln w="38100">
              <a:solidFill>
                <a:srgbClr val="00B0F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p>
          </p:txBody>
        </p:sp>
        <p:grpSp>
          <p:nvGrpSpPr>
            <p:cNvPr id="105527" name="Group 4">
              <a:extLst>
                <a:ext uri="{FF2B5EF4-FFF2-40B4-BE49-F238E27FC236}">
                  <a16:creationId xmlns:a16="http://schemas.microsoft.com/office/drawing/2014/main" id="{FD3C9FAE-41B7-4349-8A89-7C6F0E396B0E}"/>
                </a:ext>
              </a:extLst>
            </p:cNvPr>
            <p:cNvGrpSpPr>
              <a:grpSpLocks/>
            </p:cNvGrpSpPr>
            <p:nvPr/>
          </p:nvGrpSpPr>
          <p:grpSpPr bwMode="auto">
            <a:xfrm>
              <a:off x="132" y="198"/>
              <a:ext cx="714" cy="321"/>
              <a:chOff x="0" y="0"/>
              <a:chExt cx="714" cy="321"/>
            </a:xfrm>
          </p:grpSpPr>
          <p:sp>
            <p:nvSpPr>
              <p:cNvPr id="105528" name="Oval 5">
                <a:extLst>
                  <a:ext uri="{FF2B5EF4-FFF2-40B4-BE49-F238E27FC236}">
                    <a16:creationId xmlns:a16="http://schemas.microsoft.com/office/drawing/2014/main" id="{005F0443-9A4A-40C5-A03A-D06A31B3EA50}"/>
                  </a:ext>
                </a:extLst>
              </p:cNvPr>
              <p:cNvSpPr>
                <a:spLocks noChangeArrowheads="1"/>
              </p:cNvSpPr>
              <p:nvPr/>
            </p:nvSpPr>
            <p:spPr bwMode="auto">
              <a:xfrm>
                <a:off x="444" y="42"/>
                <a:ext cx="240" cy="240"/>
              </a:xfrm>
              <a:prstGeom prst="ellipse">
                <a:avLst/>
              </a:prstGeom>
              <a:solidFill>
                <a:srgbClr val="FFFF27"/>
              </a:solidFill>
              <a:ln w="2857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p>
            </p:txBody>
          </p:sp>
          <p:graphicFrame>
            <p:nvGraphicFramePr>
              <p:cNvPr id="105529" name="Object 6">
                <a:extLst>
                  <a:ext uri="{FF2B5EF4-FFF2-40B4-BE49-F238E27FC236}">
                    <a16:creationId xmlns:a16="http://schemas.microsoft.com/office/drawing/2014/main" id="{2AC24270-89A1-4823-B8CF-00E079DC5026}"/>
                  </a:ext>
                </a:extLst>
              </p:cNvPr>
              <p:cNvGraphicFramePr>
                <a:graphicFrameLocks noChangeAspect="1"/>
              </p:cNvGraphicFramePr>
              <p:nvPr/>
            </p:nvGraphicFramePr>
            <p:xfrm>
              <a:off x="0" y="0"/>
              <a:ext cx="399" cy="321"/>
            </p:xfrm>
            <a:graphic>
              <a:graphicData uri="http://schemas.openxmlformats.org/presentationml/2006/ole">
                <mc:AlternateContent xmlns:mc="http://schemas.openxmlformats.org/markup-compatibility/2006">
                  <mc:Choice xmlns:v="urn:schemas-microsoft-com:vml" Requires="v">
                    <p:oleObj r:id="rId2" imgW="255776" imgH="204621" progId="Equation.DSMT4">
                      <p:embed/>
                    </p:oleObj>
                  </mc:Choice>
                  <mc:Fallback>
                    <p:oleObj r:id="rId2" imgW="255776" imgH="204621" progId="Equation.DSMT4">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99"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530" name="Object 7">
                <a:extLst>
                  <a:ext uri="{FF2B5EF4-FFF2-40B4-BE49-F238E27FC236}">
                    <a16:creationId xmlns:a16="http://schemas.microsoft.com/office/drawing/2014/main" id="{8727BF36-1221-4A06-811B-28D0C6E14F86}"/>
                  </a:ext>
                </a:extLst>
              </p:cNvPr>
              <p:cNvGraphicFramePr>
                <a:graphicFrameLocks noChangeAspect="1"/>
              </p:cNvGraphicFramePr>
              <p:nvPr/>
            </p:nvGraphicFramePr>
            <p:xfrm>
              <a:off x="426" y="9"/>
              <a:ext cx="288" cy="288"/>
            </p:xfrm>
            <a:graphic>
              <a:graphicData uri="http://schemas.openxmlformats.org/presentationml/2006/ole">
                <mc:AlternateContent xmlns:mc="http://schemas.openxmlformats.org/markup-compatibility/2006">
                  <mc:Choice xmlns:v="urn:schemas-microsoft-com:vml" Requires="v">
                    <p:oleObj r:id="rId4" imgW="140615" imgH="140615" progId="Equation.3">
                      <p:embed/>
                    </p:oleObj>
                  </mc:Choice>
                  <mc:Fallback>
                    <p:oleObj r:id="rId4" imgW="140615" imgH="140615"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 y="9"/>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graphicFrame>
        <p:nvGraphicFramePr>
          <p:cNvPr id="233480" name="Object 8">
            <a:extLst>
              <a:ext uri="{FF2B5EF4-FFF2-40B4-BE49-F238E27FC236}">
                <a16:creationId xmlns:a16="http://schemas.microsoft.com/office/drawing/2014/main" id="{EBADED45-C4EB-4EC4-98F6-0205ED11DF54}"/>
              </a:ext>
            </a:extLst>
          </p:cNvPr>
          <p:cNvGraphicFramePr>
            <a:graphicFrameLocks noChangeAspect="1"/>
          </p:cNvGraphicFramePr>
          <p:nvPr/>
        </p:nvGraphicFramePr>
        <p:xfrm>
          <a:off x="357188" y="1500188"/>
          <a:ext cx="3671887" cy="1270000"/>
        </p:xfrm>
        <a:graphic>
          <a:graphicData uri="http://schemas.openxmlformats.org/presentationml/2006/ole">
            <mc:AlternateContent xmlns:mc="http://schemas.openxmlformats.org/markup-compatibility/2006">
              <mc:Choice xmlns:v="urn:schemas-microsoft-com:vml" Requires="v">
                <p:oleObj r:id="rId6" imgW="1323673" imgH="458194" progId="Equation.DSMT4">
                  <p:embed/>
                </p:oleObj>
              </mc:Choice>
              <mc:Fallback>
                <p:oleObj r:id="rId6" imgW="1323673" imgH="458194" progId="Equation.DSMT4">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7188" y="1500188"/>
                        <a:ext cx="3671887" cy="1270000"/>
                      </a:xfrm>
                      <a:prstGeom prst="rect">
                        <a:avLst/>
                      </a:prstGeom>
                      <a:noFill/>
                      <a:ln>
                        <a:noFill/>
                      </a:ln>
                      <a:extLst>
                        <a:ext uri="{909E8E84-426E-40DD-AFC4-6F175D3DCCD1}">
                          <a14:hiddenFill xmlns:a14="http://schemas.microsoft.com/office/drawing/2010/main">
                            <a:solidFill>
                              <a:srgbClr val="F9F0FE"/>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 name="Group 10">
            <a:extLst>
              <a:ext uri="{FF2B5EF4-FFF2-40B4-BE49-F238E27FC236}">
                <a16:creationId xmlns:a16="http://schemas.microsoft.com/office/drawing/2014/main" id="{A1D7E9F0-A8D7-426B-B9B1-693643D3486A}"/>
              </a:ext>
            </a:extLst>
          </p:cNvPr>
          <p:cNvGrpSpPr>
            <a:grpSpLocks/>
          </p:cNvGrpSpPr>
          <p:nvPr/>
        </p:nvGrpSpPr>
        <p:grpSpPr bwMode="auto">
          <a:xfrm>
            <a:off x="7239000" y="928688"/>
            <a:ext cx="414338" cy="657225"/>
            <a:chOff x="0" y="0"/>
            <a:chExt cx="261" cy="414"/>
          </a:xfrm>
        </p:grpSpPr>
        <p:sp>
          <p:nvSpPr>
            <p:cNvPr id="105524" name="Oval 11">
              <a:extLst>
                <a:ext uri="{FF2B5EF4-FFF2-40B4-BE49-F238E27FC236}">
                  <a16:creationId xmlns:a16="http://schemas.microsoft.com/office/drawing/2014/main" id="{1438E2FB-EEBF-48DF-BC3E-2DF3BED15D2F}"/>
                </a:ext>
              </a:extLst>
            </p:cNvPr>
            <p:cNvSpPr>
              <a:spLocks noChangeArrowheads="1"/>
            </p:cNvSpPr>
            <p:nvPr/>
          </p:nvSpPr>
          <p:spPr bwMode="auto">
            <a:xfrm>
              <a:off x="48" y="318"/>
              <a:ext cx="96" cy="96"/>
            </a:xfrm>
            <a:prstGeom prst="ellipse">
              <a:avLst/>
            </a:prstGeom>
            <a:solidFill>
              <a:srgbClr val="0000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p>
          </p:txBody>
        </p:sp>
        <p:graphicFrame>
          <p:nvGraphicFramePr>
            <p:cNvPr id="105525" name="Object 11">
              <a:extLst>
                <a:ext uri="{FF2B5EF4-FFF2-40B4-BE49-F238E27FC236}">
                  <a16:creationId xmlns:a16="http://schemas.microsoft.com/office/drawing/2014/main" id="{CA061406-86A2-480F-B650-A5DF1484D44D}"/>
                </a:ext>
              </a:extLst>
            </p:cNvPr>
            <p:cNvGraphicFramePr>
              <a:graphicFrameLocks/>
            </p:cNvGraphicFramePr>
            <p:nvPr/>
          </p:nvGraphicFramePr>
          <p:xfrm>
            <a:off x="0" y="0"/>
            <a:ext cx="261" cy="360"/>
          </p:xfrm>
          <a:graphic>
            <a:graphicData uri="http://schemas.openxmlformats.org/presentationml/2006/ole">
              <mc:AlternateContent xmlns:mc="http://schemas.openxmlformats.org/markup-compatibility/2006">
                <mc:Choice xmlns:v="urn:schemas-microsoft-com:vml" Requires="v">
                  <p:oleObj r:id="rId8" imgW="166255" imgH="230199" progId="Equation.DSMT4">
                    <p:embed/>
                  </p:oleObj>
                </mc:Choice>
                <mc:Fallback>
                  <p:oleObj r:id="rId8" imgW="166255" imgH="230199" progId="Equation.DSMT4">
                    <p:embed/>
                    <p:pic>
                      <p:nvPicPr>
                        <p:cNvPr id="0" name="Object 1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261"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 name="Group 13">
            <a:extLst>
              <a:ext uri="{FF2B5EF4-FFF2-40B4-BE49-F238E27FC236}">
                <a16:creationId xmlns:a16="http://schemas.microsoft.com/office/drawing/2014/main" id="{A1AA02AB-DCDF-486B-BC8F-59FD514C7940}"/>
              </a:ext>
            </a:extLst>
          </p:cNvPr>
          <p:cNvGrpSpPr>
            <a:grpSpLocks/>
          </p:cNvGrpSpPr>
          <p:nvPr/>
        </p:nvGrpSpPr>
        <p:grpSpPr bwMode="auto">
          <a:xfrm>
            <a:off x="5638800" y="1089025"/>
            <a:ext cx="1752600" cy="420688"/>
            <a:chOff x="0" y="0"/>
            <a:chExt cx="1104" cy="265"/>
          </a:xfrm>
        </p:grpSpPr>
        <p:sp>
          <p:nvSpPr>
            <p:cNvPr id="105522" name="Line 14">
              <a:extLst>
                <a:ext uri="{FF2B5EF4-FFF2-40B4-BE49-F238E27FC236}">
                  <a16:creationId xmlns:a16="http://schemas.microsoft.com/office/drawing/2014/main" id="{B82E0ED2-8C40-4EEE-9295-37A2DFD6F683}"/>
                </a:ext>
              </a:extLst>
            </p:cNvPr>
            <p:cNvSpPr>
              <a:spLocks noChangeShapeType="1"/>
            </p:cNvSpPr>
            <p:nvPr/>
          </p:nvSpPr>
          <p:spPr bwMode="auto">
            <a:xfrm>
              <a:off x="0" y="265"/>
              <a:ext cx="1104" cy="0"/>
            </a:xfrm>
            <a:prstGeom prst="line">
              <a:avLst/>
            </a:prstGeom>
            <a:noFill/>
            <a:ln w="28575">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05523" name="Object 14">
              <a:extLst>
                <a:ext uri="{FF2B5EF4-FFF2-40B4-BE49-F238E27FC236}">
                  <a16:creationId xmlns:a16="http://schemas.microsoft.com/office/drawing/2014/main" id="{97D443BD-F1F6-41FE-8C27-A1653D99CB86}"/>
                </a:ext>
              </a:extLst>
            </p:cNvPr>
            <p:cNvGraphicFramePr>
              <a:graphicFrameLocks noChangeAspect="1"/>
            </p:cNvGraphicFramePr>
            <p:nvPr/>
          </p:nvGraphicFramePr>
          <p:xfrm>
            <a:off x="434" y="0"/>
            <a:ext cx="199" cy="259"/>
          </p:xfrm>
          <a:graphic>
            <a:graphicData uri="http://schemas.openxmlformats.org/presentationml/2006/ole">
              <mc:AlternateContent xmlns:mc="http://schemas.openxmlformats.org/markup-compatibility/2006">
                <mc:Choice xmlns:v="urn:schemas-microsoft-com:vml" Requires="v">
                  <p:oleObj r:id="rId10" imgW="128112" imgH="166546" progId="Equation.DSMT4">
                    <p:embed/>
                  </p:oleObj>
                </mc:Choice>
                <mc:Fallback>
                  <p:oleObj r:id="rId10" imgW="128112" imgH="166546" progId="Equation.DSMT4">
                    <p:embed/>
                    <p:pic>
                      <p:nvPicPr>
                        <p:cNvPr id="0"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4" y="0"/>
                          <a:ext cx="199"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6" name="Group 16">
            <a:extLst>
              <a:ext uri="{FF2B5EF4-FFF2-40B4-BE49-F238E27FC236}">
                <a16:creationId xmlns:a16="http://schemas.microsoft.com/office/drawing/2014/main" id="{2C51EE4C-3CFF-426B-995B-5A0D28E42439}"/>
              </a:ext>
            </a:extLst>
          </p:cNvPr>
          <p:cNvGrpSpPr>
            <a:grpSpLocks/>
          </p:cNvGrpSpPr>
          <p:nvPr/>
        </p:nvGrpSpPr>
        <p:grpSpPr bwMode="auto">
          <a:xfrm>
            <a:off x="7467600" y="1241425"/>
            <a:ext cx="1169988" cy="473075"/>
            <a:chOff x="0" y="0"/>
            <a:chExt cx="737" cy="298"/>
          </a:xfrm>
        </p:grpSpPr>
        <p:sp>
          <p:nvSpPr>
            <p:cNvPr id="105520" name="Line 17">
              <a:extLst>
                <a:ext uri="{FF2B5EF4-FFF2-40B4-BE49-F238E27FC236}">
                  <a16:creationId xmlns:a16="http://schemas.microsoft.com/office/drawing/2014/main" id="{C99C107B-9F4C-475D-8785-10806BDBCE2F}"/>
                </a:ext>
              </a:extLst>
            </p:cNvPr>
            <p:cNvSpPr>
              <a:spLocks noChangeShapeType="1"/>
            </p:cNvSpPr>
            <p:nvPr/>
          </p:nvSpPr>
          <p:spPr bwMode="auto">
            <a:xfrm>
              <a:off x="0" y="169"/>
              <a:ext cx="480" cy="0"/>
            </a:xfrm>
            <a:prstGeom prst="line">
              <a:avLst/>
            </a:prstGeom>
            <a:noFill/>
            <a:ln w="38100">
              <a:solidFill>
                <a:srgbClr val="ED392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05521" name="Object 17">
              <a:extLst>
                <a:ext uri="{FF2B5EF4-FFF2-40B4-BE49-F238E27FC236}">
                  <a16:creationId xmlns:a16="http://schemas.microsoft.com/office/drawing/2014/main" id="{8DDCF1FA-D9C1-4273-B0AF-65787E53B217}"/>
                </a:ext>
              </a:extLst>
            </p:cNvPr>
            <p:cNvGraphicFramePr>
              <a:graphicFrameLocks noChangeAspect="1"/>
            </p:cNvGraphicFramePr>
            <p:nvPr/>
          </p:nvGraphicFramePr>
          <p:xfrm>
            <a:off x="481" y="0"/>
            <a:ext cx="256" cy="298"/>
          </p:xfrm>
          <a:graphic>
            <a:graphicData uri="http://schemas.openxmlformats.org/presentationml/2006/ole">
              <mc:AlternateContent xmlns:mc="http://schemas.openxmlformats.org/markup-compatibility/2006">
                <mc:Choice xmlns:v="urn:schemas-microsoft-com:vml" Requires="v">
                  <p:oleObj r:id="rId12" imgW="166619" imgH="192252" progId="Equation.DSMT4">
                    <p:embed/>
                  </p:oleObj>
                </mc:Choice>
                <mc:Fallback>
                  <p:oleObj r:id="rId12" imgW="166619" imgH="192252" progId="Equation.DSMT4">
                    <p:embed/>
                    <p:pic>
                      <p:nvPicPr>
                        <p:cNvPr id="0" name="Object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1" y="0"/>
                          <a:ext cx="256"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33490" name="Rectangle 19">
            <a:extLst>
              <a:ext uri="{FF2B5EF4-FFF2-40B4-BE49-F238E27FC236}">
                <a16:creationId xmlns:a16="http://schemas.microsoft.com/office/drawing/2014/main" id="{EF8E55B2-C781-4AA6-8475-231E5C6D8ED3}"/>
              </a:ext>
            </a:extLst>
          </p:cNvPr>
          <p:cNvSpPr>
            <a:spLocks noChangeArrowheads="1"/>
          </p:cNvSpPr>
          <p:nvPr/>
        </p:nvSpPr>
        <p:spPr bwMode="auto">
          <a:xfrm>
            <a:off x="381000" y="3033713"/>
            <a:ext cx="8458200" cy="2819400"/>
          </a:xfrm>
          <a:prstGeom prst="rect">
            <a:avLst/>
          </a:prstGeom>
          <a:solidFill>
            <a:srgbClr val="FFFFFF"/>
          </a:solidFill>
          <a:ln w="38100">
            <a:solidFill>
              <a:srgbClr val="00B0F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p>
        </p:txBody>
      </p:sp>
      <p:grpSp>
        <p:nvGrpSpPr>
          <p:cNvPr id="7" name="Group 20">
            <a:extLst>
              <a:ext uri="{FF2B5EF4-FFF2-40B4-BE49-F238E27FC236}">
                <a16:creationId xmlns:a16="http://schemas.microsoft.com/office/drawing/2014/main" id="{50A6B964-4DCC-4773-966C-90CA45909777}"/>
              </a:ext>
            </a:extLst>
          </p:cNvPr>
          <p:cNvGrpSpPr>
            <a:grpSpLocks/>
          </p:cNvGrpSpPr>
          <p:nvPr/>
        </p:nvGrpSpPr>
        <p:grpSpPr bwMode="auto">
          <a:xfrm>
            <a:off x="796925" y="3109913"/>
            <a:ext cx="3394075" cy="2667000"/>
            <a:chOff x="0" y="0"/>
            <a:chExt cx="2138" cy="1680"/>
          </a:xfrm>
        </p:grpSpPr>
        <p:graphicFrame>
          <p:nvGraphicFramePr>
            <p:cNvPr id="105513" name="Object 20">
              <a:extLst>
                <a:ext uri="{FF2B5EF4-FFF2-40B4-BE49-F238E27FC236}">
                  <a16:creationId xmlns:a16="http://schemas.microsoft.com/office/drawing/2014/main" id="{D223198D-2529-4AA1-BCBB-B7C2BE53DA26}"/>
                </a:ext>
              </a:extLst>
            </p:cNvPr>
            <p:cNvGraphicFramePr>
              <a:graphicFrameLocks noChangeAspect="1"/>
            </p:cNvGraphicFramePr>
            <p:nvPr/>
          </p:nvGraphicFramePr>
          <p:xfrm>
            <a:off x="0" y="647"/>
            <a:ext cx="308" cy="356"/>
          </p:xfrm>
          <a:graphic>
            <a:graphicData uri="http://schemas.openxmlformats.org/presentationml/2006/ole">
              <mc:AlternateContent xmlns:mc="http://schemas.openxmlformats.org/markup-compatibility/2006">
                <mc:Choice xmlns:v="urn:schemas-microsoft-com:vml" Requires="v">
                  <p:oleObj r:id="rId14" imgW="166619" imgH="192252" progId="Equation.DSMT4">
                    <p:embed/>
                  </p:oleObj>
                </mc:Choice>
                <mc:Fallback>
                  <p:oleObj r:id="rId14" imgW="166619" imgH="192252" progId="Equation.DSMT4">
                    <p:embed/>
                    <p:pic>
                      <p:nvPicPr>
                        <p:cNvPr id="0" name="Object 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647"/>
                          <a:ext cx="308" cy="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5514" name="Line 22">
              <a:extLst>
                <a:ext uri="{FF2B5EF4-FFF2-40B4-BE49-F238E27FC236}">
                  <a16:creationId xmlns:a16="http://schemas.microsoft.com/office/drawing/2014/main" id="{7EC297FB-F1B2-4091-B8E9-6EE888C3B7F0}"/>
                </a:ext>
              </a:extLst>
            </p:cNvPr>
            <p:cNvSpPr>
              <a:spLocks noChangeShapeType="1"/>
            </p:cNvSpPr>
            <p:nvPr/>
          </p:nvSpPr>
          <p:spPr bwMode="auto">
            <a:xfrm>
              <a:off x="1610" y="864"/>
              <a:ext cx="528" cy="0"/>
            </a:xfrm>
            <a:prstGeom prst="line">
              <a:avLst/>
            </a:prstGeom>
            <a:noFill/>
            <a:ln w="28575">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515" name="Line 23">
              <a:extLst>
                <a:ext uri="{FF2B5EF4-FFF2-40B4-BE49-F238E27FC236}">
                  <a16:creationId xmlns:a16="http://schemas.microsoft.com/office/drawing/2014/main" id="{F20EAFE0-D8B7-4357-9ADE-8FEADA4A9746}"/>
                </a:ext>
              </a:extLst>
            </p:cNvPr>
            <p:cNvSpPr>
              <a:spLocks noChangeShapeType="1"/>
            </p:cNvSpPr>
            <p:nvPr/>
          </p:nvSpPr>
          <p:spPr bwMode="auto">
            <a:xfrm flipH="1">
              <a:off x="314" y="864"/>
              <a:ext cx="1824" cy="0"/>
            </a:xfrm>
            <a:prstGeom prst="line">
              <a:avLst/>
            </a:prstGeom>
            <a:noFill/>
            <a:ln w="28575">
              <a:solidFill>
                <a:srgbClr val="E46C0A"/>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516" name="Line 24">
              <a:extLst>
                <a:ext uri="{FF2B5EF4-FFF2-40B4-BE49-F238E27FC236}">
                  <a16:creationId xmlns:a16="http://schemas.microsoft.com/office/drawing/2014/main" id="{0D3BF63A-86C0-420E-B848-50B213335314}"/>
                </a:ext>
              </a:extLst>
            </p:cNvPr>
            <p:cNvSpPr>
              <a:spLocks noChangeShapeType="1"/>
            </p:cNvSpPr>
            <p:nvPr/>
          </p:nvSpPr>
          <p:spPr bwMode="auto">
            <a:xfrm>
              <a:off x="1226" y="0"/>
              <a:ext cx="0" cy="1680"/>
            </a:xfrm>
            <a:prstGeom prst="line">
              <a:avLst/>
            </a:prstGeom>
            <a:noFill/>
            <a:ln w="28575">
              <a:solidFill>
                <a:srgbClr val="E46C0A"/>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517" name="Line 25">
              <a:extLst>
                <a:ext uri="{FF2B5EF4-FFF2-40B4-BE49-F238E27FC236}">
                  <a16:creationId xmlns:a16="http://schemas.microsoft.com/office/drawing/2014/main" id="{07F92048-03D5-4F14-A5D3-576756F599C2}"/>
                </a:ext>
              </a:extLst>
            </p:cNvPr>
            <p:cNvSpPr>
              <a:spLocks noChangeShapeType="1"/>
            </p:cNvSpPr>
            <p:nvPr/>
          </p:nvSpPr>
          <p:spPr bwMode="auto">
            <a:xfrm flipV="1">
              <a:off x="1226" y="0"/>
              <a:ext cx="0" cy="480"/>
            </a:xfrm>
            <a:prstGeom prst="line">
              <a:avLst/>
            </a:prstGeom>
            <a:noFill/>
            <a:ln w="28575">
              <a:solidFill>
                <a:srgbClr val="E46C0A"/>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518" name="Line 26">
              <a:extLst>
                <a:ext uri="{FF2B5EF4-FFF2-40B4-BE49-F238E27FC236}">
                  <a16:creationId xmlns:a16="http://schemas.microsoft.com/office/drawing/2014/main" id="{417A6C9E-1648-4BAE-A993-859ECEC9CD56}"/>
                </a:ext>
              </a:extLst>
            </p:cNvPr>
            <p:cNvSpPr>
              <a:spLocks noChangeShapeType="1"/>
            </p:cNvSpPr>
            <p:nvPr/>
          </p:nvSpPr>
          <p:spPr bwMode="auto">
            <a:xfrm flipH="1">
              <a:off x="602" y="192"/>
              <a:ext cx="1248" cy="1248"/>
            </a:xfrm>
            <a:prstGeom prst="line">
              <a:avLst/>
            </a:prstGeom>
            <a:noFill/>
            <a:ln w="28575">
              <a:solidFill>
                <a:srgbClr val="E46C0A"/>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519" name="Line 27">
              <a:extLst>
                <a:ext uri="{FF2B5EF4-FFF2-40B4-BE49-F238E27FC236}">
                  <a16:creationId xmlns:a16="http://schemas.microsoft.com/office/drawing/2014/main" id="{D8C5F811-026C-46E7-9268-4E4E7A9F6163}"/>
                </a:ext>
              </a:extLst>
            </p:cNvPr>
            <p:cNvSpPr>
              <a:spLocks noChangeShapeType="1"/>
            </p:cNvSpPr>
            <p:nvPr/>
          </p:nvSpPr>
          <p:spPr bwMode="auto">
            <a:xfrm flipH="1" flipV="1">
              <a:off x="602" y="240"/>
              <a:ext cx="1248" cy="1200"/>
            </a:xfrm>
            <a:prstGeom prst="line">
              <a:avLst/>
            </a:prstGeom>
            <a:noFill/>
            <a:ln w="28575">
              <a:solidFill>
                <a:srgbClr val="E46C0A"/>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 name="Group 28">
            <a:extLst>
              <a:ext uri="{FF2B5EF4-FFF2-40B4-BE49-F238E27FC236}">
                <a16:creationId xmlns:a16="http://schemas.microsoft.com/office/drawing/2014/main" id="{4D6A58D2-75B6-4275-B74F-2E3C0587134C}"/>
              </a:ext>
            </a:extLst>
          </p:cNvPr>
          <p:cNvGrpSpPr>
            <a:grpSpLocks/>
          </p:cNvGrpSpPr>
          <p:nvPr/>
        </p:nvGrpSpPr>
        <p:grpSpPr bwMode="auto">
          <a:xfrm>
            <a:off x="2362200" y="4100513"/>
            <a:ext cx="762000" cy="762000"/>
            <a:chOff x="0" y="0"/>
            <a:chExt cx="480" cy="480"/>
          </a:xfrm>
        </p:grpSpPr>
        <p:sp>
          <p:nvSpPr>
            <p:cNvPr id="105511" name="Oval 29">
              <a:extLst>
                <a:ext uri="{FF2B5EF4-FFF2-40B4-BE49-F238E27FC236}">
                  <a16:creationId xmlns:a16="http://schemas.microsoft.com/office/drawing/2014/main" id="{563B439A-0EF3-4671-889D-843B4245C0C2}"/>
                </a:ext>
              </a:extLst>
            </p:cNvPr>
            <p:cNvSpPr>
              <a:spLocks noChangeArrowheads="1"/>
            </p:cNvSpPr>
            <p:nvPr/>
          </p:nvSpPr>
          <p:spPr bwMode="auto">
            <a:xfrm>
              <a:off x="0" y="0"/>
              <a:ext cx="480" cy="480"/>
            </a:xfrm>
            <a:prstGeom prst="ellipse">
              <a:avLst/>
            </a:prstGeom>
            <a:solidFill>
              <a:srgbClr val="FFFF66"/>
            </a:solidFill>
            <a:ln w="2857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p>
          </p:txBody>
        </p:sp>
        <p:graphicFrame>
          <p:nvGraphicFramePr>
            <p:cNvPr id="105512" name="Object 29">
              <a:extLst>
                <a:ext uri="{FF2B5EF4-FFF2-40B4-BE49-F238E27FC236}">
                  <a16:creationId xmlns:a16="http://schemas.microsoft.com/office/drawing/2014/main" id="{AE1665F4-9E64-4461-B4AB-5C0126CF24E3}"/>
                </a:ext>
              </a:extLst>
            </p:cNvPr>
            <p:cNvGraphicFramePr>
              <a:graphicFrameLocks noChangeAspect="1"/>
            </p:cNvGraphicFramePr>
            <p:nvPr/>
          </p:nvGraphicFramePr>
          <p:xfrm>
            <a:off x="42" y="72"/>
            <a:ext cx="399" cy="319"/>
          </p:xfrm>
          <a:graphic>
            <a:graphicData uri="http://schemas.openxmlformats.org/presentationml/2006/ole">
              <mc:AlternateContent xmlns:mc="http://schemas.openxmlformats.org/markup-compatibility/2006">
                <mc:Choice xmlns:v="urn:schemas-microsoft-com:vml" Requires="v">
                  <p:oleObj r:id="rId16" imgW="255776" imgH="204621" progId="Equation.DSMT4">
                    <p:embed/>
                  </p:oleObj>
                </mc:Choice>
                <mc:Fallback>
                  <p:oleObj r:id="rId16" imgW="255776" imgH="204621" progId="Equation.DSMT4">
                    <p:embed/>
                    <p:pic>
                      <p:nvPicPr>
                        <p:cNvPr id="0" name="Object 2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2" y="72"/>
                          <a:ext cx="399"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9" name="Group 31">
            <a:extLst>
              <a:ext uri="{FF2B5EF4-FFF2-40B4-BE49-F238E27FC236}">
                <a16:creationId xmlns:a16="http://schemas.microsoft.com/office/drawing/2014/main" id="{0AB7E70B-8CB2-45E2-8F54-5CE979768BE0}"/>
              </a:ext>
            </a:extLst>
          </p:cNvPr>
          <p:cNvGrpSpPr>
            <a:grpSpLocks/>
          </p:cNvGrpSpPr>
          <p:nvPr/>
        </p:nvGrpSpPr>
        <p:grpSpPr bwMode="auto">
          <a:xfrm>
            <a:off x="4572000" y="2089150"/>
            <a:ext cx="3914775" cy="696913"/>
            <a:chOff x="0" y="0"/>
            <a:chExt cx="2466" cy="439"/>
          </a:xfrm>
        </p:grpSpPr>
        <p:sp>
          <p:nvSpPr>
            <p:cNvPr id="105504" name="Oval 32">
              <a:extLst>
                <a:ext uri="{FF2B5EF4-FFF2-40B4-BE49-F238E27FC236}">
                  <a16:creationId xmlns:a16="http://schemas.microsoft.com/office/drawing/2014/main" id="{C4361C61-D537-49AB-A03A-D993013C6BA3}"/>
                </a:ext>
              </a:extLst>
            </p:cNvPr>
            <p:cNvSpPr>
              <a:spLocks noChangeArrowheads="1"/>
            </p:cNvSpPr>
            <p:nvPr/>
          </p:nvSpPr>
          <p:spPr bwMode="auto">
            <a:xfrm>
              <a:off x="432" y="115"/>
              <a:ext cx="240" cy="240"/>
            </a:xfrm>
            <a:prstGeom prst="ellipse">
              <a:avLst/>
            </a:prstGeom>
            <a:solidFill>
              <a:srgbClr val="558ED5"/>
            </a:solidFill>
            <a:ln w="2857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p>
          </p:txBody>
        </p:sp>
        <p:sp>
          <p:nvSpPr>
            <p:cNvPr id="105505" name="Line 33">
              <a:extLst>
                <a:ext uri="{FF2B5EF4-FFF2-40B4-BE49-F238E27FC236}">
                  <a16:creationId xmlns:a16="http://schemas.microsoft.com/office/drawing/2014/main" id="{3BE4AF5B-6207-40A4-9509-749C555629D7}"/>
                </a:ext>
              </a:extLst>
            </p:cNvPr>
            <p:cNvSpPr>
              <a:spLocks noChangeShapeType="1"/>
            </p:cNvSpPr>
            <p:nvPr/>
          </p:nvSpPr>
          <p:spPr bwMode="auto">
            <a:xfrm>
              <a:off x="672" y="259"/>
              <a:ext cx="1392" cy="0"/>
            </a:xfrm>
            <a:prstGeom prst="line">
              <a:avLst/>
            </a:prstGeom>
            <a:noFill/>
            <a:ln w="28575">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05506" name="Object 33">
              <a:extLst>
                <a:ext uri="{FF2B5EF4-FFF2-40B4-BE49-F238E27FC236}">
                  <a16:creationId xmlns:a16="http://schemas.microsoft.com/office/drawing/2014/main" id="{F44626FD-C15B-4AF0-9929-B78DBA1E24AF}"/>
                </a:ext>
              </a:extLst>
            </p:cNvPr>
            <p:cNvGraphicFramePr>
              <a:graphicFrameLocks noChangeAspect="1"/>
            </p:cNvGraphicFramePr>
            <p:nvPr/>
          </p:nvGraphicFramePr>
          <p:xfrm>
            <a:off x="1104" y="0"/>
            <a:ext cx="199" cy="259"/>
          </p:xfrm>
          <a:graphic>
            <a:graphicData uri="http://schemas.openxmlformats.org/presentationml/2006/ole">
              <mc:AlternateContent xmlns:mc="http://schemas.openxmlformats.org/markup-compatibility/2006">
                <mc:Choice xmlns:v="urn:schemas-microsoft-com:vml" Requires="v">
                  <p:oleObj r:id="rId18" imgW="128112" imgH="166546" progId="Equation.DSMT4">
                    <p:embed/>
                  </p:oleObj>
                </mc:Choice>
                <mc:Fallback>
                  <p:oleObj r:id="rId18" imgW="128112" imgH="166546" progId="Equation.DSMT4">
                    <p:embed/>
                    <p:pic>
                      <p:nvPicPr>
                        <p:cNvPr id="0" name="Object 3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04" y="0"/>
                          <a:ext cx="199"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507" name="Object 34">
              <a:extLst>
                <a:ext uri="{FF2B5EF4-FFF2-40B4-BE49-F238E27FC236}">
                  <a16:creationId xmlns:a16="http://schemas.microsoft.com/office/drawing/2014/main" id="{47683450-0AC2-4491-ADC1-2FB9854A666F}"/>
                </a:ext>
              </a:extLst>
            </p:cNvPr>
            <p:cNvGraphicFramePr>
              <a:graphicFrameLocks noChangeAspect="1"/>
            </p:cNvGraphicFramePr>
            <p:nvPr/>
          </p:nvGraphicFramePr>
          <p:xfrm>
            <a:off x="0" y="79"/>
            <a:ext cx="399" cy="321"/>
          </p:xfrm>
          <a:graphic>
            <a:graphicData uri="http://schemas.openxmlformats.org/presentationml/2006/ole">
              <mc:AlternateContent xmlns:mc="http://schemas.openxmlformats.org/markup-compatibility/2006">
                <mc:Choice xmlns:v="urn:schemas-microsoft-com:vml" Requires="v">
                  <p:oleObj r:id="rId20" imgW="255776" imgH="204621" progId="Equation.DSMT4">
                    <p:embed/>
                  </p:oleObj>
                </mc:Choice>
                <mc:Fallback>
                  <p:oleObj r:id="rId20" imgW="255776" imgH="204621" progId="Equation.DSMT4">
                    <p:embed/>
                    <p:pic>
                      <p:nvPicPr>
                        <p:cNvPr id="0" name="Object 3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0" y="79"/>
                          <a:ext cx="399"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508" name="Object 35">
              <a:extLst>
                <a:ext uri="{FF2B5EF4-FFF2-40B4-BE49-F238E27FC236}">
                  <a16:creationId xmlns:a16="http://schemas.microsoft.com/office/drawing/2014/main" id="{F22F48EF-B73F-4DC6-A047-3C1293FE425A}"/>
                </a:ext>
              </a:extLst>
            </p:cNvPr>
            <p:cNvGraphicFramePr>
              <a:graphicFrameLocks noChangeAspect="1"/>
            </p:cNvGraphicFramePr>
            <p:nvPr/>
          </p:nvGraphicFramePr>
          <p:xfrm>
            <a:off x="396" y="153"/>
            <a:ext cx="280" cy="168"/>
          </p:xfrm>
          <a:graphic>
            <a:graphicData uri="http://schemas.openxmlformats.org/presentationml/2006/ole">
              <mc:AlternateContent xmlns:mc="http://schemas.openxmlformats.org/markup-compatibility/2006">
                <mc:Choice xmlns:v="urn:schemas-microsoft-com:vml" Requires="v">
                  <p:oleObj r:id="rId22" imgW="47786" imgH="0" progId="Equation.3">
                    <p:embed/>
                  </p:oleObj>
                </mc:Choice>
                <mc:Fallback>
                  <p:oleObj r:id="rId22" imgW="47786" imgH="0" progId="Equation.3">
                    <p:embed/>
                    <p:pic>
                      <p:nvPicPr>
                        <p:cNvPr id="0" name="Object 35"/>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96" y="153"/>
                          <a:ext cx="280"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5509" name="Oval 37">
              <a:extLst>
                <a:ext uri="{FF2B5EF4-FFF2-40B4-BE49-F238E27FC236}">
                  <a16:creationId xmlns:a16="http://schemas.microsoft.com/office/drawing/2014/main" id="{7C8E8522-B886-4413-92E0-999D75646123}"/>
                </a:ext>
              </a:extLst>
            </p:cNvPr>
            <p:cNvSpPr>
              <a:spLocks noChangeArrowheads="1"/>
            </p:cNvSpPr>
            <p:nvPr/>
          </p:nvSpPr>
          <p:spPr bwMode="auto">
            <a:xfrm>
              <a:off x="2077" y="211"/>
              <a:ext cx="96" cy="96"/>
            </a:xfrm>
            <a:prstGeom prst="ellipse">
              <a:avLst/>
            </a:prstGeom>
            <a:solidFill>
              <a:srgbClr val="0000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p>
          </p:txBody>
        </p:sp>
        <p:graphicFrame>
          <p:nvGraphicFramePr>
            <p:cNvPr id="105510" name="Object 37">
              <a:extLst>
                <a:ext uri="{FF2B5EF4-FFF2-40B4-BE49-F238E27FC236}">
                  <a16:creationId xmlns:a16="http://schemas.microsoft.com/office/drawing/2014/main" id="{FAD04B00-9546-4243-9E84-3B918FB315FC}"/>
                </a:ext>
              </a:extLst>
            </p:cNvPr>
            <p:cNvGraphicFramePr>
              <a:graphicFrameLocks/>
            </p:cNvGraphicFramePr>
            <p:nvPr/>
          </p:nvGraphicFramePr>
          <p:xfrm>
            <a:off x="2205" y="79"/>
            <a:ext cx="261" cy="360"/>
          </p:xfrm>
          <a:graphic>
            <a:graphicData uri="http://schemas.openxmlformats.org/presentationml/2006/ole">
              <mc:AlternateContent xmlns:mc="http://schemas.openxmlformats.org/markup-compatibility/2006">
                <mc:Choice xmlns:v="urn:schemas-microsoft-com:vml" Requires="v">
                  <p:oleObj r:id="rId24" imgW="166255" imgH="230199" progId="Equation.DSMT4">
                    <p:embed/>
                  </p:oleObj>
                </mc:Choice>
                <mc:Fallback>
                  <p:oleObj r:id="rId24" imgW="166255" imgH="230199" progId="Equation.DSMT4">
                    <p:embed/>
                    <p:pic>
                      <p:nvPicPr>
                        <p:cNvPr id="0" name="Object 37"/>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205" y="79"/>
                          <a:ext cx="261"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0" name="Group 39">
            <a:extLst>
              <a:ext uri="{FF2B5EF4-FFF2-40B4-BE49-F238E27FC236}">
                <a16:creationId xmlns:a16="http://schemas.microsoft.com/office/drawing/2014/main" id="{ED5B3F91-FE9D-43B3-A18D-01E3A5338908}"/>
              </a:ext>
            </a:extLst>
          </p:cNvPr>
          <p:cNvGrpSpPr>
            <a:grpSpLocks/>
          </p:cNvGrpSpPr>
          <p:nvPr/>
        </p:nvGrpSpPr>
        <p:grpSpPr bwMode="auto">
          <a:xfrm>
            <a:off x="7086600" y="1890713"/>
            <a:ext cx="762000" cy="609600"/>
            <a:chOff x="0" y="0"/>
            <a:chExt cx="480" cy="384"/>
          </a:xfrm>
        </p:grpSpPr>
        <p:sp>
          <p:nvSpPr>
            <p:cNvPr id="105502" name="Line 40">
              <a:extLst>
                <a:ext uri="{FF2B5EF4-FFF2-40B4-BE49-F238E27FC236}">
                  <a16:creationId xmlns:a16="http://schemas.microsoft.com/office/drawing/2014/main" id="{FD63D3D3-61D4-4C0C-9E60-42C40B6C3E35}"/>
                </a:ext>
              </a:extLst>
            </p:cNvPr>
            <p:cNvSpPr>
              <a:spLocks noChangeShapeType="1"/>
            </p:cNvSpPr>
            <p:nvPr/>
          </p:nvSpPr>
          <p:spPr bwMode="auto">
            <a:xfrm flipH="1">
              <a:off x="0" y="384"/>
              <a:ext cx="480" cy="0"/>
            </a:xfrm>
            <a:prstGeom prst="line">
              <a:avLst/>
            </a:prstGeom>
            <a:noFill/>
            <a:ln w="38100">
              <a:solidFill>
                <a:srgbClr val="ED392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05503" name="Object 40">
              <a:extLst>
                <a:ext uri="{FF2B5EF4-FFF2-40B4-BE49-F238E27FC236}">
                  <a16:creationId xmlns:a16="http://schemas.microsoft.com/office/drawing/2014/main" id="{3C1A1D79-62E6-4F51-842F-C89701AFAA29}"/>
                </a:ext>
              </a:extLst>
            </p:cNvPr>
            <p:cNvGraphicFramePr>
              <a:graphicFrameLocks noChangeAspect="1"/>
            </p:cNvGraphicFramePr>
            <p:nvPr/>
          </p:nvGraphicFramePr>
          <p:xfrm>
            <a:off x="192" y="0"/>
            <a:ext cx="276" cy="348"/>
          </p:xfrm>
          <a:graphic>
            <a:graphicData uri="http://schemas.openxmlformats.org/presentationml/2006/ole">
              <mc:AlternateContent xmlns:mc="http://schemas.openxmlformats.org/markup-compatibility/2006">
                <mc:Choice xmlns:v="urn:schemas-microsoft-com:vml" Requires="v">
                  <p:oleObj r:id="rId26" imgW="153064" imgH="191330" progId="Equation.3">
                    <p:embed/>
                  </p:oleObj>
                </mc:Choice>
                <mc:Fallback>
                  <p:oleObj r:id="rId26" imgW="153064" imgH="191330" progId="Equation.3">
                    <p:embed/>
                    <p:pic>
                      <p:nvPicPr>
                        <p:cNvPr id="0" name="Object 40"/>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92" y="0"/>
                          <a:ext cx="276"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1" name="Group 42">
            <a:extLst>
              <a:ext uri="{FF2B5EF4-FFF2-40B4-BE49-F238E27FC236}">
                <a16:creationId xmlns:a16="http://schemas.microsoft.com/office/drawing/2014/main" id="{51F8F07C-1DE9-4276-8678-1D265BC8F128}"/>
              </a:ext>
            </a:extLst>
          </p:cNvPr>
          <p:cNvGrpSpPr>
            <a:grpSpLocks/>
          </p:cNvGrpSpPr>
          <p:nvPr/>
        </p:nvGrpSpPr>
        <p:grpSpPr bwMode="auto">
          <a:xfrm>
            <a:off x="5016500" y="3186113"/>
            <a:ext cx="3136900" cy="2733675"/>
            <a:chOff x="0" y="0"/>
            <a:chExt cx="1976" cy="1722"/>
          </a:xfrm>
        </p:grpSpPr>
        <p:sp>
          <p:nvSpPr>
            <p:cNvPr id="105488" name="Rectangle 43">
              <a:extLst>
                <a:ext uri="{FF2B5EF4-FFF2-40B4-BE49-F238E27FC236}">
                  <a16:creationId xmlns:a16="http://schemas.microsoft.com/office/drawing/2014/main" id="{996451EB-F355-4206-B733-25FBE26088A6}"/>
                </a:ext>
              </a:extLst>
            </p:cNvPr>
            <p:cNvSpPr>
              <a:spLocks noChangeArrowheads="1"/>
            </p:cNvSpPr>
            <p:nvPr/>
          </p:nvSpPr>
          <p:spPr bwMode="auto">
            <a:xfrm>
              <a:off x="22" y="1394"/>
              <a:ext cx="1153"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p>
          </p:txBody>
        </p:sp>
        <p:grpSp>
          <p:nvGrpSpPr>
            <p:cNvPr id="105489" name="Group 44">
              <a:extLst>
                <a:ext uri="{FF2B5EF4-FFF2-40B4-BE49-F238E27FC236}">
                  <a16:creationId xmlns:a16="http://schemas.microsoft.com/office/drawing/2014/main" id="{924ADBE0-86AC-49EC-85DE-8E04AAA60420}"/>
                </a:ext>
              </a:extLst>
            </p:cNvPr>
            <p:cNvGrpSpPr>
              <a:grpSpLocks/>
            </p:cNvGrpSpPr>
            <p:nvPr/>
          </p:nvGrpSpPr>
          <p:grpSpPr bwMode="auto">
            <a:xfrm>
              <a:off x="872" y="576"/>
              <a:ext cx="480" cy="480"/>
              <a:chOff x="0" y="0"/>
              <a:chExt cx="480" cy="480"/>
            </a:xfrm>
          </p:grpSpPr>
          <p:sp>
            <p:nvSpPr>
              <p:cNvPr id="105500" name="Oval 45">
                <a:extLst>
                  <a:ext uri="{FF2B5EF4-FFF2-40B4-BE49-F238E27FC236}">
                    <a16:creationId xmlns:a16="http://schemas.microsoft.com/office/drawing/2014/main" id="{5C559119-066C-4BC2-A254-BE284040AE65}"/>
                  </a:ext>
                </a:extLst>
              </p:cNvPr>
              <p:cNvSpPr>
                <a:spLocks noChangeArrowheads="1"/>
              </p:cNvSpPr>
              <p:nvPr/>
            </p:nvSpPr>
            <p:spPr bwMode="auto">
              <a:xfrm>
                <a:off x="0" y="0"/>
                <a:ext cx="480" cy="480"/>
              </a:xfrm>
              <a:prstGeom prst="ellipse">
                <a:avLst/>
              </a:prstGeom>
              <a:solidFill>
                <a:srgbClr val="558ED5"/>
              </a:solidFill>
              <a:ln w="2857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p>
            </p:txBody>
          </p:sp>
          <p:graphicFrame>
            <p:nvGraphicFramePr>
              <p:cNvPr id="105501" name="Object 45">
                <a:extLst>
                  <a:ext uri="{FF2B5EF4-FFF2-40B4-BE49-F238E27FC236}">
                    <a16:creationId xmlns:a16="http://schemas.microsoft.com/office/drawing/2014/main" id="{078E3AC0-CA94-45C6-9025-DDAF2393089E}"/>
                  </a:ext>
                </a:extLst>
              </p:cNvPr>
              <p:cNvGraphicFramePr>
                <a:graphicFrameLocks noChangeAspect="1"/>
              </p:cNvGraphicFramePr>
              <p:nvPr/>
            </p:nvGraphicFramePr>
            <p:xfrm>
              <a:off x="18" y="68"/>
              <a:ext cx="399" cy="319"/>
            </p:xfrm>
            <a:graphic>
              <a:graphicData uri="http://schemas.openxmlformats.org/presentationml/2006/ole">
                <mc:AlternateContent xmlns:mc="http://schemas.openxmlformats.org/markup-compatibility/2006">
                  <mc:Choice xmlns:v="urn:schemas-microsoft-com:vml" Requires="v">
                    <p:oleObj r:id="rId28" imgW="162041" imgH="104668" progId="Equation.DSMT4">
                      <p:embed/>
                    </p:oleObj>
                  </mc:Choice>
                  <mc:Fallback>
                    <p:oleObj r:id="rId28" imgW="162041" imgH="104668" progId="Equation.DSMT4">
                      <p:embed/>
                      <p:pic>
                        <p:nvPicPr>
                          <p:cNvPr id="0" name="Object 45"/>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8" y="68"/>
                            <a:ext cx="399"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05490" name="Group 47">
              <a:extLst>
                <a:ext uri="{FF2B5EF4-FFF2-40B4-BE49-F238E27FC236}">
                  <a16:creationId xmlns:a16="http://schemas.microsoft.com/office/drawing/2014/main" id="{506431FD-2A77-4F55-9B92-E52EB5A74CC8}"/>
                </a:ext>
              </a:extLst>
            </p:cNvPr>
            <p:cNvGrpSpPr>
              <a:grpSpLocks/>
            </p:cNvGrpSpPr>
            <p:nvPr/>
          </p:nvGrpSpPr>
          <p:grpSpPr bwMode="auto">
            <a:xfrm>
              <a:off x="0" y="0"/>
              <a:ext cx="1976" cy="1584"/>
              <a:chOff x="0" y="0"/>
              <a:chExt cx="1976" cy="1584"/>
            </a:xfrm>
          </p:grpSpPr>
          <p:sp>
            <p:nvSpPr>
              <p:cNvPr id="105491" name="Line 48">
                <a:extLst>
                  <a:ext uri="{FF2B5EF4-FFF2-40B4-BE49-F238E27FC236}">
                    <a16:creationId xmlns:a16="http://schemas.microsoft.com/office/drawing/2014/main" id="{1459E7D3-0A20-43D4-8306-75DC92F99437}"/>
                  </a:ext>
                </a:extLst>
              </p:cNvPr>
              <p:cNvSpPr>
                <a:spLocks noChangeShapeType="1"/>
              </p:cNvSpPr>
              <p:nvPr/>
            </p:nvSpPr>
            <p:spPr bwMode="auto">
              <a:xfrm flipV="1">
                <a:off x="1112" y="1056"/>
                <a:ext cx="0" cy="528"/>
              </a:xfrm>
              <a:prstGeom prst="line">
                <a:avLst/>
              </a:prstGeom>
              <a:noFill/>
              <a:ln w="28575">
                <a:solidFill>
                  <a:srgbClr val="0070C0"/>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492" name="Line 49">
                <a:extLst>
                  <a:ext uri="{FF2B5EF4-FFF2-40B4-BE49-F238E27FC236}">
                    <a16:creationId xmlns:a16="http://schemas.microsoft.com/office/drawing/2014/main" id="{7B47FA4A-48CA-4A5C-8660-E0CECB7D0CBB}"/>
                  </a:ext>
                </a:extLst>
              </p:cNvPr>
              <p:cNvSpPr>
                <a:spLocks noChangeShapeType="1"/>
              </p:cNvSpPr>
              <p:nvPr/>
            </p:nvSpPr>
            <p:spPr bwMode="auto">
              <a:xfrm>
                <a:off x="1112" y="0"/>
                <a:ext cx="0" cy="576"/>
              </a:xfrm>
              <a:prstGeom prst="line">
                <a:avLst/>
              </a:prstGeom>
              <a:noFill/>
              <a:ln w="28575">
                <a:solidFill>
                  <a:srgbClr val="0070C0"/>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493" name="Line 50">
                <a:extLst>
                  <a:ext uri="{FF2B5EF4-FFF2-40B4-BE49-F238E27FC236}">
                    <a16:creationId xmlns:a16="http://schemas.microsoft.com/office/drawing/2014/main" id="{5CE72229-4487-4146-8A55-F563978D9E8B}"/>
                  </a:ext>
                </a:extLst>
              </p:cNvPr>
              <p:cNvSpPr>
                <a:spLocks noChangeShapeType="1"/>
              </p:cNvSpPr>
              <p:nvPr/>
            </p:nvSpPr>
            <p:spPr bwMode="auto">
              <a:xfrm>
                <a:off x="296" y="816"/>
                <a:ext cx="576" cy="0"/>
              </a:xfrm>
              <a:prstGeom prst="line">
                <a:avLst/>
              </a:prstGeom>
              <a:noFill/>
              <a:ln w="28575">
                <a:solidFill>
                  <a:srgbClr val="0070C0"/>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494" name="Line 51">
                <a:extLst>
                  <a:ext uri="{FF2B5EF4-FFF2-40B4-BE49-F238E27FC236}">
                    <a16:creationId xmlns:a16="http://schemas.microsoft.com/office/drawing/2014/main" id="{2FE611AC-C443-41F0-AE9C-750581716313}"/>
                  </a:ext>
                </a:extLst>
              </p:cNvPr>
              <p:cNvSpPr>
                <a:spLocks noChangeShapeType="1"/>
              </p:cNvSpPr>
              <p:nvPr/>
            </p:nvSpPr>
            <p:spPr bwMode="auto">
              <a:xfrm flipH="1">
                <a:off x="1352" y="816"/>
                <a:ext cx="624" cy="0"/>
              </a:xfrm>
              <a:prstGeom prst="line">
                <a:avLst/>
              </a:prstGeom>
              <a:noFill/>
              <a:ln w="28575">
                <a:solidFill>
                  <a:srgbClr val="0070C0"/>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495" name="Line 52">
                <a:extLst>
                  <a:ext uri="{FF2B5EF4-FFF2-40B4-BE49-F238E27FC236}">
                    <a16:creationId xmlns:a16="http://schemas.microsoft.com/office/drawing/2014/main" id="{9DA7406C-6068-4FD3-8B1A-AEBC23AB73F1}"/>
                  </a:ext>
                </a:extLst>
              </p:cNvPr>
              <p:cNvSpPr>
                <a:spLocks noChangeShapeType="1"/>
              </p:cNvSpPr>
              <p:nvPr/>
            </p:nvSpPr>
            <p:spPr bwMode="auto">
              <a:xfrm flipH="1">
                <a:off x="1256" y="192"/>
                <a:ext cx="528" cy="480"/>
              </a:xfrm>
              <a:prstGeom prst="line">
                <a:avLst/>
              </a:prstGeom>
              <a:noFill/>
              <a:ln w="28575">
                <a:solidFill>
                  <a:srgbClr val="0070C0"/>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496" name="Line 53">
                <a:extLst>
                  <a:ext uri="{FF2B5EF4-FFF2-40B4-BE49-F238E27FC236}">
                    <a16:creationId xmlns:a16="http://schemas.microsoft.com/office/drawing/2014/main" id="{51CC0161-B3EF-450E-9F98-7A9CF131FD82}"/>
                  </a:ext>
                </a:extLst>
              </p:cNvPr>
              <p:cNvSpPr>
                <a:spLocks noChangeShapeType="1"/>
              </p:cNvSpPr>
              <p:nvPr/>
            </p:nvSpPr>
            <p:spPr bwMode="auto">
              <a:xfrm flipV="1">
                <a:off x="440" y="960"/>
                <a:ext cx="528" cy="432"/>
              </a:xfrm>
              <a:prstGeom prst="line">
                <a:avLst/>
              </a:prstGeom>
              <a:noFill/>
              <a:ln w="28575">
                <a:solidFill>
                  <a:srgbClr val="0070C0"/>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497" name="Line 54">
                <a:extLst>
                  <a:ext uri="{FF2B5EF4-FFF2-40B4-BE49-F238E27FC236}">
                    <a16:creationId xmlns:a16="http://schemas.microsoft.com/office/drawing/2014/main" id="{8C8717C3-62DA-4304-97CB-8A816A604991}"/>
                  </a:ext>
                </a:extLst>
              </p:cNvPr>
              <p:cNvSpPr>
                <a:spLocks noChangeShapeType="1"/>
              </p:cNvSpPr>
              <p:nvPr/>
            </p:nvSpPr>
            <p:spPr bwMode="auto">
              <a:xfrm>
                <a:off x="440" y="192"/>
                <a:ext cx="528" cy="432"/>
              </a:xfrm>
              <a:prstGeom prst="line">
                <a:avLst/>
              </a:prstGeom>
              <a:noFill/>
              <a:ln w="28575">
                <a:solidFill>
                  <a:srgbClr val="0070C0"/>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498" name="Line 55">
                <a:extLst>
                  <a:ext uri="{FF2B5EF4-FFF2-40B4-BE49-F238E27FC236}">
                    <a16:creationId xmlns:a16="http://schemas.microsoft.com/office/drawing/2014/main" id="{CA8447E1-CD9E-4E62-A750-5865CFA29994}"/>
                  </a:ext>
                </a:extLst>
              </p:cNvPr>
              <p:cNvSpPr>
                <a:spLocks noChangeShapeType="1"/>
              </p:cNvSpPr>
              <p:nvPr/>
            </p:nvSpPr>
            <p:spPr bwMode="auto">
              <a:xfrm flipH="1" flipV="1">
                <a:off x="1256" y="960"/>
                <a:ext cx="528" cy="480"/>
              </a:xfrm>
              <a:prstGeom prst="line">
                <a:avLst/>
              </a:prstGeom>
              <a:noFill/>
              <a:ln w="28575">
                <a:solidFill>
                  <a:srgbClr val="0070C0"/>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05499" name="Object 55">
                <a:extLst>
                  <a:ext uri="{FF2B5EF4-FFF2-40B4-BE49-F238E27FC236}">
                    <a16:creationId xmlns:a16="http://schemas.microsoft.com/office/drawing/2014/main" id="{6FB54528-38C4-40D7-BCFB-083933F8A073}"/>
                  </a:ext>
                </a:extLst>
              </p:cNvPr>
              <p:cNvGraphicFramePr>
                <a:graphicFrameLocks noChangeAspect="1"/>
              </p:cNvGraphicFramePr>
              <p:nvPr/>
            </p:nvGraphicFramePr>
            <p:xfrm>
              <a:off x="0" y="607"/>
              <a:ext cx="308" cy="356"/>
            </p:xfrm>
            <a:graphic>
              <a:graphicData uri="http://schemas.openxmlformats.org/presentationml/2006/ole">
                <mc:AlternateContent xmlns:mc="http://schemas.openxmlformats.org/markup-compatibility/2006">
                  <mc:Choice xmlns:v="urn:schemas-microsoft-com:vml" Requires="v">
                    <p:oleObj r:id="rId30" imgW="166619" imgH="192252" progId="Equation.DSMT4">
                      <p:embed/>
                    </p:oleObj>
                  </mc:Choice>
                  <mc:Fallback>
                    <p:oleObj r:id="rId30" imgW="166619" imgH="192252" progId="Equation.DSMT4">
                      <p:embed/>
                      <p:pic>
                        <p:nvPicPr>
                          <p:cNvPr id="0" name="Object 55"/>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0" y="607"/>
                            <a:ext cx="308" cy="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graphicFrame>
        <p:nvGraphicFramePr>
          <p:cNvPr id="233528" name="Object 56">
            <a:extLst>
              <a:ext uri="{FF2B5EF4-FFF2-40B4-BE49-F238E27FC236}">
                <a16:creationId xmlns:a16="http://schemas.microsoft.com/office/drawing/2014/main" id="{EB47CDDA-1958-4758-ABC9-F218B9695744}"/>
              </a:ext>
            </a:extLst>
          </p:cNvPr>
          <p:cNvGraphicFramePr>
            <a:graphicFrameLocks noChangeAspect="1"/>
          </p:cNvGraphicFramePr>
          <p:nvPr/>
        </p:nvGraphicFramePr>
        <p:xfrm>
          <a:off x="2874963" y="5867400"/>
          <a:ext cx="2732087" cy="539750"/>
        </p:xfrm>
        <a:graphic>
          <a:graphicData uri="http://schemas.openxmlformats.org/presentationml/2006/ole">
            <mc:AlternateContent xmlns:mc="http://schemas.openxmlformats.org/markup-compatibility/2006">
              <mc:Choice xmlns:v="urn:schemas-microsoft-com:vml" Requires="v">
                <p:oleObj r:id="rId32" imgW="1093624" imgH="216181" progId="Equation.DSMT4">
                  <p:embed/>
                </p:oleObj>
              </mc:Choice>
              <mc:Fallback>
                <p:oleObj r:id="rId32" imgW="1093624" imgH="216181" progId="Equation.DSMT4">
                  <p:embed/>
                  <p:pic>
                    <p:nvPicPr>
                      <p:cNvPr id="0" name="Object 56"/>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874963" y="5867400"/>
                        <a:ext cx="2732087" cy="539750"/>
                      </a:xfrm>
                      <a:prstGeom prst="rect">
                        <a:avLst/>
                      </a:prstGeom>
                      <a:noFill/>
                      <a:ln>
                        <a:noFill/>
                      </a:ln>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5486" name="TextBox 57">
            <a:extLst>
              <a:ext uri="{FF2B5EF4-FFF2-40B4-BE49-F238E27FC236}">
                <a16:creationId xmlns:a16="http://schemas.microsoft.com/office/drawing/2014/main" id="{DB006954-04FB-47A9-8602-A6D80120F4E9}"/>
              </a:ext>
            </a:extLst>
          </p:cNvPr>
          <p:cNvSpPr txBox="1">
            <a:spLocks noChangeArrowheads="1"/>
          </p:cNvSpPr>
          <p:nvPr/>
        </p:nvSpPr>
        <p:spPr bwMode="auto">
          <a:xfrm>
            <a:off x="0" y="0"/>
            <a:ext cx="592931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4000" b="1"/>
              <a:t>5.2.4</a:t>
            </a:r>
            <a:r>
              <a:rPr lang="en-US" altLang="zh-CN" sz="4000">
                <a:latin typeface="宋体" panose="02010600030101010101" pitchFamily="2" charset="-122"/>
              </a:rPr>
              <a:t> </a:t>
            </a:r>
            <a:r>
              <a:rPr lang="zh-CN" altLang="en-US" sz="4400" b="1">
                <a:latin typeface="黑体" panose="02010609060101010101" pitchFamily="49" charset="-122"/>
                <a:ea typeface="黑体" panose="02010609060101010101" pitchFamily="49" charset="-122"/>
              </a:rPr>
              <a:t>电场强度的计算</a:t>
            </a:r>
          </a:p>
        </p:txBody>
      </p:sp>
      <p:sp>
        <p:nvSpPr>
          <p:cNvPr id="105487" name="TextBox 2">
            <a:extLst>
              <a:ext uri="{FF2B5EF4-FFF2-40B4-BE49-F238E27FC236}">
                <a16:creationId xmlns:a16="http://schemas.microsoft.com/office/drawing/2014/main" id="{23CA9419-9854-4242-A583-84391FA9A3C6}"/>
              </a:ext>
            </a:extLst>
          </p:cNvPr>
          <p:cNvSpPr txBox="1">
            <a:spLocks noChangeArrowheads="1"/>
          </p:cNvSpPr>
          <p:nvPr/>
        </p:nvSpPr>
        <p:spPr bwMode="auto">
          <a:xfrm>
            <a:off x="71438" y="785813"/>
            <a:ext cx="42148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3600" b="1">
                <a:latin typeface="黑体" panose="02010609060101010101" pitchFamily="49" charset="-122"/>
                <a:ea typeface="黑体" panose="02010609060101010101" pitchFamily="49" charset="-122"/>
              </a:rPr>
              <a:t>一、点电荷的电场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ox(in)">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7"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ppt_x</p:attrName>
                                        </p:attrNameLst>
                                      </p:cBhvr>
                                      <p:tavLst>
                                        <p:tav tm="0">
                                          <p:val>
                                            <p:strVal val="#ppt_x-#ppt_w/2"/>
                                          </p:val>
                                        </p:tav>
                                        <p:tav tm="100000">
                                          <p:val>
                                            <p:strVal val="#ppt_x"/>
                                          </p:val>
                                        </p:tav>
                                      </p:tavLst>
                                    </p:anim>
                                    <p:anim calcmode="lin" valueType="num">
                                      <p:cBhvr>
                                        <p:cTn id="18" dur="500" fill="hold"/>
                                        <p:tgtEl>
                                          <p:spTgt spid="5"/>
                                        </p:tgtEl>
                                        <p:attrNameLst>
                                          <p:attrName>ppt_y</p:attrName>
                                        </p:attrNameLst>
                                      </p:cBhvr>
                                      <p:tavLst>
                                        <p:tav tm="0">
                                          <p:val>
                                            <p:strVal val="#ppt_y"/>
                                          </p:val>
                                        </p:tav>
                                        <p:tav tm="100000">
                                          <p:val>
                                            <p:strVal val="#ppt_y"/>
                                          </p:val>
                                        </p:tav>
                                      </p:tavLst>
                                    </p:anim>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7" presetClass="entr" presetSubtype="8"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ppt_x</p:attrName>
                                        </p:attrNameLst>
                                      </p:cBhvr>
                                      <p:tavLst>
                                        <p:tav tm="0">
                                          <p:val>
                                            <p:strVal val="#ppt_x-#ppt_w/2"/>
                                          </p:val>
                                        </p:tav>
                                        <p:tav tm="100000">
                                          <p:val>
                                            <p:strVal val="#ppt_x"/>
                                          </p:val>
                                        </p:tav>
                                      </p:tavLst>
                                    </p:anim>
                                    <p:anim calcmode="lin" valueType="num">
                                      <p:cBhvr>
                                        <p:cTn id="26" dur="500" fill="hold"/>
                                        <p:tgtEl>
                                          <p:spTgt spid="6"/>
                                        </p:tgtEl>
                                        <p:attrNameLst>
                                          <p:attrName>ppt_y</p:attrName>
                                        </p:attrNameLst>
                                      </p:cBhvr>
                                      <p:tavLst>
                                        <p:tav tm="0">
                                          <p:val>
                                            <p:strVal val="#ppt_y"/>
                                          </p:val>
                                        </p:tav>
                                        <p:tav tm="100000">
                                          <p:val>
                                            <p:strVal val="#ppt_y"/>
                                          </p:val>
                                        </p:tav>
                                      </p:tavLst>
                                    </p:anim>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16" presetClass="entr" presetSubtype="37"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barn(outVertical)">
                                      <p:cBhvr>
                                        <p:cTn id="33" dur="500"/>
                                        <p:tgtEl>
                                          <p:spTgt spid="9"/>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7" presetClass="entr" presetSubtype="2"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p:cTn id="38" dur="500" fill="hold"/>
                                        <p:tgtEl>
                                          <p:spTgt spid="10"/>
                                        </p:tgtEl>
                                        <p:attrNameLst>
                                          <p:attrName>ppt_x</p:attrName>
                                        </p:attrNameLst>
                                      </p:cBhvr>
                                      <p:tavLst>
                                        <p:tav tm="0">
                                          <p:val>
                                            <p:strVal val="#ppt_x+#ppt_w/2"/>
                                          </p:val>
                                        </p:tav>
                                        <p:tav tm="100000">
                                          <p:val>
                                            <p:strVal val="#ppt_x"/>
                                          </p:val>
                                        </p:tav>
                                      </p:tavLst>
                                    </p:anim>
                                    <p:anim calcmode="lin" valueType="num">
                                      <p:cBhvr>
                                        <p:cTn id="39" dur="500" fill="hold"/>
                                        <p:tgtEl>
                                          <p:spTgt spid="10"/>
                                        </p:tgtEl>
                                        <p:attrNameLst>
                                          <p:attrName>ppt_y</p:attrName>
                                        </p:attrNameLst>
                                      </p:cBhvr>
                                      <p:tavLst>
                                        <p:tav tm="0">
                                          <p:val>
                                            <p:strVal val="#ppt_y"/>
                                          </p:val>
                                        </p:tav>
                                        <p:tav tm="100000">
                                          <p:val>
                                            <p:strVal val="#ppt_y"/>
                                          </p:val>
                                        </p:tav>
                                      </p:tavLst>
                                    </p:anim>
                                    <p:anim calcmode="lin" valueType="num">
                                      <p:cBhvr>
                                        <p:cTn id="40" dur="500" fill="hold"/>
                                        <p:tgtEl>
                                          <p:spTgt spid="10"/>
                                        </p:tgtEl>
                                        <p:attrNameLst>
                                          <p:attrName>ppt_w</p:attrName>
                                        </p:attrNameLst>
                                      </p:cBhvr>
                                      <p:tavLst>
                                        <p:tav tm="0">
                                          <p:val>
                                            <p:fltVal val="0"/>
                                          </p:val>
                                        </p:tav>
                                        <p:tav tm="100000">
                                          <p:val>
                                            <p:strVal val="#ppt_w"/>
                                          </p:val>
                                        </p:tav>
                                      </p:tavLst>
                                    </p:anim>
                                    <p:anim calcmode="lin" valueType="num">
                                      <p:cBhvr>
                                        <p:cTn id="41" dur="5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16" presetClass="entr" presetSubtype="37" fill="hold" nodeType="clickEffect">
                                  <p:stCondLst>
                                    <p:cond delay="0"/>
                                  </p:stCondLst>
                                  <p:childTnLst>
                                    <p:set>
                                      <p:cBhvr>
                                        <p:cTn id="45" dur="1" fill="hold">
                                          <p:stCondLst>
                                            <p:cond delay="0"/>
                                          </p:stCondLst>
                                        </p:cTn>
                                        <p:tgtEl>
                                          <p:spTgt spid="233480"/>
                                        </p:tgtEl>
                                        <p:attrNameLst>
                                          <p:attrName>style.visibility</p:attrName>
                                        </p:attrNameLst>
                                      </p:cBhvr>
                                      <p:to>
                                        <p:strVal val="visible"/>
                                      </p:to>
                                    </p:set>
                                    <p:animEffect transition="in" filter="barn(outVertical)">
                                      <p:cBhvr>
                                        <p:cTn id="46" dur="500"/>
                                        <p:tgtEl>
                                          <p:spTgt spid="233480"/>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4" presetClass="entr" presetSubtype="32" fill="hold" grpId="0" nodeType="clickEffect">
                                  <p:stCondLst>
                                    <p:cond delay="0"/>
                                  </p:stCondLst>
                                  <p:childTnLst>
                                    <p:set>
                                      <p:cBhvr>
                                        <p:cTn id="50" dur="1" fill="hold">
                                          <p:stCondLst>
                                            <p:cond delay="0"/>
                                          </p:stCondLst>
                                        </p:cTn>
                                        <p:tgtEl>
                                          <p:spTgt spid="233490"/>
                                        </p:tgtEl>
                                        <p:attrNameLst>
                                          <p:attrName>style.visibility</p:attrName>
                                        </p:attrNameLst>
                                      </p:cBhvr>
                                      <p:to>
                                        <p:strVal val="visible"/>
                                      </p:to>
                                    </p:set>
                                    <p:animEffect transition="in" filter="box(out)">
                                      <p:cBhvr>
                                        <p:cTn id="51" dur="500"/>
                                        <p:tgtEl>
                                          <p:spTgt spid="233490"/>
                                        </p:tgtEl>
                                      </p:cBhvr>
                                    </p:animEffect>
                                  </p:childTnLst>
                                </p:cTn>
                              </p:par>
                            </p:childTnLst>
                          </p:cTn>
                        </p:par>
                        <p:par>
                          <p:cTn id="52" fill="hold" nodeType="afterGroup">
                            <p:stCondLst>
                              <p:cond delay="500"/>
                            </p:stCondLst>
                            <p:childTnLst>
                              <p:par>
                                <p:cTn id="53" presetID="4" presetClass="entr" presetSubtype="32" fill="hold" nodeType="after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box(out)">
                                      <p:cBhvr>
                                        <p:cTn id="55" dur="500"/>
                                        <p:tgtEl>
                                          <p:spTgt spid="8"/>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4" presetClass="entr" presetSubtype="32" fill="hold" nodeType="click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box(out)">
                                      <p:cBhvr>
                                        <p:cTn id="60" dur="500"/>
                                        <p:tgtEl>
                                          <p:spTgt spid="7"/>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4" presetClass="entr" presetSubtype="16" fill="hold" nodeType="click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box(in)">
                                      <p:cBhvr>
                                        <p:cTn id="65" dur="500"/>
                                        <p:tgtEl>
                                          <p:spTgt spid="11"/>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3" presetClass="entr" presetSubtype="10" fill="hold" nodeType="clickEffect">
                                  <p:stCondLst>
                                    <p:cond delay="0"/>
                                  </p:stCondLst>
                                  <p:childTnLst>
                                    <p:set>
                                      <p:cBhvr>
                                        <p:cTn id="69" dur="1" fill="hold">
                                          <p:stCondLst>
                                            <p:cond delay="0"/>
                                          </p:stCondLst>
                                        </p:cTn>
                                        <p:tgtEl>
                                          <p:spTgt spid="233528"/>
                                        </p:tgtEl>
                                        <p:attrNameLst>
                                          <p:attrName>style.visibility</p:attrName>
                                        </p:attrNameLst>
                                      </p:cBhvr>
                                      <p:to>
                                        <p:strVal val="visible"/>
                                      </p:to>
                                    </p:set>
                                    <p:animEffect transition="in" filter="blinds(horizontal)">
                                      <p:cBhvr>
                                        <p:cTn id="70" dur="500"/>
                                        <p:tgtEl>
                                          <p:spTgt spid="233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490" grpId="0" animBg="1"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Box 2">
            <a:extLst>
              <a:ext uri="{FF2B5EF4-FFF2-40B4-BE49-F238E27FC236}">
                <a16:creationId xmlns:a16="http://schemas.microsoft.com/office/drawing/2014/main" id="{31CEEB3E-BC3C-482C-89D8-947A8C03C900}"/>
              </a:ext>
            </a:extLst>
          </p:cNvPr>
          <p:cNvSpPr txBox="1">
            <a:spLocks noChangeArrowheads="1"/>
          </p:cNvSpPr>
          <p:nvPr/>
        </p:nvSpPr>
        <p:spPr bwMode="auto">
          <a:xfrm>
            <a:off x="71438" y="142875"/>
            <a:ext cx="52149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3600" b="1">
                <a:latin typeface="黑体" panose="02010609060101010101" pitchFamily="49" charset="-122"/>
                <a:ea typeface="黑体" panose="02010609060101010101" pitchFamily="49" charset="-122"/>
              </a:rPr>
              <a:t>二、点电荷系的电场</a:t>
            </a:r>
          </a:p>
        </p:txBody>
      </p:sp>
      <p:graphicFrame>
        <p:nvGraphicFramePr>
          <p:cNvPr id="234499" name="Object 3">
            <a:extLst>
              <a:ext uri="{FF2B5EF4-FFF2-40B4-BE49-F238E27FC236}">
                <a16:creationId xmlns:a16="http://schemas.microsoft.com/office/drawing/2014/main" id="{D4495D0D-3E7E-4308-8E9B-FF5388610263}"/>
              </a:ext>
            </a:extLst>
          </p:cNvPr>
          <p:cNvGraphicFramePr>
            <a:graphicFrameLocks noChangeAspect="1"/>
          </p:cNvGraphicFramePr>
          <p:nvPr/>
        </p:nvGraphicFramePr>
        <p:xfrm>
          <a:off x="785813" y="908050"/>
          <a:ext cx="4802187" cy="1235075"/>
        </p:xfrm>
        <a:graphic>
          <a:graphicData uri="http://schemas.openxmlformats.org/presentationml/2006/ole">
            <mc:AlternateContent xmlns:mc="http://schemas.openxmlformats.org/markup-compatibility/2006">
              <mc:Choice xmlns:v="urn:schemas-microsoft-com:vml" Requires="v">
                <p:oleObj r:id="rId2" imgW="1727200" imgH="444500" progId="Equation.DSMT4">
                  <p:embed/>
                </p:oleObj>
              </mc:Choice>
              <mc:Fallback>
                <p:oleObj r:id="rId2" imgW="1727200" imgH="444500" progId="Equation.DSMT4">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813" y="908050"/>
                        <a:ext cx="4802187" cy="1235075"/>
                      </a:xfrm>
                      <a:prstGeom prst="rect">
                        <a:avLst/>
                      </a:prstGeom>
                      <a:noFill/>
                      <a:ln>
                        <a:noFill/>
                      </a:ln>
                      <a:extLst>
                        <a:ext uri="{909E8E84-426E-40DD-AFC4-6F175D3DCCD1}">
                          <a14:hiddenFill xmlns:a14="http://schemas.microsoft.com/office/drawing/2010/main">
                            <a:solidFill>
                              <a:srgbClr val="F9F0FE"/>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4500" name="TextBox 2">
            <a:extLst>
              <a:ext uri="{FF2B5EF4-FFF2-40B4-BE49-F238E27FC236}">
                <a16:creationId xmlns:a16="http://schemas.microsoft.com/office/drawing/2014/main" id="{72D58BFD-629C-4F99-BBF7-B7C52E7A2544}"/>
              </a:ext>
            </a:extLst>
          </p:cNvPr>
          <p:cNvSpPr txBox="1">
            <a:spLocks noChangeArrowheads="1"/>
          </p:cNvSpPr>
          <p:nvPr/>
        </p:nvSpPr>
        <p:spPr bwMode="auto">
          <a:xfrm>
            <a:off x="71438" y="2282825"/>
            <a:ext cx="52149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3600" b="1">
                <a:latin typeface="黑体" panose="02010609060101010101" pitchFamily="49" charset="-122"/>
                <a:ea typeface="黑体" panose="02010609060101010101" pitchFamily="49" charset="-122"/>
              </a:rPr>
              <a:t>三、连续带电体的电场</a:t>
            </a:r>
          </a:p>
        </p:txBody>
      </p:sp>
      <p:graphicFrame>
        <p:nvGraphicFramePr>
          <p:cNvPr id="234501" name="Object 5">
            <a:extLst>
              <a:ext uri="{FF2B5EF4-FFF2-40B4-BE49-F238E27FC236}">
                <a16:creationId xmlns:a16="http://schemas.microsoft.com/office/drawing/2014/main" id="{647CA6A0-5468-488E-962C-A7C3B19DA675}"/>
              </a:ext>
            </a:extLst>
          </p:cNvPr>
          <p:cNvGraphicFramePr>
            <a:graphicFrameLocks noChangeAspect="1"/>
          </p:cNvGraphicFramePr>
          <p:nvPr/>
        </p:nvGraphicFramePr>
        <p:xfrm>
          <a:off x="785813" y="3143250"/>
          <a:ext cx="4519612" cy="1235075"/>
        </p:xfrm>
        <a:graphic>
          <a:graphicData uri="http://schemas.openxmlformats.org/presentationml/2006/ole">
            <mc:AlternateContent xmlns:mc="http://schemas.openxmlformats.org/markup-compatibility/2006">
              <mc:Choice xmlns:v="urn:schemas-microsoft-com:vml" Requires="v">
                <p:oleObj r:id="rId4" imgW="1625600" imgH="444500" progId="Equation.DSMT4">
                  <p:embed/>
                </p:oleObj>
              </mc:Choice>
              <mc:Fallback>
                <p:oleObj r:id="rId4" imgW="1625600" imgH="444500" progId="Equation.DSMT4">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5813" y="3143250"/>
                        <a:ext cx="4519612" cy="1235075"/>
                      </a:xfrm>
                      <a:prstGeom prst="rect">
                        <a:avLst/>
                      </a:prstGeom>
                      <a:noFill/>
                      <a:ln>
                        <a:noFill/>
                      </a:ln>
                      <a:extLst>
                        <a:ext uri="{909E8E84-426E-40DD-AFC4-6F175D3DCCD1}">
                          <a14:hiddenFill xmlns:a14="http://schemas.microsoft.com/office/drawing/2010/main">
                            <a:solidFill>
                              <a:srgbClr val="F9F0FE"/>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69">
            <a:extLst>
              <a:ext uri="{FF2B5EF4-FFF2-40B4-BE49-F238E27FC236}">
                <a16:creationId xmlns:a16="http://schemas.microsoft.com/office/drawing/2014/main" id="{49CE0473-2FB9-4ED2-BB1A-7C105068F00B}"/>
              </a:ext>
            </a:extLst>
          </p:cNvPr>
          <p:cNvGrpSpPr>
            <a:grpSpLocks/>
          </p:cNvGrpSpPr>
          <p:nvPr/>
        </p:nvGrpSpPr>
        <p:grpSpPr bwMode="auto">
          <a:xfrm>
            <a:off x="5715000" y="857250"/>
            <a:ext cx="3236913" cy="5268913"/>
            <a:chOff x="0" y="0"/>
            <a:chExt cx="2039" cy="3319"/>
          </a:xfrm>
        </p:grpSpPr>
        <p:sp>
          <p:nvSpPr>
            <p:cNvPr id="106526" name="Rectangle 33">
              <a:extLst>
                <a:ext uri="{FF2B5EF4-FFF2-40B4-BE49-F238E27FC236}">
                  <a16:creationId xmlns:a16="http://schemas.microsoft.com/office/drawing/2014/main" id="{B8556D7D-830A-40E5-8152-C779339D4D5E}"/>
                </a:ext>
              </a:extLst>
            </p:cNvPr>
            <p:cNvSpPr>
              <a:spLocks noChangeArrowheads="1"/>
            </p:cNvSpPr>
            <p:nvPr/>
          </p:nvSpPr>
          <p:spPr bwMode="auto">
            <a:xfrm>
              <a:off x="0" y="0"/>
              <a:ext cx="2039" cy="3319"/>
            </a:xfrm>
            <a:prstGeom prst="rect">
              <a:avLst/>
            </a:prstGeom>
            <a:solidFill>
              <a:schemeClr val="bg1"/>
            </a:solidFill>
            <a:ln w="38100">
              <a:solidFill>
                <a:srgbClr val="00B0F0"/>
              </a:solidFill>
              <a:miter lim="800000"/>
              <a:headEnd/>
              <a:tailEnd/>
            </a:ln>
            <a:effectLst>
              <a:outerShdw dist="89803" dir="2700000" algn="ctr" rotWithShape="0">
                <a:schemeClr val="bg2"/>
              </a:outerShdw>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p>
          </p:txBody>
        </p:sp>
        <p:sp>
          <p:nvSpPr>
            <p:cNvPr id="106527" name="Freeform 4">
              <a:extLst>
                <a:ext uri="{FF2B5EF4-FFF2-40B4-BE49-F238E27FC236}">
                  <a16:creationId xmlns:a16="http://schemas.microsoft.com/office/drawing/2014/main" id="{828F8DC4-2679-4CEF-BA29-4E4629F577AB}"/>
                </a:ext>
              </a:extLst>
            </p:cNvPr>
            <p:cNvSpPr>
              <a:spLocks/>
            </p:cNvSpPr>
            <p:nvPr/>
          </p:nvSpPr>
          <p:spPr bwMode="auto">
            <a:xfrm>
              <a:off x="231" y="1299"/>
              <a:ext cx="1230" cy="1464"/>
            </a:xfrm>
            <a:custGeom>
              <a:avLst/>
              <a:gdLst>
                <a:gd name="T0" fmla="*/ 72 w 1230"/>
                <a:gd name="T1" fmla="*/ 297 h 1464"/>
                <a:gd name="T2" fmla="*/ 118 w 1230"/>
                <a:gd name="T3" fmla="*/ 161 h 1464"/>
                <a:gd name="T4" fmla="*/ 219 w 1230"/>
                <a:gd name="T5" fmla="*/ 71 h 1464"/>
                <a:gd name="T6" fmla="*/ 377 w 1230"/>
                <a:gd name="T7" fmla="*/ 15 h 1464"/>
                <a:gd name="T8" fmla="*/ 603 w 1230"/>
                <a:gd name="T9" fmla="*/ 26 h 1464"/>
                <a:gd name="T10" fmla="*/ 863 w 1230"/>
                <a:gd name="T11" fmla="*/ 173 h 1464"/>
                <a:gd name="T12" fmla="*/ 1021 w 1230"/>
                <a:gd name="T13" fmla="*/ 399 h 1464"/>
                <a:gd name="T14" fmla="*/ 1179 w 1230"/>
                <a:gd name="T15" fmla="*/ 602 h 1464"/>
                <a:gd name="T16" fmla="*/ 1224 w 1230"/>
                <a:gd name="T17" fmla="*/ 873 h 1464"/>
                <a:gd name="T18" fmla="*/ 1145 w 1230"/>
                <a:gd name="T19" fmla="*/ 1246 h 1464"/>
                <a:gd name="T20" fmla="*/ 942 w 1230"/>
                <a:gd name="T21" fmla="*/ 1438 h 1464"/>
                <a:gd name="T22" fmla="*/ 558 w 1230"/>
                <a:gd name="T23" fmla="*/ 1404 h 1464"/>
                <a:gd name="T24" fmla="*/ 242 w 1230"/>
                <a:gd name="T25" fmla="*/ 1178 h 1464"/>
                <a:gd name="T26" fmla="*/ 39 w 1230"/>
                <a:gd name="T27" fmla="*/ 794 h 1464"/>
                <a:gd name="T28" fmla="*/ 5 w 1230"/>
                <a:gd name="T29" fmla="*/ 489 h 1464"/>
                <a:gd name="T30" fmla="*/ 72 w 1230"/>
                <a:gd name="T31" fmla="*/ 297 h 14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30"/>
                <a:gd name="T49" fmla="*/ 0 h 1464"/>
                <a:gd name="T50" fmla="*/ 1230 w 1230"/>
                <a:gd name="T51" fmla="*/ 1464 h 14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30" h="1464">
                  <a:moveTo>
                    <a:pt x="72" y="297"/>
                  </a:moveTo>
                  <a:cubicBezTo>
                    <a:pt x="91" y="242"/>
                    <a:pt x="94" y="199"/>
                    <a:pt x="118" y="161"/>
                  </a:cubicBezTo>
                  <a:cubicBezTo>
                    <a:pt x="142" y="123"/>
                    <a:pt x="176" y="95"/>
                    <a:pt x="219" y="71"/>
                  </a:cubicBezTo>
                  <a:cubicBezTo>
                    <a:pt x="262" y="47"/>
                    <a:pt x="313" y="22"/>
                    <a:pt x="377" y="15"/>
                  </a:cubicBezTo>
                  <a:cubicBezTo>
                    <a:pt x="441" y="8"/>
                    <a:pt x="522" y="0"/>
                    <a:pt x="603" y="26"/>
                  </a:cubicBezTo>
                  <a:cubicBezTo>
                    <a:pt x="684" y="52"/>
                    <a:pt x="793" y="111"/>
                    <a:pt x="863" y="173"/>
                  </a:cubicBezTo>
                  <a:cubicBezTo>
                    <a:pt x="933" y="235"/>
                    <a:pt x="968" y="327"/>
                    <a:pt x="1021" y="399"/>
                  </a:cubicBezTo>
                  <a:cubicBezTo>
                    <a:pt x="1074" y="471"/>
                    <a:pt x="1145" y="523"/>
                    <a:pt x="1179" y="602"/>
                  </a:cubicBezTo>
                  <a:cubicBezTo>
                    <a:pt x="1213" y="681"/>
                    <a:pt x="1230" y="766"/>
                    <a:pt x="1224" y="873"/>
                  </a:cubicBezTo>
                  <a:cubicBezTo>
                    <a:pt x="1218" y="980"/>
                    <a:pt x="1192" y="1152"/>
                    <a:pt x="1145" y="1246"/>
                  </a:cubicBezTo>
                  <a:cubicBezTo>
                    <a:pt x="1098" y="1340"/>
                    <a:pt x="1040" y="1412"/>
                    <a:pt x="942" y="1438"/>
                  </a:cubicBezTo>
                  <a:cubicBezTo>
                    <a:pt x="844" y="1464"/>
                    <a:pt x="675" y="1447"/>
                    <a:pt x="558" y="1404"/>
                  </a:cubicBezTo>
                  <a:cubicBezTo>
                    <a:pt x="441" y="1361"/>
                    <a:pt x="328" y="1280"/>
                    <a:pt x="242" y="1178"/>
                  </a:cubicBezTo>
                  <a:cubicBezTo>
                    <a:pt x="156" y="1076"/>
                    <a:pt x="78" y="909"/>
                    <a:pt x="39" y="794"/>
                  </a:cubicBezTo>
                  <a:cubicBezTo>
                    <a:pt x="0" y="679"/>
                    <a:pt x="3" y="574"/>
                    <a:pt x="5" y="489"/>
                  </a:cubicBezTo>
                  <a:cubicBezTo>
                    <a:pt x="7" y="404"/>
                    <a:pt x="53" y="352"/>
                    <a:pt x="72" y="297"/>
                  </a:cubicBezTo>
                  <a:close/>
                </a:path>
              </a:pathLst>
            </a:custGeom>
            <a:gradFill rotWithShape="0">
              <a:gsLst>
                <a:gs pos="0">
                  <a:srgbClr val="666666"/>
                </a:gs>
                <a:gs pos="100000">
                  <a:srgbClr val="DDDDDD"/>
                </a:gs>
              </a:gsLst>
              <a:lin ang="2700000" scaled="1"/>
            </a:gradFill>
            <a:ln w="12700">
              <a:solidFill>
                <a:schemeClr val="tx1"/>
              </a:solidFill>
              <a:miter lim="800000"/>
              <a:headEnd/>
              <a:tailEnd/>
            </a:ln>
          </p:spPr>
          <p:txBody>
            <a:bodyPr/>
            <a:lstStyle/>
            <a:p>
              <a:endParaRPr lang="zh-CN" altLang="en-US"/>
            </a:p>
          </p:txBody>
        </p:sp>
        <p:grpSp>
          <p:nvGrpSpPr>
            <p:cNvPr id="106528" name="Group 5">
              <a:extLst>
                <a:ext uri="{FF2B5EF4-FFF2-40B4-BE49-F238E27FC236}">
                  <a16:creationId xmlns:a16="http://schemas.microsoft.com/office/drawing/2014/main" id="{837489EB-92A1-42CA-BD86-965F5B4E36B4}"/>
                </a:ext>
              </a:extLst>
            </p:cNvPr>
            <p:cNvGrpSpPr>
              <a:grpSpLocks/>
            </p:cNvGrpSpPr>
            <p:nvPr/>
          </p:nvGrpSpPr>
          <p:grpSpPr bwMode="auto">
            <a:xfrm>
              <a:off x="404" y="2179"/>
              <a:ext cx="864" cy="968"/>
              <a:chOff x="0" y="0"/>
              <a:chExt cx="864" cy="968"/>
            </a:xfrm>
          </p:grpSpPr>
          <p:grpSp>
            <p:nvGrpSpPr>
              <p:cNvPr id="106529" name="Group 6">
                <a:extLst>
                  <a:ext uri="{FF2B5EF4-FFF2-40B4-BE49-F238E27FC236}">
                    <a16:creationId xmlns:a16="http://schemas.microsoft.com/office/drawing/2014/main" id="{B6FFD8E1-7202-4C4F-9DF3-88B32391197F}"/>
                  </a:ext>
                </a:extLst>
              </p:cNvPr>
              <p:cNvGrpSpPr>
                <a:grpSpLocks/>
              </p:cNvGrpSpPr>
              <p:nvPr/>
            </p:nvGrpSpPr>
            <p:grpSpPr bwMode="auto">
              <a:xfrm>
                <a:off x="459" y="0"/>
                <a:ext cx="188" cy="235"/>
                <a:chOff x="0" y="0"/>
                <a:chExt cx="188" cy="235"/>
              </a:xfrm>
            </p:grpSpPr>
            <p:sp>
              <p:nvSpPr>
                <p:cNvPr id="106531" name="WordArt 7">
                  <a:extLst>
                    <a:ext uri="{FF2B5EF4-FFF2-40B4-BE49-F238E27FC236}">
                      <a16:creationId xmlns:a16="http://schemas.microsoft.com/office/drawing/2014/main" id="{597C8F0E-FD5B-4E91-B415-DDAB194E276F}"/>
                    </a:ext>
                  </a:extLst>
                </p:cNvPr>
                <p:cNvSpPr>
                  <a:spLocks noChangeArrowheads="1" noChangeShapeType="1" noTextEdit="1"/>
                </p:cNvSpPr>
                <p:nvPr/>
              </p:nvSpPr>
              <p:spPr bwMode="auto">
                <a:xfrm>
                  <a:off x="2" y="0"/>
                  <a:ext cx="186" cy="235"/>
                </a:xfrm>
                <a:prstGeom prst="rect">
                  <a:avLst/>
                </a:prstGeom>
              </p:spPr>
              <p:txBody>
                <a:bodyPr wrap="none" fromWordArt="1">
                  <a:prstTxWarp prst="textPlain">
                    <a:avLst>
                      <a:gd name="adj" fmla="val 50000"/>
                    </a:avLst>
                  </a:prstTxWarp>
                </a:bodyPr>
                <a:lstStyle/>
                <a:p>
                  <a:pPr algn="ctr"/>
                  <a:r>
                    <a:rPr lang="en-US" altLang="zh-CN" sz="3600" b="1" i="1" kern="10">
                      <a:ln w="76200">
                        <a:solidFill>
                          <a:schemeClr val="bg1"/>
                        </a:solidFill>
                        <a:round/>
                        <a:headEnd/>
                        <a:tailEnd/>
                      </a:ln>
                      <a:solidFill>
                        <a:schemeClr val="bg1"/>
                      </a:solidFill>
                      <a:latin typeface="Times New Roman" panose="02020603050405020304" pitchFamily="18" charset="0"/>
                      <a:cs typeface="Times New Roman" panose="02020603050405020304" pitchFamily="18" charset="0"/>
                    </a:rPr>
                    <a:t>V</a:t>
                  </a:r>
                  <a:endParaRPr lang="zh-CN" altLang="en-US" sz="3600" b="1" i="1" kern="10">
                    <a:ln w="76200">
                      <a:solidFill>
                        <a:schemeClr val="bg1"/>
                      </a:solidFill>
                      <a:round/>
                      <a:headEnd/>
                      <a:tailEnd/>
                    </a:ln>
                    <a:solidFill>
                      <a:schemeClr val="bg1"/>
                    </a:solidFill>
                    <a:latin typeface="Times New Roman" panose="02020603050405020304" pitchFamily="18" charset="0"/>
                    <a:cs typeface="Times New Roman" panose="02020603050405020304" pitchFamily="18" charset="0"/>
                  </a:endParaRPr>
                </a:p>
              </p:txBody>
            </p:sp>
            <p:sp>
              <p:nvSpPr>
                <p:cNvPr id="106532" name="WordArt 8">
                  <a:extLst>
                    <a:ext uri="{FF2B5EF4-FFF2-40B4-BE49-F238E27FC236}">
                      <a16:creationId xmlns:a16="http://schemas.microsoft.com/office/drawing/2014/main" id="{E957D89E-498A-40BC-BF95-B27C9151108C}"/>
                    </a:ext>
                  </a:extLst>
                </p:cNvPr>
                <p:cNvSpPr>
                  <a:spLocks noChangeArrowheads="1" noChangeShapeType="1" noTextEdit="1"/>
                </p:cNvSpPr>
                <p:nvPr/>
              </p:nvSpPr>
              <p:spPr bwMode="auto">
                <a:xfrm>
                  <a:off x="0" y="0"/>
                  <a:ext cx="186" cy="235"/>
                </a:xfrm>
                <a:prstGeom prst="rect">
                  <a:avLst/>
                </a:prstGeom>
              </p:spPr>
              <p:txBody>
                <a:bodyPr wrap="none" fromWordArt="1">
                  <a:prstTxWarp prst="textPlain">
                    <a:avLst>
                      <a:gd name="adj" fmla="val 50000"/>
                    </a:avLst>
                  </a:prstTxWarp>
                </a:bodyPr>
                <a:lstStyle/>
                <a:p>
                  <a:pPr algn="ctr"/>
                  <a:r>
                    <a:rPr lang="en-US" altLang="zh-CN" sz="3600" b="1" i="1" kern="10">
                      <a:ln w="9525">
                        <a:solidFill>
                          <a:schemeClr val="tx1"/>
                        </a:solidFill>
                        <a:round/>
                        <a:headEnd/>
                        <a:tailEnd/>
                      </a:ln>
                      <a:latin typeface="Times New Roman" panose="02020603050405020304" pitchFamily="18" charset="0"/>
                      <a:cs typeface="Times New Roman" panose="02020603050405020304" pitchFamily="18" charset="0"/>
                    </a:rPr>
                    <a:t>V</a:t>
                  </a:r>
                  <a:endParaRPr lang="zh-CN" altLang="en-US" sz="3600" b="1" i="1" kern="10">
                    <a:ln w="9525">
                      <a:solidFill>
                        <a:schemeClr val="tx1"/>
                      </a:solidFill>
                      <a:round/>
                      <a:headEnd/>
                      <a:tailEnd/>
                    </a:ln>
                    <a:latin typeface="Times New Roman" panose="02020603050405020304" pitchFamily="18" charset="0"/>
                    <a:cs typeface="Times New Roman" panose="02020603050405020304" pitchFamily="18" charset="0"/>
                  </a:endParaRPr>
                </a:p>
              </p:txBody>
            </p:sp>
          </p:grpSp>
          <p:sp>
            <p:nvSpPr>
              <p:cNvPr id="106530" name="WordArt 9">
                <a:extLst>
                  <a:ext uri="{FF2B5EF4-FFF2-40B4-BE49-F238E27FC236}">
                    <a16:creationId xmlns:a16="http://schemas.microsoft.com/office/drawing/2014/main" id="{BBCD951C-1845-4DCD-ABE4-C7A06A148802}"/>
                  </a:ext>
                </a:extLst>
              </p:cNvPr>
              <p:cNvSpPr>
                <a:spLocks noChangeArrowheads="1" noChangeShapeType="1" noTextEdit="1"/>
              </p:cNvSpPr>
              <p:nvPr/>
            </p:nvSpPr>
            <p:spPr bwMode="auto">
              <a:xfrm>
                <a:off x="0" y="638"/>
                <a:ext cx="864" cy="330"/>
              </a:xfrm>
              <a:prstGeom prst="rect">
                <a:avLst/>
              </a:prstGeom>
            </p:spPr>
            <p:txBody>
              <a:bodyPr wrap="none" fromWordArt="1">
                <a:prstTxWarp prst="textPlain">
                  <a:avLst>
                    <a:gd name="adj" fmla="val 50000"/>
                  </a:avLst>
                </a:prstTxWarp>
              </a:bodyPr>
              <a:lstStyle/>
              <a:p>
                <a:pPr algn="ctr"/>
                <a:r>
                  <a:rPr lang="zh-CN" altLang="en-US" sz="3600" kern="10">
                    <a:ln w="9525">
                      <a:solidFill>
                        <a:schemeClr val="tx1"/>
                      </a:solidFill>
                      <a:round/>
                      <a:headEnd/>
                      <a:tailEnd/>
                    </a:ln>
                    <a:latin typeface="华文中宋" panose="02010600040101010101" pitchFamily="2" charset="-122"/>
                    <a:ea typeface="华文中宋" panose="02010600040101010101" pitchFamily="2" charset="-122"/>
                  </a:rPr>
                  <a:t>带电体</a:t>
                </a:r>
              </a:p>
            </p:txBody>
          </p:sp>
        </p:grpSp>
      </p:grpSp>
      <p:grpSp>
        <p:nvGrpSpPr>
          <p:cNvPr id="5" name="Group 10">
            <a:extLst>
              <a:ext uri="{FF2B5EF4-FFF2-40B4-BE49-F238E27FC236}">
                <a16:creationId xmlns:a16="http://schemas.microsoft.com/office/drawing/2014/main" id="{705D9108-7379-4A68-993A-545DE7BD6A9E}"/>
              </a:ext>
            </a:extLst>
          </p:cNvPr>
          <p:cNvGrpSpPr>
            <a:grpSpLocks/>
          </p:cNvGrpSpPr>
          <p:nvPr/>
        </p:nvGrpSpPr>
        <p:grpSpPr bwMode="auto">
          <a:xfrm>
            <a:off x="6667500" y="3336925"/>
            <a:ext cx="766763" cy="412750"/>
            <a:chOff x="0" y="0"/>
            <a:chExt cx="483" cy="260"/>
          </a:xfrm>
        </p:grpSpPr>
        <p:sp>
          <p:nvSpPr>
            <p:cNvPr id="106518" name="Oval 11">
              <a:extLst>
                <a:ext uri="{FF2B5EF4-FFF2-40B4-BE49-F238E27FC236}">
                  <a16:creationId xmlns:a16="http://schemas.microsoft.com/office/drawing/2014/main" id="{07AC0175-F463-41A6-821C-A7439D579C57}"/>
                </a:ext>
              </a:extLst>
            </p:cNvPr>
            <p:cNvSpPr>
              <a:spLocks noChangeArrowheads="1"/>
            </p:cNvSpPr>
            <p:nvPr/>
          </p:nvSpPr>
          <p:spPr bwMode="auto">
            <a:xfrm>
              <a:off x="0" y="77"/>
              <a:ext cx="91" cy="101"/>
            </a:xfrm>
            <a:prstGeom prst="ellipse">
              <a:avLst/>
            </a:prstGeom>
            <a:gradFill rotWithShape="0">
              <a:gsLst>
                <a:gs pos="0">
                  <a:srgbClr val="000000"/>
                </a:gs>
                <a:gs pos="100000">
                  <a:schemeClr val="bg1"/>
                </a:gs>
              </a:gsLst>
              <a:lin ang="2700000" scaled="1"/>
            </a:gradFill>
            <a:ln w="25400">
              <a:solidFill>
                <a:schemeClr val="bg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p>
          </p:txBody>
        </p:sp>
        <p:grpSp>
          <p:nvGrpSpPr>
            <p:cNvPr id="106519" name="Group 12">
              <a:extLst>
                <a:ext uri="{FF2B5EF4-FFF2-40B4-BE49-F238E27FC236}">
                  <a16:creationId xmlns:a16="http://schemas.microsoft.com/office/drawing/2014/main" id="{09F70E0D-F620-4ED6-B707-DD550FE3331F}"/>
                </a:ext>
              </a:extLst>
            </p:cNvPr>
            <p:cNvGrpSpPr>
              <a:grpSpLocks/>
            </p:cNvGrpSpPr>
            <p:nvPr/>
          </p:nvGrpSpPr>
          <p:grpSpPr bwMode="auto">
            <a:xfrm>
              <a:off x="199" y="0"/>
              <a:ext cx="284" cy="260"/>
              <a:chOff x="0" y="0"/>
              <a:chExt cx="284" cy="260"/>
            </a:xfrm>
          </p:grpSpPr>
          <p:grpSp>
            <p:nvGrpSpPr>
              <p:cNvPr id="106520" name="Group 13">
                <a:extLst>
                  <a:ext uri="{FF2B5EF4-FFF2-40B4-BE49-F238E27FC236}">
                    <a16:creationId xmlns:a16="http://schemas.microsoft.com/office/drawing/2014/main" id="{08F1AD63-A3E3-4EBD-BC47-DE67FB7DFBBC}"/>
                  </a:ext>
                </a:extLst>
              </p:cNvPr>
              <p:cNvGrpSpPr>
                <a:grpSpLocks/>
              </p:cNvGrpSpPr>
              <p:nvPr/>
            </p:nvGrpSpPr>
            <p:grpSpPr bwMode="auto">
              <a:xfrm>
                <a:off x="0" y="0"/>
                <a:ext cx="281" cy="255"/>
                <a:chOff x="0" y="0"/>
                <a:chExt cx="281" cy="255"/>
              </a:xfrm>
            </p:grpSpPr>
            <p:sp>
              <p:nvSpPr>
                <p:cNvPr id="106524" name="WordArt 14">
                  <a:extLst>
                    <a:ext uri="{FF2B5EF4-FFF2-40B4-BE49-F238E27FC236}">
                      <a16:creationId xmlns:a16="http://schemas.microsoft.com/office/drawing/2014/main" id="{59E49DD7-A0B8-4F38-9FBA-8753E5FD25D9}"/>
                    </a:ext>
                  </a:extLst>
                </p:cNvPr>
                <p:cNvSpPr>
                  <a:spLocks noChangeArrowheads="1" noChangeShapeType="1" noTextEdit="1"/>
                </p:cNvSpPr>
                <p:nvPr/>
              </p:nvSpPr>
              <p:spPr bwMode="auto">
                <a:xfrm>
                  <a:off x="134" y="62"/>
                  <a:ext cx="147" cy="193"/>
                </a:xfrm>
                <a:prstGeom prst="rect">
                  <a:avLst/>
                </a:prstGeom>
              </p:spPr>
              <p:txBody>
                <a:bodyPr wrap="none" fromWordArt="1">
                  <a:prstTxWarp prst="textPlain">
                    <a:avLst>
                      <a:gd name="adj" fmla="val 50000"/>
                    </a:avLst>
                  </a:prstTxWarp>
                </a:bodyPr>
                <a:lstStyle/>
                <a:p>
                  <a:pPr algn="ctr"/>
                  <a:r>
                    <a:rPr lang="en-US" altLang="zh-CN" sz="3600" i="1" kern="10">
                      <a:ln w="76200">
                        <a:solidFill>
                          <a:schemeClr val="bg1"/>
                        </a:solidFill>
                        <a:round/>
                        <a:headEnd/>
                        <a:tailEnd/>
                      </a:ln>
                      <a:solidFill>
                        <a:schemeClr val="bg1"/>
                      </a:solidFill>
                      <a:latin typeface="Times New Roman" panose="02020603050405020304" pitchFamily="18" charset="0"/>
                      <a:cs typeface="Times New Roman" panose="02020603050405020304" pitchFamily="18" charset="0"/>
                    </a:rPr>
                    <a:t>q</a:t>
                  </a:r>
                  <a:endParaRPr lang="zh-CN" altLang="en-US" sz="3600" i="1" kern="10">
                    <a:ln w="76200">
                      <a:solidFill>
                        <a:schemeClr val="bg1"/>
                      </a:solidFill>
                      <a:round/>
                      <a:headEnd/>
                      <a:tailEnd/>
                    </a:ln>
                    <a:solidFill>
                      <a:schemeClr val="bg1"/>
                    </a:solidFill>
                    <a:latin typeface="Times New Roman" panose="02020603050405020304" pitchFamily="18" charset="0"/>
                    <a:cs typeface="Times New Roman" panose="02020603050405020304" pitchFamily="18" charset="0"/>
                  </a:endParaRPr>
                </a:p>
              </p:txBody>
            </p:sp>
            <p:sp>
              <p:nvSpPr>
                <p:cNvPr id="106525" name="WordArt 15">
                  <a:extLst>
                    <a:ext uri="{FF2B5EF4-FFF2-40B4-BE49-F238E27FC236}">
                      <a16:creationId xmlns:a16="http://schemas.microsoft.com/office/drawing/2014/main" id="{3FE677F1-BFA0-4D1D-A356-498929992E4F}"/>
                    </a:ext>
                  </a:extLst>
                </p:cNvPr>
                <p:cNvSpPr>
                  <a:spLocks noChangeArrowheads="1" noChangeShapeType="1" noTextEdit="1"/>
                </p:cNvSpPr>
                <p:nvPr/>
              </p:nvSpPr>
              <p:spPr bwMode="auto">
                <a:xfrm>
                  <a:off x="0" y="0"/>
                  <a:ext cx="124" cy="237"/>
                </a:xfrm>
                <a:prstGeom prst="rect">
                  <a:avLst/>
                </a:prstGeom>
              </p:spPr>
              <p:txBody>
                <a:bodyPr wrap="none" fromWordArt="1">
                  <a:prstTxWarp prst="textPlain">
                    <a:avLst>
                      <a:gd name="adj" fmla="val 50000"/>
                    </a:avLst>
                  </a:prstTxWarp>
                </a:bodyPr>
                <a:lstStyle/>
                <a:p>
                  <a:pPr algn="ctr"/>
                  <a:r>
                    <a:rPr lang="en-US" altLang="zh-CN" sz="3600" kern="10">
                      <a:ln w="76200">
                        <a:solidFill>
                          <a:schemeClr val="bg1"/>
                        </a:solidFill>
                        <a:round/>
                        <a:headEnd/>
                        <a:tailEnd/>
                      </a:ln>
                      <a:solidFill>
                        <a:schemeClr val="bg1"/>
                      </a:solidFill>
                      <a:latin typeface="Times New Roman" panose="02020603050405020304" pitchFamily="18" charset="0"/>
                      <a:cs typeface="Times New Roman" panose="02020603050405020304" pitchFamily="18" charset="0"/>
                    </a:rPr>
                    <a:t>d</a:t>
                  </a:r>
                  <a:endParaRPr lang="zh-CN" altLang="en-US" sz="3600" kern="10">
                    <a:ln w="76200">
                      <a:solidFill>
                        <a:schemeClr val="bg1"/>
                      </a:solidFill>
                      <a:round/>
                      <a:headEnd/>
                      <a:tailEnd/>
                    </a:ln>
                    <a:solidFill>
                      <a:schemeClr val="bg1"/>
                    </a:solidFill>
                    <a:latin typeface="Times New Roman" panose="02020603050405020304" pitchFamily="18" charset="0"/>
                    <a:cs typeface="Times New Roman" panose="02020603050405020304" pitchFamily="18" charset="0"/>
                  </a:endParaRPr>
                </a:p>
              </p:txBody>
            </p:sp>
          </p:grpSp>
          <p:grpSp>
            <p:nvGrpSpPr>
              <p:cNvPr id="106521" name="Group 16">
                <a:extLst>
                  <a:ext uri="{FF2B5EF4-FFF2-40B4-BE49-F238E27FC236}">
                    <a16:creationId xmlns:a16="http://schemas.microsoft.com/office/drawing/2014/main" id="{CE987EC0-60D6-4DD8-A7F3-5A89A588EF27}"/>
                  </a:ext>
                </a:extLst>
              </p:cNvPr>
              <p:cNvGrpSpPr>
                <a:grpSpLocks/>
              </p:cNvGrpSpPr>
              <p:nvPr/>
            </p:nvGrpSpPr>
            <p:grpSpPr bwMode="auto">
              <a:xfrm>
                <a:off x="3" y="5"/>
                <a:ext cx="281" cy="255"/>
                <a:chOff x="0" y="0"/>
                <a:chExt cx="281" cy="255"/>
              </a:xfrm>
            </p:grpSpPr>
            <p:sp>
              <p:nvSpPr>
                <p:cNvPr id="106522" name="WordArt 17">
                  <a:extLst>
                    <a:ext uri="{FF2B5EF4-FFF2-40B4-BE49-F238E27FC236}">
                      <a16:creationId xmlns:a16="http://schemas.microsoft.com/office/drawing/2014/main" id="{1F1A2356-5DB7-4FF5-A65B-C5DD222DA60F}"/>
                    </a:ext>
                  </a:extLst>
                </p:cNvPr>
                <p:cNvSpPr>
                  <a:spLocks noChangeArrowheads="1" noChangeShapeType="1" noTextEdit="1"/>
                </p:cNvSpPr>
                <p:nvPr/>
              </p:nvSpPr>
              <p:spPr bwMode="auto">
                <a:xfrm>
                  <a:off x="134" y="62"/>
                  <a:ext cx="147" cy="193"/>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panose="02020603050405020304" pitchFamily="18" charset="0"/>
                      <a:cs typeface="Times New Roman" panose="02020603050405020304" pitchFamily="18" charset="0"/>
                    </a:rPr>
                    <a:t>q</a:t>
                  </a:r>
                  <a:endParaRPr lang="zh-CN" altLang="en-US" sz="3600" i="1" kern="10">
                    <a:ln w="9525">
                      <a:solidFill>
                        <a:schemeClr val="tx1"/>
                      </a:solidFill>
                      <a:round/>
                      <a:headEnd/>
                      <a:tailEnd/>
                    </a:ln>
                    <a:latin typeface="Times New Roman" panose="02020603050405020304" pitchFamily="18" charset="0"/>
                    <a:cs typeface="Times New Roman" panose="02020603050405020304" pitchFamily="18" charset="0"/>
                  </a:endParaRPr>
                </a:p>
              </p:txBody>
            </p:sp>
            <p:sp>
              <p:nvSpPr>
                <p:cNvPr id="106523" name="WordArt 18">
                  <a:extLst>
                    <a:ext uri="{FF2B5EF4-FFF2-40B4-BE49-F238E27FC236}">
                      <a16:creationId xmlns:a16="http://schemas.microsoft.com/office/drawing/2014/main" id="{E4B1A106-BBC8-411E-BA7E-F8D5B6FAF09D}"/>
                    </a:ext>
                  </a:extLst>
                </p:cNvPr>
                <p:cNvSpPr>
                  <a:spLocks noChangeArrowheads="1" noChangeShapeType="1" noTextEdit="1"/>
                </p:cNvSpPr>
                <p:nvPr/>
              </p:nvSpPr>
              <p:spPr bwMode="auto">
                <a:xfrm>
                  <a:off x="0" y="0"/>
                  <a:ext cx="124" cy="237"/>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Times New Roman" panose="02020603050405020304" pitchFamily="18" charset="0"/>
                      <a:cs typeface="Times New Roman" panose="02020603050405020304" pitchFamily="18" charset="0"/>
                    </a:rPr>
                    <a:t>d</a:t>
                  </a:r>
                  <a:endParaRPr lang="zh-CN" altLang="en-US" sz="3600" kern="10">
                    <a:ln w="9525">
                      <a:solidFill>
                        <a:schemeClr val="tx1"/>
                      </a:solidFill>
                      <a:round/>
                      <a:headEnd/>
                      <a:tailEnd/>
                    </a:ln>
                    <a:latin typeface="Times New Roman" panose="02020603050405020304" pitchFamily="18" charset="0"/>
                    <a:cs typeface="Times New Roman" panose="02020603050405020304" pitchFamily="18" charset="0"/>
                  </a:endParaRPr>
                </a:p>
              </p:txBody>
            </p:sp>
          </p:grpSp>
        </p:grpSp>
      </p:grpSp>
      <p:grpSp>
        <p:nvGrpSpPr>
          <p:cNvPr id="9" name="组合 41">
            <a:extLst>
              <a:ext uri="{FF2B5EF4-FFF2-40B4-BE49-F238E27FC236}">
                <a16:creationId xmlns:a16="http://schemas.microsoft.com/office/drawing/2014/main" id="{41855730-77F3-418A-9397-F242440F76F6}"/>
              </a:ext>
            </a:extLst>
          </p:cNvPr>
          <p:cNvGrpSpPr>
            <a:grpSpLocks/>
          </p:cNvGrpSpPr>
          <p:nvPr/>
        </p:nvGrpSpPr>
        <p:grpSpPr bwMode="auto">
          <a:xfrm>
            <a:off x="7342188" y="1928813"/>
            <a:ext cx="523875" cy="571500"/>
            <a:chOff x="0" y="0"/>
            <a:chExt cx="523897" cy="571500"/>
          </a:xfrm>
        </p:grpSpPr>
        <p:sp>
          <p:nvSpPr>
            <p:cNvPr id="106516" name="Oval 24">
              <a:extLst>
                <a:ext uri="{FF2B5EF4-FFF2-40B4-BE49-F238E27FC236}">
                  <a16:creationId xmlns:a16="http://schemas.microsoft.com/office/drawing/2014/main" id="{1864A9DD-1E1B-47F9-B156-FCB89AB75991}"/>
                </a:ext>
              </a:extLst>
            </p:cNvPr>
            <p:cNvSpPr>
              <a:spLocks noChangeArrowheads="1"/>
            </p:cNvSpPr>
            <p:nvPr/>
          </p:nvSpPr>
          <p:spPr bwMode="auto">
            <a:xfrm>
              <a:off x="0" y="60317"/>
              <a:ext cx="107950" cy="107950"/>
            </a:xfrm>
            <a:prstGeom prst="ellipse">
              <a:avLst/>
            </a:prstGeom>
            <a:solidFill>
              <a:schemeClr val="bg1"/>
            </a:solidFill>
            <a:ln w="2857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p>
          </p:txBody>
        </p:sp>
        <p:graphicFrame>
          <p:nvGraphicFramePr>
            <p:cNvPr id="106517" name="Object 25">
              <a:extLst>
                <a:ext uri="{FF2B5EF4-FFF2-40B4-BE49-F238E27FC236}">
                  <a16:creationId xmlns:a16="http://schemas.microsoft.com/office/drawing/2014/main" id="{84280ED8-C777-4DFE-89CD-A82F45EDEDA2}"/>
                </a:ext>
              </a:extLst>
            </p:cNvPr>
            <p:cNvGraphicFramePr>
              <a:graphicFrameLocks/>
            </p:cNvGraphicFramePr>
            <p:nvPr/>
          </p:nvGraphicFramePr>
          <p:xfrm>
            <a:off x="109559" y="0"/>
            <a:ext cx="414338" cy="571500"/>
          </p:xfrm>
          <a:graphic>
            <a:graphicData uri="http://schemas.openxmlformats.org/presentationml/2006/ole">
              <mc:AlternateContent xmlns:mc="http://schemas.openxmlformats.org/markup-compatibility/2006">
                <mc:Choice xmlns:v="urn:schemas-microsoft-com:vml" Requires="v">
                  <p:oleObj r:id="rId6" imgW="166255" imgH="230199" progId="Equation.DSMT4">
                    <p:embed/>
                  </p:oleObj>
                </mc:Choice>
                <mc:Fallback>
                  <p:oleObj r:id="rId6" imgW="166255" imgH="230199" progId="Equation.DSMT4">
                    <p:embed/>
                    <p:pic>
                      <p:nvPicPr>
                        <p:cNvPr id="0" name="Object 25"/>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559" y="0"/>
                          <a:ext cx="41433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0" name="组合 44">
            <a:extLst>
              <a:ext uri="{FF2B5EF4-FFF2-40B4-BE49-F238E27FC236}">
                <a16:creationId xmlns:a16="http://schemas.microsoft.com/office/drawing/2014/main" id="{D4D9B2B5-85A8-404F-A777-5DDC0933F01A}"/>
              </a:ext>
            </a:extLst>
          </p:cNvPr>
          <p:cNvGrpSpPr>
            <a:grpSpLocks/>
          </p:cNvGrpSpPr>
          <p:nvPr/>
        </p:nvGrpSpPr>
        <p:grpSpPr bwMode="auto">
          <a:xfrm>
            <a:off x="6569075" y="1120775"/>
            <a:ext cx="1209675" cy="2352675"/>
            <a:chOff x="0" y="0"/>
            <a:chExt cx="1209658" cy="2352676"/>
          </a:xfrm>
        </p:grpSpPr>
        <p:grpSp>
          <p:nvGrpSpPr>
            <p:cNvPr id="106511" name="Group 19">
              <a:extLst>
                <a:ext uri="{FF2B5EF4-FFF2-40B4-BE49-F238E27FC236}">
                  <a16:creationId xmlns:a16="http://schemas.microsoft.com/office/drawing/2014/main" id="{32A4CBE9-D28D-4579-A39C-98BF6886D706}"/>
                </a:ext>
              </a:extLst>
            </p:cNvPr>
            <p:cNvGrpSpPr>
              <a:grpSpLocks/>
            </p:cNvGrpSpPr>
            <p:nvPr/>
          </p:nvGrpSpPr>
          <p:grpSpPr bwMode="auto">
            <a:xfrm>
              <a:off x="226995" y="0"/>
              <a:ext cx="982663" cy="2343150"/>
              <a:chOff x="0" y="0"/>
              <a:chExt cx="619" cy="1476"/>
            </a:xfrm>
          </p:grpSpPr>
          <p:sp>
            <p:nvSpPr>
              <p:cNvPr id="106514" name="Line 20">
                <a:extLst>
                  <a:ext uri="{FF2B5EF4-FFF2-40B4-BE49-F238E27FC236}">
                    <a16:creationId xmlns:a16="http://schemas.microsoft.com/office/drawing/2014/main" id="{EE389A00-C61E-425A-ADD0-65ADF1181DD7}"/>
                  </a:ext>
                </a:extLst>
              </p:cNvPr>
              <p:cNvSpPr>
                <a:spLocks noChangeShapeType="1"/>
              </p:cNvSpPr>
              <p:nvPr/>
            </p:nvSpPr>
            <p:spPr bwMode="auto">
              <a:xfrm flipV="1">
                <a:off x="0" y="234"/>
                <a:ext cx="532" cy="124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15" name="Line 21">
                <a:extLst>
                  <a:ext uri="{FF2B5EF4-FFF2-40B4-BE49-F238E27FC236}">
                    <a16:creationId xmlns:a16="http://schemas.microsoft.com/office/drawing/2014/main" id="{1FDB1149-B74E-4874-B087-5A583A51B5FF}"/>
                  </a:ext>
                </a:extLst>
              </p:cNvPr>
              <p:cNvSpPr>
                <a:spLocks noChangeShapeType="1"/>
              </p:cNvSpPr>
              <p:nvPr/>
            </p:nvSpPr>
            <p:spPr bwMode="auto">
              <a:xfrm flipV="1">
                <a:off x="386" y="0"/>
                <a:ext cx="233" cy="552"/>
              </a:xfrm>
              <a:prstGeom prst="line">
                <a:avLst/>
              </a:prstGeom>
              <a:noFill/>
              <a:ln w="57150">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grpSp>
        <p:sp>
          <p:nvSpPr>
            <p:cNvPr id="106512" name="Line 31">
              <a:extLst>
                <a:ext uri="{FF2B5EF4-FFF2-40B4-BE49-F238E27FC236}">
                  <a16:creationId xmlns:a16="http://schemas.microsoft.com/office/drawing/2014/main" id="{DF484D65-40A5-44D3-BB6B-0FAFCA948E6C}"/>
                </a:ext>
              </a:extLst>
            </p:cNvPr>
            <p:cNvSpPr>
              <a:spLocks noChangeShapeType="1"/>
            </p:cNvSpPr>
            <p:nvPr/>
          </p:nvSpPr>
          <p:spPr bwMode="auto">
            <a:xfrm flipV="1">
              <a:off x="225408" y="1627188"/>
              <a:ext cx="304800" cy="725488"/>
            </a:xfrm>
            <a:prstGeom prst="line">
              <a:avLst/>
            </a:prstGeom>
            <a:noFill/>
            <a:ln w="3810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06513" name="Object 31">
              <a:extLst>
                <a:ext uri="{FF2B5EF4-FFF2-40B4-BE49-F238E27FC236}">
                  <a16:creationId xmlns:a16="http://schemas.microsoft.com/office/drawing/2014/main" id="{F2DD42F9-9D8E-4390-805C-6B278049FBF1}"/>
                </a:ext>
              </a:extLst>
            </p:cNvPr>
            <p:cNvGraphicFramePr>
              <a:graphicFrameLocks/>
            </p:cNvGraphicFramePr>
            <p:nvPr/>
          </p:nvGraphicFramePr>
          <p:xfrm>
            <a:off x="0" y="1308117"/>
            <a:ext cx="382588" cy="571500"/>
          </p:xfrm>
          <a:graphic>
            <a:graphicData uri="http://schemas.openxmlformats.org/presentationml/2006/ole">
              <mc:AlternateContent xmlns:mc="http://schemas.openxmlformats.org/markup-compatibility/2006">
                <mc:Choice xmlns:v="urn:schemas-microsoft-com:vml" Requires="v">
                  <p:oleObj r:id="rId8" imgW="153533" imgH="230299" progId="Equation.DSMT4">
                    <p:embed/>
                  </p:oleObj>
                </mc:Choice>
                <mc:Fallback>
                  <p:oleObj r:id="rId8" imgW="153533" imgH="230299" progId="Equation.DSMT4">
                    <p:embed/>
                    <p:pic>
                      <p:nvPicPr>
                        <p:cNvPr id="0" name="Object 3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1308117"/>
                          <a:ext cx="38258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234528" name="Object 32">
            <a:extLst>
              <a:ext uri="{FF2B5EF4-FFF2-40B4-BE49-F238E27FC236}">
                <a16:creationId xmlns:a16="http://schemas.microsoft.com/office/drawing/2014/main" id="{DAC8B756-FA56-4E7C-9E1B-DB5C967B017A}"/>
              </a:ext>
            </a:extLst>
          </p:cNvPr>
          <p:cNvGraphicFramePr>
            <a:graphicFrameLocks/>
          </p:cNvGraphicFramePr>
          <p:nvPr/>
        </p:nvGraphicFramePr>
        <p:xfrm>
          <a:off x="7773988" y="928688"/>
          <a:ext cx="606425" cy="539750"/>
        </p:xfrm>
        <a:graphic>
          <a:graphicData uri="http://schemas.openxmlformats.org/presentationml/2006/ole">
            <mc:AlternateContent xmlns:mc="http://schemas.openxmlformats.org/markup-compatibility/2006">
              <mc:Choice xmlns:v="urn:schemas-microsoft-com:vml" Requires="v">
                <p:oleObj r:id="rId10" imgW="242881" imgH="217315" progId="Equation.DSMT4">
                  <p:embed/>
                </p:oleObj>
              </mc:Choice>
              <mc:Fallback>
                <p:oleObj r:id="rId10" imgW="242881" imgH="217315" progId="Equation.DSMT4">
                  <p:embed/>
                  <p:pic>
                    <p:nvPicPr>
                      <p:cNvPr id="0" name="Object 32"/>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73988" y="928688"/>
                        <a:ext cx="606425"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2" name="组合 49">
            <a:extLst>
              <a:ext uri="{FF2B5EF4-FFF2-40B4-BE49-F238E27FC236}">
                <a16:creationId xmlns:a16="http://schemas.microsoft.com/office/drawing/2014/main" id="{D64DE9A9-2C56-4AD0-BED2-C8D38EDD6DF0}"/>
              </a:ext>
            </a:extLst>
          </p:cNvPr>
          <p:cNvGrpSpPr>
            <a:grpSpLocks/>
          </p:cNvGrpSpPr>
          <p:nvPr/>
        </p:nvGrpSpPr>
        <p:grpSpPr bwMode="auto">
          <a:xfrm>
            <a:off x="285750" y="4429125"/>
            <a:ext cx="3460750" cy="1014413"/>
            <a:chOff x="0" y="0"/>
            <a:chExt cx="3460780" cy="1014413"/>
          </a:xfrm>
        </p:grpSpPr>
        <p:sp>
          <p:nvSpPr>
            <p:cNvPr id="106509" name="TextBox 2">
              <a:extLst>
                <a:ext uri="{FF2B5EF4-FFF2-40B4-BE49-F238E27FC236}">
                  <a16:creationId xmlns:a16="http://schemas.microsoft.com/office/drawing/2014/main" id="{603E5470-9C74-43EA-B605-767C780D7B3B}"/>
                </a:ext>
              </a:extLst>
            </p:cNvPr>
            <p:cNvSpPr txBox="1">
              <a:spLocks noChangeArrowheads="1"/>
            </p:cNvSpPr>
            <p:nvPr/>
          </p:nvSpPr>
          <p:spPr bwMode="auto">
            <a:xfrm>
              <a:off x="0" y="285759"/>
              <a:ext cx="2467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b="1">
                  <a:latin typeface="华文中宋" panose="02010600040101010101" pitchFamily="2" charset="-122"/>
                  <a:ea typeface="华文中宋" panose="02010600040101010101" pitchFamily="2" charset="-122"/>
                </a:rPr>
                <a:t>体电荷密度：</a:t>
              </a:r>
            </a:p>
          </p:txBody>
        </p:sp>
        <p:graphicFrame>
          <p:nvGraphicFramePr>
            <p:cNvPr id="106510" name="Object 35">
              <a:extLst>
                <a:ext uri="{FF2B5EF4-FFF2-40B4-BE49-F238E27FC236}">
                  <a16:creationId xmlns:a16="http://schemas.microsoft.com/office/drawing/2014/main" id="{F94F6921-6001-4539-897A-5AB4405504E0}"/>
                </a:ext>
              </a:extLst>
            </p:cNvPr>
            <p:cNvGraphicFramePr>
              <a:graphicFrameLocks/>
            </p:cNvGraphicFramePr>
            <p:nvPr/>
          </p:nvGraphicFramePr>
          <p:xfrm>
            <a:off x="2347943" y="0"/>
            <a:ext cx="1112837" cy="1014413"/>
          </p:xfrm>
          <a:graphic>
            <a:graphicData uri="http://schemas.openxmlformats.org/presentationml/2006/ole">
              <mc:AlternateContent xmlns:mc="http://schemas.openxmlformats.org/markup-compatibility/2006">
                <mc:Choice xmlns:v="urn:schemas-microsoft-com:vml" Requires="v">
                  <p:oleObj r:id="rId12" imgW="446438" imgH="408172" progId="Equation.DSMT4">
                    <p:embed/>
                  </p:oleObj>
                </mc:Choice>
                <mc:Fallback>
                  <p:oleObj r:id="rId12" imgW="446438" imgH="408172" progId="Equation.DSMT4">
                    <p:embed/>
                    <p:pic>
                      <p:nvPicPr>
                        <p:cNvPr id="0" name="Object 35"/>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47943" y="0"/>
                          <a:ext cx="1112837"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234532" name="Object 36">
            <a:extLst>
              <a:ext uri="{FF2B5EF4-FFF2-40B4-BE49-F238E27FC236}">
                <a16:creationId xmlns:a16="http://schemas.microsoft.com/office/drawing/2014/main" id="{AD496404-A799-437C-9533-822087B550EB}"/>
              </a:ext>
            </a:extLst>
          </p:cNvPr>
          <p:cNvGraphicFramePr>
            <a:graphicFrameLocks/>
          </p:cNvGraphicFramePr>
          <p:nvPr/>
        </p:nvGraphicFramePr>
        <p:xfrm>
          <a:off x="2214563" y="5715000"/>
          <a:ext cx="1687512" cy="508000"/>
        </p:xfrm>
        <a:graphic>
          <a:graphicData uri="http://schemas.openxmlformats.org/presentationml/2006/ole">
            <mc:AlternateContent xmlns:mc="http://schemas.openxmlformats.org/markup-compatibility/2006">
              <mc:Choice xmlns:v="urn:schemas-microsoft-com:vml" Requires="v">
                <p:oleObj r:id="rId14" imgW="674564" imgH="203642" progId="Equation.DSMT4">
                  <p:embed/>
                </p:oleObj>
              </mc:Choice>
              <mc:Fallback>
                <p:oleObj r:id="rId14" imgW="674564" imgH="203642" progId="Equation.DSMT4">
                  <p:embed/>
                  <p:pic>
                    <p:nvPicPr>
                      <p:cNvPr id="0" name="Object 36"/>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14563" y="5715000"/>
                        <a:ext cx="1687512"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nodeType="clickEffect">
                                  <p:stCondLst>
                                    <p:cond delay="0"/>
                                  </p:stCondLst>
                                  <p:childTnLst>
                                    <p:set>
                                      <p:cBhvr>
                                        <p:cTn id="6" dur="1" fill="hold">
                                          <p:stCondLst>
                                            <p:cond delay="0"/>
                                          </p:stCondLst>
                                        </p:cTn>
                                        <p:tgtEl>
                                          <p:spTgt spid="234499"/>
                                        </p:tgtEl>
                                        <p:attrNameLst>
                                          <p:attrName>style.visibility</p:attrName>
                                        </p:attrNameLst>
                                      </p:cBhvr>
                                      <p:to>
                                        <p:strVal val="visible"/>
                                      </p:to>
                                    </p:set>
                                    <p:animEffect transition="in" filter="barn(outVertical)">
                                      <p:cBhvr>
                                        <p:cTn id="7" dur="500"/>
                                        <p:tgtEl>
                                          <p:spTgt spid="23449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34500"/>
                                        </p:tgtEl>
                                        <p:attrNameLst>
                                          <p:attrName>style.visibility</p:attrName>
                                        </p:attrNameLst>
                                      </p:cBhvr>
                                      <p:to>
                                        <p:strVal val="visible"/>
                                      </p:to>
                                    </p:set>
                                    <p:animEffect transition="in" filter="blinds(horizontal)">
                                      <p:cBhvr>
                                        <p:cTn id="12" dur="500"/>
                                        <p:tgtEl>
                                          <p:spTgt spid="23450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par>
                          <p:cTn id="18" fill="hold" nodeType="afterGroup">
                            <p:stCondLst>
                              <p:cond delay="500"/>
                            </p:stCondLst>
                            <p:childTnLst>
                              <p:par>
                                <p:cTn id="19" presetID="9" presetClass="entr" presetSubtype="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dissolve">
                                      <p:cBhvr>
                                        <p:cTn id="26" dur="500"/>
                                        <p:tgtEl>
                                          <p:spTgt spid="5"/>
                                        </p:tgtEl>
                                      </p:cBhvr>
                                    </p:animEffect>
                                  </p:childTnLst>
                                </p:cTn>
                              </p:par>
                            </p:childTnLst>
                          </p:cTn>
                        </p:par>
                        <p:par>
                          <p:cTn id="27" fill="hold" nodeType="afterGroup">
                            <p:stCondLst>
                              <p:cond delay="500"/>
                            </p:stCondLst>
                            <p:childTnLst>
                              <p:par>
                                <p:cTn id="28" presetID="9" presetClass="entr" presetSubtype="0" fill="hold" nodeType="afterEffect">
                                  <p:stCondLst>
                                    <p:cond delay="0"/>
                                  </p:stCondLst>
                                  <p:childTnLst>
                                    <p:set>
                                      <p:cBhvr>
                                        <p:cTn id="29" dur="1" fill="hold">
                                          <p:stCondLst>
                                            <p:cond delay="0"/>
                                          </p:stCondLst>
                                        </p:cTn>
                                        <p:tgtEl>
                                          <p:spTgt spid="234528"/>
                                        </p:tgtEl>
                                        <p:attrNameLst>
                                          <p:attrName>style.visibility</p:attrName>
                                        </p:attrNameLst>
                                      </p:cBhvr>
                                      <p:to>
                                        <p:strVal val="visible"/>
                                      </p:to>
                                    </p:set>
                                    <p:animEffect transition="in" filter="dissolve">
                                      <p:cBhvr>
                                        <p:cTn id="30" dur="500"/>
                                        <p:tgtEl>
                                          <p:spTgt spid="234528"/>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4"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500"/>
                                        <p:tgtEl>
                                          <p:spTgt spid="10"/>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6" presetClass="entr" presetSubtype="37" fill="hold" nodeType="clickEffect">
                                  <p:stCondLst>
                                    <p:cond delay="0"/>
                                  </p:stCondLst>
                                  <p:childTnLst>
                                    <p:set>
                                      <p:cBhvr>
                                        <p:cTn id="39" dur="1" fill="hold">
                                          <p:stCondLst>
                                            <p:cond delay="0"/>
                                          </p:stCondLst>
                                        </p:cTn>
                                        <p:tgtEl>
                                          <p:spTgt spid="234501"/>
                                        </p:tgtEl>
                                        <p:attrNameLst>
                                          <p:attrName>style.visibility</p:attrName>
                                        </p:attrNameLst>
                                      </p:cBhvr>
                                      <p:to>
                                        <p:strVal val="visible"/>
                                      </p:to>
                                    </p:set>
                                    <p:animEffect transition="in" filter="barn(outVertical)">
                                      <p:cBhvr>
                                        <p:cTn id="40" dur="500"/>
                                        <p:tgtEl>
                                          <p:spTgt spid="234501"/>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blinds(horizontal)">
                                      <p:cBhvr>
                                        <p:cTn id="45" dur="500"/>
                                        <p:tgtEl>
                                          <p:spTgt spid="12"/>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nodeType="clickEffect">
                                  <p:stCondLst>
                                    <p:cond delay="0"/>
                                  </p:stCondLst>
                                  <p:childTnLst>
                                    <p:set>
                                      <p:cBhvr>
                                        <p:cTn id="49" dur="1" fill="hold">
                                          <p:stCondLst>
                                            <p:cond delay="0"/>
                                          </p:stCondLst>
                                        </p:cTn>
                                        <p:tgtEl>
                                          <p:spTgt spid="234532"/>
                                        </p:tgtEl>
                                        <p:attrNameLst>
                                          <p:attrName>style.visibility</p:attrName>
                                        </p:attrNameLst>
                                      </p:cBhvr>
                                      <p:to>
                                        <p:strVal val="visible"/>
                                      </p:to>
                                    </p:set>
                                    <p:animEffect transition="in" filter="blinds(horizontal)">
                                      <p:cBhvr>
                                        <p:cTn id="50" dur="500"/>
                                        <p:tgtEl>
                                          <p:spTgt spid="234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500" grpId="0" bldLvl="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extBox 1">
            <a:extLst>
              <a:ext uri="{FF2B5EF4-FFF2-40B4-BE49-F238E27FC236}">
                <a16:creationId xmlns:a16="http://schemas.microsoft.com/office/drawing/2014/main" id="{AAF72573-752A-4845-8C8F-F3096A6FDA6F}"/>
              </a:ext>
            </a:extLst>
          </p:cNvPr>
          <p:cNvSpPr txBox="1">
            <a:spLocks noChangeArrowheads="1"/>
          </p:cNvSpPr>
          <p:nvPr/>
        </p:nvSpPr>
        <p:spPr bwMode="auto">
          <a:xfrm>
            <a:off x="3286125" y="285750"/>
            <a:ext cx="27003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b="1">
                <a:solidFill>
                  <a:srgbClr val="FF0000"/>
                </a:solidFill>
                <a:sym typeface="Symbol" panose="05050102010706020507" pitchFamily="18" charset="2"/>
              </a:rPr>
              <a:t> </a:t>
            </a:r>
            <a:r>
              <a:rPr lang="zh-CN" altLang="en-US" b="1">
                <a:solidFill>
                  <a:srgbClr val="FF0000"/>
                </a:solidFill>
                <a:latin typeface="华文中宋" panose="02010600040101010101" pitchFamily="2" charset="-122"/>
                <a:ea typeface="华文中宋" panose="02010600040101010101" pitchFamily="2" charset="-122"/>
              </a:rPr>
              <a:t>电荷密度</a:t>
            </a:r>
          </a:p>
        </p:txBody>
      </p:sp>
      <p:grpSp>
        <p:nvGrpSpPr>
          <p:cNvPr id="2" name="组合 14">
            <a:extLst>
              <a:ext uri="{FF2B5EF4-FFF2-40B4-BE49-F238E27FC236}">
                <a16:creationId xmlns:a16="http://schemas.microsoft.com/office/drawing/2014/main" id="{686689B2-6157-4017-BDDF-DFA84FA9DDDA}"/>
              </a:ext>
            </a:extLst>
          </p:cNvPr>
          <p:cNvGrpSpPr>
            <a:grpSpLocks/>
          </p:cNvGrpSpPr>
          <p:nvPr/>
        </p:nvGrpSpPr>
        <p:grpSpPr bwMode="auto">
          <a:xfrm>
            <a:off x="428625" y="1071563"/>
            <a:ext cx="3697288" cy="4733925"/>
            <a:chOff x="0" y="0"/>
            <a:chExt cx="3697514" cy="4733073"/>
          </a:xfrm>
        </p:grpSpPr>
        <p:sp>
          <p:nvSpPr>
            <p:cNvPr id="107555" name="TextBox 2">
              <a:extLst>
                <a:ext uri="{FF2B5EF4-FFF2-40B4-BE49-F238E27FC236}">
                  <a16:creationId xmlns:a16="http://schemas.microsoft.com/office/drawing/2014/main" id="{9C0021FF-9108-4E5B-8BF5-9A16D29CC889}"/>
                </a:ext>
              </a:extLst>
            </p:cNvPr>
            <p:cNvSpPr txBox="1">
              <a:spLocks noChangeArrowheads="1"/>
            </p:cNvSpPr>
            <p:nvPr/>
          </p:nvSpPr>
          <p:spPr bwMode="auto">
            <a:xfrm>
              <a:off x="0" y="0"/>
              <a:ext cx="24674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b="1">
                  <a:ea typeface="华文中宋" panose="02010600040101010101" pitchFamily="2" charset="-122"/>
                </a:rPr>
                <a:t>体电荷密度：</a:t>
              </a:r>
            </a:p>
          </p:txBody>
        </p:sp>
        <p:sp>
          <p:nvSpPr>
            <p:cNvPr id="107556" name="TextBox 3">
              <a:extLst>
                <a:ext uri="{FF2B5EF4-FFF2-40B4-BE49-F238E27FC236}">
                  <a16:creationId xmlns:a16="http://schemas.microsoft.com/office/drawing/2014/main" id="{206FDD4A-3B9C-4DD8-94AA-F76171F58734}"/>
                </a:ext>
              </a:extLst>
            </p:cNvPr>
            <p:cNvSpPr txBox="1">
              <a:spLocks noChangeArrowheads="1"/>
            </p:cNvSpPr>
            <p:nvPr/>
          </p:nvSpPr>
          <p:spPr bwMode="auto">
            <a:xfrm>
              <a:off x="1" y="1571265"/>
              <a:ext cx="24674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b="1">
                  <a:ea typeface="华文中宋" panose="02010600040101010101" pitchFamily="2" charset="-122"/>
                </a:rPr>
                <a:t>面电荷密度：</a:t>
              </a:r>
            </a:p>
          </p:txBody>
        </p:sp>
        <p:sp>
          <p:nvSpPr>
            <p:cNvPr id="107557" name="TextBox 4">
              <a:extLst>
                <a:ext uri="{FF2B5EF4-FFF2-40B4-BE49-F238E27FC236}">
                  <a16:creationId xmlns:a16="http://schemas.microsoft.com/office/drawing/2014/main" id="{CAB603A6-9583-4B37-A51B-1273D5BD0E59}"/>
                </a:ext>
              </a:extLst>
            </p:cNvPr>
            <p:cNvSpPr txBox="1">
              <a:spLocks noChangeArrowheads="1"/>
            </p:cNvSpPr>
            <p:nvPr/>
          </p:nvSpPr>
          <p:spPr bwMode="auto">
            <a:xfrm>
              <a:off x="1" y="3213951"/>
              <a:ext cx="24674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b="1">
                  <a:ea typeface="华文中宋" panose="02010600040101010101" pitchFamily="2" charset="-122"/>
                </a:rPr>
                <a:t>线电荷密度：</a:t>
              </a:r>
            </a:p>
          </p:txBody>
        </p:sp>
        <p:graphicFrame>
          <p:nvGraphicFramePr>
            <p:cNvPr id="107558" name="Object 7">
              <a:extLst>
                <a:ext uri="{FF2B5EF4-FFF2-40B4-BE49-F238E27FC236}">
                  <a16:creationId xmlns:a16="http://schemas.microsoft.com/office/drawing/2014/main" id="{5B96731A-2DC0-48E4-B26A-A7A9A3FDABC4}"/>
                </a:ext>
              </a:extLst>
            </p:cNvPr>
            <p:cNvGraphicFramePr>
              <a:graphicFrameLocks noChangeAspect="1"/>
            </p:cNvGraphicFramePr>
            <p:nvPr/>
          </p:nvGraphicFramePr>
          <p:xfrm>
            <a:off x="500118" y="499948"/>
            <a:ext cx="1114425" cy="1019175"/>
          </p:xfrm>
          <a:graphic>
            <a:graphicData uri="http://schemas.openxmlformats.org/presentationml/2006/ole">
              <mc:AlternateContent xmlns:mc="http://schemas.openxmlformats.org/markup-compatibility/2006">
                <mc:Choice xmlns:v="urn:schemas-microsoft-com:vml" Requires="v">
                  <p:oleObj r:id="rId2" imgW="446438" imgH="408172" progId="Equation.DSMT4">
                    <p:embed/>
                  </p:oleObj>
                </mc:Choice>
                <mc:Fallback>
                  <p:oleObj r:id="rId2" imgW="446438" imgH="408172" progId="Equation.DSMT4">
                    <p:embed/>
                    <p:pic>
                      <p:nvPicPr>
                        <p:cNvPr id="0"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118" y="499948"/>
                          <a:ext cx="1114425"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7559" name="Object 8">
              <a:extLst>
                <a:ext uri="{FF2B5EF4-FFF2-40B4-BE49-F238E27FC236}">
                  <a16:creationId xmlns:a16="http://schemas.microsoft.com/office/drawing/2014/main" id="{90A7CE0E-FF4F-4CDF-BAF9-22FBA5FE2852}"/>
                </a:ext>
              </a:extLst>
            </p:cNvPr>
            <p:cNvGraphicFramePr>
              <a:graphicFrameLocks noChangeAspect="1"/>
            </p:cNvGraphicFramePr>
            <p:nvPr/>
          </p:nvGraphicFramePr>
          <p:xfrm>
            <a:off x="500118" y="2142634"/>
            <a:ext cx="1114425" cy="1019175"/>
          </p:xfrm>
          <a:graphic>
            <a:graphicData uri="http://schemas.openxmlformats.org/presentationml/2006/ole">
              <mc:AlternateContent xmlns:mc="http://schemas.openxmlformats.org/markup-compatibility/2006">
                <mc:Choice xmlns:v="urn:schemas-microsoft-com:vml" Requires="v">
                  <p:oleObj r:id="rId4" imgW="446438" imgH="408172" progId="Equation.DSMT4">
                    <p:embed/>
                  </p:oleObj>
                </mc:Choice>
                <mc:Fallback>
                  <p:oleObj r:id="rId4" imgW="446438" imgH="408172" progId="Equation.DSMT4">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118" y="2142634"/>
                          <a:ext cx="1114425"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7560" name="Object 9">
              <a:extLst>
                <a:ext uri="{FF2B5EF4-FFF2-40B4-BE49-F238E27FC236}">
                  <a16:creationId xmlns:a16="http://schemas.microsoft.com/office/drawing/2014/main" id="{37B34024-C31F-4C03-98C5-F8932E9A96D0}"/>
                </a:ext>
              </a:extLst>
            </p:cNvPr>
            <p:cNvGraphicFramePr>
              <a:graphicFrameLocks noChangeAspect="1"/>
            </p:cNvGraphicFramePr>
            <p:nvPr/>
          </p:nvGraphicFramePr>
          <p:xfrm>
            <a:off x="500118" y="3713898"/>
            <a:ext cx="1082675" cy="1019175"/>
          </p:xfrm>
          <a:graphic>
            <a:graphicData uri="http://schemas.openxmlformats.org/presentationml/2006/ole">
              <mc:AlternateContent xmlns:mc="http://schemas.openxmlformats.org/markup-compatibility/2006">
                <mc:Choice xmlns:v="urn:schemas-microsoft-com:vml" Requires="v">
                  <p:oleObj r:id="rId6" imgW="433682" imgH="408172" progId="Equation.DSMT4">
                    <p:embed/>
                  </p:oleObj>
                </mc:Choice>
                <mc:Fallback>
                  <p:oleObj r:id="rId6" imgW="433682" imgH="408172" progId="Equation.DSMT4">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118" y="3713898"/>
                          <a:ext cx="1082675"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7561" name="Object 10">
              <a:extLst>
                <a:ext uri="{FF2B5EF4-FFF2-40B4-BE49-F238E27FC236}">
                  <a16:creationId xmlns:a16="http://schemas.microsoft.com/office/drawing/2014/main" id="{B28717C2-B237-42FB-BDDD-27C96C7581D5}"/>
                </a:ext>
              </a:extLst>
            </p:cNvPr>
            <p:cNvGraphicFramePr>
              <a:graphicFrameLocks noChangeAspect="1"/>
            </p:cNvGraphicFramePr>
            <p:nvPr/>
          </p:nvGraphicFramePr>
          <p:xfrm>
            <a:off x="2143359" y="3928162"/>
            <a:ext cx="1497013" cy="509587"/>
          </p:xfrm>
          <a:graphic>
            <a:graphicData uri="http://schemas.openxmlformats.org/presentationml/2006/ole">
              <mc:AlternateContent xmlns:mc="http://schemas.openxmlformats.org/markup-compatibility/2006">
                <mc:Choice xmlns:v="urn:schemas-microsoft-com:vml" Requires="v">
                  <p:oleObj r:id="rId8" imgW="598198" imgH="203642" progId="Equation.DSMT4">
                    <p:embed/>
                  </p:oleObj>
                </mc:Choice>
                <mc:Fallback>
                  <p:oleObj r:id="rId8" imgW="598198" imgH="203642" progId="Equation.DSMT4">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43359" y="3928162"/>
                          <a:ext cx="1497013"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7562" name="Object 11">
              <a:extLst>
                <a:ext uri="{FF2B5EF4-FFF2-40B4-BE49-F238E27FC236}">
                  <a16:creationId xmlns:a16="http://schemas.microsoft.com/office/drawing/2014/main" id="{22D61C12-6EB2-40C6-8342-08850D07B797}"/>
                </a:ext>
              </a:extLst>
            </p:cNvPr>
            <p:cNvGraphicFramePr>
              <a:graphicFrameLocks noChangeAspect="1"/>
            </p:cNvGraphicFramePr>
            <p:nvPr/>
          </p:nvGraphicFramePr>
          <p:xfrm>
            <a:off x="2071914" y="2428318"/>
            <a:ext cx="1625600" cy="509587"/>
          </p:xfrm>
          <a:graphic>
            <a:graphicData uri="http://schemas.openxmlformats.org/presentationml/2006/ole">
              <mc:AlternateContent xmlns:mc="http://schemas.openxmlformats.org/markup-compatibility/2006">
                <mc:Choice xmlns:v="urn:schemas-microsoft-com:vml" Requires="v">
                  <p:oleObj r:id="rId10" imgW="649109" imgH="203642" progId="Equation.DSMT4">
                    <p:embed/>
                  </p:oleObj>
                </mc:Choice>
                <mc:Fallback>
                  <p:oleObj r:id="rId10" imgW="649109" imgH="203642" progId="Equation.DSMT4">
                    <p:embed/>
                    <p:pic>
                      <p:nvPicPr>
                        <p:cNvPr id="0"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71914" y="2428318"/>
                          <a:ext cx="1625600"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7563" name="Object 12">
              <a:extLst>
                <a:ext uri="{FF2B5EF4-FFF2-40B4-BE49-F238E27FC236}">
                  <a16:creationId xmlns:a16="http://schemas.microsoft.com/office/drawing/2014/main" id="{471A1C2D-0B3D-4FB6-A84E-16F996EAD6DB}"/>
                </a:ext>
              </a:extLst>
            </p:cNvPr>
            <p:cNvGraphicFramePr>
              <a:graphicFrameLocks noChangeAspect="1"/>
            </p:cNvGraphicFramePr>
            <p:nvPr/>
          </p:nvGraphicFramePr>
          <p:xfrm>
            <a:off x="2000468" y="785632"/>
            <a:ext cx="1687513" cy="509587"/>
          </p:xfrm>
          <a:graphic>
            <a:graphicData uri="http://schemas.openxmlformats.org/presentationml/2006/ole">
              <mc:AlternateContent xmlns:mc="http://schemas.openxmlformats.org/markup-compatibility/2006">
                <mc:Choice xmlns:v="urn:schemas-microsoft-com:vml" Requires="v">
                  <p:oleObj r:id="rId12" imgW="674564" imgH="203642" progId="Equation.DSMT4">
                    <p:embed/>
                  </p:oleObj>
                </mc:Choice>
                <mc:Fallback>
                  <p:oleObj r:id="rId12" imgW="674564" imgH="203642" progId="Equation.DSMT4">
                    <p:embed/>
                    <p:pic>
                      <p:nvPicPr>
                        <p:cNvPr id="0"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00468" y="785632"/>
                          <a:ext cx="1687513"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07524" name="Group 2">
            <a:extLst>
              <a:ext uri="{FF2B5EF4-FFF2-40B4-BE49-F238E27FC236}">
                <a16:creationId xmlns:a16="http://schemas.microsoft.com/office/drawing/2014/main" id="{9CC92CDB-232C-4544-BD45-01397707FA82}"/>
              </a:ext>
            </a:extLst>
          </p:cNvPr>
          <p:cNvGrpSpPr>
            <a:grpSpLocks/>
          </p:cNvGrpSpPr>
          <p:nvPr/>
        </p:nvGrpSpPr>
        <p:grpSpPr bwMode="auto">
          <a:xfrm>
            <a:off x="4714875" y="1357313"/>
            <a:ext cx="4267200" cy="2362200"/>
            <a:chOff x="0" y="0"/>
            <a:chExt cx="2688" cy="1488"/>
          </a:xfrm>
        </p:grpSpPr>
        <p:grpSp>
          <p:nvGrpSpPr>
            <p:cNvPr id="107548" name="Group 3">
              <a:extLst>
                <a:ext uri="{FF2B5EF4-FFF2-40B4-BE49-F238E27FC236}">
                  <a16:creationId xmlns:a16="http://schemas.microsoft.com/office/drawing/2014/main" id="{8891D05F-5586-4592-B64F-6C0140D78775}"/>
                </a:ext>
              </a:extLst>
            </p:cNvPr>
            <p:cNvGrpSpPr>
              <a:grpSpLocks/>
            </p:cNvGrpSpPr>
            <p:nvPr/>
          </p:nvGrpSpPr>
          <p:grpSpPr bwMode="auto">
            <a:xfrm>
              <a:off x="0" y="0"/>
              <a:ext cx="2688" cy="1488"/>
              <a:chOff x="0" y="0"/>
              <a:chExt cx="2688" cy="1488"/>
            </a:xfrm>
          </p:grpSpPr>
          <p:sp>
            <p:nvSpPr>
              <p:cNvPr id="107552" name="Rectangle 4">
                <a:extLst>
                  <a:ext uri="{FF2B5EF4-FFF2-40B4-BE49-F238E27FC236}">
                    <a16:creationId xmlns:a16="http://schemas.microsoft.com/office/drawing/2014/main" id="{79277716-0CB7-446F-B4C9-3C52598D64DB}"/>
                  </a:ext>
                </a:extLst>
              </p:cNvPr>
              <p:cNvSpPr>
                <a:spLocks noChangeArrowheads="1"/>
              </p:cNvSpPr>
              <p:nvPr/>
            </p:nvSpPr>
            <p:spPr bwMode="auto">
              <a:xfrm>
                <a:off x="0" y="0"/>
                <a:ext cx="2688" cy="1488"/>
              </a:xfrm>
              <a:prstGeom prst="rect">
                <a:avLst/>
              </a:prstGeom>
              <a:solidFill>
                <a:srgbClr val="FFFFFF"/>
              </a:solidFill>
              <a:ln w="38100">
                <a:solidFill>
                  <a:srgbClr val="00B0F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p>
            </p:txBody>
          </p:sp>
          <p:graphicFrame>
            <p:nvGraphicFramePr>
              <p:cNvPr id="107553" name="Object 16">
                <a:extLst>
                  <a:ext uri="{FF2B5EF4-FFF2-40B4-BE49-F238E27FC236}">
                    <a16:creationId xmlns:a16="http://schemas.microsoft.com/office/drawing/2014/main" id="{2FEC1F19-A1B3-4EC5-A6ED-B6C89294BFB8}"/>
                  </a:ext>
                </a:extLst>
              </p:cNvPr>
              <p:cNvGraphicFramePr>
                <a:graphicFrameLocks noChangeAspect="1"/>
              </p:cNvGraphicFramePr>
              <p:nvPr/>
            </p:nvGraphicFramePr>
            <p:xfrm>
              <a:off x="161" y="706"/>
              <a:ext cx="199" cy="258"/>
            </p:xfrm>
            <a:graphic>
              <a:graphicData uri="http://schemas.openxmlformats.org/presentationml/2006/ole">
                <mc:AlternateContent xmlns:mc="http://schemas.openxmlformats.org/markup-compatibility/2006">
                  <mc:Choice xmlns:v="urn:schemas-microsoft-com:vml" Requires="v">
                    <p:oleObj r:id="rId14" imgW="128112" imgH="166546" progId="Equation.DSMT4">
                      <p:embed/>
                    </p:oleObj>
                  </mc:Choice>
                  <mc:Fallback>
                    <p:oleObj r:id="rId14" imgW="128112" imgH="166546" progId="Equation.DSMT4">
                      <p:embed/>
                      <p:pic>
                        <p:nvPicPr>
                          <p:cNvPr id="0" name="Object 1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1" y="706"/>
                            <a:ext cx="199"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7554" name="Freeform 7">
                <a:extLst>
                  <a:ext uri="{FF2B5EF4-FFF2-40B4-BE49-F238E27FC236}">
                    <a16:creationId xmlns:a16="http://schemas.microsoft.com/office/drawing/2014/main" id="{AC59741A-785D-44CA-B319-D34FE9C55980}"/>
                  </a:ext>
                </a:extLst>
              </p:cNvPr>
              <p:cNvSpPr>
                <a:spLocks/>
              </p:cNvSpPr>
              <p:nvPr/>
            </p:nvSpPr>
            <p:spPr bwMode="auto">
              <a:xfrm>
                <a:off x="384" y="151"/>
                <a:ext cx="960" cy="1260"/>
              </a:xfrm>
              <a:custGeom>
                <a:avLst/>
                <a:gdLst>
                  <a:gd name="T0" fmla="*/ 7458 w 767"/>
                  <a:gd name="T1" fmla="*/ 134 h 1260"/>
                  <a:gd name="T2" fmla="*/ 1172 w 767"/>
                  <a:gd name="T3" fmla="*/ 403 h 1260"/>
                  <a:gd name="T4" fmla="*/ 365 w 767"/>
                  <a:gd name="T5" fmla="*/ 845 h 1260"/>
                  <a:gd name="T6" fmla="*/ 2565 w 767"/>
                  <a:gd name="T7" fmla="*/ 1076 h 1260"/>
                  <a:gd name="T8" fmla="*/ 12575 w 767"/>
                  <a:gd name="T9" fmla="*/ 1241 h 1260"/>
                  <a:gd name="T10" fmla="*/ 19910 w 767"/>
                  <a:gd name="T11" fmla="*/ 1189 h 1260"/>
                  <a:gd name="T12" fmla="*/ 22910 w 767"/>
                  <a:gd name="T13" fmla="*/ 1039 h 1260"/>
                  <a:gd name="T14" fmla="*/ 20731 w 767"/>
                  <a:gd name="T15" fmla="*/ 770 h 1260"/>
                  <a:gd name="T16" fmla="*/ 21250 w 767"/>
                  <a:gd name="T17" fmla="*/ 523 h 1260"/>
                  <a:gd name="T18" fmla="*/ 26144 w 767"/>
                  <a:gd name="T19" fmla="*/ 306 h 1260"/>
                  <a:gd name="T20" fmla="*/ 26144 w 767"/>
                  <a:gd name="T21" fmla="*/ 89 h 1260"/>
                  <a:gd name="T22" fmla="*/ 16110 w 767"/>
                  <a:gd name="T23" fmla="*/ 7 h 1260"/>
                  <a:gd name="T24" fmla="*/ 7458 w 767"/>
                  <a:gd name="T25" fmla="*/ 134 h 12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67"/>
                  <a:gd name="T40" fmla="*/ 0 h 1260"/>
                  <a:gd name="T41" fmla="*/ 767 w 767"/>
                  <a:gd name="T42" fmla="*/ 1260 h 126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67" h="1260">
                    <a:moveTo>
                      <a:pt x="205" y="134"/>
                    </a:moveTo>
                    <a:cubicBezTo>
                      <a:pt x="137" y="200"/>
                      <a:pt x="66" y="284"/>
                      <a:pt x="33" y="403"/>
                    </a:cubicBezTo>
                    <a:cubicBezTo>
                      <a:pt x="0" y="522"/>
                      <a:pt x="4" y="733"/>
                      <a:pt x="10" y="845"/>
                    </a:cubicBezTo>
                    <a:cubicBezTo>
                      <a:pt x="16" y="957"/>
                      <a:pt x="14" y="1010"/>
                      <a:pt x="70" y="1076"/>
                    </a:cubicBezTo>
                    <a:cubicBezTo>
                      <a:pt x="126" y="1142"/>
                      <a:pt x="267" y="1222"/>
                      <a:pt x="347" y="1241"/>
                    </a:cubicBezTo>
                    <a:cubicBezTo>
                      <a:pt x="427" y="1260"/>
                      <a:pt x="502" y="1223"/>
                      <a:pt x="549" y="1189"/>
                    </a:cubicBezTo>
                    <a:cubicBezTo>
                      <a:pt x="596" y="1155"/>
                      <a:pt x="627" y="1109"/>
                      <a:pt x="631" y="1039"/>
                    </a:cubicBezTo>
                    <a:cubicBezTo>
                      <a:pt x="635" y="969"/>
                      <a:pt x="578" y="856"/>
                      <a:pt x="571" y="770"/>
                    </a:cubicBezTo>
                    <a:cubicBezTo>
                      <a:pt x="564" y="684"/>
                      <a:pt x="561" y="600"/>
                      <a:pt x="586" y="523"/>
                    </a:cubicBezTo>
                    <a:cubicBezTo>
                      <a:pt x="611" y="446"/>
                      <a:pt x="699" y="378"/>
                      <a:pt x="721" y="306"/>
                    </a:cubicBezTo>
                    <a:cubicBezTo>
                      <a:pt x="743" y="234"/>
                      <a:pt x="767" y="139"/>
                      <a:pt x="721" y="89"/>
                    </a:cubicBezTo>
                    <a:cubicBezTo>
                      <a:pt x="675" y="39"/>
                      <a:pt x="530" y="0"/>
                      <a:pt x="444" y="7"/>
                    </a:cubicBezTo>
                    <a:cubicBezTo>
                      <a:pt x="358" y="14"/>
                      <a:pt x="273" y="68"/>
                      <a:pt x="205" y="134"/>
                    </a:cubicBezTo>
                    <a:close/>
                  </a:path>
                </a:pathLst>
              </a:custGeom>
              <a:gradFill rotWithShape="1">
                <a:gsLst>
                  <a:gs pos="0">
                    <a:srgbClr val="6E6E6E"/>
                  </a:gs>
                  <a:gs pos="50000">
                    <a:srgbClr val="A0A0A0"/>
                  </a:gs>
                  <a:gs pos="100000">
                    <a:srgbClr val="BFBFBF"/>
                  </a:gs>
                </a:gsLst>
                <a:lin ang="2700000" scaled="1"/>
              </a:gradFill>
              <a:ln w="19050">
                <a:solidFill>
                  <a:srgbClr val="0D0D0D"/>
                </a:solidFill>
                <a:miter lim="800000"/>
                <a:headEnd/>
                <a:tailEnd/>
              </a:ln>
            </p:spPr>
            <p:txBody>
              <a:bodyPr wrap="none"/>
              <a:lstStyle/>
              <a:p>
                <a:endParaRPr lang="zh-CN" altLang="en-US"/>
              </a:p>
            </p:txBody>
          </p:sp>
        </p:grpSp>
        <p:grpSp>
          <p:nvGrpSpPr>
            <p:cNvPr id="107549" name="Group 25">
              <a:extLst>
                <a:ext uri="{FF2B5EF4-FFF2-40B4-BE49-F238E27FC236}">
                  <a16:creationId xmlns:a16="http://schemas.microsoft.com/office/drawing/2014/main" id="{4AEDBD6B-C52B-4E9C-B190-DAAB56F64964}"/>
                </a:ext>
              </a:extLst>
            </p:cNvPr>
            <p:cNvGrpSpPr>
              <a:grpSpLocks/>
            </p:cNvGrpSpPr>
            <p:nvPr/>
          </p:nvGrpSpPr>
          <p:grpSpPr bwMode="auto">
            <a:xfrm>
              <a:off x="1715" y="808"/>
              <a:ext cx="246" cy="317"/>
              <a:chOff x="0" y="0"/>
              <a:chExt cx="246" cy="317"/>
            </a:xfrm>
          </p:grpSpPr>
          <p:sp>
            <p:nvSpPr>
              <p:cNvPr id="107550" name="Oval 26">
                <a:extLst>
                  <a:ext uri="{FF2B5EF4-FFF2-40B4-BE49-F238E27FC236}">
                    <a16:creationId xmlns:a16="http://schemas.microsoft.com/office/drawing/2014/main" id="{C676CFA2-B4F0-4FA5-ACCA-03F82F91C6C5}"/>
                  </a:ext>
                </a:extLst>
              </p:cNvPr>
              <p:cNvSpPr>
                <a:spLocks noChangeArrowheads="1"/>
              </p:cNvSpPr>
              <p:nvPr/>
            </p:nvSpPr>
            <p:spPr bwMode="auto">
              <a:xfrm>
                <a:off x="157" y="0"/>
                <a:ext cx="89" cy="104"/>
              </a:xfrm>
              <a:prstGeom prst="ellipse">
                <a:avLst/>
              </a:prstGeom>
              <a:solidFill>
                <a:srgbClr val="ED392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p>
            </p:txBody>
          </p:sp>
          <p:graphicFrame>
            <p:nvGraphicFramePr>
              <p:cNvPr id="107551" name="Object 20">
                <a:extLst>
                  <a:ext uri="{FF2B5EF4-FFF2-40B4-BE49-F238E27FC236}">
                    <a16:creationId xmlns:a16="http://schemas.microsoft.com/office/drawing/2014/main" id="{493C5244-4D7C-486E-B440-09056B8B4ED7}"/>
                  </a:ext>
                </a:extLst>
              </p:cNvPr>
              <p:cNvGraphicFramePr>
                <a:graphicFrameLocks noChangeAspect="1"/>
              </p:cNvGraphicFramePr>
              <p:nvPr/>
            </p:nvGraphicFramePr>
            <p:xfrm>
              <a:off x="0" y="57"/>
              <a:ext cx="220" cy="260"/>
            </p:xfrm>
            <a:graphic>
              <a:graphicData uri="http://schemas.openxmlformats.org/presentationml/2006/ole">
                <mc:AlternateContent xmlns:mc="http://schemas.openxmlformats.org/markup-compatibility/2006">
                  <mc:Choice xmlns:v="urn:schemas-microsoft-com:vml" Requires="v">
                    <p:oleObj r:id="rId16" imgW="47786" imgH="66542" progId="Equation.DSMT4">
                      <p:embed/>
                    </p:oleObj>
                  </mc:Choice>
                  <mc:Fallback>
                    <p:oleObj r:id="rId16" imgW="47786" imgH="66542" progId="Equation.DSMT4">
                      <p:embed/>
                      <p:pic>
                        <p:nvPicPr>
                          <p:cNvPr id="0" name="Object 2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57"/>
                            <a:ext cx="22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grpSp>
        <p:nvGrpSpPr>
          <p:cNvPr id="6" name="Group 28">
            <a:extLst>
              <a:ext uri="{FF2B5EF4-FFF2-40B4-BE49-F238E27FC236}">
                <a16:creationId xmlns:a16="http://schemas.microsoft.com/office/drawing/2014/main" id="{1DC85972-6772-49A5-990B-9B53C77598A8}"/>
              </a:ext>
            </a:extLst>
          </p:cNvPr>
          <p:cNvGrpSpPr>
            <a:grpSpLocks/>
          </p:cNvGrpSpPr>
          <p:nvPr/>
        </p:nvGrpSpPr>
        <p:grpSpPr bwMode="auto">
          <a:xfrm>
            <a:off x="5143500" y="1987550"/>
            <a:ext cx="942975" cy="550863"/>
            <a:chOff x="0" y="0"/>
            <a:chExt cx="594" cy="347"/>
          </a:xfrm>
        </p:grpSpPr>
        <p:graphicFrame>
          <p:nvGraphicFramePr>
            <p:cNvPr id="107546" name="Object 22">
              <a:extLst>
                <a:ext uri="{FF2B5EF4-FFF2-40B4-BE49-F238E27FC236}">
                  <a16:creationId xmlns:a16="http://schemas.microsoft.com/office/drawing/2014/main" id="{733C17FB-E348-49B8-B8CA-9C7D2DA09C59}"/>
                </a:ext>
              </a:extLst>
            </p:cNvPr>
            <p:cNvGraphicFramePr>
              <a:graphicFrameLocks noChangeAspect="1"/>
            </p:cNvGraphicFramePr>
            <p:nvPr/>
          </p:nvGraphicFramePr>
          <p:xfrm>
            <a:off x="0" y="0"/>
            <a:ext cx="358" cy="278"/>
          </p:xfrm>
          <a:graphic>
            <a:graphicData uri="http://schemas.openxmlformats.org/presentationml/2006/ole">
              <mc:AlternateContent xmlns:mc="http://schemas.openxmlformats.org/markup-compatibility/2006">
                <mc:Choice xmlns:v="urn:schemas-microsoft-com:vml" Requires="v">
                  <p:oleObj r:id="rId18" imgW="133298" imgH="85605" progId="Equation.DSMT4">
                    <p:embed/>
                  </p:oleObj>
                </mc:Choice>
                <mc:Fallback>
                  <p:oleObj r:id="rId18" imgW="133298" imgH="85605" progId="Equation.DSMT4">
                    <p:embed/>
                    <p:pic>
                      <p:nvPicPr>
                        <p:cNvPr id="0" name="Object 2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0"/>
                          <a:ext cx="358"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7547" name="Oval 31">
              <a:extLst>
                <a:ext uri="{FF2B5EF4-FFF2-40B4-BE49-F238E27FC236}">
                  <a16:creationId xmlns:a16="http://schemas.microsoft.com/office/drawing/2014/main" id="{62DCED20-EF15-48D4-8762-BDD2CAE85C1A}"/>
                </a:ext>
              </a:extLst>
            </p:cNvPr>
            <p:cNvSpPr>
              <a:spLocks noChangeArrowheads="1"/>
            </p:cNvSpPr>
            <p:nvPr/>
          </p:nvSpPr>
          <p:spPr bwMode="auto">
            <a:xfrm>
              <a:off x="354" y="107"/>
              <a:ext cx="240" cy="240"/>
            </a:xfrm>
            <a:prstGeom prst="ellipse">
              <a:avLst/>
            </a:prstGeom>
            <a:gradFill rotWithShape="1">
              <a:gsLst>
                <a:gs pos="0">
                  <a:srgbClr val="6E6E6E"/>
                </a:gs>
                <a:gs pos="50000">
                  <a:srgbClr val="A0A0A0"/>
                </a:gs>
                <a:gs pos="100000">
                  <a:srgbClr val="BFBFBF"/>
                </a:gs>
              </a:gsLst>
              <a:lin ang="2700000" scaled="1"/>
            </a:gradFill>
            <a:ln w="38100">
              <a:solidFill>
                <a:schemeClr val="bg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p>
          </p:txBody>
        </p:sp>
      </p:grpSp>
      <p:grpSp>
        <p:nvGrpSpPr>
          <p:cNvPr id="7" name="Group 48">
            <a:extLst>
              <a:ext uri="{FF2B5EF4-FFF2-40B4-BE49-F238E27FC236}">
                <a16:creationId xmlns:a16="http://schemas.microsoft.com/office/drawing/2014/main" id="{B11001E4-A708-4A8C-B533-F1591C92117A}"/>
              </a:ext>
            </a:extLst>
          </p:cNvPr>
          <p:cNvGrpSpPr>
            <a:grpSpLocks/>
          </p:cNvGrpSpPr>
          <p:nvPr/>
        </p:nvGrpSpPr>
        <p:grpSpPr bwMode="auto">
          <a:xfrm>
            <a:off x="6086475" y="2155825"/>
            <a:ext cx="2741613" cy="801688"/>
            <a:chOff x="0" y="0"/>
            <a:chExt cx="1727" cy="505"/>
          </a:xfrm>
        </p:grpSpPr>
        <p:sp>
          <p:nvSpPr>
            <p:cNvPr id="107542" name="Freeform 49">
              <a:extLst>
                <a:ext uri="{FF2B5EF4-FFF2-40B4-BE49-F238E27FC236}">
                  <a16:creationId xmlns:a16="http://schemas.microsoft.com/office/drawing/2014/main" id="{5F300039-121B-4A4A-AA29-EC3F9C160654}"/>
                </a:ext>
              </a:extLst>
            </p:cNvPr>
            <p:cNvSpPr>
              <a:spLocks/>
            </p:cNvSpPr>
            <p:nvPr/>
          </p:nvSpPr>
          <p:spPr bwMode="auto">
            <a:xfrm>
              <a:off x="1084" y="377"/>
              <a:ext cx="596" cy="128"/>
            </a:xfrm>
            <a:custGeom>
              <a:avLst/>
              <a:gdLst>
                <a:gd name="T0" fmla="*/ 0 w 596"/>
                <a:gd name="T1" fmla="*/ 0 h 128"/>
                <a:gd name="T2" fmla="*/ 596 w 596"/>
                <a:gd name="T3" fmla="*/ 128 h 128"/>
                <a:gd name="T4" fmla="*/ 0 60000 65536"/>
                <a:gd name="T5" fmla="*/ 0 60000 65536"/>
                <a:gd name="T6" fmla="*/ 0 w 596"/>
                <a:gd name="T7" fmla="*/ 0 h 128"/>
                <a:gd name="T8" fmla="*/ 596 w 596"/>
                <a:gd name="T9" fmla="*/ 128 h 128"/>
              </a:gdLst>
              <a:ahLst/>
              <a:cxnLst>
                <a:cxn ang="T4">
                  <a:pos x="T0" y="T1"/>
                </a:cxn>
                <a:cxn ang="T5">
                  <a:pos x="T2" y="T3"/>
                </a:cxn>
              </a:cxnLst>
              <a:rect l="T6" t="T7" r="T8" b="T9"/>
              <a:pathLst>
                <a:path w="596" h="128">
                  <a:moveTo>
                    <a:pt x="0" y="0"/>
                  </a:moveTo>
                  <a:lnTo>
                    <a:pt x="596" y="128"/>
                  </a:lnTo>
                </a:path>
              </a:pathLst>
            </a:custGeom>
            <a:noFill/>
            <a:ln w="38100">
              <a:solidFill>
                <a:srgbClr val="0000FF"/>
              </a:solidFill>
              <a:miter lim="800000"/>
              <a:headEnd/>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107543" name="Object 26">
              <a:extLst>
                <a:ext uri="{FF2B5EF4-FFF2-40B4-BE49-F238E27FC236}">
                  <a16:creationId xmlns:a16="http://schemas.microsoft.com/office/drawing/2014/main" id="{4232F566-4887-4CE9-B575-5F0CC876AE00}"/>
                </a:ext>
              </a:extLst>
            </p:cNvPr>
            <p:cNvGraphicFramePr>
              <a:graphicFrameLocks noChangeAspect="1"/>
            </p:cNvGraphicFramePr>
            <p:nvPr/>
          </p:nvGraphicFramePr>
          <p:xfrm>
            <a:off x="1357" y="130"/>
            <a:ext cx="370" cy="320"/>
          </p:xfrm>
          <a:graphic>
            <a:graphicData uri="http://schemas.openxmlformats.org/presentationml/2006/ole">
              <mc:AlternateContent xmlns:mc="http://schemas.openxmlformats.org/markup-compatibility/2006">
                <mc:Choice xmlns:v="urn:schemas-microsoft-com:vml" Requires="v">
                  <p:oleObj r:id="rId20" imgW="152340" imgH="104668" progId="Equation.DSMT4">
                    <p:embed/>
                  </p:oleObj>
                </mc:Choice>
                <mc:Fallback>
                  <p:oleObj r:id="rId20" imgW="152340" imgH="104668" progId="Equation.DSMT4">
                    <p:embed/>
                    <p:pic>
                      <p:nvPicPr>
                        <p:cNvPr id="0" name="Object 2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357" y="130"/>
                          <a:ext cx="370"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7544" name="Line 51">
              <a:extLst>
                <a:ext uri="{FF2B5EF4-FFF2-40B4-BE49-F238E27FC236}">
                  <a16:creationId xmlns:a16="http://schemas.microsoft.com/office/drawing/2014/main" id="{1D5C3A1E-C1B4-4E78-B8F4-5B055984E8C3}"/>
                </a:ext>
              </a:extLst>
            </p:cNvPr>
            <p:cNvSpPr>
              <a:spLocks noChangeShapeType="1"/>
            </p:cNvSpPr>
            <p:nvPr/>
          </p:nvSpPr>
          <p:spPr bwMode="auto">
            <a:xfrm>
              <a:off x="0" y="154"/>
              <a:ext cx="1027" cy="207"/>
            </a:xfrm>
            <a:prstGeom prst="line">
              <a:avLst/>
            </a:prstGeom>
            <a:noFill/>
            <a:ln w="28575">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07545" name="Object 28">
              <a:extLst>
                <a:ext uri="{FF2B5EF4-FFF2-40B4-BE49-F238E27FC236}">
                  <a16:creationId xmlns:a16="http://schemas.microsoft.com/office/drawing/2014/main" id="{1C23E22F-4EBE-4791-97BD-C94B3D36B304}"/>
                </a:ext>
              </a:extLst>
            </p:cNvPr>
            <p:cNvGraphicFramePr>
              <a:graphicFrameLocks noChangeAspect="1"/>
            </p:cNvGraphicFramePr>
            <p:nvPr/>
          </p:nvGraphicFramePr>
          <p:xfrm>
            <a:off x="513" y="0"/>
            <a:ext cx="195" cy="262"/>
          </p:xfrm>
          <a:graphic>
            <a:graphicData uri="http://schemas.openxmlformats.org/presentationml/2006/ole">
              <mc:AlternateContent xmlns:mc="http://schemas.openxmlformats.org/markup-compatibility/2006">
                <mc:Choice xmlns:v="urn:schemas-microsoft-com:vml" Requires="v">
                  <p:oleObj r:id="rId22" imgW="128112" imgH="166546" progId="Equation.DSMT4">
                    <p:embed/>
                  </p:oleObj>
                </mc:Choice>
                <mc:Fallback>
                  <p:oleObj r:id="rId22" imgW="128112" imgH="166546" progId="Equation.DSMT4">
                    <p:embed/>
                    <p:pic>
                      <p:nvPicPr>
                        <p:cNvPr id="0" name="Object 2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13" y="0"/>
                          <a:ext cx="195"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8" name="Group 37">
            <a:extLst>
              <a:ext uri="{FF2B5EF4-FFF2-40B4-BE49-F238E27FC236}">
                <a16:creationId xmlns:a16="http://schemas.microsoft.com/office/drawing/2014/main" id="{203FB138-27A8-435C-934A-F80C83420DEE}"/>
              </a:ext>
            </a:extLst>
          </p:cNvPr>
          <p:cNvGrpSpPr>
            <a:grpSpLocks/>
          </p:cNvGrpSpPr>
          <p:nvPr/>
        </p:nvGrpSpPr>
        <p:grpSpPr bwMode="auto">
          <a:xfrm>
            <a:off x="4714875" y="3857625"/>
            <a:ext cx="4267200" cy="2286000"/>
            <a:chOff x="0" y="0"/>
            <a:chExt cx="2688" cy="1440"/>
          </a:xfrm>
        </p:grpSpPr>
        <p:sp>
          <p:nvSpPr>
            <p:cNvPr id="107539" name="Rectangle 38">
              <a:extLst>
                <a:ext uri="{FF2B5EF4-FFF2-40B4-BE49-F238E27FC236}">
                  <a16:creationId xmlns:a16="http://schemas.microsoft.com/office/drawing/2014/main" id="{90851E8B-0A1B-4310-A940-BB9E3301DB0F}"/>
                </a:ext>
              </a:extLst>
            </p:cNvPr>
            <p:cNvSpPr>
              <a:spLocks noChangeArrowheads="1"/>
            </p:cNvSpPr>
            <p:nvPr/>
          </p:nvSpPr>
          <p:spPr bwMode="auto">
            <a:xfrm>
              <a:off x="0" y="0"/>
              <a:ext cx="2688" cy="1440"/>
            </a:xfrm>
            <a:prstGeom prst="rect">
              <a:avLst/>
            </a:prstGeom>
            <a:solidFill>
              <a:srgbClr val="FFFFFF"/>
            </a:solidFill>
            <a:ln w="38100">
              <a:solidFill>
                <a:srgbClr val="00B0F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latin typeface="Arial" panose="020B0604020202020204" pitchFamily="34" charset="0"/>
              </a:endParaRPr>
            </a:p>
          </p:txBody>
        </p:sp>
        <p:sp>
          <p:nvSpPr>
            <p:cNvPr id="107540" name="Freeform 39">
              <a:extLst>
                <a:ext uri="{FF2B5EF4-FFF2-40B4-BE49-F238E27FC236}">
                  <a16:creationId xmlns:a16="http://schemas.microsoft.com/office/drawing/2014/main" id="{DFCBB46E-43A2-49C1-AB1B-A0E17B1177AE}"/>
                </a:ext>
              </a:extLst>
            </p:cNvPr>
            <p:cNvSpPr>
              <a:spLocks/>
            </p:cNvSpPr>
            <p:nvPr/>
          </p:nvSpPr>
          <p:spPr bwMode="auto">
            <a:xfrm>
              <a:off x="240" y="432"/>
              <a:ext cx="816" cy="752"/>
            </a:xfrm>
            <a:custGeom>
              <a:avLst/>
              <a:gdLst>
                <a:gd name="T0" fmla="*/ 0 w 816"/>
                <a:gd name="T1" fmla="*/ 752 h 752"/>
                <a:gd name="T2" fmla="*/ 96 w 816"/>
                <a:gd name="T3" fmla="*/ 416 h 752"/>
                <a:gd name="T4" fmla="*/ 240 w 816"/>
                <a:gd name="T5" fmla="*/ 224 h 752"/>
                <a:gd name="T6" fmla="*/ 384 w 816"/>
                <a:gd name="T7" fmla="*/ 224 h 752"/>
                <a:gd name="T8" fmla="*/ 720 w 816"/>
                <a:gd name="T9" fmla="*/ 32 h 752"/>
                <a:gd name="T10" fmla="*/ 816 w 816"/>
                <a:gd name="T11" fmla="*/ 32 h 752"/>
                <a:gd name="T12" fmla="*/ 0 60000 65536"/>
                <a:gd name="T13" fmla="*/ 0 60000 65536"/>
                <a:gd name="T14" fmla="*/ 0 60000 65536"/>
                <a:gd name="T15" fmla="*/ 0 60000 65536"/>
                <a:gd name="T16" fmla="*/ 0 60000 65536"/>
                <a:gd name="T17" fmla="*/ 0 60000 65536"/>
                <a:gd name="T18" fmla="*/ 0 w 816"/>
                <a:gd name="T19" fmla="*/ 0 h 752"/>
                <a:gd name="T20" fmla="*/ 816 w 816"/>
                <a:gd name="T21" fmla="*/ 752 h 752"/>
              </a:gdLst>
              <a:ahLst/>
              <a:cxnLst>
                <a:cxn ang="T12">
                  <a:pos x="T0" y="T1"/>
                </a:cxn>
                <a:cxn ang="T13">
                  <a:pos x="T2" y="T3"/>
                </a:cxn>
                <a:cxn ang="T14">
                  <a:pos x="T4" y="T5"/>
                </a:cxn>
                <a:cxn ang="T15">
                  <a:pos x="T6" y="T7"/>
                </a:cxn>
                <a:cxn ang="T16">
                  <a:pos x="T8" y="T9"/>
                </a:cxn>
                <a:cxn ang="T17">
                  <a:pos x="T10" y="T11"/>
                </a:cxn>
              </a:cxnLst>
              <a:rect l="T18" t="T19" r="T20" b="T21"/>
              <a:pathLst>
                <a:path w="816" h="752">
                  <a:moveTo>
                    <a:pt x="0" y="752"/>
                  </a:moveTo>
                  <a:cubicBezTo>
                    <a:pt x="28" y="628"/>
                    <a:pt x="56" y="504"/>
                    <a:pt x="96" y="416"/>
                  </a:cubicBezTo>
                  <a:cubicBezTo>
                    <a:pt x="136" y="328"/>
                    <a:pt x="192" y="256"/>
                    <a:pt x="240" y="224"/>
                  </a:cubicBezTo>
                  <a:cubicBezTo>
                    <a:pt x="288" y="192"/>
                    <a:pt x="304" y="256"/>
                    <a:pt x="384" y="224"/>
                  </a:cubicBezTo>
                  <a:cubicBezTo>
                    <a:pt x="464" y="192"/>
                    <a:pt x="648" y="64"/>
                    <a:pt x="720" y="32"/>
                  </a:cubicBezTo>
                  <a:cubicBezTo>
                    <a:pt x="792" y="0"/>
                    <a:pt x="804" y="16"/>
                    <a:pt x="816" y="32"/>
                  </a:cubicBezTo>
                </a:path>
              </a:pathLst>
            </a:custGeom>
            <a:noFill/>
            <a:ln w="57150">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107541" name="Object 32">
              <a:extLst>
                <a:ext uri="{FF2B5EF4-FFF2-40B4-BE49-F238E27FC236}">
                  <a16:creationId xmlns:a16="http://schemas.microsoft.com/office/drawing/2014/main" id="{3DC87FF6-C6A1-40C7-9216-00146EE0F427}"/>
                </a:ext>
              </a:extLst>
            </p:cNvPr>
            <p:cNvGraphicFramePr>
              <a:graphicFrameLocks noChangeAspect="1"/>
            </p:cNvGraphicFramePr>
            <p:nvPr/>
          </p:nvGraphicFramePr>
          <p:xfrm>
            <a:off x="161" y="552"/>
            <a:ext cx="199" cy="258"/>
          </p:xfrm>
          <a:graphic>
            <a:graphicData uri="http://schemas.openxmlformats.org/presentationml/2006/ole">
              <mc:AlternateContent xmlns:mc="http://schemas.openxmlformats.org/markup-compatibility/2006">
                <mc:Choice xmlns:v="urn:schemas-microsoft-com:vml" Requires="v">
                  <p:oleObj r:id="rId24" imgW="128112" imgH="166546" progId="Equation.DSMT4">
                    <p:embed/>
                  </p:oleObj>
                </mc:Choice>
                <mc:Fallback>
                  <p:oleObj r:id="rId24" imgW="128112" imgH="166546" progId="Equation.DSMT4">
                    <p:embed/>
                    <p:pic>
                      <p:nvPicPr>
                        <p:cNvPr id="0" name="Object 3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61" y="552"/>
                          <a:ext cx="199"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9" name="Group 41">
            <a:extLst>
              <a:ext uri="{FF2B5EF4-FFF2-40B4-BE49-F238E27FC236}">
                <a16:creationId xmlns:a16="http://schemas.microsoft.com/office/drawing/2014/main" id="{325DEA90-FE81-4A1D-92B4-55F3B87C39D4}"/>
              </a:ext>
            </a:extLst>
          </p:cNvPr>
          <p:cNvGrpSpPr>
            <a:grpSpLocks/>
          </p:cNvGrpSpPr>
          <p:nvPr/>
        </p:nvGrpSpPr>
        <p:grpSpPr bwMode="auto">
          <a:xfrm>
            <a:off x="5634038" y="4241800"/>
            <a:ext cx="452437" cy="530225"/>
            <a:chOff x="0" y="0"/>
            <a:chExt cx="285" cy="334"/>
          </a:xfrm>
        </p:grpSpPr>
        <p:sp>
          <p:nvSpPr>
            <p:cNvPr id="107537" name="Line 42">
              <a:extLst>
                <a:ext uri="{FF2B5EF4-FFF2-40B4-BE49-F238E27FC236}">
                  <a16:creationId xmlns:a16="http://schemas.microsoft.com/office/drawing/2014/main" id="{7B2CA677-8D2E-4E3F-BC09-4757C1D48821}"/>
                </a:ext>
              </a:extLst>
            </p:cNvPr>
            <p:cNvSpPr>
              <a:spLocks noChangeShapeType="1"/>
            </p:cNvSpPr>
            <p:nvPr/>
          </p:nvSpPr>
          <p:spPr bwMode="auto">
            <a:xfrm flipV="1">
              <a:off x="189" y="286"/>
              <a:ext cx="96" cy="48"/>
            </a:xfrm>
            <a:prstGeom prst="line">
              <a:avLst/>
            </a:prstGeom>
            <a:noFill/>
            <a:ln w="5715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07538" name="Object 35">
              <a:extLst>
                <a:ext uri="{FF2B5EF4-FFF2-40B4-BE49-F238E27FC236}">
                  <a16:creationId xmlns:a16="http://schemas.microsoft.com/office/drawing/2014/main" id="{DD60AFCA-76D5-405A-89FA-597EB7FBAC83}"/>
                </a:ext>
              </a:extLst>
            </p:cNvPr>
            <p:cNvGraphicFramePr>
              <a:graphicFrameLocks noChangeAspect="1"/>
            </p:cNvGraphicFramePr>
            <p:nvPr/>
          </p:nvGraphicFramePr>
          <p:xfrm>
            <a:off x="0" y="0"/>
            <a:ext cx="279" cy="280"/>
          </p:xfrm>
          <a:graphic>
            <a:graphicData uri="http://schemas.openxmlformats.org/presentationml/2006/ole">
              <mc:AlternateContent xmlns:mc="http://schemas.openxmlformats.org/markup-compatibility/2006">
                <mc:Choice xmlns:v="urn:schemas-microsoft-com:vml" Requires="v">
                  <p:oleObj r:id="rId26" imgW="179357" imgH="179357" progId="Equation.DSMT4">
                    <p:embed/>
                  </p:oleObj>
                </mc:Choice>
                <mc:Fallback>
                  <p:oleObj r:id="rId26" imgW="179357" imgH="179357" progId="Equation.DSMT4">
                    <p:embed/>
                    <p:pic>
                      <p:nvPicPr>
                        <p:cNvPr id="0" name="Object 35"/>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0" y="0"/>
                          <a:ext cx="279"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0" name="Group 53">
            <a:extLst>
              <a:ext uri="{FF2B5EF4-FFF2-40B4-BE49-F238E27FC236}">
                <a16:creationId xmlns:a16="http://schemas.microsoft.com/office/drawing/2014/main" id="{1BBC9475-AB0E-4458-9A88-F99FEE090E69}"/>
              </a:ext>
            </a:extLst>
          </p:cNvPr>
          <p:cNvGrpSpPr>
            <a:grpSpLocks/>
          </p:cNvGrpSpPr>
          <p:nvPr/>
        </p:nvGrpSpPr>
        <p:grpSpPr bwMode="auto">
          <a:xfrm>
            <a:off x="6010275" y="4521200"/>
            <a:ext cx="2824163" cy="784225"/>
            <a:chOff x="0" y="0"/>
            <a:chExt cx="1779" cy="494"/>
          </a:xfrm>
        </p:grpSpPr>
        <p:sp>
          <p:nvSpPr>
            <p:cNvPr id="107533" name="Freeform 54">
              <a:extLst>
                <a:ext uri="{FF2B5EF4-FFF2-40B4-BE49-F238E27FC236}">
                  <a16:creationId xmlns:a16="http://schemas.microsoft.com/office/drawing/2014/main" id="{9C65BCF8-F2F6-46E0-9F75-6B672614AD59}"/>
                </a:ext>
              </a:extLst>
            </p:cNvPr>
            <p:cNvSpPr>
              <a:spLocks/>
            </p:cNvSpPr>
            <p:nvPr/>
          </p:nvSpPr>
          <p:spPr bwMode="auto">
            <a:xfrm>
              <a:off x="1096" y="362"/>
              <a:ext cx="632" cy="132"/>
            </a:xfrm>
            <a:custGeom>
              <a:avLst/>
              <a:gdLst>
                <a:gd name="T0" fmla="*/ 0 w 632"/>
                <a:gd name="T1" fmla="*/ 0 h 132"/>
                <a:gd name="T2" fmla="*/ 632 w 632"/>
                <a:gd name="T3" fmla="*/ 132 h 132"/>
                <a:gd name="T4" fmla="*/ 0 60000 65536"/>
                <a:gd name="T5" fmla="*/ 0 60000 65536"/>
                <a:gd name="T6" fmla="*/ 0 w 632"/>
                <a:gd name="T7" fmla="*/ 0 h 132"/>
                <a:gd name="T8" fmla="*/ 632 w 632"/>
                <a:gd name="T9" fmla="*/ 132 h 132"/>
              </a:gdLst>
              <a:ahLst/>
              <a:cxnLst>
                <a:cxn ang="T4">
                  <a:pos x="T0" y="T1"/>
                </a:cxn>
                <a:cxn ang="T5">
                  <a:pos x="T2" y="T3"/>
                </a:cxn>
              </a:cxnLst>
              <a:rect l="T6" t="T7" r="T8" b="T9"/>
              <a:pathLst>
                <a:path w="632" h="132">
                  <a:moveTo>
                    <a:pt x="0" y="0"/>
                  </a:moveTo>
                  <a:lnTo>
                    <a:pt x="632" y="132"/>
                  </a:lnTo>
                </a:path>
              </a:pathLst>
            </a:custGeom>
            <a:noFill/>
            <a:ln w="38100">
              <a:solidFill>
                <a:srgbClr val="0000FF"/>
              </a:solidFill>
              <a:miter lim="800000"/>
              <a:headEnd/>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107534" name="Object 38">
              <a:extLst>
                <a:ext uri="{FF2B5EF4-FFF2-40B4-BE49-F238E27FC236}">
                  <a16:creationId xmlns:a16="http://schemas.microsoft.com/office/drawing/2014/main" id="{1FA34D09-5DC8-45FA-B092-DD6B65574D34}"/>
                </a:ext>
              </a:extLst>
            </p:cNvPr>
            <p:cNvGraphicFramePr>
              <a:graphicFrameLocks noChangeAspect="1"/>
            </p:cNvGraphicFramePr>
            <p:nvPr/>
          </p:nvGraphicFramePr>
          <p:xfrm>
            <a:off x="1396" y="117"/>
            <a:ext cx="383" cy="320"/>
          </p:xfrm>
          <a:graphic>
            <a:graphicData uri="http://schemas.openxmlformats.org/presentationml/2006/ole">
              <mc:AlternateContent xmlns:mc="http://schemas.openxmlformats.org/markup-compatibility/2006">
                <mc:Choice xmlns:v="urn:schemas-microsoft-com:vml" Requires="v">
                  <p:oleObj r:id="rId28" imgW="152340" imgH="104668" progId="Equation.DSMT4">
                    <p:embed/>
                  </p:oleObj>
                </mc:Choice>
                <mc:Fallback>
                  <p:oleObj r:id="rId28" imgW="152340" imgH="104668" progId="Equation.DSMT4">
                    <p:embed/>
                    <p:pic>
                      <p:nvPicPr>
                        <p:cNvPr id="0" name="Object 38"/>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396" y="117"/>
                          <a:ext cx="383"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7535" name="Line 56">
              <a:extLst>
                <a:ext uri="{FF2B5EF4-FFF2-40B4-BE49-F238E27FC236}">
                  <a16:creationId xmlns:a16="http://schemas.microsoft.com/office/drawing/2014/main" id="{94D53451-95AE-4092-830B-CCB8805FEBF9}"/>
                </a:ext>
              </a:extLst>
            </p:cNvPr>
            <p:cNvSpPr>
              <a:spLocks noChangeShapeType="1"/>
            </p:cNvSpPr>
            <p:nvPr/>
          </p:nvSpPr>
          <p:spPr bwMode="auto">
            <a:xfrm>
              <a:off x="0" y="144"/>
              <a:ext cx="1056" cy="206"/>
            </a:xfrm>
            <a:prstGeom prst="line">
              <a:avLst/>
            </a:prstGeom>
            <a:noFill/>
            <a:ln w="28575">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07536" name="Object 40">
              <a:extLst>
                <a:ext uri="{FF2B5EF4-FFF2-40B4-BE49-F238E27FC236}">
                  <a16:creationId xmlns:a16="http://schemas.microsoft.com/office/drawing/2014/main" id="{C563BD49-6393-4F08-A317-59196CE612EC}"/>
                </a:ext>
              </a:extLst>
            </p:cNvPr>
            <p:cNvGraphicFramePr>
              <a:graphicFrameLocks noChangeAspect="1"/>
            </p:cNvGraphicFramePr>
            <p:nvPr/>
          </p:nvGraphicFramePr>
          <p:xfrm>
            <a:off x="528" y="0"/>
            <a:ext cx="197" cy="257"/>
          </p:xfrm>
          <a:graphic>
            <a:graphicData uri="http://schemas.openxmlformats.org/presentationml/2006/ole">
              <mc:AlternateContent xmlns:mc="http://schemas.openxmlformats.org/markup-compatibility/2006">
                <mc:Choice xmlns:v="urn:schemas-microsoft-com:vml" Requires="v">
                  <p:oleObj r:id="rId30" imgW="128112" imgH="166546" progId="Equation.DSMT4">
                    <p:embed/>
                  </p:oleObj>
                </mc:Choice>
                <mc:Fallback>
                  <p:oleObj r:id="rId30" imgW="128112" imgH="166546" progId="Equation.DSMT4">
                    <p:embed/>
                    <p:pic>
                      <p:nvPicPr>
                        <p:cNvPr id="0" name="Object 40"/>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28" y="0"/>
                          <a:ext cx="197"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1" name="Group 58">
            <a:extLst>
              <a:ext uri="{FF2B5EF4-FFF2-40B4-BE49-F238E27FC236}">
                <a16:creationId xmlns:a16="http://schemas.microsoft.com/office/drawing/2014/main" id="{0E9C14BA-144E-4617-98DE-41B72FCA44BC}"/>
              </a:ext>
            </a:extLst>
          </p:cNvPr>
          <p:cNvGrpSpPr>
            <a:grpSpLocks/>
          </p:cNvGrpSpPr>
          <p:nvPr/>
        </p:nvGrpSpPr>
        <p:grpSpPr bwMode="auto">
          <a:xfrm>
            <a:off x="7366000" y="4987925"/>
            <a:ext cx="385763" cy="512763"/>
            <a:chOff x="0" y="0"/>
            <a:chExt cx="243" cy="323"/>
          </a:xfrm>
        </p:grpSpPr>
        <p:sp>
          <p:nvSpPr>
            <p:cNvPr id="107531" name="Oval 59">
              <a:extLst>
                <a:ext uri="{FF2B5EF4-FFF2-40B4-BE49-F238E27FC236}">
                  <a16:creationId xmlns:a16="http://schemas.microsoft.com/office/drawing/2014/main" id="{AB4567F1-BB2D-4B57-9DFF-C55C13E78929}"/>
                </a:ext>
              </a:extLst>
            </p:cNvPr>
            <p:cNvSpPr>
              <a:spLocks noChangeArrowheads="1"/>
            </p:cNvSpPr>
            <p:nvPr/>
          </p:nvSpPr>
          <p:spPr bwMode="auto">
            <a:xfrm>
              <a:off x="154" y="0"/>
              <a:ext cx="89" cy="104"/>
            </a:xfrm>
            <a:prstGeom prst="ellipse">
              <a:avLst/>
            </a:prstGeom>
            <a:solidFill>
              <a:srgbClr val="ED392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latin typeface="Arial" panose="020B0604020202020204" pitchFamily="34" charset="0"/>
              </a:endParaRPr>
            </a:p>
          </p:txBody>
        </p:sp>
        <p:graphicFrame>
          <p:nvGraphicFramePr>
            <p:cNvPr id="107532" name="Object 43">
              <a:extLst>
                <a:ext uri="{FF2B5EF4-FFF2-40B4-BE49-F238E27FC236}">
                  <a16:creationId xmlns:a16="http://schemas.microsoft.com/office/drawing/2014/main" id="{BF5FEA73-B0CC-436C-8367-EE08E380507D}"/>
                </a:ext>
              </a:extLst>
            </p:cNvPr>
            <p:cNvGraphicFramePr>
              <a:graphicFrameLocks noChangeAspect="1"/>
            </p:cNvGraphicFramePr>
            <p:nvPr/>
          </p:nvGraphicFramePr>
          <p:xfrm>
            <a:off x="0" y="63"/>
            <a:ext cx="220" cy="260"/>
          </p:xfrm>
          <a:graphic>
            <a:graphicData uri="http://schemas.openxmlformats.org/presentationml/2006/ole">
              <mc:AlternateContent xmlns:mc="http://schemas.openxmlformats.org/markup-compatibility/2006">
                <mc:Choice xmlns:v="urn:schemas-microsoft-com:vml" Requires="v">
                  <p:oleObj r:id="rId32" imgW="47786" imgH="66542" progId="Equation.DSMT4">
                    <p:embed/>
                  </p:oleObj>
                </mc:Choice>
                <mc:Fallback>
                  <p:oleObj r:id="rId32" imgW="47786" imgH="66542" progId="Equation.DSMT4">
                    <p:embed/>
                    <p:pic>
                      <p:nvPicPr>
                        <p:cNvPr id="0" name="Object 43"/>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0" y="63"/>
                          <a:ext cx="22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35522"/>
                                        </p:tgtEl>
                                        <p:attrNameLst>
                                          <p:attrName>style.visibility</p:attrName>
                                        </p:attrNameLst>
                                      </p:cBhvr>
                                      <p:to>
                                        <p:strVal val="visible"/>
                                      </p:to>
                                    </p:set>
                                    <p:animEffect transition="in" filter="wipe(left)">
                                      <p:cBhvr>
                                        <p:cTn id="7" dur="500"/>
                                        <p:tgtEl>
                                          <p:spTgt spid="235522"/>
                                        </p:tgtEl>
                                      </p:cBhvr>
                                    </p:animEffect>
                                  </p:childTnLst>
                                </p:cTn>
                              </p:par>
                            </p:childTnLst>
                          </p:cTn>
                        </p:par>
                        <p:par>
                          <p:cTn id="8" fill="hold" nodeType="afterGroup">
                            <p:stCondLst>
                              <p:cond delay="500"/>
                            </p:stCondLst>
                            <p:childTnLst>
                              <p:par>
                                <p:cTn id="9" presetID="16" presetClass="entr" presetSubtype="2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Horizontal)">
                                      <p:cBhvr>
                                        <p:cTn id="11" dur="500"/>
                                        <p:tgtEl>
                                          <p:spTgt spid="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 presetClass="entr" presetSubtype="16"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ox(in)">
                                      <p:cBhvr>
                                        <p:cTn id="16" dur="500"/>
                                        <p:tgtEl>
                                          <p:spTgt spid="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8" presetClass="entr" presetSubtype="6"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strips(downRight)">
                                      <p:cBhvr>
                                        <p:cTn id="21" dur="500"/>
                                        <p:tgtEl>
                                          <p:spTgt spid="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4" presetClass="entr" presetSubtype="32"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ox(out)">
                                      <p:cBhvr>
                                        <p:cTn id="26" dur="500"/>
                                        <p:tgtEl>
                                          <p:spTgt spid="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4" presetClass="entr" presetSubtype="16"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box(in)">
                                      <p:cBhvr>
                                        <p:cTn id="31" dur="500"/>
                                        <p:tgtEl>
                                          <p:spTgt spid="11"/>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4"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box(in)">
                                      <p:cBhvr>
                                        <p:cTn id="36" dur="500"/>
                                        <p:tgtEl>
                                          <p:spTgt spid="9"/>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8" presetClass="entr" presetSubtype="6"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strips(downRight)">
                                      <p:cBhvr>
                                        <p:cTn id="4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22"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AutoShape 2"/>
          <p:cNvSpPr>
            <a:spLocks noChangeArrowheads="1"/>
          </p:cNvSpPr>
          <p:nvPr/>
        </p:nvSpPr>
        <p:spPr bwMode="auto">
          <a:xfrm>
            <a:off x="468313" y="981075"/>
            <a:ext cx="2736850" cy="4752975"/>
          </a:xfrm>
          <a:prstGeom prst="verticalScroll">
            <a:avLst>
              <a:gd name="adj" fmla="val 12500"/>
            </a:avLst>
          </a:prstGeom>
          <a:solidFill>
            <a:schemeClr val="accent1"/>
          </a:solidFill>
          <a:ln w="9525">
            <a:solidFill>
              <a:schemeClr val="tx1"/>
            </a:solidFill>
            <a:round/>
            <a:headEnd/>
            <a:tailEnd/>
          </a:ln>
        </p:spPr>
        <p:txBody>
          <a:bodyPr vert="eaVert"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4400" b="1" i="0" u="none" strike="noStrike" kern="1200" cap="none" spc="0" normalizeH="0" baseline="0" noProof="0">
                <a:ln>
                  <a:noFill/>
                </a:ln>
                <a:solidFill>
                  <a:srgbClr val="FF3399"/>
                </a:solidFill>
                <a:effectLst/>
                <a:uLnTx/>
                <a:uFillTx/>
                <a:latin typeface="Arial" panose="020B0604020202020204" pitchFamily="34" charset="0"/>
                <a:ea typeface="宋体" panose="02010600030101010101" pitchFamily="2" charset="-122"/>
                <a:cs typeface="+mn-cs"/>
              </a:rPr>
              <a:t>大学物理学什么</a:t>
            </a:r>
            <a:r>
              <a:rPr kumimoji="0" lang="en-US" altLang="zh-CN" sz="4400" b="1" i="0" u="none" strike="noStrike" kern="1200" cap="none" spc="0" normalizeH="0" baseline="0" noProof="0">
                <a:ln>
                  <a:noFill/>
                </a:ln>
                <a:solidFill>
                  <a:srgbClr val="FF3399"/>
                </a:solidFill>
                <a:effectLst/>
                <a:uLnTx/>
                <a:uFillTx/>
                <a:latin typeface="Arial" panose="020B0604020202020204" pitchFamily="34" charset="0"/>
                <a:ea typeface="宋体" panose="02010600030101010101" pitchFamily="2" charset="-122"/>
                <a:cs typeface="+mn-cs"/>
              </a:rPr>
              <a:t>?</a:t>
            </a:r>
          </a:p>
        </p:txBody>
      </p:sp>
      <p:pic>
        <p:nvPicPr>
          <p:cNvPr id="27651" name="Picture 3" descr="hanguorenwu2_06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9850" y="654050"/>
            <a:ext cx="4032250" cy="568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19041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ext Box 2">
            <a:extLst>
              <a:ext uri="{FF2B5EF4-FFF2-40B4-BE49-F238E27FC236}">
                <a16:creationId xmlns:a16="http://schemas.microsoft.com/office/drawing/2014/main" id="{6DA7BCF3-6767-43FE-A0C3-652D54067F7B}"/>
              </a:ext>
            </a:extLst>
          </p:cNvPr>
          <p:cNvSpPr txBox="1">
            <a:spLocks noChangeArrowheads="1"/>
          </p:cNvSpPr>
          <p:nvPr/>
        </p:nvSpPr>
        <p:spPr bwMode="auto">
          <a:xfrm>
            <a:off x="1355725" y="11636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a:solidFill>
                <a:srgbClr val="FFFFFF"/>
              </a:solidFill>
            </a:endParaRPr>
          </a:p>
        </p:txBody>
      </p:sp>
      <p:sp>
        <p:nvSpPr>
          <p:cNvPr id="108547" name="Rectangle 3">
            <a:extLst>
              <a:ext uri="{FF2B5EF4-FFF2-40B4-BE49-F238E27FC236}">
                <a16:creationId xmlns:a16="http://schemas.microsoft.com/office/drawing/2014/main" id="{CBE798F8-9C18-469B-BC37-8E215A5F3943}"/>
              </a:ext>
            </a:extLst>
          </p:cNvPr>
          <p:cNvSpPr>
            <a:spLocks noChangeArrowheads="1"/>
          </p:cNvSpPr>
          <p:nvPr/>
        </p:nvSpPr>
        <p:spPr bwMode="auto">
          <a:xfrm>
            <a:off x="914400" y="228600"/>
            <a:ext cx="6477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2800" b="1">
                <a:solidFill>
                  <a:srgbClr val="FF0000"/>
                </a:solidFill>
                <a:latin typeface="楷体_GB2312" pitchFamily="49" charset="-122"/>
                <a:ea typeface="楷体_GB2312" pitchFamily="49" charset="-122"/>
              </a:rPr>
              <a:t>※</a:t>
            </a:r>
            <a:r>
              <a:rPr lang="zh-CN" altLang="en-US" sz="2800" b="1">
                <a:solidFill>
                  <a:srgbClr val="FFFFFF"/>
                </a:solidFill>
                <a:latin typeface="楷体_GB2312" pitchFamily="49" charset="-122"/>
                <a:ea typeface="楷体_GB2312" pitchFamily="49" charset="-122"/>
              </a:rPr>
              <a:t>求任意带电体的场强解题步骤</a:t>
            </a:r>
            <a:r>
              <a:rPr lang="en-US" altLang="zh-CN" sz="2800" b="1">
                <a:solidFill>
                  <a:srgbClr val="FFFFFF"/>
                </a:solidFill>
                <a:latin typeface="楷体_GB2312" pitchFamily="49" charset="-122"/>
                <a:ea typeface="楷体_GB2312" pitchFamily="49" charset="-122"/>
              </a:rPr>
              <a:t>:</a:t>
            </a:r>
          </a:p>
        </p:txBody>
      </p:sp>
      <p:sp>
        <p:nvSpPr>
          <p:cNvPr id="108548" name="Text Box 4">
            <a:extLst>
              <a:ext uri="{FF2B5EF4-FFF2-40B4-BE49-F238E27FC236}">
                <a16:creationId xmlns:a16="http://schemas.microsoft.com/office/drawing/2014/main" id="{4C297163-A78A-4A2F-9D3D-2F8F8BA9CAA8}"/>
              </a:ext>
            </a:extLst>
          </p:cNvPr>
          <p:cNvSpPr txBox="1">
            <a:spLocks noChangeArrowheads="1"/>
          </p:cNvSpPr>
          <p:nvPr/>
        </p:nvSpPr>
        <p:spPr bwMode="auto">
          <a:xfrm>
            <a:off x="1228725" y="1116013"/>
            <a:ext cx="24828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800" b="1">
                <a:solidFill>
                  <a:srgbClr val="FFFFFF"/>
                </a:solidFill>
                <a:ea typeface="楷体_GB2312" pitchFamily="49" charset="-122"/>
              </a:rPr>
              <a:t>1). </a:t>
            </a:r>
            <a:r>
              <a:rPr lang="zh-CN" altLang="en-US" sz="2800" b="1">
                <a:solidFill>
                  <a:srgbClr val="FFFFFF"/>
                </a:solidFill>
                <a:ea typeface="楷体_GB2312" pitchFamily="49" charset="-122"/>
              </a:rPr>
              <a:t>取电荷元</a:t>
            </a:r>
            <a:r>
              <a:rPr lang="en-US" altLang="zh-CN" sz="2800" b="1" i="1">
                <a:solidFill>
                  <a:srgbClr val="FFFFFF"/>
                </a:solidFill>
                <a:latin typeface="Times New Roman" panose="02020603050405020304" pitchFamily="18" charset="0"/>
                <a:ea typeface="楷体_GB2312" pitchFamily="49" charset="-122"/>
              </a:rPr>
              <a:t>dq</a:t>
            </a:r>
            <a:endParaRPr lang="zh-CN" altLang="en-US" sz="2800" b="1" i="1">
              <a:solidFill>
                <a:srgbClr val="FFFFFF"/>
              </a:solidFill>
              <a:latin typeface="Times New Roman" panose="02020603050405020304" pitchFamily="18" charset="0"/>
              <a:ea typeface="楷体_GB2312" pitchFamily="49" charset="-122"/>
            </a:endParaRPr>
          </a:p>
        </p:txBody>
      </p:sp>
      <p:graphicFrame>
        <p:nvGraphicFramePr>
          <p:cNvPr id="108549" name="Object 3">
            <a:extLst>
              <a:ext uri="{FF2B5EF4-FFF2-40B4-BE49-F238E27FC236}">
                <a16:creationId xmlns:a16="http://schemas.microsoft.com/office/drawing/2014/main" id="{BBE94C43-3FBB-466B-ACC1-50DD8997AD46}"/>
              </a:ext>
            </a:extLst>
          </p:cNvPr>
          <p:cNvGraphicFramePr>
            <a:graphicFrameLocks noChangeAspect="1"/>
          </p:cNvGraphicFramePr>
          <p:nvPr/>
        </p:nvGraphicFramePr>
        <p:xfrm>
          <a:off x="4203700" y="1803400"/>
          <a:ext cx="2001838" cy="1063625"/>
        </p:xfrm>
        <a:graphic>
          <a:graphicData uri="http://schemas.openxmlformats.org/presentationml/2006/ole">
            <mc:AlternateContent xmlns:mc="http://schemas.openxmlformats.org/markup-compatibility/2006">
              <mc:Choice xmlns:v="urn:schemas-microsoft-com:vml" Requires="v">
                <p:oleObj name="Equation" r:id="rId2" imgW="812447" imgH="431613" progId="Equation.3">
                  <p:embed/>
                </p:oleObj>
              </mc:Choice>
              <mc:Fallback>
                <p:oleObj name="Equation" r:id="rId2" imgW="812447" imgH="431613" progId="Equation.3">
                  <p:embed/>
                  <p:pic>
                    <p:nvPicPr>
                      <p:cNvPr id="0" name="Object 3"/>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4203700" y="1803400"/>
                        <a:ext cx="2001838"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8550" name="Text Box 7">
            <a:extLst>
              <a:ext uri="{FF2B5EF4-FFF2-40B4-BE49-F238E27FC236}">
                <a16:creationId xmlns:a16="http://schemas.microsoft.com/office/drawing/2014/main" id="{E93967C0-1560-47C6-9523-6D0D9972F073}"/>
              </a:ext>
            </a:extLst>
          </p:cNvPr>
          <p:cNvSpPr txBox="1">
            <a:spLocks noChangeArrowheads="1"/>
          </p:cNvSpPr>
          <p:nvPr/>
        </p:nvSpPr>
        <p:spPr bwMode="auto">
          <a:xfrm>
            <a:off x="1219200" y="2954338"/>
            <a:ext cx="26035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800" b="1">
                <a:solidFill>
                  <a:srgbClr val="FFFFFF"/>
                </a:solidFill>
                <a:ea typeface="楷体_GB2312" pitchFamily="49" charset="-122"/>
              </a:rPr>
              <a:t>3). </a:t>
            </a:r>
            <a:r>
              <a:rPr lang="zh-CN" altLang="en-US" sz="2800" b="1">
                <a:solidFill>
                  <a:srgbClr val="FFFFFF"/>
                </a:solidFill>
                <a:ea typeface="楷体_GB2312" pitchFamily="49" charset="-122"/>
              </a:rPr>
              <a:t>建立坐标系</a:t>
            </a:r>
            <a:r>
              <a:rPr lang="en-US" altLang="zh-CN" sz="2800" b="1">
                <a:solidFill>
                  <a:srgbClr val="FFFFFF"/>
                </a:solidFill>
                <a:ea typeface="楷体_GB2312" pitchFamily="49" charset="-122"/>
              </a:rPr>
              <a:t>:</a:t>
            </a:r>
          </a:p>
        </p:txBody>
      </p:sp>
      <p:graphicFrame>
        <p:nvGraphicFramePr>
          <p:cNvPr id="108551" name="Object 4">
            <a:extLst>
              <a:ext uri="{FF2B5EF4-FFF2-40B4-BE49-F238E27FC236}">
                <a16:creationId xmlns:a16="http://schemas.microsoft.com/office/drawing/2014/main" id="{845247F3-06AC-4688-AA53-FC8F17FA3E6B}"/>
              </a:ext>
            </a:extLst>
          </p:cNvPr>
          <p:cNvGraphicFramePr>
            <a:graphicFrameLocks noChangeAspect="1"/>
          </p:cNvGraphicFramePr>
          <p:nvPr/>
        </p:nvGraphicFramePr>
        <p:xfrm>
          <a:off x="3884613" y="3005138"/>
          <a:ext cx="3695700" cy="495300"/>
        </p:xfrm>
        <a:graphic>
          <a:graphicData uri="http://schemas.openxmlformats.org/presentationml/2006/ole">
            <mc:AlternateContent xmlns:mc="http://schemas.openxmlformats.org/markup-compatibility/2006">
              <mc:Choice xmlns:v="urn:schemas-microsoft-com:vml" Requires="v">
                <p:oleObj name="Equation" r:id="rId4" imgW="3695700" imgH="495300" progId="Equation.3">
                  <p:embed/>
                </p:oleObj>
              </mc:Choice>
              <mc:Fallback>
                <p:oleObj name="Equation" r:id="rId4" imgW="3695700" imgH="495300" progId="Equation.3">
                  <p:embed/>
                  <p:pic>
                    <p:nvPicPr>
                      <p:cNvPr id="0" name="Object 4"/>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3884613" y="3005138"/>
                        <a:ext cx="36957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8552" name="Object 5">
            <a:extLst>
              <a:ext uri="{FF2B5EF4-FFF2-40B4-BE49-F238E27FC236}">
                <a16:creationId xmlns:a16="http://schemas.microsoft.com/office/drawing/2014/main" id="{0C75E9B8-2ADF-4339-B559-14B7780B73E5}"/>
              </a:ext>
            </a:extLst>
          </p:cNvPr>
          <p:cNvGraphicFramePr>
            <a:graphicFrameLocks noChangeAspect="1"/>
          </p:cNvGraphicFramePr>
          <p:nvPr/>
        </p:nvGraphicFramePr>
        <p:xfrm>
          <a:off x="1285875" y="3727450"/>
          <a:ext cx="5072063" cy="658813"/>
        </p:xfrm>
        <a:graphic>
          <a:graphicData uri="http://schemas.openxmlformats.org/presentationml/2006/ole">
            <mc:AlternateContent xmlns:mc="http://schemas.openxmlformats.org/markup-compatibility/2006">
              <mc:Choice xmlns:v="urn:schemas-microsoft-com:vml" Requires="v">
                <p:oleObj name="Equation" r:id="rId6" imgW="2387600" imgH="279400" progId="Equation.3">
                  <p:embed/>
                </p:oleObj>
              </mc:Choice>
              <mc:Fallback>
                <p:oleObj name="Equation" r:id="rId6" imgW="2387600" imgH="279400" progId="Equation.3">
                  <p:embed/>
                  <p:pic>
                    <p:nvPicPr>
                      <p:cNvPr id="0" name="Object 5"/>
                      <p:cNvPicPr>
                        <a:picLocks noChangeAspect="1" noChangeArrowheads="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1285875" y="3727450"/>
                        <a:ext cx="5072063"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8553" name="Object 6">
            <a:extLst>
              <a:ext uri="{FF2B5EF4-FFF2-40B4-BE49-F238E27FC236}">
                <a16:creationId xmlns:a16="http://schemas.microsoft.com/office/drawing/2014/main" id="{16CF9391-AA49-46F7-BF83-2FB47B853F77}"/>
              </a:ext>
            </a:extLst>
          </p:cNvPr>
          <p:cNvGraphicFramePr>
            <a:graphicFrameLocks noChangeAspect="1"/>
          </p:cNvGraphicFramePr>
          <p:nvPr/>
        </p:nvGraphicFramePr>
        <p:xfrm>
          <a:off x="1522413" y="4706938"/>
          <a:ext cx="3073400" cy="495300"/>
        </p:xfrm>
        <a:graphic>
          <a:graphicData uri="http://schemas.openxmlformats.org/presentationml/2006/ole">
            <mc:AlternateContent xmlns:mc="http://schemas.openxmlformats.org/markup-compatibility/2006">
              <mc:Choice xmlns:v="urn:schemas-microsoft-com:vml" Requires="v">
                <p:oleObj name="Equation" r:id="rId8" imgW="3073400" imgH="495300" progId="Equation.3">
                  <p:embed/>
                </p:oleObj>
              </mc:Choice>
              <mc:Fallback>
                <p:oleObj name="Equation" r:id="rId8" imgW="3073400" imgH="495300" progId="Equation.3">
                  <p:embed/>
                  <p:pic>
                    <p:nvPicPr>
                      <p:cNvPr id="0" name="Object 6"/>
                      <p:cNvPicPr>
                        <a:picLocks noChangeAspect="1" noChangeArrowheads="1"/>
                      </p:cNvPicPr>
                      <p:nvPr/>
                    </p:nvPicPr>
                    <p:blipFill>
                      <a:blip r:embed="rId9">
                        <a:lum bright="100000"/>
                        <a:extLst>
                          <a:ext uri="{28A0092B-C50C-407E-A947-70E740481C1C}">
                            <a14:useLocalDpi xmlns:a14="http://schemas.microsoft.com/office/drawing/2010/main" val="0"/>
                          </a:ext>
                        </a:extLst>
                      </a:blip>
                      <a:srcRect/>
                      <a:stretch>
                        <a:fillRect/>
                      </a:stretch>
                    </p:blipFill>
                    <p:spPr bwMode="auto">
                      <a:xfrm>
                        <a:off x="1522413" y="4706938"/>
                        <a:ext cx="3073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8554" name="Object 7">
            <a:extLst>
              <a:ext uri="{FF2B5EF4-FFF2-40B4-BE49-F238E27FC236}">
                <a16:creationId xmlns:a16="http://schemas.microsoft.com/office/drawing/2014/main" id="{3EFC11DF-0BEC-40BB-B3AF-666F3D065569}"/>
              </a:ext>
            </a:extLst>
          </p:cNvPr>
          <p:cNvGraphicFramePr>
            <a:graphicFrameLocks noChangeAspect="1"/>
          </p:cNvGraphicFramePr>
          <p:nvPr/>
        </p:nvGraphicFramePr>
        <p:xfrm>
          <a:off x="1589088" y="5322888"/>
          <a:ext cx="2614612" cy="660400"/>
        </p:xfrm>
        <a:graphic>
          <a:graphicData uri="http://schemas.openxmlformats.org/presentationml/2006/ole">
            <mc:AlternateContent xmlns:mc="http://schemas.openxmlformats.org/markup-compatibility/2006">
              <mc:Choice xmlns:v="urn:schemas-microsoft-com:vml" Requires="v">
                <p:oleObj name="Equation" r:id="rId10" imgW="1205977" imgH="304668" progId="Equation.3">
                  <p:embed/>
                </p:oleObj>
              </mc:Choice>
              <mc:Fallback>
                <p:oleObj name="Equation" r:id="rId10" imgW="1205977" imgH="304668" progId="Equation.3">
                  <p:embed/>
                  <p:pic>
                    <p:nvPicPr>
                      <p:cNvPr id="0" name="Object 7"/>
                      <p:cNvPicPr>
                        <a:picLocks noChangeAspect="1" noChangeArrowheads="1"/>
                      </p:cNvPicPr>
                      <p:nvPr/>
                    </p:nvPicPr>
                    <p:blipFill>
                      <a:blip r:embed="rId11">
                        <a:lum bright="100000"/>
                        <a:extLst>
                          <a:ext uri="{28A0092B-C50C-407E-A947-70E740481C1C}">
                            <a14:useLocalDpi xmlns:a14="http://schemas.microsoft.com/office/drawing/2010/main" val="0"/>
                          </a:ext>
                        </a:extLst>
                      </a:blip>
                      <a:srcRect/>
                      <a:stretch>
                        <a:fillRect/>
                      </a:stretch>
                    </p:blipFill>
                    <p:spPr bwMode="auto">
                      <a:xfrm>
                        <a:off x="1589088" y="5322888"/>
                        <a:ext cx="2614612"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8555" name="Text Box 12">
            <a:extLst>
              <a:ext uri="{FF2B5EF4-FFF2-40B4-BE49-F238E27FC236}">
                <a16:creationId xmlns:a16="http://schemas.microsoft.com/office/drawing/2014/main" id="{64F87B75-5AB9-455F-B3AE-7D01458C3A3B}"/>
              </a:ext>
            </a:extLst>
          </p:cNvPr>
          <p:cNvSpPr txBox="1">
            <a:spLocks noChangeArrowheads="1"/>
          </p:cNvSpPr>
          <p:nvPr/>
        </p:nvSpPr>
        <p:spPr bwMode="auto">
          <a:xfrm>
            <a:off x="5332413" y="4935538"/>
            <a:ext cx="10175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b="1">
                <a:solidFill>
                  <a:srgbClr val="FFFF00"/>
                </a:solidFill>
                <a:ea typeface="楷体_GB2312" pitchFamily="49" charset="-122"/>
              </a:rPr>
              <a:t>方向</a:t>
            </a:r>
            <a:r>
              <a:rPr lang="en-US" altLang="zh-CN" sz="2800" b="1">
                <a:solidFill>
                  <a:srgbClr val="FFFFFF"/>
                </a:solidFill>
                <a:ea typeface="楷体_GB2312" pitchFamily="49" charset="-122"/>
              </a:rPr>
              <a:t>:</a:t>
            </a:r>
          </a:p>
        </p:txBody>
      </p:sp>
      <p:graphicFrame>
        <p:nvGraphicFramePr>
          <p:cNvPr id="108556" name="Object 8">
            <a:extLst>
              <a:ext uri="{FF2B5EF4-FFF2-40B4-BE49-F238E27FC236}">
                <a16:creationId xmlns:a16="http://schemas.microsoft.com/office/drawing/2014/main" id="{A405C352-446B-43CA-BCD6-87AC7BDE3C08}"/>
              </a:ext>
            </a:extLst>
          </p:cNvPr>
          <p:cNvGraphicFramePr>
            <a:graphicFrameLocks noChangeAspect="1"/>
          </p:cNvGraphicFramePr>
          <p:nvPr/>
        </p:nvGraphicFramePr>
        <p:xfrm>
          <a:off x="6704013" y="4021138"/>
          <a:ext cx="1600200" cy="2362200"/>
        </p:xfrm>
        <a:graphic>
          <a:graphicData uri="http://schemas.openxmlformats.org/presentationml/2006/ole">
            <mc:AlternateContent xmlns:mc="http://schemas.openxmlformats.org/markup-compatibility/2006">
              <mc:Choice xmlns:v="urn:schemas-microsoft-com:vml" Requires="v">
                <p:oleObj name="Equation" r:id="rId12" imgW="1600200" imgH="2743200" progId="Equation.3">
                  <p:embed/>
                </p:oleObj>
              </mc:Choice>
              <mc:Fallback>
                <p:oleObj name="Equation" r:id="rId12" imgW="1600200" imgH="2743200" progId="Equation.3">
                  <p:embed/>
                  <p:pic>
                    <p:nvPicPr>
                      <p:cNvPr id="0" name="Object 8"/>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auto">
                      <a:xfrm>
                        <a:off x="6704013" y="4021138"/>
                        <a:ext cx="16002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8557" name="Object 9">
            <a:extLst>
              <a:ext uri="{FF2B5EF4-FFF2-40B4-BE49-F238E27FC236}">
                <a16:creationId xmlns:a16="http://schemas.microsoft.com/office/drawing/2014/main" id="{0F94DD0D-6493-49C1-A8AE-7C094849636C}"/>
              </a:ext>
            </a:extLst>
          </p:cNvPr>
          <p:cNvGraphicFramePr>
            <a:graphicFrameLocks noChangeAspect="1"/>
          </p:cNvGraphicFramePr>
          <p:nvPr/>
        </p:nvGraphicFramePr>
        <p:xfrm>
          <a:off x="6323013" y="4325938"/>
          <a:ext cx="304800" cy="1981200"/>
        </p:xfrm>
        <a:graphic>
          <a:graphicData uri="http://schemas.openxmlformats.org/presentationml/2006/ole">
            <mc:AlternateContent xmlns:mc="http://schemas.openxmlformats.org/markup-compatibility/2006">
              <mc:Choice xmlns:v="urn:schemas-microsoft-com:vml" Requires="v">
                <p:oleObj name="Equation" r:id="rId14" imgW="317362" imgH="418918" progId="Equation.3">
                  <p:embed/>
                </p:oleObj>
              </mc:Choice>
              <mc:Fallback>
                <p:oleObj name="Equation" r:id="rId14" imgW="317362" imgH="418918" progId="Equation.3">
                  <p:embed/>
                  <p:pic>
                    <p:nvPicPr>
                      <p:cNvPr id="0" name="Object 9"/>
                      <p:cNvPicPr>
                        <a:picLocks noChangeAspect="1" noChangeArrowheads="1"/>
                      </p:cNvPicPr>
                      <p:nvPr/>
                    </p:nvPicPr>
                    <p:blipFill>
                      <a:blip r:embed="rId15">
                        <a:lum bright="100000"/>
                        <a:extLst>
                          <a:ext uri="{28A0092B-C50C-407E-A947-70E740481C1C}">
                            <a14:useLocalDpi xmlns:a14="http://schemas.microsoft.com/office/drawing/2010/main" val="0"/>
                          </a:ext>
                        </a:extLst>
                      </a:blip>
                      <a:srcRect/>
                      <a:stretch>
                        <a:fillRect/>
                      </a:stretch>
                    </p:blipFill>
                    <p:spPr bwMode="auto">
                      <a:xfrm>
                        <a:off x="6323013" y="4325938"/>
                        <a:ext cx="3048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8558" name="Text Box 4">
            <a:extLst>
              <a:ext uri="{FF2B5EF4-FFF2-40B4-BE49-F238E27FC236}">
                <a16:creationId xmlns:a16="http://schemas.microsoft.com/office/drawing/2014/main" id="{D02F8820-C04D-4046-A930-221A77F79390}"/>
              </a:ext>
            </a:extLst>
          </p:cNvPr>
          <p:cNvSpPr txBox="1">
            <a:spLocks noChangeArrowheads="1"/>
          </p:cNvSpPr>
          <p:nvPr/>
        </p:nvSpPr>
        <p:spPr bwMode="auto">
          <a:xfrm>
            <a:off x="1219200" y="1981200"/>
            <a:ext cx="31972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800" b="1">
                <a:solidFill>
                  <a:srgbClr val="FFFFFF"/>
                </a:solidFill>
                <a:ea typeface="楷体_GB2312" pitchFamily="49" charset="-122"/>
              </a:rPr>
              <a:t>2). </a:t>
            </a:r>
            <a:r>
              <a:rPr lang="en-US" altLang="zh-CN" sz="2800" b="1" i="1">
                <a:solidFill>
                  <a:srgbClr val="FFFFFF"/>
                </a:solidFill>
                <a:latin typeface="Times New Roman" panose="02020603050405020304" pitchFamily="18" charset="0"/>
                <a:ea typeface="楷体_GB2312" pitchFamily="49" charset="-122"/>
              </a:rPr>
              <a:t>dq</a:t>
            </a:r>
            <a:r>
              <a:rPr lang="zh-CN" altLang="en-US" sz="2800" b="1">
                <a:solidFill>
                  <a:srgbClr val="FFFFFF"/>
                </a:solidFill>
                <a:latin typeface="Times New Roman" panose="02020603050405020304" pitchFamily="18" charset="0"/>
                <a:ea typeface="楷体_GB2312" pitchFamily="49" charset="-122"/>
              </a:rPr>
              <a:t>产生的场强：</a:t>
            </a:r>
          </a:p>
        </p:txBody>
      </p:sp>
      <p:sp>
        <p:nvSpPr>
          <p:cNvPr id="108559" name="Text Box 12">
            <a:extLst>
              <a:ext uri="{FF2B5EF4-FFF2-40B4-BE49-F238E27FC236}">
                <a16:creationId xmlns:a16="http://schemas.microsoft.com/office/drawing/2014/main" id="{3164A944-8AA8-4418-9E72-D827E0465714}"/>
              </a:ext>
            </a:extLst>
          </p:cNvPr>
          <p:cNvSpPr txBox="1">
            <a:spLocks noChangeArrowheads="1"/>
          </p:cNvSpPr>
          <p:nvPr/>
        </p:nvSpPr>
        <p:spPr bwMode="auto">
          <a:xfrm>
            <a:off x="479425" y="5368925"/>
            <a:ext cx="10175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115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800" b="1">
                <a:solidFill>
                  <a:srgbClr val="FFFF00"/>
                </a:solidFill>
                <a:ea typeface="楷体_GB2312" pitchFamily="49" charset="-122"/>
              </a:rPr>
              <a:t>大小</a:t>
            </a:r>
            <a:r>
              <a:rPr lang="en-US" altLang="zh-CN" sz="2800" b="1">
                <a:solidFill>
                  <a:srgbClr val="FFFFFF"/>
                </a:solidFill>
                <a:ea typeface="楷体_GB2312" pitchFamily="49" charset="-122"/>
              </a:rPr>
              <a:t>:</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EE34C9D8-0B50-4C54-BBBB-DCF4BBD157A3}"/>
              </a:ext>
            </a:extLst>
          </p:cNvPr>
          <p:cNvGrpSpPr>
            <a:grpSpLocks/>
          </p:cNvGrpSpPr>
          <p:nvPr/>
        </p:nvGrpSpPr>
        <p:grpSpPr bwMode="auto">
          <a:xfrm>
            <a:off x="5429250" y="1000125"/>
            <a:ext cx="3276600" cy="1828800"/>
            <a:chOff x="0" y="0"/>
            <a:chExt cx="2064" cy="1152"/>
          </a:xfrm>
        </p:grpSpPr>
        <p:sp>
          <p:nvSpPr>
            <p:cNvPr id="109586" name="Rectangle 3">
              <a:extLst>
                <a:ext uri="{FF2B5EF4-FFF2-40B4-BE49-F238E27FC236}">
                  <a16:creationId xmlns:a16="http://schemas.microsoft.com/office/drawing/2014/main" id="{85ABAFE2-1583-4543-94C9-46D0171AD7F2}"/>
                </a:ext>
              </a:extLst>
            </p:cNvPr>
            <p:cNvSpPr>
              <a:spLocks noChangeArrowheads="1"/>
            </p:cNvSpPr>
            <p:nvPr/>
          </p:nvSpPr>
          <p:spPr bwMode="auto">
            <a:xfrm>
              <a:off x="0" y="0"/>
              <a:ext cx="2064" cy="11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2800">
                <a:latin typeface="Arial" panose="020B0604020202020204" pitchFamily="34" charset="0"/>
              </a:endParaRPr>
            </a:p>
          </p:txBody>
        </p:sp>
        <p:grpSp>
          <p:nvGrpSpPr>
            <p:cNvPr id="109587" name="Group 6">
              <a:extLst>
                <a:ext uri="{FF2B5EF4-FFF2-40B4-BE49-F238E27FC236}">
                  <a16:creationId xmlns:a16="http://schemas.microsoft.com/office/drawing/2014/main" id="{A412AC53-2CC4-4485-8DBC-7CAC0B17D238}"/>
                </a:ext>
              </a:extLst>
            </p:cNvPr>
            <p:cNvGrpSpPr>
              <a:grpSpLocks/>
            </p:cNvGrpSpPr>
            <p:nvPr/>
          </p:nvGrpSpPr>
          <p:grpSpPr bwMode="auto">
            <a:xfrm>
              <a:off x="1693" y="504"/>
              <a:ext cx="284" cy="284"/>
              <a:chOff x="0" y="0"/>
              <a:chExt cx="284" cy="284"/>
            </a:xfrm>
          </p:grpSpPr>
          <p:sp>
            <p:nvSpPr>
              <p:cNvPr id="109590" name="Oval 7">
                <a:extLst>
                  <a:ext uri="{FF2B5EF4-FFF2-40B4-BE49-F238E27FC236}">
                    <a16:creationId xmlns:a16="http://schemas.microsoft.com/office/drawing/2014/main" id="{D7D6B29E-BCE6-4997-B837-BFF0074B50BA}"/>
                  </a:ext>
                </a:extLst>
              </p:cNvPr>
              <p:cNvSpPr>
                <a:spLocks noChangeArrowheads="1"/>
              </p:cNvSpPr>
              <p:nvPr/>
            </p:nvSpPr>
            <p:spPr bwMode="auto">
              <a:xfrm>
                <a:off x="5" y="33"/>
                <a:ext cx="232" cy="232"/>
              </a:xfrm>
              <a:prstGeom prst="ellipse">
                <a:avLst/>
              </a:prstGeom>
              <a:solidFill>
                <a:srgbClr val="FFFC00"/>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2800">
                  <a:latin typeface="Arial" panose="020B0604020202020204" pitchFamily="34" charset="0"/>
                </a:endParaRPr>
              </a:p>
            </p:txBody>
          </p:sp>
        </p:grpSp>
        <p:grpSp>
          <p:nvGrpSpPr>
            <p:cNvPr id="109588" name="Group 9">
              <a:extLst>
                <a:ext uri="{FF2B5EF4-FFF2-40B4-BE49-F238E27FC236}">
                  <a16:creationId xmlns:a16="http://schemas.microsoft.com/office/drawing/2014/main" id="{01F36134-2E53-471E-8D67-1F5127855E2E}"/>
                </a:ext>
              </a:extLst>
            </p:cNvPr>
            <p:cNvGrpSpPr>
              <a:grpSpLocks/>
            </p:cNvGrpSpPr>
            <p:nvPr/>
          </p:nvGrpSpPr>
          <p:grpSpPr bwMode="auto">
            <a:xfrm>
              <a:off x="78" y="528"/>
              <a:ext cx="280" cy="232"/>
              <a:chOff x="0" y="0"/>
              <a:chExt cx="280" cy="232"/>
            </a:xfrm>
          </p:grpSpPr>
          <p:sp>
            <p:nvSpPr>
              <p:cNvPr id="109589" name="Oval 10">
                <a:extLst>
                  <a:ext uri="{FF2B5EF4-FFF2-40B4-BE49-F238E27FC236}">
                    <a16:creationId xmlns:a16="http://schemas.microsoft.com/office/drawing/2014/main" id="{AB14A4C2-4EE8-4C0F-9225-4F6264BB3163}"/>
                  </a:ext>
                </a:extLst>
              </p:cNvPr>
              <p:cNvSpPr>
                <a:spLocks noChangeArrowheads="1"/>
              </p:cNvSpPr>
              <p:nvPr/>
            </p:nvSpPr>
            <p:spPr bwMode="auto">
              <a:xfrm>
                <a:off x="31" y="0"/>
                <a:ext cx="232" cy="232"/>
              </a:xfrm>
              <a:prstGeom prst="ellipse">
                <a:avLst/>
              </a:prstGeom>
              <a:solidFill>
                <a:srgbClr val="0070C0"/>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2800">
                  <a:latin typeface="Arial" panose="020B0604020202020204" pitchFamily="34" charset="0"/>
                </a:endParaRPr>
              </a:p>
            </p:txBody>
          </p:sp>
        </p:grpSp>
      </p:grpSp>
      <p:grpSp>
        <p:nvGrpSpPr>
          <p:cNvPr id="5" name="Group 19">
            <a:extLst>
              <a:ext uri="{FF2B5EF4-FFF2-40B4-BE49-F238E27FC236}">
                <a16:creationId xmlns:a16="http://schemas.microsoft.com/office/drawing/2014/main" id="{D160FA2C-70B7-48FD-A4FB-6161EB6D91C2}"/>
              </a:ext>
            </a:extLst>
          </p:cNvPr>
          <p:cNvGrpSpPr>
            <a:grpSpLocks/>
          </p:cNvGrpSpPr>
          <p:nvPr/>
        </p:nvGrpSpPr>
        <p:grpSpPr bwMode="auto">
          <a:xfrm>
            <a:off x="428625" y="1643063"/>
            <a:ext cx="4216400" cy="722312"/>
            <a:chOff x="0" y="0"/>
            <a:chExt cx="2656" cy="455"/>
          </a:xfrm>
        </p:grpSpPr>
        <p:sp>
          <p:nvSpPr>
            <p:cNvPr id="109585" name="Rectangle 20">
              <a:extLst>
                <a:ext uri="{FF2B5EF4-FFF2-40B4-BE49-F238E27FC236}">
                  <a16:creationId xmlns:a16="http://schemas.microsoft.com/office/drawing/2014/main" id="{0FFF861C-51B5-41D5-B4D6-6B020CD659EA}"/>
                </a:ext>
              </a:extLst>
            </p:cNvPr>
            <p:cNvSpPr>
              <a:spLocks noChangeArrowheads="1"/>
            </p:cNvSpPr>
            <p:nvPr/>
          </p:nvSpPr>
          <p:spPr bwMode="auto">
            <a:xfrm>
              <a:off x="0" y="56"/>
              <a:ext cx="2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 typeface="Arial" panose="020B0604020202020204" pitchFamily="34" charset="0"/>
                <a:buNone/>
              </a:pPr>
              <a:r>
                <a:rPr lang="zh-CN" altLang="en-US" sz="2800">
                  <a:latin typeface="Bookman Old Style" panose="02050604050505020204" pitchFamily="18" charset="0"/>
                  <a:ea typeface="华文中宋" panose="02010600040101010101" pitchFamily="2" charset="-122"/>
                </a:rPr>
                <a:t>电偶极矩（电矩）</a:t>
              </a:r>
            </a:p>
          </p:txBody>
        </p:sp>
      </p:grpSp>
      <p:grpSp>
        <p:nvGrpSpPr>
          <p:cNvPr id="6" name="Group 22">
            <a:extLst>
              <a:ext uri="{FF2B5EF4-FFF2-40B4-BE49-F238E27FC236}">
                <a16:creationId xmlns:a16="http://schemas.microsoft.com/office/drawing/2014/main" id="{19713576-17EC-4CE2-9C9D-D210F635F01D}"/>
              </a:ext>
            </a:extLst>
          </p:cNvPr>
          <p:cNvGrpSpPr>
            <a:grpSpLocks/>
          </p:cNvGrpSpPr>
          <p:nvPr/>
        </p:nvGrpSpPr>
        <p:grpSpPr bwMode="auto">
          <a:xfrm>
            <a:off x="6629400" y="1320800"/>
            <a:ext cx="990600" cy="579438"/>
            <a:chOff x="0" y="0"/>
            <a:chExt cx="624" cy="365"/>
          </a:xfrm>
        </p:grpSpPr>
        <p:sp>
          <p:nvSpPr>
            <p:cNvPr id="109584" name="Line 24">
              <a:extLst>
                <a:ext uri="{FF2B5EF4-FFF2-40B4-BE49-F238E27FC236}">
                  <a16:creationId xmlns:a16="http://schemas.microsoft.com/office/drawing/2014/main" id="{F0329444-EF0A-4FA7-9FBD-D8BF8CE35684}"/>
                </a:ext>
              </a:extLst>
            </p:cNvPr>
            <p:cNvSpPr>
              <a:spLocks noChangeShapeType="1"/>
            </p:cNvSpPr>
            <p:nvPr/>
          </p:nvSpPr>
          <p:spPr bwMode="auto">
            <a:xfrm>
              <a:off x="0" y="365"/>
              <a:ext cx="624" cy="0"/>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9573" name="Text Box 25">
            <a:extLst>
              <a:ext uri="{FF2B5EF4-FFF2-40B4-BE49-F238E27FC236}">
                <a16:creationId xmlns:a16="http://schemas.microsoft.com/office/drawing/2014/main" id="{BF868E32-A1FB-401F-A154-5254B9ACCB36}"/>
              </a:ext>
            </a:extLst>
          </p:cNvPr>
          <p:cNvSpPr txBox="1">
            <a:spLocks noChangeArrowheads="1"/>
          </p:cNvSpPr>
          <p:nvPr/>
        </p:nvSpPr>
        <p:spPr bwMode="auto">
          <a:xfrm>
            <a:off x="214313" y="765175"/>
            <a:ext cx="4724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sz="2800" b="1">
                <a:solidFill>
                  <a:srgbClr val="CC0000"/>
                </a:solidFill>
                <a:latin typeface="Arial" panose="020B0604020202020204" pitchFamily="34" charset="0"/>
                <a:ea typeface="华文中宋" panose="02010600040101010101" pitchFamily="2" charset="-122"/>
              </a:rPr>
              <a:t>例</a:t>
            </a:r>
            <a:r>
              <a:rPr lang="en-US" altLang="zh-CN" sz="2800" b="1">
                <a:solidFill>
                  <a:srgbClr val="CC0000"/>
                </a:solidFill>
                <a:latin typeface="Arial" panose="020B0604020202020204" pitchFamily="34" charset="0"/>
                <a:ea typeface="华文中宋" panose="02010600040101010101" pitchFamily="2" charset="-122"/>
              </a:rPr>
              <a:t>1. </a:t>
            </a:r>
            <a:r>
              <a:rPr lang="zh-CN" altLang="en-US" sz="2800" b="1">
                <a:solidFill>
                  <a:srgbClr val="CC0000"/>
                </a:solidFill>
                <a:latin typeface="Arial" panose="020B0604020202020204" pitchFamily="34" charset="0"/>
                <a:ea typeface="华文中宋" panose="02010600040101010101" pitchFamily="2" charset="-122"/>
              </a:rPr>
              <a:t>电偶极子的电场强度</a:t>
            </a:r>
          </a:p>
        </p:txBody>
      </p:sp>
      <p:grpSp>
        <p:nvGrpSpPr>
          <p:cNvPr id="7" name="Group 26">
            <a:extLst>
              <a:ext uri="{FF2B5EF4-FFF2-40B4-BE49-F238E27FC236}">
                <a16:creationId xmlns:a16="http://schemas.microsoft.com/office/drawing/2014/main" id="{7D43D4CA-74B6-4D3B-BA2E-A4B6F896781D}"/>
              </a:ext>
            </a:extLst>
          </p:cNvPr>
          <p:cNvGrpSpPr>
            <a:grpSpLocks/>
          </p:cNvGrpSpPr>
          <p:nvPr/>
        </p:nvGrpSpPr>
        <p:grpSpPr bwMode="auto">
          <a:xfrm>
            <a:off x="6000750" y="2001838"/>
            <a:ext cx="2133600" cy="536575"/>
            <a:chOff x="0" y="0"/>
            <a:chExt cx="1344" cy="338"/>
          </a:xfrm>
        </p:grpSpPr>
        <p:sp>
          <p:nvSpPr>
            <p:cNvPr id="109583" name="Line 28">
              <a:extLst>
                <a:ext uri="{FF2B5EF4-FFF2-40B4-BE49-F238E27FC236}">
                  <a16:creationId xmlns:a16="http://schemas.microsoft.com/office/drawing/2014/main" id="{5C6DC58A-B375-42AF-AE37-FBF86631FBA7}"/>
                </a:ext>
              </a:extLst>
            </p:cNvPr>
            <p:cNvSpPr>
              <a:spLocks noChangeShapeType="1"/>
            </p:cNvSpPr>
            <p:nvPr/>
          </p:nvSpPr>
          <p:spPr bwMode="auto">
            <a:xfrm>
              <a:off x="0" y="5"/>
              <a:ext cx="1344" cy="0"/>
            </a:xfrm>
            <a:prstGeom prst="line">
              <a:avLst/>
            </a:prstGeom>
            <a:noFill/>
            <a:ln w="28575">
              <a:solidFill>
                <a:schemeClr val="tx1"/>
              </a:solidFill>
              <a:round/>
              <a:headEnd/>
              <a:tailEnd type="triangle" w="med" len="lg"/>
            </a:ln>
            <a:extLst>
              <a:ext uri="{909E8E84-426E-40DD-AFC4-6F175D3DCCD1}">
                <a14:hiddenFill xmlns:a14="http://schemas.microsoft.com/office/drawing/2010/main">
                  <a:noFill/>
                </a14:hiddenFill>
              </a:ext>
            </a:extLst>
          </p:spPr>
          <p:txBody>
            <a:bodyPr wrap="none"/>
            <a:lstStyle/>
            <a:p>
              <a:endParaRPr lang="zh-CN" altLang="en-US"/>
            </a:p>
          </p:txBody>
        </p:sp>
      </p:grpSp>
      <p:sp>
        <p:nvSpPr>
          <p:cNvPr id="109575" name="Text Box 15">
            <a:extLst>
              <a:ext uri="{FF2B5EF4-FFF2-40B4-BE49-F238E27FC236}">
                <a16:creationId xmlns:a16="http://schemas.microsoft.com/office/drawing/2014/main" id="{491DBFB6-22A1-493D-983E-CCC006CCE2DC}"/>
              </a:ext>
            </a:extLst>
          </p:cNvPr>
          <p:cNvSpPr txBox="1">
            <a:spLocks noChangeArrowheads="1"/>
          </p:cNvSpPr>
          <p:nvPr/>
        </p:nvSpPr>
        <p:spPr bwMode="auto">
          <a:xfrm>
            <a:off x="228600" y="2667000"/>
            <a:ext cx="8686800" cy="26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sz="2800">
                <a:solidFill>
                  <a:srgbClr val="FF0000"/>
                </a:solidFill>
                <a:latin typeface="华文中宋" panose="02010600040101010101" pitchFamily="2" charset="-122"/>
                <a:ea typeface="华文中宋" panose="02010600040101010101" pitchFamily="2" charset="-122"/>
              </a:rPr>
              <a:t>电偶极子</a:t>
            </a:r>
            <a:r>
              <a:rPr lang="zh-CN" altLang="en-US" sz="2800">
                <a:latin typeface="华文中宋" panose="02010600040101010101" pitchFamily="2" charset="-122"/>
                <a:ea typeface="华文中宋" panose="02010600040101010101" pitchFamily="2" charset="-122"/>
              </a:rPr>
              <a:t>是继点电荷后又一简单而重要的</a:t>
            </a:r>
            <a:r>
              <a:rPr lang="zh-CN" altLang="en-US" sz="2800">
                <a:solidFill>
                  <a:srgbClr val="C00000"/>
                </a:solidFill>
                <a:latin typeface="华文中宋" panose="02010600040101010101" pitchFamily="2" charset="-122"/>
                <a:ea typeface="华文中宋" panose="02010600040101010101" pitchFamily="2" charset="-122"/>
              </a:rPr>
              <a:t>理想模型</a:t>
            </a:r>
            <a:endParaRPr lang="en-US" altLang="zh-CN" sz="2800">
              <a:solidFill>
                <a:srgbClr val="C00000"/>
              </a:solidFill>
              <a:latin typeface="华文中宋" panose="02010600040101010101" pitchFamily="2" charset="-122"/>
              <a:ea typeface="华文中宋" panose="02010600040101010101" pitchFamily="2" charset="-122"/>
            </a:endParaRPr>
          </a:p>
          <a:p>
            <a:pPr eaLnBrk="1" hangingPunct="1">
              <a:spcBef>
                <a:spcPct val="50000"/>
              </a:spcBef>
              <a:buFont typeface="Arial" panose="020B0604020202020204" pitchFamily="34" charset="0"/>
              <a:buNone/>
            </a:pPr>
            <a:r>
              <a:rPr lang="zh-CN" altLang="en-US" sz="2800">
                <a:latin typeface="华文中宋" panose="02010600040101010101" pitchFamily="2" charset="-122"/>
                <a:ea typeface="华文中宋" panose="02010600040101010101" pitchFamily="2" charset="-122"/>
              </a:rPr>
              <a:t>例如：电介质（绝缘体）中的中性分子或原子，可以近似地看作电偶极子，讨论电介质极化的基础。</a:t>
            </a:r>
            <a:endParaRPr lang="en-US" altLang="zh-CN" sz="2800">
              <a:latin typeface="华文中宋" panose="02010600040101010101" pitchFamily="2" charset="-122"/>
              <a:ea typeface="华文中宋" panose="02010600040101010101" pitchFamily="2" charset="-122"/>
            </a:endParaRPr>
          </a:p>
          <a:p>
            <a:pPr eaLnBrk="1" hangingPunct="1">
              <a:spcBef>
                <a:spcPct val="50000"/>
              </a:spcBef>
              <a:buFont typeface="Arial" panose="020B0604020202020204" pitchFamily="34" charset="0"/>
              <a:buNone/>
            </a:pPr>
            <a:r>
              <a:rPr lang="zh-CN" altLang="en-US" sz="2800">
                <a:latin typeface="华文中宋" panose="02010600040101010101" pitchFamily="2" charset="-122"/>
                <a:ea typeface="华文中宋" panose="02010600040101010101" pitchFamily="2" charset="-122"/>
              </a:rPr>
              <a:t>当无线电发射天线中的电子作周期性运动时，两端交替带正、负电荷，形成振荡电偶极子，产生电磁波。</a:t>
            </a:r>
            <a:endParaRPr lang="en-US" altLang="zh-CN" sz="2800">
              <a:latin typeface="华文中宋" panose="02010600040101010101" pitchFamily="2" charset="-122"/>
              <a:ea typeface="华文中宋" panose="02010600040101010101" pitchFamily="2" charset="-122"/>
            </a:endParaRPr>
          </a:p>
        </p:txBody>
      </p:sp>
      <p:pic>
        <p:nvPicPr>
          <p:cNvPr id="109576" name="Object 27">
            <a:extLst>
              <a:ext uri="{FF2B5EF4-FFF2-40B4-BE49-F238E27FC236}">
                <a16:creationId xmlns:a16="http://schemas.microsoft.com/office/drawing/2014/main" id="{2954392A-EF63-4A50-8188-089446A104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4350" y="2001838"/>
            <a:ext cx="31591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7" name="Object 23">
            <a:extLst>
              <a:ext uri="{FF2B5EF4-FFF2-40B4-BE49-F238E27FC236}">
                <a16:creationId xmlns:a16="http://schemas.microsoft.com/office/drawing/2014/main" id="{42CE4A05-D137-4977-BA52-15D6E59647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320800"/>
            <a:ext cx="3778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8" name="Object 21">
            <a:extLst>
              <a:ext uri="{FF2B5EF4-FFF2-40B4-BE49-F238E27FC236}">
                <a16:creationId xmlns:a16="http://schemas.microsoft.com/office/drawing/2014/main" id="{A32084C3-9AF7-4756-9D82-6357C75793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0250" y="1643063"/>
            <a:ext cx="1374775" cy="72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9" name="Object 4">
            <a:extLst>
              <a:ext uri="{FF2B5EF4-FFF2-40B4-BE49-F238E27FC236}">
                <a16:creationId xmlns:a16="http://schemas.microsoft.com/office/drawing/2014/main" id="{1DD75397-FB56-405E-961A-E0C467C397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0213" y="1433513"/>
            <a:ext cx="536575"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80" name="Object 5">
            <a:extLst>
              <a:ext uri="{FF2B5EF4-FFF2-40B4-BE49-F238E27FC236}">
                <a16:creationId xmlns:a16="http://schemas.microsoft.com/office/drawing/2014/main" id="{A3050F7D-4118-4556-AC2A-613245D685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45450" y="1401763"/>
            <a:ext cx="536575"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81" name="Object 11">
            <a:extLst>
              <a:ext uri="{FF2B5EF4-FFF2-40B4-BE49-F238E27FC236}">
                <a16:creationId xmlns:a16="http://schemas.microsoft.com/office/drawing/2014/main" id="{752A9956-29CE-45A1-9C3B-9177C770DD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53075" y="1890713"/>
            <a:ext cx="4445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82" name="Object 8">
            <a:extLst>
              <a:ext uri="{FF2B5EF4-FFF2-40B4-BE49-F238E27FC236}">
                <a16:creationId xmlns:a16="http://schemas.microsoft.com/office/drawing/2014/main" id="{ED4C6557-B986-44E8-80F6-95A4499257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16888" y="1800225"/>
            <a:ext cx="4508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ppt_x</p:attrName>
                                        </p:attrNameLst>
                                      </p:cBhvr>
                                      <p:tavLst>
                                        <p:tav tm="0">
                                          <p:val>
                                            <p:strVal val="#ppt_x-#ppt_w/2"/>
                                          </p:val>
                                        </p:tav>
                                        <p:tav tm="100000">
                                          <p:val>
                                            <p:strVal val="#ppt_x"/>
                                          </p:val>
                                        </p:tav>
                                      </p:tavLst>
                                    </p:anim>
                                    <p:anim calcmode="lin" valueType="num">
                                      <p:cBhvr>
                                        <p:cTn id="13" dur="500" fill="hold"/>
                                        <p:tgtEl>
                                          <p:spTgt spid="7"/>
                                        </p:tgtEl>
                                        <p:attrNameLst>
                                          <p:attrName>ppt_y</p:attrName>
                                        </p:attrNameLst>
                                      </p:cBhvr>
                                      <p:tavLst>
                                        <p:tav tm="0">
                                          <p:val>
                                            <p:strVal val="#ppt_y"/>
                                          </p:val>
                                        </p:tav>
                                        <p:tav tm="100000">
                                          <p:val>
                                            <p:strVal val="#ppt_y"/>
                                          </p:val>
                                        </p:tav>
                                      </p:tavLst>
                                    </p:anim>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7" presetClass="entr" presetSubtype="8"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ppt_x</p:attrName>
                                        </p:attrNameLst>
                                      </p:cBhvr>
                                      <p:tavLst>
                                        <p:tav tm="0">
                                          <p:val>
                                            <p:strVal val="#ppt_x-#ppt_w/2"/>
                                          </p:val>
                                        </p:tav>
                                        <p:tav tm="100000">
                                          <p:val>
                                            <p:strVal val="#ppt_x"/>
                                          </p:val>
                                        </p:tav>
                                      </p:tavLst>
                                    </p:anim>
                                    <p:anim calcmode="lin" valueType="num">
                                      <p:cBhvr>
                                        <p:cTn id="26" dur="500" fill="hold"/>
                                        <p:tgtEl>
                                          <p:spTgt spid="6"/>
                                        </p:tgtEl>
                                        <p:attrNameLst>
                                          <p:attrName>ppt_y</p:attrName>
                                        </p:attrNameLst>
                                      </p:cBhvr>
                                      <p:tavLst>
                                        <p:tav tm="0">
                                          <p:val>
                                            <p:strVal val="#ppt_y"/>
                                          </p:val>
                                        </p:tav>
                                        <p:tav tm="100000">
                                          <p:val>
                                            <p:strVal val="#ppt_y"/>
                                          </p:val>
                                        </p:tav>
                                      </p:tavLst>
                                    </p:anim>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7570" name="Object 2">
            <a:extLst>
              <a:ext uri="{FF2B5EF4-FFF2-40B4-BE49-F238E27FC236}">
                <a16:creationId xmlns:a16="http://schemas.microsoft.com/office/drawing/2014/main" id="{5708BCA0-D6C7-4CCB-93ED-2150021BFE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895600"/>
            <a:ext cx="3395663"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7571" name="Object 3">
            <a:extLst>
              <a:ext uri="{FF2B5EF4-FFF2-40B4-BE49-F238E27FC236}">
                <a16:creationId xmlns:a16="http://schemas.microsoft.com/office/drawing/2014/main" id="{618BCA3D-0175-4AA4-A6F4-27933519E8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2895600"/>
            <a:ext cx="3681413"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7572" name="Object 4">
            <a:extLst>
              <a:ext uri="{FF2B5EF4-FFF2-40B4-BE49-F238E27FC236}">
                <a16:creationId xmlns:a16="http://schemas.microsoft.com/office/drawing/2014/main" id="{74CCCC5D-D8C0-4EDF-9E9E-A8704131BF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300" y="5330825"/>
            <a:ext cx="1046163"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7573" name="Object 5">
            <a:extLst>
              <a:ext uri="{FF2B5EF4-FFF2-40B4-BE49-F238E27FC236}">
                <a16:creationId xmlns:a16="http://schemas.microsoft.com/office/drawing/2014/main" id="{1965D124-E4D1-4AD2-8D67-592F8CE9AF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6438" y="5126038"/>
            <a:ext cx="2157412" cy="111125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237574" name="Object 6">
            <a:extLst>
              <a:ext uri="{FF2B5EF4-FFF2-40B4-BE49-F238E27FC236}">
                <a16:creationId xmlns:a16="http://schemas.microsoft.com/office/drawing/2014/main" id="{C8F8FC13-EEB4-477E-9286-1E16BBCF173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1500" y="4125913"/>
            <a:ext cx="203200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71">
            <a:extLst>
              <a:ext uri="{FF2B5EF4-FFF2-40B4-BE49-F238E27FC236}">
                <a16:creationId xmlns:a16="http://schemas.microsoft.com/office/drawing/2014/main" id="{AD02E832-DDED-43B4-93A1-BD45DC0CD853}"/>
              </a:ext>
            </a:extLst>
          </p:cNvPr>
          <p:cNvGrpSpPr>
            <a:grpSpLocks/>
          </p:cNvGrpSpPr>
          <p:nvPr/>
        </p:nvGrpSpPr>
        <p:grpSpPr bwMode="auto">
          <a:xfrm>
            <a:off x="2195513" y="5110163"/>
            <a:ext cx="3233737" cy="1111250"/>
            <a:chOff x="0" y="0"/>
            <a:chExt cx="2037" cy="700"/>
          </a:xfrm>
        </p:grpSpPr>
        <p:sp>
          <p:nvSpPr>
            <p:cNvPr id="110638" name="AutoShape 69">
              <a:extLst>
                <a:ext uri="{FF2B5EF4-FFF2-40B4-BE49-F238E27FC236}">
                  <a16:creationId xmlns:a16="http://schemas.microsoft.com/office/drawing/2014/main" id="{EBB56D1E-4B29-403C-97D1-1D7C823999B5}"/>
                </a:ext>
              </a:extLst>
            </p:cNvPr>
            <p:cNvSpPr>
              <a:spLocks noChangeArrowheads="1"/>
            </p:cNvSpPr>
            <p:nvPr/>
          </p:nvSpPr>
          <p:spPr bwMode="auto">
            <a:xfrm>
              <a:off x="0" y="155"/>
              <a:ext cx="454" cy="272"/>
            </a:xfrm>
            <a:prstGeom prst="rightArrow">
              <a:avLst>
                <a:gd name="adj1" fmla="val 50000"/>
                <a:gd name="adj2" fmla="val 41728"/>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latin typeface="Arial" panose="020B0604020202020204" pitchFamily="34" charset="0"/>
              </a:endParaRPr>
            </a:p>
          </p:txBody>
        </p:sp>
      </p:grpSp>
      <p:grpSp>
        <p:nvGrpSpPr>
          <p:cNvPr id="110600" name="组合 77">
            <a:extLst>
              <a:ext uri="{FF2B5EF4-FFF2-40B4-BE49-F238E27FC236}">
                <a16:creationId xmlns:a16="http://schemas.microsoft.com/office/drawing/2014/main" id="{ACE136BC-3416-4D0B-9B82-D1C7BCE19E2D}"/>
              </a:ext>
            </a:extLst>
          </p:cNvPr>
          <p:cNvGrpSpPr>
            <a:grpSpLocks/>
          </p:cNvGrpSpPr>
          <p:nvPr/>
        </p:nvGrpSpPr>
        <p:grpSpPr bwMode="auto">
          <a:xfrm>
            <a:off x="838200" y="609600"/>
            <a:ext cx="7086600" cy="2209800"/>
            <a:chOff x="0" y="0"/>
            <a:chExt cx="7086600" cy="2209800"/>
          </a:xfrm>
        </p:grpSpPr>
        <p:grpSp>
          <p:nvGrpSpPr>
            <p:cNvPr id="110616" name="Group 12">
              <a:extLst>
                <a:ext uri="{FF2B5EF4-FFF2-40B4-BE49-F238E27FC236}">
                  <a16:creationId xmlns:a16="http://schemas.microsoft.com/office/drawing/2014/main" id="{726C5792-1BBD-4FD8-B8D0-9166273D5D38}"/>
                </a:ext>
              </a:extLst>
            </p:cNvPr>
            <p:cNvGrpSpPr>
              <a:grpSpLocks/>
            </p:cNvGrpSpPr>
            <p:nvPr/>
          </p:nvGrpSpPr>
          <p:grpSpPr bwMode="auto">
            <a:xfrm>
              <a:off x="0" y="0"/>
              <a:ext cx="7086600" cy="2209800"/>
              <a:chOff x="0" y="0"/>
              <a:chExt cx="4464" cy="1392"/>
            </a:xfrm>
          </p:grpSpPr>
          <p:sp>
            <p:nvSpPr>
              <p:cNvPr id="110634" name="Rectangle 13">
                <a:extLst>
                  <a:ext uri="{FF2B5EF4-FFF2-40B4-BE49-F238E27FC236}">
                    <a16:creationId xmlns:a16="http://schemas.microsoft.com/office/drawing/2014/main" id="{66A870E5-1137-496B-A45C-54B1842D44C0}"/>
                  </a:ext>
                </a:extLst>
              </p:cNvPr>
              <p:cNvSpPr>
                <a:spLocks noChangeArrowheads="1"/>
              </p:cNvSpPr>
              <p:nvPr/>
            </p:nvSpPr>
            <p:spPr bwMode="auto">
              <a:xfrm>
                <a:off x="0" y="0"/>
                <a:ext cx="4464" cy="1392"/>
              </a:xfrm>
              <a:prstGeom prst="rect">
                <a:avLst/>
              </a:prstGeom>
              <a:solidFill>
                <a:schemeClr val="bg1"/>
              </a:solidFill>
              <a:ln w="38100">
                <a:solidFill>
                  <a:srgbClr val="00B0F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2800">
                  <a:latin typeface="Arial" panose="020B0604020202020204" pitchFamily="34" charset="0"/>
                </a:endParaRPr>
              </a:p>
            </p:txBody>
          </p:sp>
          <p:grpSp>
            <p:nvGrpSpPr>
              <p:cNvPr id="110635" name="Group 14">
                <a:extLst>
                  <a:ext uri="{FF2B5EF4-FFF2-40B4-BE49-F238E27FC236}">
                    <a16:creationId xmlns:a16="http://schemas.microsoft.com/office/drawing/2014/main" id="{F9A9A57E-1E1B-4C6C-97FB-1E78DE9318EE}"/>
                  </a:ext>
                </a:extLst>
              </p:cNvPr>
              <p:cNvGrpSpPr>
                <a:grpSpLocks/>
              </p:cNvGrpSpPr>
              <p:nvPr/>
            </p:nvGrpSpPr>
            <p:grpSpPr bwMode="auto">
              <a:xfrm>
                <a:off x="173" y="127"/>
                <a:ext cx="1678" cy="353"/>
                <a:chOff x="0" y="0"/>
                <a:chExt cx="1678" cy="353"/>
              </a:xfrm>
            </p:grpSpPr>
            <p:sp>
              <p:nvSpPr>
                <p:cNvPr id="110636" name="Oval 15">
                  <a:extLst>
                    <a:ext uri="{FF2B5EF4-FFF2-40B4-BE49-F238E27FC236}">
                      <a16:creationId xmlns:a16="http://schemas.microsoft.com/office/drawing/2014/main" id="{C1D4F6E0-C91B-4EDD-8A4D-A97FC5227510}"/>
                    </a:ext>
                  </a:extLst>
                </p:cNvPr>
                <p:cNvSpPr>
                  <a:spLocks noChangeArrowheads="1"/>
                </p:cNvSpPr>
                <p:nvPr/>
              </p:nvSpPr>
              <p:spPr bwMode="auto">
                <a:xfrm>
                  <a:off x="115" y="257"/>
                  <a:ext cx="96" cy="96"/>
                </a:xfrm>
                <a:prstGeom prst="ellipse">
                  <a:avLst/>
                </a:prstGeom>
                <a:solidFill>
                  <a:srgbClr val="0000FF"/>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2800">
                    <a:latin typeface="Arial" panose="020B0604020202020204" pitchFamily="34" charset="0"/>
                  </a:endParaRPr>
                </a:p>
              </p:txBody>
            </p:sp>
            <p:sp>
              <p:nvSpPr>
                <p:cNvPr id="110637" name="Oval 16">
                  <a:extLst>
                    <a:ext uri="{FF2B5EF4-FFF2-40B4-BE49-F238E27FC236}">
                      <a16:creationId xmlns:a16="http://schemas.microsoft.com/office/drawing/2014/main" id="{DA787419-5DEC-4875-B405-80B2076AFD28}"/>
                    </a:ext>
                  </a:extLst>
                </p:cNvPr>
                <p:cNvSpPr>
                  <a:spLocks noChangeArrowheads="1"/>
                </p:cNvSpPr>
                <p:nvPr/>
              </p:nvSpPr>
              <p:spPr bwMode="auto">
                <a:xfrm>
                  <a:off x="1459" y="257"/>
                  <a:ext cx="96" cy="96"/>
                </a:xfrm>
                <a:prstGeom prst="ellipse">
                  <a:avLst/>
                </a:prstGeom>
                <a:solidFill>
                  <a:srgbClr val="FAF400"/>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2800">
                    <a:latin typeface="Arial" panose="020B0604020202020204" pitchFamily="34" charset="0"/>
                  </a:endParaRPr>
                </a:p>
              </p:txBody>
            </p:sp>
          </p:grpSp>
        </p:grpSp>
        <p:grpSp>
          <p:nvGrpSpPr>
            <p:cNvPr id="110617" name="Group 36">
              <a:extLst>
                <a:ext uri="{FF2B5EF4-FFF2-40B4-BE49-F238E27FC236}">
                  <a16:creationId xmlns:a16="http://schemas.microsoft.com/office/drawing/2014/main" id="{96C4FC4D-ABA4-45B3-99A8-F9941137AFEA}"/>
                </a:ext>
              </a:extLst>
            </p:cNvPr>
            <p:cNvGrpSpPr>
              <a:grpSpLocks/>
            </p:cNvGrpSpPr>
            <p:nvPr/>
          </p:nvGrpSpPr>
          <p:grpSpPr bwMode="auto">
            <a:xfrm>
              <a:off x="533400" y="762000"/>
              <a:ext cx="2133600" cy="863600"/>
              <a:chOff x="0" y="0"/>
              <a:chExt cx="1344" cy="544"/>
            </a:xfrm>
          </p:grpSpPr>
          <p:sp>
            <p:nvSpPr>
              <p:cNvPr id="110630" name="Line 37">
                <a:extLst>
                  <a:ext uri="{FF2B5EF4-FFF2-40B4-BE49-F238E27FC236}">
                    <a16:creationId xmlns:a16="http://schemas.microsoft.com/office/drawing/2014/main" id="{8ABA44FA-74C9-4110-B091-3656A67B3164}"/>
                  </a:ext>
                </a:extLst>
              </p:cNvPr>
              <p:cNvSpPr>
                <a:spLocks noChangeShapeType="1"/>
              </p:cNvSpPr>
              <p:nvPr/>
            </p:nvSpPr>
            <p:spPr bwMode="auto">
              <a:xfrm>
                <a:off x="0" y="0"/>
                <a:ext cx="0" cy="42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0631" name="Line 38">
                <a:extLst>
                  <a:ext uri="{FF2B5EF4-FFF2-40B4-BE49-F238E27FC236}">
                    <a16:creationId xmlns:a16="http://schemas.microsoft.com/office/drawing/2014/main" id="{82C12F3C-FDF7-4833-8260-75ADA31877AF}"/>
                  </a:ext>
                </a:extLst>
              </p:cNvPr>
              <p:cNvSpPr>
                <a:spLocks noChangeShapeType="1"/>
              </p:cNvSpPr>
              <p:nvPr/>
            </p:nvSpPr>
            <p:spPr bwMode="auto">
              <a:xfrm>
                <a:off x="1344" y="0"/>
                <a:ext cx="0" cy="42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0632" name="Line 39">
                <a:extLst>
                  <a:ext uri="{FF2B5EF4-FFF2-40B4-BE49-F238E27FC236}">
                    <a16:creationId xmlns:a16="http://schemas.microsoft.com/office/drawing/2014/main" id="{16726C1C-CB1D-4A7A-A883-5BF278ABEB9A}"/>
                  </a:ext>
                </a:extLst>
              </p:cNvPr>
              <p:cNvSpPr>
                <a:spLocks noChangeShapeType="1"/>
              </p:cNvSpPr>
              <p:nvPr/>
            </p:nvSpPr>
            <p:spPr bwMode="auto">
              <a:xfrm>
                <a:off x="0" y="192"/>
                <a:ext cx="671" cy="0"/>
              </a:xfrm>
              <a:prstGeom prst="line">
                <a:avLst/>
              </a:prstGeom>
              <a:noFill/>
              <a:ln w="12700">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10633" name="Line 40">
                <a:extLst>
                  <a:ext uri="{FF2B5EF4-FFF2-40B4-BE49-F238E27FC236}">
                    <a16:creationId xmlns:a16="http://schemas.microsoft.com/office/drawing/2014/main" id="{6D899A69-DB1A-429E-A06D-14CC8500B784}"/>
                  </a:ext>
                </a:extLst>
              </p:cNvPr>
              <p:cNvSpPr>
                <a:spLocks noChangeShapeType="1"/>
              </p:cNvSpPr>
              <p:nvPr/>
            </p:nvSpPr>
            <p:spPr bwMode="auto">
              <a:xfrm>
                <a:off x="672" y="192"/>
                <a:ext cx="671" cy="0"/>
              </a:xfrm>
              <a:prstGeom prst="line">
                <a:avLst/>
              </a:prstGeom>
              <a:noFill/>
              <a:ln w="12700">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10618" name="Group 43">
              <a:extLst>
                <a:ext uri="{FF2B5EF4-FFF2-40B4-BE49-F238E27FC236}">
                  <a16:creationId xmlns:a16="http://schemas.microsoft.com/office/drawing/2014/main" id="{B729D2B7-5142-415A-A1C4-D7CF6B39439C}"/>
                </a:ext>
              </a:extLst>
            </p:cNvPr>
            <p:cNvGrpSpPr>
              <a:grpSpLocks/>
            </p:cNvGrpSpPr>
            <p:nvPr/>
          </p:nvGrpSpPr>
          <p:grpSpPr bwMode="auto">
            <a:xfrm>
              <a:off x="1600200" y="157164"/>
              <a:ext cx="3609976" cy="1976438"/>
              <a:chOff x="0" y="0"/>
              <a:chExt cx="2274" cy="1245"/>
            </a:xfrm>
          </p:grpSpPr>
          <p:sp>
            <p:nvSpPr>
              <p:cNvPr id="110626" name="Oval 44">
                <a:extLst>
                  <a:ext uri="{FF2B5EF4-FFF2-40B4-BE49-F238E27FC236}">
                    <a16:creationId xmlns:a16="http://schemas.microsoft.com/office/drawing/2014/main" id="{401E1117-2593-4989-9FA0-18551EC9554E}"/>
                  </a:ext>
                </a:extLst>
              </p:cNvPr>
              <p:cNvSpPr>
                <a:spLocks noChangeArrowheads="1"/>
              </p:cNvSpPr>
              <p:nvPr/>
            </p:nvSpPr>
            <p:spPr bwMode="auto">
              <a:xfrm>
                <a:off x="2134" y="311"/>
                <a:ext cx="48" cy="48"/>
              </a:xfrm>
              <a:prstGeom prst="ellipse">
                <a:avLst/>
              </a:prstGeom>
              <a:solidFill>
                <a:srgbClr val="000000"/>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2800">
                  <a:latin typeface="Arial" panose="020B0604020202020204" pitchFamily="34" charset="0"/>
                </a:endParaRPr>
              </a:p>
            </p:txBody>
          </p:sp>
          <p:sp>
            <p:nvSpPr>
              <p:cNvPr id="110627" name="Line 46">
                <a:extLst>
                  <a:ext uri="{FF2B5EF4-FFF2-40B4-BE49-F238E27FC236}">
                    <a16:creationId xmlns:a16="http://schemas.microsoft.com/office/drawing/2014/main" id="{CB3A0DBB-C9C5-4565-BA75-2796B41864BA}"/>
                  </a:ext>
                </a:extLst>
              </p:cNvPr>
              <p:cNvSpPr>
                <a:spLocks noChangeShapeType="1"/>
              </p:cNvSpPr>
              <p:nvPr/>
            </p:nvSpPr>
            <p:spPr bwMode="auto">
              <a:xfrm>
                <a:off x="0" y="333"/>
                <a:ext cx="0" cy="9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0628" name="Line 47">
                <a:extLst>
                  <a:ext uri="{FF2B5EF4-FFF2-40B4-BE49-F238E27FC236}">
                    <a16:creationId xmlns:a16="http://schemas.microsoft.com/office/drawing/2014/main" id="{F434C88C-B940-4F35-8B01-61010CF37110}"/>
                  </a:ext>
                </a:extLst>
              </p:cNvPr>
              <p:cNvSpPr>
                <a:spLocks noChangeShapeType="1"/>
              </p:cNvSpPr>
              <p:nvPr/>
            </p:nvSpPr>
            <p:spPr bwMode="auto">
              <a:xfrm>
                <a:off x="2160" y="310"/>
                <a:ext cx="0" cy="93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0629" name="Line 48">
                <a:extLst>
                  <a:ext uri="{FF2B5EF4-FFF2-40B4-BE49-F238E27FC236}">
                    <a16:creationId xmlns:a16="http://schemas.microsoft.com/office/drawing/2014/main" id="{43B906FE-F22D-424B-B554-3AF238F6AA0A}"/>
                  </a:ext>
                </a:extLst>
              </p:cNvPr>
              <p:cNvSpPr>
                <a:spLocks noChangeShapeType="1"/>
              </p:cNvSpPr>
              <p:nvPr/>
            </p:nvSpPr>
            <p:spPr bwMode="auto">
              <a:xfrm>
                <a:off x="0" y="1101"/>
                <a:ext cx="2160" cy="0"/>
              </a:xfrm>
              <a:prstGeom prst="line">
                <a:avLst/>
              </a:prstGeom>
              <a:noFill/>
              <a:ln w="12700">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10619" name="Group 50">
              <a:extLst>
                <a:ext uri="{FF2B5EF4-FFF2-40B4-BE49-F238E27FC236}">
                  <a16:creationId xmlns:a16="http://schemas.microsoft.com/office/drawing/2014/main" id="{0BFDEA59-74B6-4B75-B9E0-292BC0A2F3F9}"/>
                </a:ext>
              </a:extLst>
            </p:cNvPr>
            <p:cNvGrpSpPr>
              <a:grpSpLocks/>
            </p:cNvGrpSpPr>
            <p:nvPr/>
          </p:nvGrpSpPr>
          <p:grpSpPr bwMode="auto">
            <a:xfrm>
              <a:off x="457200" y="214315"/>
              <a:ext cx="6324600" cy="833438"/>
              <a:chOff x="0" y="0"/>
              <a:chExt cx="3984" cy="525"/>
            </a:xfrm>
          </p:grpSpPr>
          <p:sp>
            <p:nvSpPr>
              <p:cNvPr id="110624" name="Line 51">
                <a:extLst>
                  <a:ext uri="{FF2B5EF4-FFF2-40B4-BE49-F238E27FC236}">
                    <a16:creationId xmlns:a16="http://schemas.microsoft.com/office/drawing/2014/main" id="{27CBF22F-F883-4E9B-A29F-5A94B101E872}"/>
                  </a:ext>
                </a:extLst>
              </p:cNvPr>
              <p:cNvSpPr>
                <a:spLocks noChangeShapeType="1"/>
              </p:cNvSpPr>
              <p:nvPr/>
            </p:nvSpPr>
            <p:spPr bwMode="auto">
              <a:xfrm>
                <a:off x="0" y="297"/>
                <a:ext cx="3984" cy="0"/>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10625" name="Oval 52">
                <a:extLst>
                  <a:ext uri="{FF2B5EF4-FFF2-40B4-BE49-F238E27FC236}">
                    <a16:creationId xmlns:a16="http://schemas.microsoft.com/office/drawing/2014/main" id="{790F3939-FAA5-4CF7-B5FB-9F32B3419E74}"/>
                  </a:ext>
                </a:extLst>
              </p:cNvPr>
              <p:cNvSpPr>
                <a:spLocks noChangeArrowheads="1"/>
              </p:cNvSpPr>
              <p:nvPr/>
            </p:nvSpPr>
            <p:spPr bwMode="auto">
              <a:xfrm>
                <a:off x="696" y="275"/>
                <a:ext cx="48" cy="48"/>
              </a:xfrm>
              <a:prstGeom prst="ellipse">
                <a:avLst/>
              </a:prstGeom>
              <a:solidFill>
                <a:srgbClr val="000000"/>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2800">
                  <a:latin typeface="Arial" panose="020B0604020202020204" pitchFamily="34" charset="0"/>
                </a:endParaRPr>
              </a:p>
            </p:txBody>
          </p:sp>
        </p:grpSp>
        <p:grpSp>
          <p:nvGrpSpPr>
            <p:cNvPr id="110620" name="Group 55">
              <a:extLst>
                <a:ext uri="{FF2B5EF4-FFF2-40B4-BE49-F238E27FC236}">
                  <a16:creationId xmlns:a16="http://schemas.microsoft.com/office/drawing/2014/main" id="{26D72519-5B96-42BC-B458-2EF7158B8C6D}"/>
                </a:ext>
              </a:extLst>
            </p:cNvPr>
            <p:cNvGrpSpPr>
              <a:grpSpLocks/>
            </p:cNvGrpSpPr>
            <p:nvPr/>
          </p:nvGrpSpPr>
          <p:grpSpPr bwMode="auto">
            <a:xfrm>
              <a:off x="5105403" y="685808"/>
              <a:ext cx="963613" cy="631826"/>
              <a:chOff x="0" y="0"/>
              <a:chExt cx="607" cy="398"/>
            </a:xfrm>
          </p:grpSpPr>
          <p:sp>
            <p:nvSpPr>
              <p:cNvPr id="110623" name="Line 57">
                <a:extLst>
                  <a:ext uri="{FF2B5EF4-FFF2-40B4-BE49-F238E27FC236}">
                    <a16:creationId xmlns:a16="http://schemas.microsoft.com/office/drawing/2014/main" id="{AEA190A4-F89E-42EC-9C9B-A1D2AA56B56A}"/>
                  </a:ext>
                </a:extLst>
              </p:cNvPr>
              <p:cNvSpPr>
                <a:spLocks noChangeShapeType="1"/>
              </p:cNvSpPr>
              <p:nvPr/>
            </p:nvSpPr>
            <p:spPr bwMode="auto">
              <a:xfrm>
                <a:off x="0" y="0"/>
                <a:ext cx="576"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10621" name="Group 58">
              <a:extLst>
                <a:ext uri="{FF2B5EF4-FFF2-40B4-BE49-F238E27FC236}">
                  <a16:creationId xmlns:a16="http://schemas.microsoft.com/office/drawing/2014/main" id="{1635682C-3877-4A14-BEDC-CBB57B81FDF5}"/>
                </a:ext>
              </a:extLst>
            </p:cNvPr>
            <p:cNvGrpSpPr>
              <a:grpSpLocks/>
            </p:cNvGrpSpPr>
            <p:nvPr/>
          </p:nvGrpSpPr>
          <p:grpSpPr bwMode="auto">
            <a:xfrm>
              <a:off x="3802065" y="682634"/>
              <a:ext cx="1143001" cy="603251"/>
              <a:chOff x="0" y="0"/>
              <a:chExt cx="720" cy="380"/>
            </a:xfrm>
          </p:grpSpPr>
          <p:sp>
            <p:nvSpPr>
              <p:cNvPr id="110622" name="Line 60">
                <a:extLst>
                  <a:ext uri="{FF2B5EF4-FFF2-40B4-BE49-F238E27FC236}">
                    <a16:creationId xmlns:a16="http://schemas.microsoft.com/office/drawing/2014/main" id="{D83667D2-CCAC-4D04-B95F-EF1822DCCAF5}"/>
                  </a:ext>
                </a:extLst>
              </p:cNvPr>
              <p:cNvSpPr>
                <a:spLocks noChangeShapeType="1"/>
              </p:cNvSpPr>
              <p:nvPr/>
            </p:nvSpPr>
            <p:spPr bwMode="auto">
              <a:xfrm flipH="1">
                <a:off x="0" y="2"/>
                <a:ext cx="720" cy="0"/>
              </a:xfrm>
              <a:prstGeom prst="line">
                <a:avLst/>
              </a:prstGeom>
              <a:noFill/>
              <a:ln w="38100">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11" name="组合 80">
            <a:extLst>
              <a:ext uri="{FF2B5EF4-FFF2-40B4-BE49-F238E27FC236}">
                <a16:creationId xmlns:a16="http://schemas.microsoft.com/office/drawing/2014/main" id="{EBAE8E95-9CBD-43F5-8C99-FB85AD904044}"/>
              </a:ext>
            </a:extLst>
          </p:cNvPr>
          <p:cNvGrpSpPr>
            <a:grpSpLocks/>
          </p:cNvGrpSpPr>
          <p:nvPr/>
        </p:nvGrpSpPr>
        <p:grpSpPr bwMode="auto">
          <a:xfrm>
            <a:off x="2643188" y="3840163"/>
            <a:ext cx="6000750" cy="1174750"/>
            <a:chOff x="0" y="0"/>
            <a:chExt cx="6000791" cy="1174750"/>
          </a:xfrm>
        </p:grpSpPr>
        <p:sp>
          <p:nvSpPr>
            <p:cNvPr id="110615" name="AutoShape 69">
              <a:extLst>
                <a:ext uri="{FF2B5EF4-FFF2-40B4-BE49-F238E27FC236}">
                  <a16:creationId xmlns:a16="http://schemas.microsoft.com/office/drawing/2014/main" id="{9F1BCA0A-5F44-4442-B49C-521E1FC4A830}"/>
                </a:ext>
              </a:extLst>
            </p:cNvPr>
            <p:cNvSpPr>
              <a:spLocks noChangeArrowheads="1"/>
            </p:cNvSpPr>
            <p:nvPr/>
          </p:nvSpPr>
          <p:spPr bwMode="auto">
            <a:xfrm>
              <a:off x="0" y="357190"/>
              <a:ext cx="357190" cy="431800"/>
            </a:xfrm>
            <a:prstGeom prst="rightArrow">
              <a:avLst>
                <a:gd name="adj1" fmla="val 50000"/>
                <a:gd name="adj2" fmla="val 41727"/>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latin typeface="Arial" panose="020B0604020202020204" pitchFamily="34" charset="0"/>
              </a:endParaRPr>
            </a:p>
          </p:txBody>
        </p:sp>
      </p:grpSp>
      <p:sp>
        <p:nvSpPr>
          <p:cNvPr id="46" name="Text Box 35">
            <a:extLst>
              <a:ext uri="{FF2B5EF4-FFF2-40B4-BE49-F238E27FC236}">
                <a16:creationId xmlns:a16="http://schemas.microsoft.com/office/drawing/2014/main" id="{E22614F5-8E24-4791-B5F9-29636E2368E5}"/>
              </a:ext>
            </a:extLst>
          </p:cNvPr>
          <p:cNvSpPr txBox="1">
            <a:spLocks noChangeArrowheads="1"/>
          </p:cNvSpPr>
          <p:nvPr/>
        </p:nvSpPr>
        <p:spPr bwMode="auto">
          <a:xfrm>
            <a:off x="0" y="0"/>
            <a:ext cx="7696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sz="2800">
                <a:solidFill>
                  <a:srgbClr val="CC0000"/>
                </a:solidFill>
                <a:latin typeface="Arial" panose="020B0604020202020204" pitchFamily="34" charset="0"/>
                <a:ea typeface="华文中宋" panose="02010600040101010101" pitchFamily="2" charset="-122"/>
              </a:rPr>
              <a:t>（</a:t>
            </a:r>
            <a:r>
              <a:rPr lang="en-US" altLang="zh-CN" sz="2800">
                <a:solidFill>
                  <a:srgbClr val="CC0000"/>
                </a:solidFill>
                <a:latin typeface="Arial" panose="020B0604020202020204" pitchFamily="34" charset="0"/>
                <a:ea typeface="华文中宋" panose="02010600040101010101" pitchFamily="2" charset="-122"/>
              </a:rPr>
              <a:t>1</a:t>
            </a:r>
            <a:r>
              <a:rPr lang="zh-CN" altLang="en-US" sz="2800">
                <a:solidFill>
                  <a:srgbClr val="CC0000"/>
                </a:solidFill>
                <a:latin typeface="Arial" panose="020B0604020202020204" pitchFamily="34" charset="0"/>
                <a:ea typeface="华文中宋" panose="02010600040101010101" pitchFamily="2" charset="-122"/>
              </a:rPr>
              <a:t>）</a:t>
            </a:r>
            <a:r>
              <a:rPr lang="zh-CN" altLang="en-US" sz="2800">
                <a:latin typeface="Arial" panose="020B0604020202020204" pitchFamily="34" charset="0"/>
                <a:ea typeface="华文中宋" panose="02010600040101010101" pitchFamily="2" charset="-122"/>
              </a:rPr>
              <a:t>电偶极子轴线延长线上一点的电场强度</a:t>
            </a:r>
          </a:p>
        </p:txBody>
      </p:sp>
      <p:pic>
        <p:nvPicPr>
          <p:cNvPr id="110603" name="Object 44">
            <a:extLst>
              <a:ext uri="{FF2B5EF4-FFF2-40B4-BE49-F238E27FC236}">
                <a16:creationId xmlns:a16="http://schemas.microsoft.com/office/drawing/2014/main" id="{7831009D-9A80-46F7-83F3-2A9FCEE7C32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89275" y="3840163"/>
            <a:ext cx="5554663"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4" name="Object 41">
            <a:extLst>
              <a:ext uri="{FF2B5EF4-FFF2-40B4-BE49-F238E27FC236}">
                <a16:creationId xmlns:a16="http://schemas.microsoft.com/office/drawing/2014/main" id="{834A4238-7E30-4A5F-AC61-A23BAEDD66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52963" y="1292225"/>
            <a:ext cx="53975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5" name="Object 38">
            <a:extLst>
              <a:ext uri="{FF2B5EF4-FFF2-40B4-BE49-F238E27FC236}">
                <a16:creationId xmlns:a16="http://schemas.microsoft.com/office/drawing/2014/main" id="{4B12D20E-59F3-4FC9-9BEA-E44735737A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67463" y="1323975"/>
            <a:ext cx="53975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6" name="Object 35">
            <a:extLst>
              <a:ext uri="{FF2B5EF4-FFF2-40B4-BE49-F238E27FC236}">
                <a16:creationId xmlns:a16="http://schemas.microsoft.com/office/drawing/2014/main" id="{6B68FF6D-6326-4239-AD37-8D5D3E41C5A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66950" y="823913"/>
            <a:ext cx="41433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7" name="Object 36">
            <a:extLst>
              <a:ext uri="{FF2B5EF4-FFF2-40B4-BE49-F238E27FC236}">
                <a16:creationId xmlns:a16="http://schemas.microsoft.com/office/drawing/2014/main" id="{74CFDDB3-6319-43B7-94D0-517625BDCDB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27900" y="1339850"/>
            <a:ext cx="28575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8" name="Object 27">
            <a:extLst>
              <a:ext uri="{FF2B5EF4-FFF2-40B4-BE49-F238E27FC236}">
                <a16:creationId xmlns:a16="http://schemas.microsoft.com/office/drawing/2014/main" id="{9D282968-E81C-411E-8B2A-7BE23562A35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99125" y="766763"/>
            <a:ext cx="349250"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9" name="Object 31">
            <a:extLst>
              <a:ext uri="{FF2B5EF4-FFF2-40B4-BE49-F238E27FC236}">
                <a16:creationId xmlns:a16="http://schemas.microsoft.com/office/drawing/2014/main" id="{5F20E377-AB14-4F33-B600-86BF618DA83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70338" y="2197100"/>
            <a:ext cx="28575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10" name="Object 23">
            <a:extLst>
              <a:ext uri="{FF2B5EF4-FFF2-40B4-BE49-F238E27FC236}">
                <a16:creationId xmlns:a16="http://schemas.microsoft.com/office/drawing/2014/main" id="{15BCDA4D-3604-4C96-9F60-C2FA2BB8339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19250" y="1693863"/>
            <a:ext cx="604838"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11" name="Object 24">
            <a:extLst>
              <a:ext uri="{FF2B5EF4-FFF2-40B4-BE49-F238E27FC236}">
                <a16:creationId xmlns:a16="http://schemas.microsoft.com/office/drawing/2014/main" id="{D7AABB9C-3740-48EA-8AAE-012A4FAA690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01913" y="1693863"/>
            <a:ext cx="604837"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12" name="Object 16">
            <a:extLst>
              <a:ext uri="{FF2B5EF4-FFF2-40B4-BE49-F238E27FC236}">
                <a16:creationId xmlns:a16="http://schemas.microsoft.com/office/drawing/2014/main" id="{FD88688E-8E59-42BB-AC94-7AFDF9ED997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12838" y="839788"/>
            <a:ext cx="53975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13" name="Object 17">
            <a:extLst>
              <a:ext uri="{FF2B5EF4-FFF2-40B4-BE49-F238E27FC236}">
                <a16:creationId xmlns:a16="http://schemas.microsoft.com/office/drawing/2014/main" id="{92511F48-3FED-4D08-A439-722307C21C6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240088" y="811213"/>
            <a:ext cx="536575"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14" name="Object 8">
            <a:extLst>
              <a:ext uri="{FF2B5EF4-FFF2-40B4-BE49-F238E27FC236}">
                <a16:creationId xmlns:a16="http://schemas.microsoft.com/office/drawing/2014/main" id="{F398AB0C-9991-422D-8C2F-AC2D34EA233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208338" y="5110163"/>
            <a:ext cx="2220912"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37570"/>
                                        </p:tgtEl>
                                        <p:attrNameLst>
                                          <p:attrName>style.visibility</p:attrName>
                                        </p:attrNameLst>
                                      </p:cBhvr>
                                      <p:to>
                                        <p:strVal val="visible"/>
                                      </p:to>
                                    </p:set>
                                    <p:animEffect transition="in" filter="blinds(horizontal)">
                                      <p:cBhvr>
                                        <p:cTn id="7" dur="500"/>
                                        <p:tgtEl>
                                          <p:spTgt spid="2375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37571"/>
                                        </p:tgtEl>
                                        <p:attrNameLst>
                                          <p:attrName>style.visibility</p:attrName>
                                        </p:attrNameLst>
                                      </p:cBhvr>
                                      <p:to>
                                        <p:strVal val="visible"/>
                                      </p:to>
                                    </p:set>
                                    <p:animEffect transition="in" filter="blinds(horizontal)">
                                      <p:cBhvr>
                                        <p:cTn id="12" dur="500"/>
                                        <p:tgtEl>
                                          <p:spTgt spid="23757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37574"/>
                                        </p:tgtEl>
                                        <p:attrNameLst>
                                          <p:attrName>style.visibility</p:attrName>
                                        </p:attrNameLst>
                                      </p:cBhvr>
                                      <p:to>
                                        <p:strVal val="visible"/>
                                      </p:to>
                                    </p:set>
                                    <p:animEffect transition="in" filter="wipe(left)">
                                      <p:cBhvr>
                                        <p:cTn id="17" dur="500"/>
                                        <p:tgtEl>
                                          <p:spTgt spid="23757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37572"/>
                                        </p:tgtEl>
                                        <p:attrNameLst>
                                          <p:attrName>style.visibility</p:attrName>
                                        </p:attrNameLst>
                                      </p:cBhvr>
                                      <p:to>
                                        <p:strVal val="visible"/>
                                      </p:to>
                                    </p:set>
                                    <p:animEffect transition="in" filter="blinds(horizontal)">
                                      <p:cBhvr>
                                        <p:cTn id="27" dur="500"/>
                                        <p:tgtEl>
                                          <p:spTgt spid="23757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500"/>
                                        <p:tgtEl>
                                          <p:spTgt spid="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237573"/>
                                        </p:tgtEl>
                                        <p:attrNameLst>
                                          <p:attrName>style.visibility</p:attrName>
                                        </p:attrNameLst>
                                      </p:cBhvr>
                                      <p:to>
                                        <p:strVal val="visible"/>
                                      </p:to>
                                    </p:set>
                                    <p:animEffect transition="in" filter="blinds(horizontal)">
                                      <p:cBhvr>
                                        <p:cTn id="37" dur="500"/>
                                        <p:tgtEl>
                                          <p:spTgt spid="23757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blinds(horizontal)">
                                      <p:cBhvr>
                                        <p:cTn id="4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42" name="Group 72">
            <a:extLst>
              <a:ext uri="{FF2B5EF4-FFF2-40B4-BE49-F238E27FC236}">
                <a16:creationId xmlns:a16="http://schemas.microsoft.com/office/drawing/2014/main" id="{CB96555B-8035-47A7-8A03-DA4AC9903224}"/>
              </a:ext>
            </a:extLst>
          </p:cNvPr>
          <p:cNvGrpSpPr>
            <a:grpSpLocks/>
          </p:cNvGrpSpPr>
          <p:nvPr/>
        </p:nvGrpSpPr>
        <p:grpSpPr bwMode="auto">
          <a:xfrm>
            <a:off x="5095875" y="765175"/>
            <a:ext cx="3733800" cy="4953000"/>
            <a:chOff x="0" y="0"/>
            <a:chExt cx="2352" cy="3120"/>
          </a:xfrm>
        </p:grpSpPr>
        <p:grpSp>
          <p:nvGrpSpPr>
            <p:cNvPr id="112687" name="Group 61">
              <a:extLst>
                <a:ext uri="{FF2B5EF4-FFF2-40B4-BE49-F238E27FC236}">
                  <a16:creationId xmlns:a16="http://schemas.microsoft.com/office/drawing/2014/main" id="{8021373B-523A-47D4-AFBC-86DC4EB41498}"/>
                </a:ext>
              </a:extLst>
            </p:cNvPr>
            <p:cNvGrpSpPr>
              <a:grpSpLocks/>
            </p:cNvGrpSpPr>
            <p:nvPr/>
          </p:nvGrpSpPr>
          <p:grpSpPr bwMode="auto">
            <a:xfrm>
              <a:off x="0" y="0"/>
              <a:ext cx="2352" cy="3120"/>
              <a:chOff x="0" y="0"/>
              <a:chExt cx="2352" cy="3120"/>
            </a:xfrm>
          </p:grpSpPr>
          <p:grpSp>
            <p:nvGrpSpPr>
              <p:cNvPr id="112689" name="Group 60">
                <a:extLst>
                  <a:ext uri="{FF2B5EF4-FFF2-40B4-BE49-F238E27FC236}">
                    <a16:creationId xmlns:a16="http://schemas.microsoft.com/office/drawing/2014/main" id="{BB97CD5A-55F7-4F1B-964A-5A1D3C5B7383}"/>
                  </a:ext>
                </a:extLst>
              </p:cNvPr>
              <p:cNvGrpSpPr>
                <a:grpSpLocks/>
              </p:cNvGrpSpPr>
              <p:nvPr/>
            </p:nvGrpSpPr>
            <p:grpSpPr bwMode="auto">
              <a:xfrm>
                <a:off x="0" y="0"/>
                <a:ext cx="2352" cy="3120"/>
                <a:chOff x="0" y="0"/>
                <a:chExt cx="2352" cy="3120"/>
              </a:xfrm>
            </p:grpSpPr>
            <p:sp>
              <p:nvSpPr>
                <p:cNvPr id="112695" name="Rectangle 4">
                  <a:extLst>
                    <a:ext uri="{FF2B5EF4-FFF2-40B4-BE49-F238E27FC236}">
                      <a16:creationId xmlns:a16="http://schemas.microsoft.com/office/drawing/2014/main" id="{C7E1043A-DB12-43C2-9C9E-3F5FE8F9504C}"/>
                    </a:ext>
                  </a:extLst>
                </p:cNvPr>
                <p:cNvSpPr>
                  <a:spLocks noChangeArrowheads="1"/>
                </p:cNvSpPr>
                <p:nvPr/>
              </p:nvSpPr>
              <p:spPr bwMode="auto">
                <a:xfrm>
                  <a:off x="0" y="0"/>
                  <a:ext cx="2352" cy="3120"/>
                </a:xfrm>
                <a:prstGeom prst="rect">
                  <a:avLst/>
                </a:prstGeom>
                <a:solidFill>
                  <a:schemeClr val="bg1"/>
                </a:solidFill>
                <a:ln w="38100">
                  <a:solidFill>
                    <a:srgbClr val="0070C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2800">
                    <a:latin typeface="Arial" panose="020B0604020202020204" pitchFamily="34" charset="0"/>
                  </a:endParaRPr>
                </a:p>
              </p:txBody>
            </p:sp>
            <p:sp>
              <p:nvSpPr>
                <p:cNvPr id="112696" name="Oval 5">
                  <a:extLst>
                    <a:ext uri="{FF2B5EF4-FFF2-40B4-BE49-F238E27FC236}">
                      <a16:creationId xmlns:a16="http://schemas.microsoft.com/office/drawing/2014/main" id="{F4ADD9B3-5F3E-4387-9AC2-92D9E5A9741D}"/>
                    </a:ext>
                  </a:extLst>
                </p:cNvPr>
                <p:cNvSpPr>
                  <a:spLocks noChangeArrowheads="1"/>
                </p:cNvSpPr>
                <p:nvPr/>
              </p:nvSpPr>
              <p:spPr bwMode="auto">
                <a:xfrm>
                  <a:off x="227" y="2448"/>
                  <a:ext cx="96" cy="96"/>
                </a:xfrm>
                <a:prstGeom prst="ellipse">
                  <a:avLst/>
                </a:prstGeom>
                <a:solidFill>
                  <a:srgbClr val="0000FF"/>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2800">
                    <a:latin typeface="Arial" panose="020B0604020202020204" pitchFamily="34" charset="0"/>
                  </a:endParaRPr>
                </a:p>
              </p:txBody>
            </p:sp>
            <p:sp>
              <p:nvSpPr>
                <p:cNvPr id="112697" name="Oval 6">
                  <a:extLst>
                    <a:ext uri="{FF2B5EF4-FFF2-40B4-BE49-F238E27FC236}">
                      <a16:creationId xmlns:a16="http://schemas.microsoft.com/office/drawing/2014/main" id="{6F81C0EE-275A-4CAC-A7FF-82346FFBB6EC}"/>
                    </a:ext>
                  </a:extLst>
                </p:cNvPr>
                <p:cNvSpPr>
                  <a:spLocks noChangeArrowheads="1"/>
                </p:cNvSpPr>
                <p:nvPr/>
              </p:nvSpPr>
              <p:spPr bwMode="auto">
                <a:xfrm>
                  <a:off x="1763" y="2448"/>
                  <a:ext cx="96" cy="96"/>
                </a:xfrm>
                <a:prstGeom prst="ellipse">
                  <a:avLst/>
                </a:prstGeom>
                <a:solidFill>
                  <a:srgbClr val="FAF400"/>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2800">
                    <a:latin typeface="Arial" panose="020B0604020202020204" pitchFamily="34" charset="0"/>
                  </a:endParaRPr>
                </a:p>
              </p:txBody>
            </p:sp>
            <p:graphicFrame>
              <p:nvGraphicFramePr>
                <p:cNvPr id="112698" name="Object 8">
                  <a:extLst>
                    <a:ext uri="{FF2B5EF4-FFF2-40B4-BE49-F238E27FC236}">
                      <a16:creationId xmlns:a16="http://schemas.microsoft.com/office/drawing/2014/main" id="{42200338-13D5-4519-BCB7-A67114E3AEE0}"/>
                    </a:ext>
                  </a:extLst>
                </p:cNvPr>
                <p:cNvGraphicFramePr>
                  <a:graphicFrameLocks noChangeAspect="1"/>
                </p:cNvGraphicFramePr>
                <p:nvPr/>
              </p:nvGraphicFramePr>
              <p:xfrm>
                <a:off x="347" y="2261"/>
                <a:ext cx="340" cy="260"/>
              </p:xfrm>
              <a:graphic>
                <a:graphicData uri="http://schemas.openxmlformats.org/presentationml/2006/ole">
                  <mc:AlternateContent xmlns:mc="http://schemas.openxmlformats.org/markup-compatibility/2006">
                    <mc:Choice xmlns:v="urn:schemas-microsoft-com:vml" Requires="v">
                      <p:oleObj r:id="rId2" imgW="217410" imgH="166255" progId="Equation.DSMT4">
                        <p:embed/>
                      </p:oleObj>
                    </mc:Choice>
                    <mc:Fallback>
                      <p:oleObj r:id="rId2" imgW="217410" imgH="166255" progId="Equation.DSMT4">
                        <p:embed/>
                        <p:pic>
                          <p:nvPicPr>
                            <p:cNvPr id="0"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 y="2261"/>
                              <a:ext cx="34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2699" name="Object 9">
                  <a:extLst>
                    <a:ext uri="{FF2B5EF4-FFF2-40B4-BE49-F238E27FC236}">
                      <a16:creationId xmlns:a16="http://schemas.microsoft.com/office/drawing/2014/main" id="{60B9FF8B-7E8E-4803-9DD2-75589413BA84}"/>
                    </a:ext>
                  </a:extLst>
                </p:cNvPr>
                <p:cNvGraphicFramePr>
                  <a:graphicFrameLocks noChangeAspect="1"/>
                </p:cNvGraphicFramePr>
                <p:nvPr/>
              </p:nvGraphicFramePr>
              <p:xfrm>
                <a:off x="1317" y="2242"/>
                <a:ext cx="340" cy="279"/>
              </p:xfrm>
              <a:graphic>
                <a:graphicData uri="http://schemas.openxmlformats.org/presentationml/2006/ole">
                  <mc:AlternateContent xmlns:mc="http://schemas.openxmlformats.org/markup-compatibility/2006">
                    <mc:Choice xmlns:v="urn:schemas-microsoft-com:vml" Requires="v">
                      <p:oleObj r:id="rId4" imgW="217315" imgH="178965" progId="Equation.DSMT4">
                        <p:embed/>
                      </p:oleObj>
                    </mc:Choice>
                    <mc:Fallback>
                      <p:oleObj r:id="rId4" imgW="217315" imgH="178965" progId="Equation.DSMT4">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7" y="2242"/>
                              <a:ext cx="340"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12690" name="Line 9">
                <a:extLst>
                  <a:ext uri="{FF2B5EF4-FFF2-40B4-BE49-F238E27FC236}">
                    <a16:creationId xmlns:a16="http://schemas.microsoft.com/office/drawing/2014/main" id="{55B14E20-EE9F-45FD-A4CD-88D2EE9C07B1}"/>
                  </a:ext>
                </a:extLst>
              </p:cNvPr>
              <p:cNvSpPr>
                <a:spLocks noChangeShapeType="1"/>
              </p:cNvSpPr>
              <p:nvPr/>
            </p:nvSpPr>
            <p:spPr bwMode="auto">
              <a:xfrm>
                <a:off x="287" y="2496"/>
                <a:ext cx="1"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691" name="Line 10">
                <a:extLst>
                  <a:ext uri="{FF2B5EF4-FFF2-40B4-BE49-F238E27FC236}">
                    <a16:creationId xmlns:a16="http://schemas.microsoft.com/office/drawing/2014/main" id="{B578BDAF-C1E1-4184-9DC5-8F962B7F0D2F}"/>
                  </a:ext>
                </a:extLst>
              </p:cNvPr>
              <p:cNvSpPr>
                <a:spLocks noChangeShapeType="1"/>
              </p:cNvSpPr>
              <p:nvPr/>
            </p:nvSpPr>
            <p:spPr bwMode="auto">
              <a:xfrm>
                <a:off x="1810" y="2496"/>
                <a:ext cx="1"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692" name="Line 11">
                <a:extLst>
                  <a:ext uri="{FF2B5EF4-FFF2-40B4-BE49-F238E27FC236}">
                    <a16:creationId xmlns:a16="http://schemas.microsoft.com/office/drawing/2014/main" id="{33C57E63-887F-48A7-BBF8-196459EFC59A}"/>
                  </a:ext>
                </a:extLst>
              </p:cNvPr>
              <p:cNvSpPr>
                <a:spLocks noChangeShapeType="1"/>
              </p:cNvSpPr>
              <p:nvPr/>
            </p:nvSpPr>
            <p:spPr bwMode="auto">
              <a:xfrm>
                <a:off x="1235" y="2688"/>
                <a:ext cx="575" cy="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12693" name="Object 13">
                <a:extLst>
                  <a:ext uri="{FF2B5EF4-FFF2-40B4-BE49-F238E27FC236}">
                    <a16:creationId xmlns:a16="http://schemas.microsoft.com/office/drawing/2014/main" id="{FCABFFFB-0671-4050-BEA9-84350E20203E}"/>
                  </a:ext>
                </a:extLst>
              </p:cNvPr>
              <p:cNvGraphicFramePr>
                <a:graphicFrameLocks noChangeAspect="1"/>
              </p:cNvGraphicFramePr>
              <p:nvPr/>
            </p:nvGraphicFramePr>
            <p:xfrm>
              <a:off x="1001" y="2561"/>
              <a:ext cx="160" cy="277"/>
            </p:xfrm>
            <a:graphic>
              <a:graphicData uri="http://schemas.openxmlformats.org/presentationml/2006/ole">
                <mc:AlternateContent xmlns:mc="http://schemas.openxmlformats.org/markup-compatibility/2006">
                  <mc:Choice xmlns:v="urn:schemas-microsoft-com:vml" Requires="v">
                    <p:oleObj r:id="rId6" imgW="102535" imgH="179435" progId="Equation.DSMT4">
                      <p:embed/>
                    </p:oleObj>
                  </mc:Choice>
                  <mc:Fallback>
                    <p:oleObj r:id="rId6" imgW="102535" imgH="179435" progId="Equation.DSMT4">
                      <p:embed/>
                      <p:pic>
                        <p:nvPicPr>
                          <p:cNvPr id="0"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1" y="2561"/>
                            <a:ext cx="160"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694" name="Line 13">
                <a:extLst>
                  <a:ext uri="{FF2B5EF4-FFF2-40B4-BE49-F238E27FC236}">
                    <a16:creationId xmlns:a16="http://schemas.microsoft.com/office/drawing/2014/main" id="{B0619179-C3E3-4F4E-AD60-2DDA20C1B830}"/>
                  </a:ext>
                </a:extLst>
              </p:cNvPr>
              <p:cNvSpPr>
                <a:spLocks noChangeShapeType="1"/>
              </p:cNvSpPr>
              <p:nvPr/>
            </p:nvSpPr>
            <p:spPr bwMode="auto">
              <a:xfrm flipH="1">
                <a:off x="275" y="2688"/>
                <a:ext cx="576" cy="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12688" name="Line 71">
              <a:extLst>
                <a:ext uri="{FF2B5EF4-FFF2-40B4-BE49-F238E27FC236}">
                  <a16:creationId xmlns:a16="http://schemas.microsoft.com/office/drawing/2014/main" id="{0F6B9761-56E5-4FF6-80F9-3DA7E49F61FD}"/>
                </a:ext>
              </a:extLst>
            </p:cNvPr>
            <p:cNvSpPr>
              <a:spLocks noChangeShapeType="1"/>
            </p:cNvSpPr>
            <p:nvPr/>
          </p:nvSpPr>
          <p:spPr bwMode="auto">
            <a:xfrm>
              <a:off x="299" y="2493"/>
              <a:ext cx="1497" cy="0"/>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12643" name="Rectangle 14">
            <a:extLst>
              <a:ext uri="{FF2B5EF4-FFF2-40B4-BE49-F238E27FC236}">
                <a16:creationId xmlns:a16="http://schemas.microsoft.com/office/drawing/2014/main" id="{B69C32C6-800E-4120-9218-FA1E7733B885}"/>
              </a:ext>
            </a:extLst>
          </p:cNvPr>
          <p:cNvSpPr>
            <a:spLocks noChangeArrowheads="1"/>
          </p:cNvSpPr>
          <p:nvPr/>
        </p:nvSpPr>
        <p:spPr bwMode="auto">
          <a:xfrm>
            <a:off x="0" y="142875"/>
            <a:ext cx="75898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 typeface="Arial" panose="020B0604020202020204" pitchFamily="34" charset="0"/>
              <a:buNone/>
            </a:pPr>
            <a:r>
              <a:rPr lang="zh-CN" altLang="en-US" sz="2800">
                <a:solidFill>
                  <a:srgbClr val="CC0000"/>
                </a:solidFill>
                <a:latin typeface="Arial" panose="020B0604020202020204" pitchFamily="34" charset="0"/>
                <a:ea typeface="华文中宋" panose="02010600040101010101" pitchFamily="2" charset="-122"/>
              </a:rPr>
              <a:t>（</a:t>
            </a:r>
            <a:r>
              <a:rPr lang="en-US" altLang="zh-CN" sz="2800">
                <a:solidFill>
                  <a:srgbClr val="CC0000"/>
                </a:solidFill>
                <a:latin typeface="Arial" panose="020B0604020202020204" pitchFamily="34" charset="0"/>
                <a:ea typeface="华文中宋" panose="02010600040101010101" pitchFamily="2" charset="-122"/>
              </a:rPr>
              <a:t>2</a:t>
            </a:r>
            <a:r>
              <a:rPr lang="zh-CN" altLang="en-US" sz="2800">
                <a:solidFill>
                  <a:srgbClr val="CC0000"/>
                </a:solidFill>
                <a:latin typeface="Arial" panose="020B0604020202020204" pitchFamily="34" charset="0"/>
                <a:ea typeface="华文中宋" panose="02010600040101010101" pitchFamily="2" charset="-122"/>
              </a:rPr>
              <a:t>）</a:t>
            </a:r>
            <a:r>
              <a:rPr lang="zh-CN" altLang="en-US" sz="2800">
                <a:latin typeface="华文中宋" panose="02010600040101010101" pitchFamily="2" charset="-122"/>
                <a:ea typeface="华文中宋" panose="02010600040101010101" pitchFamily="2" charset="-122"/>
              </a:rPr>
              <a:t>电偶极子轴线的中垂线上一点的电场强度</a:t>
            </a:r>
          </a:p>
        </p:txBody>
      </p:sp>
      <p:grpSp>
        <p:nvGrpSpPr>
          <p:cNvPr id="5" name="Group 59">
            <a:extLst>
              <a:ext uri="{FF2B5EF4-FFF2-40B4-BE49-F238E27FC236}">
                <a16:creationId xmlns:a16="http://schemas.microsoft.com/office/drawing/2014/main" id="{AE0484D5-A65E-445B-800A-3ADF04EE81A8}"/>
              </a:ext>
            </a:extLst>
          </p:cNvPr>
          <p:cNvGrpSpPr>
            <a:grpSpLocks/>
          </p:cNvGrpSpPr>
          <p:nvPr/>
        </p:nvGrpSpPr>
        <p:grpSpPr bwMode="auto">
          <a:xfrm>
            <a:off x="5292725" y="1450975"/>
            <a:ext cx="1443038" cy="1676400"/>
            <a:chOff x="0" y="0"/>
            <a:chExt cx="909" cy="1056"/>
          </a:xfrm>
        </p:grpSpPr>
        <p:sp>
          <p:nvSpPr>
            <p:cNvPr id="112683" name="Line 16">
              <a:extLst>
                <a:ext uri="{FF2B5EF4-FFF2-40B4-BE49-F238E27FC236}">
                  <a16:creationId xmlns:a16="http://schemas.microsoft.com/office/drawing/2014/main" id="{C69F4851-0B87-4D42-89B6-9EFE1AC7CD07}"/>
                </a:ext>
              </a:extLst>
            </p:cNvPr>
            <p:cNvSpPr>
              <a:spLocks noChangeShapeType="1"/>
            </p:cNvSpPr>
            <p:nvPr/>
          </p:nvSpPr>
          <p:spPr bwMode="auto">
            <a:xfrm flipH="1" flipV="1">
              <a:off x="295" y="528"/>
              <a:ext cx="336" cy="528"/>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684" name="Line 17">
              <a:extLst>
                <a:ext uri="{FF2B5EF4-FFF2-40B4-BE49-F238E27FC236}">
                  <a16:creationId xmlns:a16="http://schemas.microsoft.com/office/drawing/2014/main" id="{2A1723EE-7042-4EEA-8F4C-1A570F7648AB}"/>
                </a:ext>
              </a:extLst>
            </p:cNvPr>
            <p:cNvSpPr>
              <a:spLocks noChangeShapeType="1"/>
            </p:cNvSpPr>
            <p:nvPr/>
          </p:nvSpPr>
          <p:spPr bwMode="auto">
            <a:xfrm flipH="1">
              <a:off x="295" y="0"/>
              <a:ext cx="288" cy="528"/>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685" name="Line 18">
              <a:extLst>
                <a:ext uri="{FF2B5EF4-FFF2-40B4-BE49-F238E27FC236}">
                  <a16:creationId xmlns:a16="http://schemas.microsoft.com/office/drawing/2014/main" id="{110AEE4C-E45B-4174-A888-D2468C6FE459}"/>
                </a:ext>
              </a:extLst>
            </p:cNvPr>
            <p:cNvSpPr>
              <a:spLocks noChangeShapeType="1"/>
            </p:cNvSpPr>
            <p:nvPr/>
          </p:nvSpPr>
          <p:spPr bwMode="auto">
            <a:xfrm flipH="1">
              <a:off x="295" y="528"/>
              <a:ext cx="614" cy="0"/>
            </a:xfrm>
            <a:prstGeom prst="line">
              <a:avLst/>
            </a:prstGeom>
            <a:noFill/>
            <a:ln w="57150">
              <a:solidFill>
                <a:srgbClr val="80008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12686" name="Object 21">
              <a:extLst>
                <a:ext uri="{FF2B5EF4-FFF2-40B4-BE49-F238E27FC236}">
                  <a16:creationId xmlns:a16="http://schemas.microsoft.com/office/drawing/2014/main" id="{F98AE49B-6C97-4182-AEB4-85AA0DF5503C}"/>
                </a:ext>
              </a:extLst>
            </p:cNvPr>
            <p:cNvGraphicFramePr>
              <a:graphicFrameLocks noChangeAspect="1"/>
            </p:cNvGraphicFramePr>
            <p:nvPr/>
          </p:nvGraphicFramePr>
          <p:xfrm>
            <a:off x="0" y="342"/>
            <a:ext cx="261" cy="300"/>
          </p:xfrm>
          <a:graphic>
            <a:graphicData uri="http://schemas.openxmlformats.org/presentationml/2006/ole">
              <mc:AlternateContent xmlns:mc="http://schemas.openxmlformats.org/markup-compatibility/2006">
                <mc:Choice xmlns:v="urn:schemas-microsoft-com:vml" Requires="v">
                  <p:oleObj r:id="rId8" imgW="66828" imgH="95317" progId="Equation.DSMT4">
                    <p:embed/>
                  </p:oleObj>
                </mc:Choice>
                <mc:Fallback>
                  <p:oleObj r:id="rId8" imgW="66828" imgH="95317" progId="Equation.DSMT4">
                    <p:embed/>
                    <p:pic>
                      <p:nvPicPr>
                        <p:cNvPr id="0" name="Object 2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342"/>
                          <a:ext cx="261"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6" name="Group 57">
            <a:extLst>
              <a:ext uri="{FF2B5EF4-FFF2-40B4-BE49-F238E27FC236}">
                <a16:creationId xmlns:a16="http://schemas.microsoft.com/office/drawing/2014/main" id="{973E4114-08F2-4C4C-930E-4C43A05CA1AC}"/>
              </a:ext>
            </a:extLst>
          </p:cNvPr>
          <p:cNvGrpSpPr>
            <a:grpSpLocks/>
          </p:cNvGrpSpPr>
          <p:nvPr/>
        </p:nvGrpSpPr>
        <p:grpSpPr bwMode="auto">
          <a:xfrm>
            <a:off x="5534025" y="1062038"/>
            <a:ext cx="1206500" cy="1227137"/>
            <a:chOff x="0" y="0"/>
            <a:chExt cx="760" cy="773"/>
          </a:xfrm>
        </p:grpSpPr>
        <p:graphicFrame>
          <p:nvGraphicFramePr>
            <p:cNvPr id="112681" name="Object 23">
              <a:extLst>
                <a:ext uri="{FF2B5EF4-FFF2-40B4-BE49-F238E27FC236}">
                  <a16:creationId xmlns:a16="http://schemas.microsoft.com/office/drawing/2014/main" id="{E6784B79-79AB-4969-9623-531BFDF160BF}"/>
                </a:ext>
              </a:extLst>
            </p:cNvPr>
            <p:cNvGraphicFramePr>
              <a:graphicFrameLocks noChangeAspect="1"/>
            </p:cNvGraphicFramePr>
            <p:nvPr/>
          </p:nvGraphicFramePr>
          <p:xfrm>
            <a:off x="0" y="0"/>
            <a:ext cx="340" cy="381"/>
          </p:xfrm>
          <a:graphic>
            <a:graphicData uri="http://schemas.openxmlformats.org/presentationml/2006/ole">
              <mc:AlternateContent xmlns:mc="http://schemas.openxmlformats.org/markup-compatibility/2006">
                <mc:Choice xmlns:v="urn:schemas-microsoft-com:vml" Requires="v">
                  <p:oleObj r:id="rId10" imgW="123956" imgH="142795" progId="Equation.DSMT4">
                    <p:embed/>
                  </p:oleObj>
                </mc:Choice>
                <mc:Fallback>
                  <p:oleObj r:id="rId10" imgW="123956" imgH="142795" progId="Equation.DSMT4">
                    <p:embed/>
                    <p:pic>
                      <p:nvPicPr>
                        <p:cNvPr id="0" name="Object 2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340"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682" name="Line 22">
              <a:extLst>
                <a:ext uri="{FF2B5EF4-FFF2-40B4-BE49-F238E27FC236}">
                  <a16:creationId xmlns:a16="http://schemas.microsoft.com/office/drawing/2014/main" id="{7F57176C-21B6-4F4A-9A8C-59E87CE81332}"/>
                </a:ext>
              </a:extLst>
            </p:cNvPr>
            <p:cNvSpPr>
              <a:spLocks noChangeShapeType="1"/>
            </p:cNvSpPr>
            <p:nvPr/>
          </p:nvSpPr>
          <p:spPr bwMode="auto">
            <a:xfrm flipH="1" flipV="1">
              <a:off x="431" y="197"/>
              <a:ext cx="329" cy="576"/>
            </a:xfrm>
            <a:prstGeom prst="line">
              <a:avLst/>
            </a:prstGeom>
            <a:noFill/>
            <a:ln w="5715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 name="Group 64">
            <a:extLst>
              <a:ext uri="{FF2B5EF4-FFF2-40B4-BE49-F238E27FC236}">
                <a16:creationId xmlns:a16="http://schemas.microsoft.com/office/drawing/2014/main" id="{C4C39220-A1B5-4179-9CB3-C30407682B65}"/>
              </a:ext>
            </a:extLst>
          </p:cNvPr>
          <p:cNvGrpSpPr>
            <a:grpSpLocks/>
          </p:cNvGrpSpPr>
          <p:nvPr/>
        </p:nvGrpSpPr>
        <p:grpSpPr bwMode="auto">
          <a:xfrm>
            <a:off x="5530850" y="2289175"/>
            <a:ext cx="2438400" cy="2438400"/>
            <a:chOff x="0" y="0"/>
            <a:chExt cx="1536" cy="1536"/>
          </a:xfrm>
        </p:grpSpPr>
        <p:sp>
          <p:nvSpPr>
            <p:cNvPr id="112677" name="Line 27">
              <a:extLst>
                <a:ext uri="{FF2B5EF4-FFF2-40B4-BE49-F238E27FC236}">
                  <a16:creationId xmlns:a16="http://schemas.microsoft.com/office/drawing/2014/main" id="{167D7E33-1AE1-425D-826C-B81CB3ED0A26}"/>
                </a:ext>
              </a:extLst>
            </p:cNvPr>
            <p:cNvSpPr>
              <a:spLocks noChangeShapeType="1"/>
            </p:cNvSpPr>
            <p:nvPr/>
          </p:nvSpPr>
          <p:spPr bwMode="auto">
            <a:xfrm>
              <a:off x="769" y="0"/>
              <a:ext cx="767" cy="1536"/>
            </a:xfrm>
            <a:prstGeom prst="line">
              <a:avLst/>
            </a:prstGeom>
            <a:noFill/>
            <a:ln w="28575">
              <a:solidFill>
                <a:srgbClr val="008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678" name="Line 28">
              <a:extLst>
                <a:ext uri="{FF2B5EF4-FFF2-40B4-BE49-F238E27FC236}">
                  <a16:creationId xmlns:a16="http://schemas.microsoft.com/office/drawing/2014/main" id="{08ECE199-C8DF-463C-9562-470F5F33EAC7}"/>
                </a:ext>
              </a:extLst>
            </p:cNvPr>
            <p:cNvSpPr>
              <a:spLocks noChangeShapeType="1"/>
            </p:cNvSpPr>
            <p:nvPr/>
          </p:nvSpPr>
          <p:spPr bwMode="auto">
            <a:xfrm flipH="1">
              <a:off x="0" y="0"/>
              <a:ext cx="769" cy="1536"/>
            </a:xfrm>
            <a:prstGeom prst="line">
              <a:avLst/>
            </a:prstGeom>
            <a:noFill/>
            <a:ln w="28575">
              <a:solidFill>
                <a:srgbClr val="008000"/>
              </a:solidFill>
              <a:round/>
              <a:headEnd type="triangle" w="med" len="lg"/>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12679" name="Object 28">
              <a:extLst>
                <a:ext uri="{FF2B5EF4-FFF2-40B4-BE49-F238E27FC236}">
                  <a16:creationId xmlns:a16="http://schemas.microsoft.com/office/drawing/2014/main" id="{F3B3EE5A-418A-45CC-AA6D-4310B0C3BC99}"/>
                </a:ext>
              </a:extLst>
            </p:cNvPr>
            <p:cNvGraphicFramePr>
              <a:graphicFrameLocks noChangeAspect="1"/>
            </p:cNvGraphicFramePr>
            <p:nvPr/>
          </p:nvGraphicFramePr>
          <p:xfrm>
            <a:off x="919" y="665"/>
            <a:ext cx="240" cy="361"/>
          </p:xfrm>
          <a:graphic>
            <a:graphicData uri="http://schemas.openxmlformats.org/presentationml/2006/ole">
              <mc:AlternateContent xmlns:mc="http://schemas.openxmlformats.org/markup-compatibility/2006">
                <mc:Choice xmlns:v="urn:schemas-microsoft-com:vml" Requires="v">
                  <p:oleObj r:id="rId12" imgW="153533" imgH="230299" progId="Equation.DSMT4">
                    <p:embed/>
                  </p:oleObj>
                </mc:Choice>
                <mc:Fallback>
                  <p:oleObj r:id="rId12" imgW="153533" imgH="230299" progId="Equation.DSMT4">
                    <p:embed/>
                    <p:pic>
                      <p:nvPicPr>
                        <p:cNvPr id="0" name="Object 2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9" y="665"/>
                          <a:ext cx="240"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2680" name="Object 29">
              <a:extLst>
                <a:ext uri="{FF2B5EF4-FFF2-40B4-BE49-F238E27FC236}">
                  <a16:creationId xmlns:a16="http://schemas.microsoft.com/office/drawing/2014/main" id="{3954887A-C370-4CF5-B299-5B94D8CC53DD}"/>
                </a:ext>
              </a:extLst>
            </p:cNvPr>
            <p:cNvGraphicFramePr>
              <a:graphicFrameLocks noChangeAspect="1"/>
            </p:cNvGraphicFramePr>
            <p:nvPr/>
          </p:nvGraphicFramePr>
          <p:xfrm>
            <a:off x="375" y="665"/>
            <a:ext cx="240" cy="361"/>
          </p:xfrm>
          <a:graphic>
            <a:graphicData uri="http://schemas.openxmlformats.org/presentationml/2006/ole">
              <mc:AlternateContent xmlns:mc="http://schemas.openxmlformats.org/markup-compatibility/2006">
                <mc:Choice xmlns:v="urn:schemas-microsoft-com:vml" Requires="v">
                  <p:oleObj r:id="rId14" imgW="153533" imgH="230299" progId="Equation.DSMT4">
                    <p:embed/>
                  </p:oleObj>
                </mc:Choice>
                <mc:Fallback>
                  <p:oleObj r:id="rId14" imgW="153533" imgH="230299" progId="Equation.DSMT4">
                    <p:embed/>
                    <p:pic>
                      <p:nvPicPr>
                        <p:cNvPr id="0" name="Object 2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5" y="665"/>
                          <a:ext cx="240"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8" name="Group 62">
            <a:extLst>
              <a:ext uri="{FF2B5EF4-FFF2-40B4-BE49-F238E27FC236}">
                <a16:creationId xmlns:a16="http://schemas.microsoft.com/office/drawing/2014/main" id="{60CDACEE-A411-4F7B-BAC7-90759818E3DF}"/>
              </a:ext>
            </a:extLst>
          </p:cNvPr>
          <p:cNvGrpSpPr>
            <a:grpSpLocks/>
          </p:cNvGrpSpPr>
          <p:nvPr/>
        </p:nvGrpSpPr>
        <p:grpSpPr bwMode="auto">
          <a:xfrm>
            <a:off x="6691313" y="965200"/>
            <a:ext cx="349250" cy="3797300"/>
            <a:chOff x="0" y="0"/>
            <a:chExt cx="220" cy="2392"/>
          </a:xfrm>
        </p:grpSpPr>
        <p:sp>
          <p:nvSpPr>
            <p:cNvPr id="112674" name="Line 32">
              <a:extLst>
                <a:ext uri="{FF2B5EF4-FFF2-40B4-BE49-F238E27FC236}">
                  <a16:creationId xmlns:a16="http://schemas.microsoft.com/office/drawing/2014/main" id="{F82A38E7-0494-42EA-8B19-FB8CF8D81010}"/>
                </a:ext>
              </a:extLst>
            </p:cNvPr>
            <p:cNvSpPr>
              <a:spLocks noChangeShapeType="1"/>
            </p:cNvSpPr>
            <p:nvPr/>
          </p:nvSpPr>
          <p:spPr bwMode="auto">
            <a:xfrm flipV="1">
              <a:off x="25" y="18"/>
              <a:ext cx="0" cy="2352"/>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12675" name="Oval 34">
              <a:extLst>
                <a:ext uri="{FF2B5EF4-FFF2-40B4-BE49-F238E27FC236}">
                  <a16:creationId xmlns:a16="http://schemas.microsoft.com/office/drawing/2014/main" id="{F0939C66-9E1F-49AD-8272-4B4C6DED258A}"/>
                </a:ext>
              </a:extLst>
            </p:cNvPr>
            <p:cNvSpPr>
              <a:spLocks noChangeArrowheads="1"/>
            </p:cNvSpPr>
            <p:nvPr/>
          </p:nvSpPr>
          <p:spPr bwMode="auto">
            <a:xfrm>
              <a:off x="0" y="2344"/>
              <a:ext cx="48" cy="48"/>
            </a:xfrm>
            <a:prstGeom prst="ellipse">
              <a:avLst/>
            </a:prstGeom>
            <a:solidFill>
              <a:srgbClr val="000000"/>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2800">
                <a:latin typeface="Arial" panose="020B0604020202020204" pitchFamily="34" charset="0"/>
              </a:endParaRPr>
            </a:p>
          </p:txBody>
        </p:sp>
        <p:graphicFrame>
          <p:nvGraphicFramePr>
            <p:cNvPr id="112676" name="Object 33">
              <a:extLst>
                <a:ext uri="{FF2B5EF4-FFF2-40B4-BE49-F238E27FC236}">
                  <a16:creationId xmlns:a16="http://schemas.microsoft.com/office/drawing/2014/main" id="{760BF584-F689-4AE5-AF46-A8332B52B0A6}"/>
                </a:ext>
              </a:extLst>
            </p:cNvPr>
            <p:cNvGraphicFramePr>
              <a:graphicFrameLocks noChangeAspect="1"/>
            </p:cNvGraphicFramePr>
            <p:nvPr/>
          </p:nvGraphicFramePr>
          <p:xfrm>
            <a:off x="40" y="0"/>
            <a:ext cx="180" cy="200"/>
          </p:xfrm>
          <a:graphic>
            <a:graphicData uri="http://schemas.openxmlformats.org/presentationml/2006/ole">
              <mc:AlternateContent xmlns:mc="http://schemas.openxmlformats.org/markup-compatibility/2006">
                <mc:Choice xmlns:v="urn:schemas-microsoft-com:vml" Requires="v">
                  <p:oleObj r:id="rId16" imgW="115859" imgH="128732" progId="Equation.DSMT4">
                    <p:embed/>
                  </p:oleObj>
                </mc:Choice>
                <mc:Fallback>
                  <p:oleObj r:id="rId16" imgW="115859" imgH="128732" progId="Equation.DSMT4">
                    <p:embed/>
                    <p:pic>
                      <p:nvPicPr>
                        <p:cNvPr id="0" name="Object 3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0" y="0"/>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9" name="Group 63">
            <a:extLst>
              <a:ext uri="{FF2B5EF4-FFF2-40B4-BE49-F238E27FC236}">
                <a16:creationId xmlns:a16="http://schemas.microsoft.com/office/drawing/2014/main" id="{7FF19F0F-32CE-4CF0-9DEC-29890D91F546}"/>
              </a:ext>
            </a:extLst>
          </p:cNvPr>
          <p:cNvGrpSpPr>
            <a:grpSpLocks/>
          </p:cNvGrpSpPr>
          <p:nvPr/>
        </p:nvGrpSpPr>
        <p:grpSpPr bwMode="auto">
          <a:xfrm>
            <a:off x="6708775" y="1951038"/>
            <a:ext cx="484188" cy="2224087"/>
            <a:chOff x="0" y="0"/>
            <a:chExt cx="305" cy="1401"/>
          </a:xfrm>
        </p:grpSpPr>
        <p:graphicFrame>
          <p:nvGraphicFramePr>
            <p:cNvPr id="112671" name="Object 35">
              <a:extLst>
                <a:ext uri="{FF2B5EF4-FFF2-40B4-BE49-F238E27FC236}">
                  <a16:creationId xmlns:a16="http://schemas.microsoft.com/office/drawing/2014/main" id="{FB934895-384A-436A-A4CE-1194C2952FD2}"/>
                </a:ext>
              </a:extLst>
            </p:cNvPr>
            <p:cNvGraphicFramePr>
              <a:graphicFrameLocks noChangeAspect="1"/>
            </p:cNvGraphicFramePr>
            <p:nvPr/>
          </p:nvGraphicFramePr>
          <p:xfrm>
            <a:off x="85" y="0"/>
            <a:ext cx="220" cy="259"/>
          </p:xfrm>
          <a:graphic>
            <a:graphicData uri="http://schemas.openxmlformats.org/presentationml/2006/ole">
              <mc:AlternateContent xmlns:mc="http://schemas.openxmlformats.org/markup-compatibility/2006">
                <mc:Choice xmlns:v="urn:schemas-microsoft-com:vml" Requires="v">
                  <p:oleObj r:id="rId18" imgW="141047" imgH="166692" progId="Equation.DSMT4">
                    <p:embed/>
                  </p:oleObj>
                </mc:Choice>
                <mc:Fallback>
                  <p:oleObj r:id="rId18" imgW="141047" imgH="166692" progId="Equation.DSMT4">
                    <p:embed/>
                    <p:pic>
                      <p:nvPicPr>
                        <p:cNvPr id="0" name="Object 3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5" y="0"/>
                          <a:ext cx="220"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2672" name="Object 36">
              <a:extLst>
                <a:ext uri="{FF2B5EF4-FFF2-40B4-BE49-F238E27FC236}">
                  <a16:creationId xmlns:a16="http://schemas.microsoft.com/office/drawing/2014/main" id="{86633040-7B9D-48BB-812A-6957AB476DA8}"/>
                </a:ext>
              </a:extLst>
            </p:cNvPr>
            <p:cNvGraphicFramePr>
              <a:graphicFrameLocks noChangeAspect="1"/>
            </p:cNvGraphicFramePr>
            <p:nvPr/>
          </p:nvGraphicFramePr>
          <p:xfrm>
            <a:off x="4" y="1201"/>
            <a:ext cx="180" cy="200"/>
          </p:xfrm>
          <a:graphic>
            <a:graphicData uri="http://schemas.openxmlformats.org/presentationml/2006/ole">
              <mc:AlternateContent xmlns:mc="http://schemas.openxmlformats.org/markup-compatibility/2006">
                <mc:Choice xmlns:v="urn:schemas-microsoft-com:vml" Requires="v">
                  <p:oleObj r:id="rId20" imgW="115859" imgH="128732" progId="Equation.DSMT4">
                    <p:embed/>
                  </p:oleObj>
                </mc:Choice>
                <mc:Fallback>
                  <p:oleObj r:id="rId20" imgW="115859" imgH="128732" progId="Equation.DSMT4">
                    <p:embed/>
                    <p:pic>
                      <p:nvPicPr>
                        <p:cNvPr id="0" name="Object 3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 y="1201"/>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673" name="Oval 40">
              <a:extLst>
                <a:ext uri="{FF2B5EF4-FFF2-40B4-BE49-F238E27FC236}">
                  <a16:creationId xmlns:a16="http://schemas.microsoft.com/office/drawing/2014/main" id="{1E828D4B-4C22-41C7-81EA-7B26007D29DC}"/>
                </a:ext>
              </a:extLst>
            </p:cNvPr>
            <p:cNvSpPr>
              <a:spLocks noChangeArrowheads="1"/>
            </p:cNvSpPr>
            <p:nvPr/>
          </p:nvSpPr>
          <p:spPr bwMode="auto">
            <a:xfrm>
              <a:off x="0" y="192"/>
              <a:ext cx="48" cy="48"/>
            </a:xfrm>
            <a:prstGeom prst="ellipse">
              <a:avLst/>
            </a:prstGeom>
            <a:solidFill>
              <a:srgbClr val="000000"/>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2800">
                <a:latin typeface="Arial" panose="020B0604020202020204" pitchFamily="34" charset="0"/>
              </a:endParaRPr>
            </a:p>
          </p:txBody>
        </p:sp>
      </p:grpSp>
      <p:grpSp>
        <p:nvGrpSpPr>
          <p:cNvPr id="10" name="Group 55">
            <a:extLst>
              <a:ext uri="{FF2B5EF4-FFF2-40B4-BE49-F238E27FC236}">
                <a16:creationId xmlns:a16="http://schemas.microsoft.com/office/drawing/2014/main" id="{ED6F1874-14D8-4942-AF56-FD724410A6FF}"/>
              </a:ext>
            </a:extLst>
          </p:cNvPr>
          <p:cNvGrpSpPr>
            <a:grpSpLocks/>
          </p:cNvGrpSpPr>
          <p:nvPr/>
        </p:nvGrpSpPr>
        <p:grpSpPr bwMode="auto">
          <a:xfrm>
            <a:off x="5372100" y="3560763"/>
            <a:ext cx="2719388" cy="1166812"/>
            <a:chOff x="0" y="0"/>
            <a:chExt cx="1713" cy="735"/>
          </a:xfrm>
        </p:grpSpPr>
        <p:sp>
          <p:nvSpPr>
            <p:cNvPr id="112667" name="Line 42">
              <a:extLst>
                <a:ext uri="{FF2B5EF4-FFF2-40B4-BE49-F238E27FC236}">
                  <a16:creationId xmlns:a16="http://schemas.microsoft.com/office/drawing/2014/main" id="{9032477A-70F5-4E80-BF74-14368205A204}"/>
                </a:ext>
              </a:extLst>
            </p:cNvPr>
            <p:cNvSpPr>
              <a:spLocks noChangeShapeType="1"/>
            </p:cNvSpPr>
            <p:nvPr/>
          </p:nvSpPr>
          <p:spPr bwMode="auto">
            <a:xfrm flipH="1">
              <a:off x="100" y="159"/>
              <a:ext cx="289" cy="576"/>
            </a:xfrm>
            <a:prstGeom prst="line">
              <a:avLst/>
            </a:prstGeom>
            <a:noFill/>
            <a:ln w="28575">
              <a:solidFill>
                <a:srgbClr val="FF00FF"/>
              </a:solidFill>
              <a:round/>
              <a:headEnd type="triangle" w="sm" len="lg"/>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668" name="Line 43">
              <a:extLst>
                <a:ext uri="{FF2B5EF4-FFF2-40B4-BE49-F238E27FC236}">
                  <a16:creationId xmlns:a16="http://schemas.microsoft.com/office/drawing/2014/main" id="{7815CA82-72B2-4A0D-A549-D9DDA6DE6B85}"/>
                </a:ext>
              </a:extLst>
            </p:cNvPr>
            <p:cNvSpPr>
              <a:spLocks noChangeShapeType="1"/>
            </p:cNvSpPr>
            <p:nvPr/>
          </p:nvSpPr>
          <p:spPr bwMode="auto">
            <a:xfrm>
              <a:off x="1350" y="159"/>
              <a:ext cx="287" cy="576"/>
            </a:xfrm>
            <a:prstGeom prst="line">
              <a:avLst/>
            </a:prstGeom>
            <a:noFill/>
            <a:ln w="28575">
              <a:solidFill>
                <a:srgbClr val="FF00FF"/>
              </a:solidFill>
              <a:round/>
              <a:headEnd type="triangle" w="sm" len="lg"/>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12669" name="Object 41">
              <a:extLst>
                <a:ext uri="{FF2B5EF4-FFF2-40B4-BE49-F238E27FC236}">
                  <a16:creationId xmlns:a16="http://schemas.microsoft.com/office/drawing/2014/main" id="{7EF3F753-474D-45A5-9900-912C41EA87A7}"/>
                </a:ext>
              </a:extLst>
            </p:cNvPr>
            <p:cNvGraphicFramePr>
              <a:graphicFrameLocks noChangeAspect="1"/>
            </p:cNvGraphicFramePr>
            <p:nvPr/>
          </p:nvGraphicFramePr>
          <p:xfrm>
            <a:off x="1452" y="0"/>
            <a:ext cx="261" cy="361"/>
          </p:xfrm>
          <a:graphic>
            <a:graphicData uri="http://schemas.openxmlformats.org/presentationml/2006/ole">
              <mc:AlternateContent xmlns:mc="http://schemas.openxmlformats.org/markup-compatibility/2006">
                <mc:Choice xmlns:v="urn:schemas-microsoft-com:vml" Requires="v">
                  <p:oleObj r:id="rId22" imgW="66828" imgH="133443" progId="Equation.DSMT4">
                    <p:embed/>
                  </p:oleObj>
                </mc:Choice>
                <mc:Fallback>
                  <p:oleObj r:id="rId22" imgW="66828" imgH="133443" progId="Equation.DSMT4">
                    <p:embed/>
                    <p:pic>
                      <p:nvPicPr>
                        <p:cNvPr id="0" name="Object 4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452" y="0"/>
                          <a:ext cx="261"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2670" name="Object 42">
              <a:extLst>
                <a:ext uri="{FF2B5EF4-FFF2-40B4-BE49-F238E27FC236}">
                  <a16:creationId xmlns:a16="http://schemas.microsoft.com/office/drawing/2014/main" id="{455198E2-A58F-4730-ADBA-2492636FF89A}"/>
                </a:ext>
              </a:extLst>
            </p:cNvPr>
            <p:cNvGraphicFramePr>
              <a:graphicFrameLocks noChangeAspect="1"/>
            </p:cNvGraphicFramePr>
            <p:nvPr/>
          </p:nvGraphicFramePr>
          <p:xfrm>
            <a:off x="0" y="0"/>
            <a:ext cx="261" cy="361"/>
          </p:xfrm>
          <a:graphic>
            <a:graphicData uri="http://schemas.openxmlformats.org/presentationml/2006/ole">
              <mc:AlternateContent xmlns:mc="http://schemas.openxmlformats.org/markup-compatibility/2006">
                <mc:Choice xmlns:v="urn:schemas-microsoft-com:vml" Requires="v">
                  <p:oleObj r:id="rId24" imgW="66828" imgH="133443" progId="Equation.DSMT4">
                    <p:embed/>
                  </p:oleObj>
                </mc:Choice>
                <mc:Fallback>
                  <p:oleObj r:id="rId24" imgW="66828" imgH="133443" progId="Equation.DSMT4">
                    <p:embed/>
                    <p:pic>
                      <p:nvPicPr>
                        <p:cNvPr id="0" name="Object 4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0" y="0"/>
                          <a:ext cx="261"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238635" name="Object 43">
            <a:extLst>
              <a:ext uri="{FF2B5EF4-FFF2-40B4-BE49-F238E27FC236}">
                <a16:creationId xmlns:a16="http://schemas.microsoft.com/office/drawing/2014/main" id="{44090013-52A5-4320-B9BE-ADF330ADF204}"/>
              </a:ext>
            </a:extLst>
          </p:cNvPr>
          <p:cNvGraphicFramePr>
            <a:graphicFrameLocks noChangeAspect="1"/>
          </p:cNvGraphicFramePr>
          <p:nvPr/>
        </p:nvGraphicFramePr>
        <p:xfrm>
          <a:off x="760413" y="2997200"/>
          <a:ext cx="3141662" cy="1109663"/>
        </p:xfrm>
        <a:graphic>
          <a:graphicData uri="http://schemas.openxmlformats.org/presentationml/2006/ole">
            <mc:AlternateContent xmlns:mc="http://schemas.openxmlformats.org/markup-compatibility/2006">
              <mc:Choice xmlns:v="urn:schemas-microsoft-com:vml" Requires="v">
                <p:oleObj r:id="rId26" imgW="1260034" imgH="445467" progId="Equation.DSMT4">
                  <p:embed/>
                </p:oleObj>
              </mc:Choice>
              <mc:Fallback>
                <p:oleObj r:id="rId26" imgW="1260034" imgH="445467" progId="Equation.DSMT4">
                  <p:embed/>
                  <p:pic>
                    <p:nvPicPr>
                      <p:cNvPr id="0" name="Object 43"/>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60413" y="2997200"/>
                        <a:ext cx="3141662" cy="110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1" name="Group 76">
            <a:extLst>
              <a:ext uri="{FF2B5EF4-FFF2-40B4-BE49-F238E27FC236}">
                <a16:creationId xmlns:a16="http://schemas.microsoft.com/office/drawing/2014/main" id="{4D914EC6-EC18-495B-9D5F-F461A95CC9E5}"/>
              </a:ext>
            </a:extLst>
          </p:cNvPr>
          <p:cNvGrpSpPr>
            <a:grpSpLocks/>
          </p:cNvGrpSpPr>
          <p:nvPr/>
        </p:nvGrpSpPr>
        <p:grpSpPr bwMode="auto">
          <a:xfrm>
            <a:off x="1033463" y="693738"/>
            <a:ext cx="3175000" cy="2189162"/>
            <a:chOff x="0" y="0"/>
            <a:chExt cx="2000" cy="1379"/>
          </a:xfrm>
        </p:grpSpPr>
        <p:graphicFrame>
          <p:nvGraphicFramePr>
            <p:cNvPr id="112664" name="Object 45">
              <a:extLst>
                <a:ext uri="{FF2B5EF4-FFF2-40B4-BE49-F238E27FC236}">
                  <a16:creationId xmlns:a16="http://schemas.microsoft.com/office/drawing/2014/main" id="{55E6824F-DE66-4C6E-9F06-06AB44FA2D3F}"/>
                </a:ext>
              </a:extLst>
            </p:cNvPr>
            <p:cNvGraphicFramePr>
              <a:graphicFrameLocks noChangeAspect="1"/>
            </p:cNvGraphicFramePr>
            <p:nvPr/>
          </p:nvGraphicFramePr>
          <p:xfrm>
            <a:off x="191" y="0"/>
            <a:ext cx="1659" cy="699"/>
          </p:xfrm>
          <a:graphic>
            <a:graphicData uri="http://schemas.openxmlformats.org/presentationml/2006/ole">
              <mc:AlternateContent xmlns:mc="http://schemas.openxmlformats.org/markup-compatibility/2006">
                <mc:Choice xmlns:v="urn:schemas-microsoft-com:vml" Requires="v">
                  <p:oleObj r:id="rId28" imgW="1056393" imgH="445467" progId="Equation.DSMT4">
                    <p:embed/>
                  </p:oleObj>
                </mc:Choice>
                <mc:Fallback>
                  <p:oleObj r:id="rId28" imgW="1056393" imgH="445467" progId="Equation.DSMT4">
                    <p:embed/>
                    <p:pic>
                      <p:nvPicPr>
                        <p:cNvPr id="0" name="Object 45"/>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91" y="0"/>
                          <a:ext cx="1659" cy="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2665" name="Object 46">
              <a:extLst>
                <a:ext uri="{FF2B5EF4-FFF2-40B4-BE49-F238E27FC236}">
                  <a16:creationId xmlns:a16="http://schemas.microsoft.com/office/drawing/2014/main" id="{BDF98776-8E49-44B6-92F0-4A9070B2FE5A}"/>
                </a:ext>
              </a:extLst>
            </p:cNvPr>
            <p:cNvGraphicFramePr>
              <a:graphicFrameLocks noChangeAspect="1"/>
            </p:cNvGraphicFramePr>
            <p:nvPr/>
          </p:nvGraphicFramePr>
          <p:xfrm>
            <a:off x="161" y="680"/>
            <a:ext cx="1839" cy="699"/>
          </p:xfrm>
          <a:graphic>
            <a:graphicData uri="http://schemas.openxmlformats.org/presentationml/2006/ole">
              <mc:AlternateContent xmlns:mc="http://schemas.openxmlformats.org/markup-compatibility/2006">
                <mc:Choice xmlns:v="urn:schemas-microsoft-com:vml" Requires="v">
                  <p:oleObj r:id="rId30" imgW="1170941" imgH="445467" progId="Equation.DSMT4">
                    <p:embed/>
                  </p:oleObj>
                </mc:Choice>
                <mc:Fallback>
                  <p:oleObj r:id="rId30" imgW="1170941" imgH="445467" progId="Equation.DSMT4">
                    <p:embed/>
                    <p:pic>
                      <p:nvPicPr>
                        <p:cNvPr id="0" name="Object 46"/>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61" y="680"/>
                          <a:ext cx="1839" cy="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666" name="AutoShape 50">
              <a:extLst>
                <a:ext uri="{FF2B5EF4-FFF2-40B4-BE49-F238E27FC236}">
                  <a16:creationId xmlns:a16="http://schemas.microsoft.com/office/drawing/2014/main" id="{2DF50DF4-1390-4F01-A69F-460B203BB666}"/>
                </a:ext>
              </a:extLst>
            </p:cNvPr>
            <p:cNvSpPr>
              <a:spLocks/>
            </p:cNvSpPr>
            <p:nvPr/>
          </p:nvSpPr>
          <p:spPr bwMode="auto">
            <a:xfrm>
              <a:off x="0" y="227"/>
              <a:ext cx="136" cy="789"/>
            </a:xfrm>
            <a:prstGeom prst="leftBrace">
              <a:avLst>
                <a:gd name="adj1" fmla="val 48346"/>
                <a:gd name="adj2" fmla="val 50000"/>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2800">
                <a:latin typeface="Arial" panose="020B0604020202020204" pitchFamily="34" charset="0"/>
              </a:endParaRPr>
            </a:p>
          </p:txBody>
        </p:sp>
      </p:grpSp>
      <p:grpSp>
        <p:nvGrpSpPr>
          <p:cNvPr id="12" name="Group 69">
            <a:extLst>
              <a:ext uri="{FF2B5EF4-FFF2-40B4-BE49-F238E27FC236}">
                <a16:creationId xmlns:a16="http://schemas.microsoft.com/office/drawing/2014/main" id="{7B1162D9-1CEA-4984-940D-2266CD721F59}"/>
              </a:ext>
            </a:extLst>
          </p:cNvPr>
          <p:cNvGrpSpPr>
            <a:grpSpLocks/>
          </p:cNvGrpSpPr>
          <p:nvPr/>
        </p:nvGrpSpPr>
        <p:grpSpPr bwMode="auto">
          <a:xfrm>
            <a:off x="6002338" y="1814513"/>
            <a:ext cx="504825" cy="503237"/>
            <a:chOff x="0" y="0"/>
            <a:chExt cx="318" cy="317"/>
          </a:xfrm>
        </p:grpSpPr>
        <p:sp>
          <p:nvSpPr>
            <p:cNvPr id="112662" name="Arc 65">
              <a:extLst>
                <a:ext uri="{FF2B5EF4-FFF2-40B4-BE49-F238E27FC236}">
                  <a16:creationId xmlns:a16="http://schemas.microsoft.com/office/drawing/2014/main" id="{B7DC114E-DA7C-411F-B2CB-F6191746A798}"/>
                </a:ext>
              </a:extLst>
            </p:cNvPr>
            <p:cNvSpPr>
              <a:spLocks/>
            </p:cNvSpPr>
            <p:nvPr/>
          </p:nvSpPr>
          <p:spPr bwMode="auto">
            <a:xfrm flipH="1">
              <a:off x="136" y="45"/>
              <a:ext cx="182" cy="27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rgbClr val="FF6600"/>
              </a:solidFill>
              <a:miter lim="800000"/>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112663" name="Object 50">
              <a:extLst>
                <a:ext uri="{FF2B5EF4-FFF2-40B4-BE49-F238E27FC236}">
                  <a16:creationId xmlns:a16="http://schemas.microsoft.com/office/drawing/2014/main" id="{966B429D-D8BA-4814-925F-AF0CE63BA2A3}"/>
                </a:ext>
              </a:extLst>
            </p:cNvPr>
            <p:cNvGraphicFramePr>
              <a:graphicFrameLocks noChangeAspect="1"/>
            </p:cNvGraphicFramePr>
            <p:nvPr/>
          </p:nvGraphicFramePr>
          <p:xfrm>
            <a:off x="0" y="0"/>
            <a:ext cx="211" cy="193"/>
          </p:xfrm>
          <a:graphic>
            <a:graphicData uri="http://schemas.openxmlformats.org/presentationml/2006/ole">
              <mc:AlternateContent xmlns:mc="http://schemas.openxmlformats.org/markup-compatibility/2006">
                <mc:Choice xmlns:v="urn:schemas-microsoft-com:vml" Requires="v">
                  <p:oleObj r:id="rId32" imgW="154275" imgH="141419" progId="Equation.3">
                    <p:embed/>
                  </p:oleObj>
                </mc:Choice>
                <mc:Fallback>
                  <p:oleObj r:id="rId32" imgW="154275" imgH="141419" progId="Equation.3">
                    <p:embed/>
                    <p:pic>
                      <p:nvPicPr>
                        <p:cNvPr id="0" name="Object 50"/>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0" y="0"/>
                          <a:ext cx="2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3" name="Group 70">
            <a:extLst>
              <a:ext uri="{FF2B5EF4-FFF2-40B4-BE49-F238E27FC236}">
                <a16:creationId xmlns:a16="http://schemas.microsoft.com/office/drawing/2014/main" id="{A5B0872B-0A1F-41FF-B5E6-C72ACB82A9E2}"/>
              </a:ext>
            </a:extLst>
          </p:cNvPr>
          <p:cNvGrpSpPr>
            <a:grpSpLocks/>
          </p:cNvGrpSpPr>
          <p:nvPr/>
        </p:nvGrpSpPr>
        <p:grpSpPr bwMode="auto">
          <a:xfrm>
            <a:off x="5857875" y="3975100"/>
            <a:ext cx="695325" cy="792163"/>
            <a:chOff x="0" y="0"/>
            <a:chExt cx="438" cy="499"/>
          </a:xfrm>
        </p:grpSpPr>
        <p:graphicFrame>
          <p:nvGraphicFramePr>
            <p:cNvPr id="112660" name="Object 52">
              <a:extLst>
                <a:ext uri="{FF2B5EF4-FFF2-40B4-BE49-F238E27FC236}">
                  <a16:creationId xmlns:a16="http://schemas.microsoft.com/office/drawing/2014/main" id="{DDD773AF-E66F-49D6-A0C1-EFA30AF88491}"/>
                </a:ext>
              </a:extLst>
            </p:cNvPr>
            <p:cNvGraphicFramePr>
              <a:graphicFrameLocks noChangeAspect="1"/>
            </p:cNvGraphicFramePr>
            <p:nvPr/>
          </p:nvGraphicFramePr>
          <p:xfrm>
            <a:off x="227" y="0"/>
            <a:ext cx="211" cy="193"/>
          </p:xfrm>
          <a:graphic>
            <a:graphicData uri="http://schemas.openxmlformats.org/presentationml/2006/ole">
              <mc:AlternateContent xmlns:mc="http://schemas.openxmlformats.org/markup-compatibility/2006">
                <mc:Choice xmlns:v="urn:schemas-microsoft-com:vml" Requires="v">
                  <p:oleObj r:id="rId34" imgW="154275" imgH="141419" progId="Equation.DSMT4">
                    <p:embed/>
                  </p:oleObj>
                </mc:Choice>
                <mc:Fallback>
                  <p:oleObj r:id="rId34" imgW="154275" imgH="141419" progId="Equation.DSMT4">
                    <p:embed/>
                    <p:pic>
                      <p:nvPicPr>
                        <p:cNvPr id="0" name="Object 52"/>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27" y="0"/>
                          <a:ext cx="2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661" name="Arc 68">
              <a:extLst>
                <a:ext uri="{FF2B5EF4-FFF2-40B4-BE49-F238E27FC236}">
                  <a16:creationId xmlns:a16="http://schemas.microsoft.com/office/drawing/2014/main" id="{1456D359-0C59-4CAB-AB79-44D259B29E93}"/>
                </a:ext>
              </a:extLst>
            </p:cNvPr>
            <p:cNvSpPr>
              <a:spLocks/>
            </p:cNvSpPr>
            <p:nvPr/>
          </p:nvSpPr>
          <p:spPr bwMode="auto">
            <a:xfrm>
              <a:off x="0" y="45"/>
              <a:ext cx="363" cy="45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rgbClr val="FF6600"/>
              </a:solidFill>
              <a:miter lim="800000"/>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14" name="Group 58">
            <a:extLst>
              <a:ext uri="{FF2B5EF4-FFF2-40B4-BE49-F238E27FC236}">
                <a16:creationId xmlns:a16="http://schemas.microsoft.com/office/drawing/2014/main" id="{93180249-1DAD-4E63-991E-FE1CBA106CB2}"/>
              </a:ext>
            </a:extLst>
          </p:cNvPr>
          <p:cNvGrpSpPr>
            <a:grpSpLocks/>
          </p:cNvGrpSpPr>
          <p:nvPr/>
        </p:nvGrpSpPr>
        <p:grpSpPr bwMode="auto">
          <a:xfrm>
            <a:off x="5627688" y="2289175"/>
            <a:ext cx="1112837" cy="1147763"/>
            <a:chOff x="0" y="0"/>
            <a:chExt cx="701" cy="723"/>
          </a:xfrm>
        </p:grpSpPr>
        <p:sp>
          <p:nvSpPr>
            <p:cNvPr id="112658" name="Line 24">
              <a:extLst>
                <a:ext uri="{FF2B5EF4-FFF2-40B4-BE49-F238E27FC236}">
                  <a16:creationId xmlns:a16="http://schemas.microsoft.com/office/drawing/2014/main" id="{D3AD590A-3673-409B-9492-4596956589B8}"/>
                </a:ext>
              </a:extLst>
            </p:cNvPr>
            <p:cNvSpPr>
              <a:spLocks noChangeShapeType="1"/>
            </p:cNvSpPr>
            <p:nvPr/>
          </p:nvSpPr>
          <p:spPr bwMode="auto">
            <a:xfrm flipH="1">
              <a:off x="420" y="0"/>
              <a:ext cx="281" cy="576"/>
            </a:xfrm>
            <a:prstGeom prst="line">
              <a:avLst/>
            </a:prstGeom>
            <a:noFill/>
            <a:ln w="5715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12659" name="Object 56">
              <a:extLst>
                <a:ext uri="{FF2B5EF4-FFF2-40B4-BE49-F238E27FC236}">
                  <a16:creationId xmlns:a16="http://schemas.microsoft.com/office/drawing/2014/main" id="{F443C6A7-9D12-4864-BB49-80D2F454511C}"/>
                </a:ext>
              </a:extLst>
            </p:cNvPr>
            <p:cNvGraphicFramePr>
              <a:graphicFrameLocks noChangeAspect="1"/>
            </p:cNvGraphicFramePr>
            <p:nvPr/>
          </p:nvGraphicFramePr>
          <p:xfrm>
            <a:off x="0" y="343"/>
            <a:ext cx="340" cy="380"/>
          </p:xfrm>
          <a:graphic>
            <a:graphicData uri="http://schemas.openxmlformats.org/presentationml/2006/ole">
              <mc:AlternateContent xmlns:mc="http://schemas.openxmlformats.org/markup-compatibility/2006">
                <mc:Choice xmlns:v="urn:schemas-microsoft-com:vml" Requires="v">
                  <p:oleObj r:id="rId36" imgW="123956" imgH="142795" progId="Equation.DSMT4">
                    <p:embed/>
                  </p:oleObj>
                </mc:Choice>
                <mc:Fallback>
                  <p:oleObj r:id="rId36" imgW="123956" imgH="142795" progId="Equation.DSMT4">
                    <p:embed/>
                    <p:pic>
                      <p:nvPicPr>
                        <p:cNvPr id="0" name="Object 56"/>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0" y="343"/>
                          <a:ext cx="340" cy="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238649" name="Object 57">
            <a:extLst>
              <a:ext uri="{FF2B5EF4-FFF2-40B4-BE49-F238E27FC236}">
                <a16:creationId xmlns:a16="http://schemas.microsoft.com/office/drawing/2014/main" id="{9A22E925-8383-4E3A-AB10-9BBF8398AA0A}"/>
              </a:ext>
            </a:extLst>
          </p:cNvPr>
          <p:cNvGraphicFramePr>
            <a:graphicFrameLocks noChangeAspect="1"/>
          </p:cNvGraphicFramePr>
          <p:nvPr/>
        </p:nvGraphicFramePr>
        <p:xfrm>
          <a:off x="523875" y="5159375"/>
          <a:ext cx="2347913" cy="1204913"/>
        </p:xfrm>
        <a:graphic>
          <a:graphicData uri="http://schemas.openxmlformats.org/presentationml/2006/ole">
            <mc:AlternateContent xmlns:mc="http://schemas.openxmlformats.org/markup-compatibility/2006">
              <mc:Choice xmlns:v="urn:schemas-microsoft-com:vml" Requires="v">
                <p:oleObj r:id="rId38" imgW="941844" imgH="483650" progId="Equation.DSMT4">
                  <p:embed/>
                </p:oleObj>
              </mc:Choice>
              <mc:Fallback>
                <p:oleObj r:id="rId38" imgW="941844" imgH="483650" progId="Equation.DSMT4">
                  <p:embed/>
                  <p:pic>
                    <p:nvPicPr>
                      <p:cNvPr id="0" name="Object 57"/>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523875" y="5159375"/>
                        <a:ext cx="2347913" cy="1204913"/>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8650" name="Object 58">
            <a:extLst>
              <a:ext uri="{FF2B5EF4-FFF2-40B4-BE49-F238E27FC236}">
                <a16:creationId xmlns:a16="http://schemas.microsoft.com/office/drawing/2014/main" id="{31BE3255-3044-4317-ADC4-BB5D617C189B}"/>
              </a:ext>
            </a:extLst>
          </p:cNvPr>
          <p:cNvGraphicFramePr>
            <a:graphicFrameLocks noChangeAspect="1"/>
          </p:cNvGraphicFramePr>
          <p:nvPr/>
        </p:nvGraphicFramePr>
        <p:xfrm>
          <a:off x="428625" y="4000500"/>
          <a:ext cx="4159250" cy="1682750"/>
        </p:xfrm>
        <a:graphic>
          <a:graphicData uri="http://schemas.openxmlformats.org/presentationml/2006/ole">
            <mc:AlternateContent xmlns:mc="http://schemas.openxmlformats.org/markup-compatibility/2006">
              <mc:Choice xmlns:v="urn:schemas-microsoft-com:vml" Requires="v">
                <p:oleObj r:id="rId40" imgW="1663700" imgH="673100" progId="Equation.DSMT4">
                  <p:embed/>
                </p:oleObj>
              </mc:Choice>
              <mc:Fallback>
                <p:oleObj r:id="rId40" imgW="1663700" imgH="673100" progId="Equation.DSMT4">
                  <p:embed/>
                  <p:pic>
                    <p:nvPicPr>
                      <p:cNvPr id="0" name="Object 58"/>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428625" y="4000500"/>
                        <a:ext cx="4159250" cy="168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8651" name="Object 59">
            <a:extLst>
              <a:ext uri="{FF2B5EF4-FFF2-40B4-BE49-F238E27FC236}">
                <a16:creationId xmlns:a16="http://schemas.microsoft.com/office/drawing/2014/main" id="{1129A340-489C-4FD8-93DB-39C959D067D3}"/>
              </a:ext>
            </a:extLst>
          </p:cNvPr>
          <p:cNvGraphicFramePr>
            <a:graphicFrameLocks noChangeAspect="1"/>
          </p:cNvGraphicFramePr>
          <p:nvPr/>
        </p:nvGraphicFramePr>
        <p:xfrm>
          <a:off x="6981825" y="571500"/>
          <a:ext cx="2162175" cy="1322388"/>
        </p:xfrm>
        <a:graphic>
          <a:graphicData uri="http://schemas.openxmlformats.org/presentationml/2006/ole">
            <mc:AlternateContent xmlns:mc="http://schemas.openxmlformats.org/markup-compatibility/2006">
              <mc:Choice xmlns:v="urn:schemas-microsoft-com:vml" Requires="v">
                <p:oleObj r:id="rId42" imgW="1081848" imgH="661836" progId="Equation.DSMT4">
                  <p:embed/>
                </p:oleObj>
              </mc:Choice>
              <mc:Fallback>
                <p:oleObj r:id="rId42" imgW="1081848" imgH="661836" progId="Equation.DSMT4">
                  <p:embed/>
                  <p:pic>
                    <p:nvPicPr>
                      <p:cNvPr id="0" name="Object 59"/>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6981825" y="571500"/>
                        <a:ext cx="2162175" cy="1322388"/>
                      </a:xfrm>
                      <a:prstGeom prst="rect">
                        <a:avLst/>
                      </a:prstGeom>
                      <a:solidFill>
                        <a:schemeClr val="bg1"/>
                      </a:solidFill>
                      <a:ln w="28575">
                        <a:solidFill>
                          <a:srgbClr val="0066FF"/>
                        </a:solidFill>
                        <a:miter lim="800000"/>
                        <a:headEnd/>
                        <a:tailEn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out)">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ox(out)">
                                      <p:cBhvr>
                                        <p:cTn id="12" dur="500"/>
                                        <p:tgtEl>
                                          <p:spTgt spid="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ox(out)">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ox(in)">
                                      <p:cBhvr>
                                        <p:cTn id="22" dur="500"/>
                                        <p:tgtEl>
                                          <p:spTgt spid="1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12"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strips(downLeft)">
                                      <p:cBhvr>
                                        <p:cTn id="32" dur="500"/>
                                        <p:tgtEl>
                                          <p:spTgt spid="1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42"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arn(outHorizontal)">
                                      <p:cBhvr>
                                        <p:cTn id="37" dur="500"/>
                                        <p:tgtEl>
                                          <p:spTgt spid="1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blinds(horizontal)">
                                      <p:cBhvr>
                                        <p:cTn id="42" dur="500"/>
                                        <p:tgtEl>
                                          <p:spTgt spid="1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5" fill="hold" nodeType="clickEffect">
                                  <p:stCondLst>
                                    <p:cond delay="0"/>
                                  </p:stCondLst>
                                  <p:childTnLst>
                                    <p:set>
                                      <p:cBhvr>
                                        <p:cTn id="46" dur="1" fill="hold">
                                          <p:stCondLst>
                                            <p:cond delay="0"/>
                                          </p:stCondLst>
                                        </p:cTn>
                                        <p:tgtEl>
                                          <p:spTgt spid="238635"/>
                                        </p:tgtEl>
                                        <p:attrNameLst>
                                          <p:attrName>style.visibility</p:attrName>
                                        </p:attrNameLst>
                                      </p:cBhvr>
                                      <p:to>
                                        <p:strVal val="visible"/>
                                      </p:to>
                                    </p:set>
                                    <p:animEffect transition="in" filter="blinds(vertical)">
                                      <p:cBhvr>
                                        <p:cTn id="47" dur="500"/>
                                        <p:tgtEl>
                                          <p:spTgt spid="23863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238650"/>
                                        </p:tgtEl>
                                        <p:attrNameLst>
                                          <p:attrName>style.visibility</p:attrName>
                                        </p:attrNameLst>
                                      </p:cBhvr>
                                      <p:to>
                                        <p:strVal val="visible"/>
                                      </p:to>
                                    </p:set>
                                    <p:animEffect transition="in" filter="blinds(horizontal)">
                                      <p:cBhvr>
                                        <p:cTn id="52" dur="500"/>
                                        <p:tgtEl>
                                          <p:spTgt spid="238650"/>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7" presetClass="entr" presetSubtype="2" fill="hold" nodeType="clickEffect">
                                  <p:stCondLst>
                                    <p:cond delay="0"/>
                                  </p:stCondLst>
                                  <p:childTnLst>
                                    <p:set>
                                      <p:cBhvr>
                                        <p:cTn id="56" dur="1" fill="hold">
                                          <p:stCondLst>
                                            <p:cond delay="0"/>
                                          </p:stCondLst>
                                        </p:cTn>
                                        <p:tgtEl>
                                          <p:spTgt spid="5"/>
                                        </p:tgtEl>
                                        <p:attrNameLst>
                                          <p:attrName>style.visibility</p:attrName>
                                        </p:attrNameLst>
                                      </p:cBhvr>
                                      <p:to>
                                        <p:strVal val="visible"/>
                                      </p:to>
                                    </p:set>
                                    <p:anim calcmode="lin" valueType="num">
                                      <p:cBhvr>
                                        <p:cTn id="57" dur="500" fill="hold"/>
                                        <p:tgtEl>
                                          <p:spTgt spid="5"/>
                                        </p:tgtEl>
                                        <p:attrNameLst>
                                          <p:attrName>ppt_x</p:attrName>
                                        </p:attrNameLst>
                                      </p:cBhvr>
                                      <p:tavLst>
                                        <p:tav tm="0">
                                          <p:val>
                                            <p:strVal val="#ppt_x+#ppt_w/2"/>
                                          </p:val>
                                        </p:tav>
                                        <p:tav tm="100000">
                                          <p:val>
                                            <p:strVal val="#ppt_x"/>
                                          </p:val>
                                        </p:tav>
                                      </p:tavLst>
                                    </p:anim>
                                    <p:anim calcmode="lin" valueType="num">
                                      <p:cBhvr>
                                        <p:cTn id="58" dur="500" fill="hold"/>
                                        <p:tgtEl>
                                          <p:spTgt spid="5"/>
                                        </p:tgtEl>
                                        <p:attrNameLst>
                                          <p:attrName>ppt_y</p:attrName>
                                        </p:attrNameLst>
                                      </p:cBhvr>
                                      <p:tavLst>
                                        <p:tav tm="0">
                                          <p:val>
                                            <p:strVal val="#ppt_y"/>
                                          </p:val>
                                        </p:tav>
                                        <p:tav tm="100000">
                                          <p:val>
                                            <p:strVal val="#ppt_y"/>
                                          </p:val>
                                        </p:tav>
                                      </p:tavLst>
                                    </p:anim>
                                    <p:anim calcmode="lin" valueType="num">
                                      <p:cBhvr>
                                        <p:cTn id="59" dur="500" fill="hold"/>
                                        <p:tgtEl>
                                          <p:spTgt spid="5"/>
                                        </p:tgtEl>
                                        <p:attrNameLst>
                                          <p:attrName>ppt_w</p:attrName>
                                        </p:attrNameLst>
                                      </p:cBhvr>
                                      <p:tavLst>
                                        <p:tav tm="0">
                                          <p:val>
                                            <p:fltVal val="0"/>
                                          </p:val>
                                        </p:tav>
                                        <p:tav tm="100000">
                                          <p:val>
                                            <p:strVal val="#ppt_w"/>
                                          </p:val>
                                        </p:tav>
                                      </p:tavLst>
                                    </p:anim>
                                    <p:anim calcmode="lin" valueType="num">
                                      <p:cBhvr>
                                        <p:cTn id="60"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3" presetClass="entr" presetSubtype="5" fill="hold" nodeType="clickEffect">
                                  <p:stCondLst>
                                    <p:cond delay="0"/>
                                  </p:stCondLst>
                                  <p:childTnLst>
                                    <p:set>
                                      <p:cBhvr>
                                        <p:cTn id="64" dur="1" fill="hold">
                                          <p:stCondLst>
                                            <p:cond delay="0"/>
                                          </p:stCondLst>
                                        </p:cTn>
                                        <p:tgtEl>
                                          <p:spTgt spid="238649"/>
                                        </p:tgtEl>
                                        <p:attrNameLst>
                                          <p:attrName>style.visibility</p:attrName>
                                        </p:attrNameLst>
                                      </p:cBhvr>
                                      <p:to>
                                        <p:strVal val="visible"/>
                                      </p:to>
                                    </p:set>
                                    <p:animEffect transition="in" filter="blinds(vertical)">
                                      <p:cBhvr>
                                        <p:cTn id="65" dur="500"/>
                                        <p:tgtEl>
                                          <p:spTgt spid="238649"/>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16" presetClass="entr" presetSubtype="42" fill="hold" nodeType="click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barn(outHorizontal)">
                                      <p:cBhvr>
                                        <p:cTn id="70" dur="500"/>
                                        <p:tgtEl>
                                          <p:spTgt spid="13"/>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3" presetClass="entr" presetSubtype="5" fill="hold" nodeType="clickEffect">
                                  <p:stCondLst>
                                    <p:cond delay="0"/>
                                  </p:stCondLst>
                                  <p:childTnLst>
                                    <p:set>
                                      <p:cBhvr>
                                        <p:cTn id="74" dur="1" fill="hold">
                                          <p:stCondLst>
                                            <p:cond delay="0"/>
                                          </p:stCondLst>
                                        </p:cTn>
                                        <p:tgtEl>
                                          <p:spTgt spid="238651"/>
                                        </p:tgtEl>
                                        <p:attrNameLst>
                                          <p:attrName>style.visibility</p:attrName>
                                        </p:attrNameLst>
                                      </p:cBhvr>
                                      <p:to>
                                        <p:strVal val="visible"/>
                                      </p:to>
                                    </p:set>
                                    <p:animEffect transition="in" filter="blinds(vertical)">
                                      <p:cBhvr>
                                        <p:cTn id="75" dur="500"/>
                                        <p:tgtEl>
                                          <p:spTgt spid="2386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9618" name="Object 2">
            <a:extLst>
              <a:ext uri="{FF2B5EF4-FFF2-40B4-BE49-F238E27FC236}">
                <a16:creationId xmlns:a16="http://schemas.microsoft.com/office/drawing/2014/main" id="{54C0881F-F7C9-40C3-B05F-4A688E7953EA}"/>
              </a:ext>
            </a:extLst>
          </p:cNvPr>
          <p:cNvGraphicFramePr>
            <a:graphicFrameLocks noChangeAspect="1"/>
          </p:cNvGraphicFramePr>
          <p:nvPr/>
        </p:nvGraphicFramePr>
        <p:xfrm>
          <a:off x="1071563" y="2286000"/>
          <a:ext cx="3014662" cy="1524000"/>
        </p:xfrm>
        <a:graphic>
          <a:graphicData uri="http://schemas.openxmlformats.org/presentationml/2006/ole">
            <mc:AlternateContent xmlns:mc="http://schemas.openxmlformats.org/markup-compatibility/2006">
              <mc:Choice xmlns:v="urn:schemas-microsoft-com:vml" Requires="v">
                <p:oleObj r:id="rId2" imgW="1209650" imgH="611192" progId="Equation.DSMT4">
                  <p:embed/>
                </p:oleObj>
              </mc:Choice>
              <mc:Fallback>
                <p:oleObj r:id="rId2" imgW="1209650" imgH="611192" progId="Equation.DSMT4">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563" y="2286000"/>
                        <a:ext cx="3014662"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9619" name="Object 3">
            <a:extLst>
              <a:ext uri="{FF2B5EF4-FFF2-40B4-BE49-F238E27FC236}">
                <a16:creationId xmlns:a16="http://schemas.microsoft.com/office/drawing/2014/main" id="{D0C0D718-DC2A-4AF6-B736-1E882AD429ED}"/>
              </a:ext>
            </a:extLst>
          </p:cNvPr>
          <p:cNvGraphicFramePr>
            <a:graphicFrameLocks noChangeAspect="1"/>
          </p:cNvGraphicFramePr>
          <p:nvPr/>
        </p:nvGraphicFramePr>
        <p:xfrm>
          <a:off x="214313" y="4143375"/>
          <a:ext cx="1047750" cy="444500"/>
        </p:xfrm>
        <a:graphic>
          <a:graphicData uri="http://schemas.openxmlformats.org/presentationml/2006/ole">
            <mc:AlternateContent xmlns:mc="http://schemas.openxmlformats.org/markup-compatibility/2006">
              <mc:Choice xmlns:v="urn:schemas-microsoft-com:vml" Requires="v">
                <p:oleObj r:id="rId4" imgW="420560" imgH="178420" progId="Equation.DSMT4">
                  <p:embed/>
                </p:oleObj>
              </mc:Choice>
              <mc:Fallback>
                <p:oleObj r:id="rId4" imgW="420560" imgH="178420"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313" y="4143375"/>
                        <a:ext cx="10477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9620" name="Object 4">
            <a:extLst>
              <a:ext uri="{FF2B5EF4-FFF2-40B4-BE49-F238E27FC236}">
                <a16:creationId xmlns:a16="http://schemas.microsoft.com/office/drawing/2014/main" id="{C9122802-2C55-43BE-9901-A5A56353E7C9}"/>
              </a:ext>
            </a:extLst>
          </p:cNvPr>
          <p:cNvGraphicFramePr>
            <a:graphicFrameLocks noChangeAspect="1"/>
          </p:cNvGraphicFramePr>
          <p:nvPr/>
        </p:nvGraphicFramePr>
        <p:xfrm>
          <a:off x="1143000" y="4929188"/>
          <a:ext cx="2316163" cy="1111250"/>
        </p:xfrm>
        <a:graphic>
          <a:graphicData uri="http://schemas.openxmlformats.org/presentationml/2006/ole">
            <mc:AlternateContent xmlns:mc="http://schemas.openxmlformats.org/markup-compatibility/2006">
              <mc:Choice xmlns:v="urn:schemas-microsoft-com:vml" Requires="v">
                <p:oleObj r:id="rId6" imgW="929116" imgH="445467" progId="Equation.DSMT4">
                  <p:embed/>
                </p:oleObj>
              </mc:Choice>
              <mc:Fallback>
                <p:oleObj r:id="rId6" imgW="929116" imgH="445467"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3000" y="4929188"/>
                        <a:ext cx="2316163" cy="111125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98">
            <a:extLst>
              <a:ext uri="{FF2B5EF4-FFF2-40B4-BE49-F238E27FC236}">
                <a16:creationId xmlns:a16="http://schemas.microsoft.com/office/drawing/2014/main" id="{4AA92A9D-A7F3-453B-A6A7-A6B097FD8BE2}"/>
              </a:ext>
            </a:extLst>
          </p:cNvPr>
          <p:cNvGrpSpPr>
            <a:grpSpLocks/>
          </p:cNvGrpSpPr>
          <p:nvPr/>
        </p:nvGrpSpPr>
        <p:grpSpPr bwMode="auto">
          <a:xfrm>
            <a:off x="1500188" y="3857625"/>
            <a:ext cx="2963862" cy="1109663"/>
            <a:chOff x="0" y="0"/>
            <a:chExt cx="1867" cy="699"/>
          </a:xfrm>
        </p:grpSpPr>
        <p:graphicFrame>
          <p:nvGraphicFramePr>
            <p:cNvPr id="113723" name="Object 6">
              <a:extLst>
                <a:ext uri="{FF2B5EF4-FFF2-40B4-BE49-F238E27FC236}">
                  <a16:creationId xmlns:a16="http://schemas.microsoft.com/office/drawing/2014/main" id="{A9111770-0439-466D-B921-2D2EB0E3893C}"/>
                </a:ext>
              </a:extLst>
            </p:cNvPr>
            <p:cNvGraphicFramePr>
              <a:graphicFrameLocks noChangeAspect="1"/>
            </p:cNvGraphicFramePr>
            <p:nvPr/>
          </p:nvGraphicFramePr>
          <p:xfrm>
            <a:off x="569" y="0"/>
            <a:ext cx="1298" cy="699"/>
          </p:xfrm>
          <a:graphic>
            <a:graphicData uri="http://schemas.openxmlformats.org/presentationml/2006/ole">
              <mc:AlternateContent xmlns:mc="http://schemas.openxmlformats.org/markup-compatibility/2006">
                <mc:Choice xmlns:v="urn:schemas-microsoft-com:vml" Requires="v">
                  <p:oleObj r:id="rId8" imgW="827295" imgH="445467" progId="Equation.DSMT4">
                    <p:embed/>
                  </p:oleObj>
                </mc:Choice>
                <mc:Fallback>
                  <p:oleObj r:id="rId8" imgW="827295" imgH="445467" progId="Equation.DSMT4">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9" y="0"/>
                          <a:ext cx="1298" cy="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3724" name="AutoShape 96">
              <a:extLst>
                <a:ext uri="{FF2B5EF4-FFF2-40B4-BE49-F238E27FC236}">
                  <a16:creationId xmlns:a16="http://schemas.microsoft.com/office/drawing/2014/main" id="{AF8BFD3C-94D2-4973-BA58-9E7337CEF727}"/>
                </a:ext>
              </a:extLst>
            </p:cNvPr>
            <p:cNvSpPr>
              <a:spLocks noChangeArrowheads="1"/>
            </p:cNvSpPr>
            <p:nvPr/>
          </p:nvSpPr>
          <p:spPr bwMode="auto">
            <a:xfrm>
              <a:off x="0" y="200"/>
              <a:ext cx="363" cy="227"/>
            </a:xfrm>
            <a:prstGeom prst="rightArrow">
              <a:avLst>
                <a:gd name="adj1" fmla="val 50000"/>
                <a:gd name="adj2" fmla="val 39978"/>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latin typeface="Arial" panose="020B0604020202020204" pitchFamily="34" charset="0"/>
              </a:endParaRPr>
            </a:p>
          </p:txBody>
        </p:sp>
      </p:grpSp>
      <p:graphicFrame>
        <p:nvGraphicFramePr>
          <p:cNvPr id="239624" name="Object 8">
            <a:extLst>
              <a:ext uri="{FF2B5EF4-FFF2-40B4-BE49-F238E27FC236}">
                <a16:creationId xmlns:a16="http://schemas.microsoft.com/office/drawing/2014/main" id="{479F05DD-1808-49FF-BA98-4CF9ADB7D23A}"/>
              </a:ext>
            </a:extLst>
          </p:cNvPr>
          <p:cNvGraphicFramePr>
            <a:graphicFrameLocks noChangeAspect="1"/>
          </p:cNvGraphicFramePr>
          <p:nvPr/>
        </p:nvGraphicFramePr>
        <p:xfrm>
          <a:off x="728663" y="1643063"/>
          <a:ext cx="2347912" cy="571500"/>
        </p:xfrm>
        <a:graphic>
          <a:graphicData uri="http://schemas.openxmlformats.org/presentationml/2006/ole">
            <mc:AlternateContent xmlns:mc="http://schemas.openxmlformats.org/markup-compatibility/2006">
              <mc:Choice xmlns:v="urn:schemas-microsoft-com:vml" Requires="v">
                <p:oleObj r:id="rId10" imgW="942254" imgH="229197" progId="Equation.DSMT4">
                  <p:embed/>
                </p:oleObj>
              </mc:Choice>
              <mc:Fallback>
                <p:oleObj r:id="rId10" imgW="942254" imgH="229197" progId="Equation.DSMT4">
                  <p:embed/>
                  <p:pic>
                    <p:nvPicPr>
                      <p:cNvPr id="0"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8663" y="1643063"/>
                        <a:ext cx="2347912"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9625" name="Object 9">
            <a:extLst>
              <a:ext uri="{FF2B5EF4-FFF2-40B4-BE49-F238E27FC236}">
                <a16:creationId xmlns:a16="http://schemas.microsoft.com/office/drawing/2014/main" id="{A4C6C872-CABE-4D75-B984-BC71D7B695EE}"/>
              </a:ext>
            </a:extLst>
          </p:cNvPr>
          <p:cNvGraphicFramePr>
            <a:graphicFrameLocks noChangeAspect="1"/>
          </p:cNvGraphicFramePr>
          <p:nvPr/>
        </p:nvGraphicFramePr>
        <p:xfrm>
          <a:off x="52388" y="153988"/>
          <a:ext cx="2641600" cy="1346200"/>
        </p:xfrm>
        <a:graphic>
          <a:graphicData uri="http://schemas.openxmlformats.org/presentationml/2006/ole">
            <mc:AlternateContent xmlns:mc="http://schemas.openxmlformats.org/markup-compatibility/2006">
              <mc:Choice xmlns:v="urn:schemas-microsoft-com:vml" Requires="v">
                <p:oleObj r:id="rId12" imgW="1323673" imgH="674564" progId="Equation.DSMT4">
                  <p:embed/>
                </p:oleObj>
              </mc:Choice>
              <mc:Fallback>
                <p:oleObj r:id="rId12" imgW="1323673" imgH="674564" progId="Equation.DSMT4">
                  <p:embed/>
                  <p:pic>
                    <p:nvPicPr>
                      <p:cNvPr id="0" name="Object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388" y="153988"/>
                        <a:ext cx="2641600" cy="1346200"/>
                      </a:xfrm>
                      <a:prstGeom prst="rect">
                        <a:avLst/>
                      </a:prstGeom>
                      <a:noFill/>
                      <a:ln w="28575">
                        <a:solidFill>
                          <a:srgbClr val="0066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9626" name="Object 10">
            <a:extLst>
              <a:ext uri="{FF2B5EF4-FFF2-40B4-BE49-F238E27FC236}">
                <a16:creationId xmlns:a16="http://schemas.microsoft.com/office/drawing/2014/main" id="{64BEDBBC-7452-4444-9FA3-8ABB28864351}"/>
              </a:ext>
            </a:extLst>
          </p:cNvPr>
          <p:cNvGraphicFramePr>
            <a:graphicFrameLocks noChangeAspect="1"/>
          </p:cNvGraphicFramePr>
          <p:nvPr/>
        </p:nvGraphicFramePr>
        <p:xfrm>
          <a:off x="2838450" y="153988"/>
          <a:ext cx="2162175" cy="1322387"/>
        </p:xfrm>
        <a:graphic>
          <a:graphicData uri="http://schemas.openxmlformats.org/presentationml/2006/ole">
            <mc:AlternateContent xmlns:mc="http://schemas.openxmlformats.org/markup-compatibility/2006">
              <mc:Choice xmlns:v="urn:schemas-microsoft-com:vml" Requires="v">
                <p:oleObj r:id="rId14" imgW="1081848" imgH="661836" progId="Equation.DSMT4">
                  <p:embed/>
                </p:oleObj>
              </mc:Choice>
              <mc:Fallback>
                <p:oleObj r:id="rId14" imgW="1081848" imgH="661836" progId="Equation.DSMT4">
                  <p:embed/>
                  <p:pic>
                    <p:nvPicPr>
                      <p:cNvPr id="0" name="Object 1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38450" y="153988"/>
                        <a:ext cx="2162175" cy="1322387"/>
                      </a:xfrm>
                      <a:prstGeom prst="rect">
                        <a:avLst/>
                      </a:prstGeom>
                      <a:solidFill>
                        <a:schemeClr val="bg1"/>
                      </a:solidFill>
                      <a:ln w="28575">
                        <a:solidFill>
                          <a:srgbClr val="0066FF"/>
                        </a:solidFill>
                        <a:miter lim="800000"/>
                        <a:headEnd/>
                        <a:tailEnd/>
                      </a:ln>
                    </p:spPr>
                  </p:pic>
                </p:oleObj>
              </mc:Fallback>
            </mc:AlternateContent>
          </a:graphicData>
        </a:graphic>
      </p:graphicFrame>
      <p:grpSp>
        <p:nvGrpSpPr>
          <p:cNvPr id="113673" name="组合 114">
            <a:extLst>
              <a:ext uri="{FF2B5EF4-FFF2-40B4-BE49-F238E27FC236}">
                <a16:creationId xmlns:a16="http://schemas.microsoft.com/office/drawing/2014/main" id="{CA53EF45-03F1-4E97-8AAA-92C95603CE55}"/>
              </a:ext>
            </a:extLst>
          </p:cNvPr>
          <p:cNvGrpSpPr>
            <a:grpSpLocks/>
          </p:cNvGrpSpPr>
          <p:nvPr/>
        </p:nvGrpSpPr>
        <p:grpSpPr bwMode="auto">
          <a:xfrm>
            <a:off x="5095875" y="765175"/>
            <a:ext cx="3733800" cy="4953000"/>
            <a:chOff x="0" y="0"/>
            <a:chExt cx="3733800" cy="4953000"/>
          </a:xfrm>
        </p:grpSpPr>
        <p:grpSp>
          <p:nvGrpSpPr>
            <p:cNvPr id="113674" name="Group 72">
              <a:extLst>
                <a:ext uri="{FF2B5EF4-FFF2-40B4-BE49-F238E27FC236}">
                  <a16:creationId xmlns:a16="http://schemas.microsoft.com/office/drawing/2014/main" id="{D5C755B0-2E72-4760-BC1D-2A0B924C8252}"/>
                </a:ext>
              </a:extLst>
            </p:cNvPr>
            <p:cNvGrpSpPr>
              <a:grpSpLocks/>
            </p:cNvGrpSpPr>
            <p:nvPr/>
          </p:nvGrpSpPr>
          <p:grpSpPr bwMode="auto">
            <a:xfrm>
              <a:off x="0" y="0"/>
              <a:ext cx="3733800" cy="4953000"/>
              <a:chOff x="0" y="0"/>
              <a:chExt cx="2352" cy="3120"/>
            </a:xfrm>
          </p:grpSpPr>
          <p:grpSp>
            <p:nvGrpSpPr>
              <p:cNvPr id="113710" name="Group 61">
                <a:extLst>
                  <a:ext uri="{FF2B5EF4-FFF2-40B4-BE49-F238E27FC236}">
                    <a16:creationId xmlns:a16="http://schemas.microsoft.com/office/drawing/2014/main" id="{F3FCD699-45EF-44D8-815F-6269E861D8C4}"/>
                  </a:ext>
                </a:extLst>
              </p:cNvPr>
              <p:cNvGrpSpPr>
                <a:grpSpLocks/>
              </p:cNvGrpSpPr>
              <p:nvPr/>
            </p:nvGrpSpPr>
            <p:grpSpPr bwMode="auto">
              <a:xfrm>
                <a:off x="0" y="0"/>
                <a:ext cx="2352" cy="3120"/>
                <a:chOff x="0" y="0"/>
                <a:chExt cx="2352" cy="3120"/>
              </a:xfrm>
            </p:grpSpPr>
            <p:grpSp>
              <p:nvGrpSpPr>
                <p:cNvPr id="113712" name="Group 60">
                  <a:extLst>
                    <a:ext uri="{FF2B5EF4-FFF2-40B4-BE49-F238E27FC236}">
                      <a16:creationId xmlns:a16="http://schemas.microsoft.com/office/drawing/2014/main" id="{4B6A3332-868F-43C5-9DF8-5A98CE2E48A8}"/>
                    </a:ext>
                  </a:extLst>
                </p:cNvPr>
                <p:cNvGrpSpPr>
                  <a:grpSpLocks/>
                </p:cNvGrpSpPr>
                <p:nvPr/>
              </p:nvGrpSpPr>
              <p:grpSpPr bwMode="auto">
                <a:xfrm>
                  <a:off x="0" y="0"/>
                  <a:ext cx="2352" cy="3120"/>
                  <a:chOff x="0" y="0"/>
                  <a:chExt cx="2352" cy="3120"/>
                </a:xfrm>
              </p:grpSpPr>
              <p:sp>
                <p:nvSpPr>
                  <p:cNvPr id="113718" name="Rectangle 4">
                    <a:extLst>
                      <a:ext uri="{FF2B5EF4-FFF2-40B4-BE49-F238E27FC236}">
                        <a16:creationId xmlns:a16="http://schemas.microsoft.com/office/drawing/2014/main" id="{AF101B15-EB45-431B-95C4-0E614362627A}"/>
                      </a:ext>
                    </a:extLst>
                  </p:cNvPr>
                  <p:cNvSpPr>
                    <a:spLocks noChangeArrowheads="1"/>
                  </p:cNvSpPr>
                  <p:nvPr/>
                </p:nvSpPr>
                <p:spPr bwMode="auto">
                  <a:xfrm>
                    <a:off x="0" y="0"/>
                    <a:ext cx="2352" cy="3120"/>
                  </a:xfrm>
                  <a:prstGeom prst="rect">
                    <a:avLst/>
                  </a:prstGeom>
                  <a:solidFill>
                    <a:schemeClr val="bg1"/>
                  </a:solidFill>
                  <a:ln w="38100">
                    <a:solidFill>
                      <a:srgbClr val="0070C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2800">
                      <a:latin typeface="Arial" panose="020B0604020202020204" pitchFamily="34" charset="0"/>
                    </a:endParaRPr>
                  </a:p>
                </p:txBody>
              </p:sp>
              <p:sp>
                <p:nvSpPr>
                  <p:cNvPr id="113719" name="Oval 5">
                    <a:extLst>
                      <a:ext uri="{FF2B5EF4-FFF2-40B4-BE49-F238E27FC236}">
                        <a16:creationId xmlns:a16="http://schemas.microsoft.com/office/drawing/2014/main" id="{52F19F8B-DE7B-46BF-8F4A-C4700624FC28}"/>
                      </a:ext>
                    </a:extLst>
                  </p:cNvPr>
                  <p:cNvSpPr>
                    <a:spLocks noChangeArrowheads="1"/>
                  </p:cNvSpPr>
                  <p:nvPr/>
                </p:nvSpPr>
                <p:spPr bwMode="auto">
                  <a:xfrm>
                    <a:off x="227" y="2448"/>
                    <a:ext cx="96" cy="96"/>
                  </a:xfrm>
                  <a:prstGeom prst="ellipse">
                    <a:avLst/>
                  </a:prstGeom>
                  <a:solidFill>
                    <a:srgbClr val="0000FF"/>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2800">
                      <a:latin typeface="Arial" panose="020B0604020202020204" pitchFamily="34" charset="0"/>
                    </a:endParaRPr>
                  </a:p>
                </p:txBody>
              </p:sp>
              <p:sp>
                <p:nvSpPr>
                  <p:cNvPr id="113720" name="Oval 6">
                    <a:extLst>
                      <a:ext uri="{FF2B5EF4-FFF2-40B4-BE49-F238E27FC236}">
                        <a16:creationId xmlns:a16="http://schemas.microsoft.com/office/drawing/2014/main" id="{519E8515-DCF9-4D41-8A98-A906898E4353}"/>
                      </a:ext>
                    </a:extLst>
                  </p:cNvPr>
                  <p:cNvSpPr>
                    <a:spLocks noChangeArrowheads="1"/>
                  </p:cNvSpPr>
                  <p:nvPr/>
                </p:nvSpPr>
                <p:spPr bwMode="auto">
                  <a:xfrm>
                    <a:off x="1763" y="2448"/>
                    <a:ext cx="96" cy="96"/>
                  </a:xfrm>
                  <a:prstGeom prst="ellipse">
                    <a:avLst/>
                  </a:prstGeom>
                  <a:solidFill>
                    <a:srgbClr val="FAF400"/>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2800">
                      <a:latin typeface="Arial" panose="020B0604020202020204" pitchFamily="34" charset="0"/>
                    </a:endParaRPr>
                  </a:p>
                </p:txBody>
              </p:sp>
              <p:graphicFrame>
                <p:nvGraphicFramePr>
                  <p:cNvPr id="113721" name="Object 18">
                    <a:extLst>
                      <a:ext uri="{FF2B5EF4-FFF2-40B4-BE49-F238E27FC236}">
                        <a16:creationId xmlns:a16="http://schemas.microsoft.com/office/drawing/2014/main" id="{93B6A1DC-56D6-4664-8123-CF6C895F6197}"/>
                      </a:ext>
                    </a:extLst>
                  </p:cNvPr>
                  <p:cNvGraphicFramePr>
                    <a:graphicFrameLocks noChangeAspect="1"/>
                  </p:cNvGraphicFramePr>
                  <p:nvPr/>
                </p:nvGraphicFramePr>
                <p:xfrm>
                  <a:off x="347" y="2261"/>
                  <a:ext cx="340" cy="260"/>
                </p:xfrm>
                <a:graphic>
                  <a:graphicData uri="http://schemas.openxmlformats.org/presentationml/2006/ole">
                    <mc:AlternateContent xmlns:mc="http://schemas.openxmlformats.org/markup-compatibility/2006">
                      <mc:Choice xmlns:v="urn:schemas-microsoft-com:vml" Requires="v">
                        <p:oleObj r:id="rId16" imgW="217410" imgH="166255" progId="Equation.DSMT4">
                          <p:embed/>
                        </p:oleObj>
                      </mc:Choice>
                      <mc:Fallback>
                        <p:oleObj r:id="rId16" imgW="217410" imgH="166255" progId="Equation.DSMT4">
                          <p:embed/>
                          <p:pic>
                            <p:nvPicPr>
                              <p:cNvPr id="0" name="Object 1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47" y="2261"/>
                                <a:ext cx="34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3722" name="Object 19">
                    <a:extLst>
                      <a:ext uri="{FF2B5EF4-FFF2-40B4-BE49-F238E27FC236}">
                        <a16:creationId xmlns:a16="http://schemas.microsoft.com/office/drawing/2014/main" id="{579E65BB-13AF-479D-BF06-4F69296841D7}"/>
                      </a:ext>
                    </a:extLst>
                  </p:cNvPr>
                  <p:cNvGraphicFramePr>
                    <a:graphicFrameLocks noChangeAspect="1"/>
                  </p:cNvGraphicFramePr>
                  <p:nvPr/>
                </p:nvGraphicFramePr>
                <p:xfrm>
                  <a:off x="1317" y="2242"/>
                  <a:ext cx="340" cy="279"/>
                </p:xfrm>
                <a:graphic>
                  <a:graphicData uri="http://schemas.openxmlformats.org/presentationml/2006/ole">
                    <mc:AlternateContent xmlns:mc="http://schemas.openxmlformats.org/markup-compatibility/2006">
                      <mc:Choice xmlns:v="urn:schemas-microsoft-com:vml" Requires="v">
                        <p:oleObj r:id="rId18" imgW="217315" imgH="178965" progId="Equation.DSMT4">
                          <p:embed/>
                        </p:oleObj>
                      </mc:Choice>
                      <mc:Fallback>
                        <p:oleObj r:id="rId18" imgW="217315" imgH="178965" progId="Equation.DSMT4">
                          <p:embed/>
                          <p:pic>
                            <p:nvPicPr>
                              <p:cNvPr id="0" name="Object 1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317" y="2242"/>
                                <a:ext cx="340"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13713" name="Line 9">
                  <a:extLst>
                    <a:ext uri="{FF2B5EF4-FFF2-40B4-BE49-F238E27FC236}">
                      <a16:creationId xmlns:a16="http://schemas.microsoft.com/office/drawing/2014/main" id="{AD217AA4-26CC-4100-BF31-E5DF3AD391C4}"/>
                    </a:ext>
                  </a:extLst>
                </p:cNvPr>
                <p:cNvSpPr>
                  <a:spLocks noChangeShapeType="1"/>
                </p:cNvSpPr>
                <p:nvPr/>
              </p:nvSpPr>
              <p:spPr bwMode="auto">
                <a:xfrm>
                  <a:off x="287" y="2496"/>
                  <a:ext cx="1"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714" name="Line 10">
                  <a:extLst>
                    <a:ext uri="{FF2B5EF4-FFF2-40B4-BE49-F238E27FC236}">
                      <a16:creationId xmlns:a16="http://schemas.microsoft.com/office/drawing/2014/main" id="{A791315B-4BAA-40D6-A144-7ED42B105148}"/>
                    </a:ext>
                  </a:extLst>
                </p:cNvPr>
                <p:cNvSpPr>
                  <a:spLocks noChangeShapeType="1"/>
                </p:cNvSpPr>
                <p:nvPr/>
              </p:nvSpPr>
              <p:spPr bwMode="auto">
                <a:xfrm>
                  <a:off x="1810" y="2496"/>
                  <a:ext cx="1"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715" name="Line 11">
                  <a:extLst>
                    <a:ext uri="{FF2B5EF4-FFF2-40B4-BE49-F238E27FC236}">
                      <a16:creationId xmlns:a16="http://schemas.microsoft.com/office/drawing/2014/main" id="{F1A398C8-7B93-467F-A909-319A0E789B2A}"/>
                    </a:ext>
                  </a:extLst>
                </p:cNvPr>
                <p:cNvSpPr>
                  <a:spLocks noChangeShapeType="1"/>
                </p:cNvSpPr>
                <p:nvPr/>
              </p:nvSpPr>
              <p:spPr bwMode="auto">
                <a:xfrm>
                  <a:off x="1235" y="2688"/>
                  <a:ext cx="575" cy="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13716" name="Object 23">
                  <a:extLst>
                    <a:ext uri="{FF2B5EF4-FFF2-40B4-BE49-F238E27FC236}">
                      <a16:creationId xmlns:a16="http://schemas.microsoft.com/office/drawing/2014/main" id="{2D0BB3AA-A028-4212-ACB0-5BCA6FAFA907}"/>
                    </a:ext>
                  </a:extLst>
                </p:cNvPr>
                <p:cNvGraphicFramePr>
                  <a:graphicFrameLocks noChangeAspect="1"/>
                </p:cNvGraphicFramePr>
                <p:nvPr/>
              </p:nvGraphicFramePr>
              <p:xfrm>
                <a:off x="1001" y="2561"/>
                <a:ext cx="160" cy="277"/>
              </p:xfrm>
              <a:graphic>
                <a:graphicData uri="http://schemas.openxmlformats.org/presentationml/2006/ole">
                  <mc:AlternateContent xmlns:mc="http://schemas.openxmlformats.org/markup-compatibility/2006">
                    <mc:Choice xmlns:v="urn:schemas-microsoft-com:vml" Requires="v">
                      <p:oleObj r:id="rId20" imgW="102535" imgH="179435" progId="Equation.DSMT4">
                        <p:embed/>
                      </p:oleObj>
                    </mc:Choice>
                    <mc:Fallback>
                      <p:oleObj r:id="rId20" imgW="102535" imgH="179435" progId="Equation.DSMT4">
                        <p:embed/>
                        <p:pic>
                          <p:nvPicPr>
                            <p:cNvPr id="0" name="Object 2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01" y="2561"/>
                              <a:ext cx="160"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3717" name="Line 13">
                  <a:extLst>
                    <a:ext uri="{FF2B5EF4-FFF2-40B4-BE49-F238E27FC236}">
                      <a16:creationId xmlns:a16="http://schemas.microsoft.com/office/drawing/2014/main" id="{5BB9A605-3E34-41B6-9610-C02DB9843D27}"/>
                    </a:ext>
                  </a:extLst>
                </p:cNvPr>
                <p:cNvSpPr>
                  <a:spLocks noChangeShapeType="1"/>
                </p:cNvSpPr>
                <p:nvPr/>
              </p:nvSpPr>
              <p:spPr bwMode="auto">
                <a:xfrm flipH="1">
                  <a:off x="275" y="2688"/>
                  <a:ext cx="576" cy="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13711" name="Line 71">
                <a:extLst>
                  <a:ext uri="{FF2B5EF4-FFF2-40B4-BE49-F238E27FC236}">
                    <a16:creationId xmlns:a16="http://schemas.microsoft.com/office/drawing/2014/main" id="{79ED47F0-11E4-4ADA-8039-D9B63BC54400}"/>
                  </a:ext>
                </a:extLst>
              </p:cNvPr>
              <p:cNvSpPr>
                <a:spLocks noChangeShapeType="1"/>
              </p:cNvSpPr>
              <p:nvPr/>
            </p:nvSpPr>
            <p:spPr bwMode="auto">
              <a:xfrm>
                <a:off x="299" y="2493"/>
                <a:ext cx="1497" cy="0"/>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13675" name="Group 59">
              <a:extLst>
                <a:ext uri="{FF2B5EF4-FFF2-40B4-BE49-F238E27FC236}">
                  <a16:creationId xmlns:a16="http://schemas.microsoft.com/office/drawing/2014/main" id="{6D5CEDF7-FC64-4597-AE15-6211F0F1F9C3}"/>
                </a:ext>
              </a:extLst>
            </p:cNvPr>
            <p:cNvGrpSpPr>
              <a:grpSpLocks/>
            </p:cNvGrpSpPr>
            <p:nvPr/>
          </p:nvGrpSpPr>
          <p:grpSpPr bwMode="auto">
            <a:xfrm>
              <a:off x="196850" y="685800"/>
              <a:ext cx="1443038" cy="1676400"/>
              <a:chOff x="0" y="0"/>
              <a:chExt cx="909" cy="1056"/>
            </a:xfrm>
          </p:grpSpPr>
          <p:sp>
            <p:nvSpPr>
              <p:cNvPr id="113706" name="Line 16">
                <a:extLst>
                  <a:ext uri="{FF2B5EF4-FFF2-40B4-BE49-F238E27FC236}">
                    <a16:creationId xmlns:a16="http://schemas.microsoft.com/office/drawing/2014/main" id="{FE54C6C0-8505-4B9C-B92E-39004956A6A3}"/>
                  </a:ext>
                </a:extLst>
              </p:cNvPr>
              <p:cNvSpPr>
                <a:spLocks noChangeShapeType="1"/>
              </p:cNvSpPr>
              <p:nvPr/>
            </p:nvSpPr>
            <p:spPr bwMode="auto">
              <a:xfrm flipH="1" flipV="1">
                <a:off x="295" y="528"/>
                <a:ext cx="336" cy="528"/>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707" name="Line 17">
                <a:extLst>
                  <a:ext uri="{FF2B5EF4-FFF2-40B4-BE49-F238E27FC236}">
                    <a16:creationId xmlns:a16="http://schemas.microsoft.com/office/drawing/2014/main" id="{FE4CEF4C-A960-41EE-9A19-5A1CC25E8F2C}"/>
                  </a:ext>
                </a:extLst>
              </p:cNvPr>
              <p:cNvSpPr>
                <a:spLocks noChangeShapeType="1"/>
              </p:cNvSpPr>
              <p:nvPr/>
            </p:nvSpPr>
            <p:spPr bwMode="auto">
              <a:xfrm flipH="1">
                <a:off x="295" y="0"/>
                <a:ext cx="288" cy="528"/>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708" name="Line 18">
                <a:extLst>
                  <a:ext uri="{FF2B5EF4-FFF2-40B4-BE49-F238E27FC236}">
                    <a16:creationId xmlns:a16="http://schemas.microsoft.com/office/drawing/2014/main" id="{8E8140C5-95A7-4189-84E5-E7C3391EBBE1}"/>
                  </a:ext>
                </a:extLst>
              </p:cNvPr>
              <p:cNvSpPr>
                <a:spLocks noChangeShapeType="1"/>
              </p:cNvSpPr>
              <p:nvPr/>
            </p:nvSpPr>
            <p:spPr bwMode="auto">
              <a:xfrm flipH="1">
                <a:off x="295" y="528"/>
                <a:ext cx="614" cy="0"/>
              </a:xfrm>
              <a:prstGeom prst="line">
                <a:avLst/>
              </a:prstGeom>
              <a:noFill/>
              <a:ln w="57150">
                <a:solidFill>
                  <a:srgbClr val="80008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13709" name="Object 30">
                <a:extLst>
                  <a:ext uri="{FF2B5EF4-FFF2-40B4-BE49-F238E27FC236}">
                    <a16:creationId xmlns:a16="http://schemas.microsoft.com/office/drawing/2014/main" id="{7F62CA76-F50D-42AE-9392-55E6C2205142}"/>
                  </a:ext>
                </a:extLst>
              </p:cNvPr>
              <p:cNvGraphicFramePr>
                <a:graphicFrameLocks noChangeAspect="1"/>
              </p:cNvGraphicFramePr>
              <p:nvPr/>
            </p:nvGraphicFramePr>
            <p:xfrm>
              <a:off x="0" y="342"/>
              <a:ext cx="261" cy="300"/>
            </p:xfrm>
            <a:graphic>
              <a:graphicData uri="http://schemas.openxmlformats.org/presentationml/2006/ole">
                <mc:AlternateContent xmlns:mc="http://schemas.openxmlformats.org/markup-compatibility/2006">
                  <mc:Choice xmlns:v="urn:schemas-microsoft-com:vml" Requires="v">
                    <p:oleObj r:id="rId22" imgW="66828" imgH="95317" progId="Equation.DSMT4">
                      <p:embed/>
                    </p:oleObj>
                  </mc:Choice>
                  <mc:Fallback>
                    <p:oleObj r:id="rId22" imgW="66828" imgH="95317" progId="Equation.DSMT4">
                      <p:embed/>
                      <p:pic>
                        <p:nvPicPr>
                          <p:cNvPr id="0" name="Object 30"/>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0" y="342"/>
                            <a:ext cx="261"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13676" name="Group 57">
              <a:extLst>
                <a:ext uri="{FF2B5EF4-FFF2-40B4-BE49-F238E27FC236}">
                  <a16:creationId xmlns:a16="http://schemas.microsoft.com/office/drawing/2014/main" id="{90E80DDF-E15F-47E7-A4FB-44790109E8CD}"/>
                </a:ext>
              </a:extLst>
            </p:cNvPr>
            <p:cNvGrpSpPr>
              <a:grpSpLocks/>
            </p:cNvGrpSpPr>
            <p:nvPr/>
          </p:nvGrpSpPr>
          <p:grpSpPr bwMode="auto">
            <a:xfrm>
              <a:off x="438150" y="296862"/>
              <a:ext cx="1206500" cy="1227138"/>
              <a:chOff x="0" y="0"/>
              <a:chExt cx="760" cy="773"/>
            </a:xfrm>
          </p:grpSpPr>
          <p:graphicFrame>
            <p:nvGraphicFramePr>
              <p:cNvPr id="113704" name="Object 32">
                <a:extLst>
                  <a:ext uri="{FF2B5EF4-FFF2-40B4-BE49-F238E27FC236}">
                    <a16:creationId xmlns:a16="http://schemas.microsoft.com/office/drawing/2014/main" id="{FCB52639-1244-4F20-9C8E-D572665B7C6F}"/>
                  </a:ext>
                </a:extLst>
              </p:cNvPr>
              <p:cNvGraphicFramePr>
                <a:graphicFrameLocks noChangeAspect="1"/>
              </p:cNvGraphicFramePr>
              <p:nvPr/>
            </p:nvGraphicFramePr>
            <p:xfrm>
              <a:off x="0" y="0"/>
              <a:ext cx="340" cy="381"/>
            </p:xfrm>
            <a:graphic>
              <a:graphicData uri="http://schemas.openxmlformats.org/presentationml/2006/ole">
                <mc:AlternateContent xmlns:mc="http://schemas.openxmlformats.org/markup-compatibility/2006">
                  <mc:Choice xmlns:v="urn:schemas-microsoft-com:vml" Requires="v">
                    <p:oleObj r:id="rId24" imgW="123956" imgH="142795" progId="Equation.DSMT4">
                      <p:embed/>
                    </p:oleObj>
                  </mc:Choice>
                  <mc:Fallback>
                    <p:oleObj r:id="rId24" imgW="123956" imgH="142795" progId="Equation.DSMT4">
                      <p:embed/>
                      <p:pic>
                        <p:nvPicPr>
                          <p:cNvPr id="0" name="Object 3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0" y="0"/>
                            <a:ext cx="340"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3705" name="Line 22">
                <a:extLst>
                  <a:ext uri="{FF2B5EF4-FFF2-40B4-BE49-F238E27FC236}">
                    <a16:creationId xmlns:a16="http://schemas.microsoft.com/office/drawing/2014/main" id="{62C0E608-D8A1-4EA1-9082-F3015DDFC90C}"/>
                  </a:ext>
                </a:extLst>
              </p:cNvPr>
              <p:cNvSpPr>
                <a:spLocks noChangeShapeType="1"/>
              </p:cNvSpPr>
              <p:nvPr/>
            </p:nvSpPr>
            <p:spPr bwMode="auto">
              <a:xfrm flipH="1" flipV="1">
                <a:off x="431" y="197"/>
                <a:ext cx="329" cy="576"/>
              </a:xfrm>
              <a:prstGeom prst="line">
                <a:avLst/>
              </a:prstGeom>
              <a:noFill/>
              <a:ln w="5715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3677" name="Group 64">
              <a:extLst>
                <a:ext uri="{FF2B5EF4-FFF2-40B4-BE49-F238E27FC236}">
                  <a16:creationId xmlns:a16="http://schemas.microsoft.com/office/drawing/2014/main" id="{5982F80D-68D5-4D06-8CD4-56222CE4B7F8}"/>
                </a:ext>
              </a:extLst>
            </p:cNvPr>
            <p:cNvGrpSpPr>
              <a:grpSpLocks/>
            </p:cNvGrpSpPr>
            <p:nvPr/>
          </p:nvGrpSpPr>
          <p:grpSpPr bwMode="auto">
            <a:xfrm>
              <a:off x="434975" y="1524000"/>
              <a:ext cx="2438400" cy="2438400"/>
              <a:chOff x="0" y="0"/>
              <a:chExt cx="1536" cy="1536"/>
            </a:xfrm>
          </p:grpSpPr>
          <p:sp>
            <p:nvSpPr>
              <p:cNvPr id="113700" name="Line 27">
                <a:extLst>
                  <a:ext uri="{FF2B5EF4-FFF2-40B4-BE49-F238E27FC236}">
                    <a16:creationId xmlns:a16="http://schemas.microsoft.com/office/drawing/2014/main" id="{172100C2-F10D-4D1E-A060-39FF0BE3B1F9}"/>
                  </a:ext>
                </a:extLst>
              </p:cNvPr>
              <p:cNvSpPr>
                <a:spLocks noChangeShapeType="1"/>
              </p:cNvSpPr>
              <p:nvPr/>
            </p:nvSpPr>
            <p:spPr bwMode="auto">
              <a:xfrm>
                <a:off x="769" y="0"/>
                <a:ext cx="767" cy="1536"/>
              </a:xfrm>
              <a:prstGeom prst="line">
                <a:avLst/>
              </a:prstGeom>
              <a:noFill/>
              <a:ln w="28575">
                <a:solidFill>
                  <a:srgbClr val="008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701" name="Line 28">
                <a:extLst>
                  <a:ext uri="{FF2B5EF4-FFF2-40B4-BE49-F238E27FC236}">
                    <a16:creationId xmlns:a16="http://schemas.microsoft.com/office/drawing/2014/main" id="{FD51514D-0E8D-4D4E-AC56-119F146FFA66}"/>
                  </a:ext>
                </a:extLst>
              </p:cNvPr>
              <p:cNvSpPr>
                <a:spLocks noChangeShapeType="1"/>
              </p:cNvSpPr>
              <p:nvPr/>
            </p:nvSpPr>
            <p:spPr bwMode="auto">
              <a:xfrm flipH="1">
                <a:off x="0" y="0"/>
                <a:ext cx="769" cy="1536"/>
              </a:xfrm>
              <a:prstGeom prst="line">
                <a:avLst/>
              </a:prstGeom>
              <a:noFill/>
              <a:ln w="28575">
                <a:solidFill>
                  <a:srgbClr val="008000"/>
                </a:solidFill>
                <a:round/>
                <a:headEnd type="triangle" w="med" len="lg"/>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13702" name="Object 37">
                <a:extLst>
                  <a:ext uri="{FF2B5EF4-FFF2-40B4-BE49-F238E27FC236}">
                    <a16:creationId xmlns:a16="http://schemas.microsoft.com/office/drawing/2014/main" id="{2DB9C1C7-C968-4979-B7F7-32A36C3EC71A}"/>
                  </a:ext>
                </a:extLst>
              </p:cNvPr>
              <p:cNvGraphicFramePr>
                <a:graphicFrameLocks noChangeAspect="1"/>
              </p:cNvGraphicFramePr>
              <p:nvPr/>
            </p:nvGraphicFramePr>
            <p:xfrm>
              <a:off x="919" y="665"/>
              <a:ext cx="240" cy="361"/>
            </p:xfrm>
            <a:graphic>
              <a:graphicData uri="http://schemas.openxmlformats.org/presentationml/2006/ole">
                <mc:AlternateContent xmlns:mc="http://schemas.openxmlformats.org/markup-compatibility/2006">
                  <mc:Choice xmlns:v="urn:schemas-microsoft-com:vml" Requires="v">
                    <p:oleObj r:id="rId26" imgW="153533" imgH="230299" progId="Equation.DSMT4">
                      <p:embed/>
                    </p:oleObj>
                  </mc:Choice>
                  <mc:Fallback>
                    <p:oleObj r:id="rId26" imgW="153533" imgH="230299" progId="Equation.DSMT4">
                      <p:embed/>
                      <p:pic>
                        <p:nvPicPr>
                          <p:cNvPr id="0" name="Object 37"/>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19" y="665"/>
                            <a:ext cx="240"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3703" name="Object 38">
                <a:extLst>
                  <a:ext uri="{FF2B5EF4-FFF2-40B4-BE49-F238E27FC236}">
                    <a16:creationId xmlns:a16="http://schemas.microsoft.com/office/drawing/2014/main" id="{07F58238-CF8E-4D01-8BD4-F7F0B3679B0C}"/>
                  </a:ext>
                </a:extLst>
              </p:cNvPr>
              <p:cNvGraphicFramePr>
                <a:graphicFrameLocks noChangeAspect="1"/>
              </p:cNvGraphicFramePr>
              <p:nvPr/>
            </p:nvGraphicFramePr>
            <p:xfrm>
              <a:off x="375" y="665"/>
              <a:ext cx="240" cy="361"/>
            </p:xfrm>
            <a:graphic>
              <a:graphicData uri="http://schemas.openxmlformats.org/presentationml/2006/ole">
                <mc:AlternateContent xmlns:mc="http://schemas.openxmlformats.org/markup-compatibility/2006">
                  <mc:Choice xmlns:v="urn:schemas-microsoft-com:vml" Requires="v">
                    <p:oleObj r:id="rId28" imgW="153533" imgH="230299" progId="Equation.DSMT4">
                      <p:embed/>
                    </p:oleObj>
                  </mc:Choice>
                  <mc:Fallback>
                    <p:oleObj r:id="rId28" imgW="153533" imgH="230299" progId="Equation.DSMT4">
                      <p:embed/>
                      <p:pic>
                        <p:nvPicPr>
                          <p:cNvPr id="0" name="Object 38"/>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75" y="665"/>
                            <a:ext cx="240"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13678" name="Group 62">
              <a:extLst>
                <a:ext uri="{FF2B5EF4-FFF2-40B4-BE49-F238E27FC236}">
                  <a16:creationId xmlns:a16="http://schemas.microsoft.com/office/drawing/2014/main" id="{E0259D13-A9AA-4F35-A3C5-815E3520E5B5}"/>
                </a:ext>
              </a:extLst>
            </p:cNvPr>
            <p:cNvGrpSpPr>
              <a:grpSpLocks/>
            </p:cNvGrpSpPr>
            <p:nvPr/>
          </p:nvGrpSpPr>
          <p:grpSpPr bwMode="auto">
            <a:xfrm>
              <a:off x="1595439" y="200025"/>
              <a:ext cx="349250" cy="3797300"/>
              <a:chOff x="0" y="0"/>
              <a:chExt cx="220" cy="2392"/>
            </a:xfrm>
          </p:grpSpPr>
          <p:sp>
            <p:nvSpPr>
              <p:cNvPr id="113697" name="Line 32">
                <a:extLst>
                  <a:ext uri="{FF2B5EF4-FFF2-40B4-BE49-F238E27FC236}">
                    <a16:creationId xmlns:a16="http://schemas.microsoft.com/office/drawing/2014/main" id="{5AA01AB4-C6D3-4EF3-9B50-52FCCA239480}"/>
                  </a:ext>
                </a:extLst>
              </p:cNvPr>
              <p:cNvSpPr>
                <a:spLocks noChangeShapeType="1"/>
              </p:cNvSpPr>
              <p:nvPr/>
            </p:nvSpPr>
            <p:spPr bwMode="auto">
              <a:xfrm flipV="1">
                <a:off x="25" y="18"/>
                <a:ext cx="0" cy="2352"/>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13698" name="Oval 34">
                <a:extLst>
                  <a:ext uri="{FF2B5EF4-FFF2-40B4-BE49-F238E27FC236}">
                    <a16:creationId xmlns:a16="http://schemas.microsoft.com/office/drawing/2014/main" id="{7C7D71D5-CB7C-4F72-AD69-066785164A6D}"/>
                  </a:ext>
                </a:extLst>
              </p:cNvPr>
              <p:cNvSpPr>
                <a:spLocks noChangeArrowheads="1"/>
              </p:cNvSpPr>
              <p:nvPr/>
            </p:nvSpPr>
            <p:spPr bwMode="auto">
              <a:xfrm>
                <a:off x="0" y="2344"/>
                <a:ext cx="48" cy="48"/>
              </a:xfrm>
              <a:prstGeom prst="ellipse">
                <a:avLst/>
              </a:prstGeom>
              <a:solidFill>
                <a:srgbClr val="000000"/>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2800">
                  <a:latin typeface="Arial" panose="020B0604020202020204" pitchFamily="34" charset="0"/>
                </a:endParaRPr>
              </a:p>
            </p:txBody>
          </p:sp>
          <p:graphicFrame>
            <p:nvGraphicFramePr>
              <p:cNvPr id="113699" name="Object 42">
                <a:extLst>
                  <a:ext uri="{FF2B5EF4-FFF2-40B4-BE49-F238E27FC236}">
                    <a16:creationId xmlns:a16="http://schemas.microsoft.com/office/drawing/2014/main" id="{73A91FF2-BBDC-4439-BFC4-09104C63C30B}"/>
                  </a:ext>
                </a:extLst>
              </p:cNvPr>
              <p:cNvGraphicFramePr>
                <a:graphicFrameLocks noChangeAspect="1"/>
              </p:cNvGraphicFramePr>
              <p:nvPr/>
            </p:nvGraphicFramePr>
            <p:xfrm>
              <a:off x="40" y="0"/>
              <a:ext cx="180" cy="200"/>
            </p:xfrm>
            <a:graphic>
              <a:graphicData uri="http://schemas.openxmlformats.org/presentationml/2006/ole">
                <mc:AlternateContent xmlns:mc="http://schemas.openxmlformats.org/markup-compatibility/2006">
                  <mc:Choice xmlns:v="urn:schemas-microsoft-com:vml" Requires="v">
                    <p:oleObj r:id="rId30" imgW="115859" imgH="128732" progId="Equation.DSMT4">
                      <p:embed/>
                    </p:oleObj>
                  </mc:Choice>
                  <mc:Fallback>
                    <p:oleObj r:id="rId30" imgW="115859" imgH="128732" progId="Equation.DSMT4">
                      <p:embed/>
                      <p:pic>
                        <p:nvPicPr>
                          <p:cNvPr id="0" name="Object 42"/>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0" y="0"/>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13679" name="Group 63">
              <a:extLst>
                <a:ext uri="{FF2B5EF4-FFF2-40B4-BE49-F238E27FC236}">
                  <a16:creationId xmlns:a16="http://schemas.microsoft.com/office/drawing/2014/main" id="{49B77816-DE14-478C-9C0A-79F64D769DC8}"/>
                </a:ext>
              </a:extLst>
            </p:cNvPr>
            <p:cNvGrpSpPr>
              <a:grpSpLocks/>
            </p:cNvGrpSpPr>
            <p:nvPr/>
          </p:nvGrpSpPr>
          <p:grpSpPr bwMode="auto">
            <a:xfrm>
              <a:off x="1612900" y="1185862"/>
              <a:ext cx="484188" cy="2224088"/>
              <a:chOff x="0" y="0"/>
              <a:chExt cx="305" cy="1401"/>
            </a:xfrm>
          </p:grpSpPr>
          <p:graphicFrame>
            <p:nvGraphicFramePr>
              <p:cNvPr id="113694" name="Object 44">
                <a:extLst>
                  <a:ext uri="{FF2B5EF4-FFF2-40B4-BE49-F238E27FC236}">
                    <a16:creationId xmlns:a16="http://schemas.microsoft.com/office/drawing/2014/main" id="{1E5526B1-0534-4499-94D0-6837D9847758}"/>
                  </a:ext>
                </a:extLst>
              </p:cNvPr>
              <p:cNvGraphicFramePr>
                <a:graphicFrameLocks noChangeAspect="1"/>
              </p:cNvGraphicFramePr>
              <p:nvPr/>
            </p:nvGraphicFramePr>
            <p:xfrm>
              <a:off x="85" y="0"/>
              <a:ext cx="220" cy="259"/>
            </p:xfrm>
            <a:graphic>
              <a:graphicData uri="http://schemas.openxmlformats.org/presentationml/2006/ole">
                <mc:AlternateContent xmlns:mc="http://schemas.openxmlformats.org/markup-compatibility/2006">
                  <mc:Choice xmlns:v="urn:schemas-microsoft-com:vml" Requires="v">
                    <p:oleObj r:id="rId32" imgW="141047" imgH="166692" progId="Equation.DSMT4">
                      <p:embed/>
                    </p:oleObj>
                  </mc:Choice>
                  <mc:Fallback>
                    <p:oleObj r:id="rId32" imgW="141047" imgH="166692" progId="Equation.DSMT4">
                      <p:embed/>
                      <p:pic>
                        <p:nvPicPr>
                          <p:cNvPr id="0" name="Object 44"/>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85" y="0"/>
                            <a:ext cx="220"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3695" name="Object 45">
                <a:extLst>
                  <a:ext uri="{FF2B5EF4-FFF2-40B4-BE49-F238E27FC236}">
                    <a16:creationId xmlns:a16="http://schemas.microsoft.com/office/drawing/2014/main" id="{2B9F52E2-43F2-4FAD-8FE6-46740FCBAE32}"/>
                  </a:ext>
                </a:extLst>
              </p:cNvPr>
              <p:cNvGraphicFramePr>
                <a:graphicFrameLocks noChangeAspect="1"/>
              </p:cNvGraphicFramePr>
              <p:nvPr/>
            </p:nvGraphicFramePr>
            <p:xfrm>
              <a:off x="4" y="1201"/>
              <a:ext cx="180" cy="200"/>
            </p:xfrm>
            <a:graphic>
              <a:graphicData uri="http://schemas.openxmlformats.org/presentationml/2006/ole">
                <mc:AlternateContent xmlns:mc="http://schemas.openxmlformats.org/markup-compatibility/2006">
                  <mc:Choice xmlns:v="urn:schemas-microsoft-com:vml" Requires="v">
                    <p:oleObj r:id="rId34" imgW="115859" imgH="128732" progId="Equation.DSMT4">
                      <p:embed/>
                    </p:oleObj>
                  </mc:Choice>
                  <mc:Fallback>
                    <p:oleObj r:id="rId34" imgW="115859" imgH="128732" progId="Equation.DSMT4">
                      <p:embed/>
                      <p:pic>
                        <p:nvPicPr>
                          <p:cNvPr id="0" name="Object 45"/>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 y="1201"/>
                            <a:ext cx="18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3696" name="Oval 40">
                <a:extLst>
                  <a:ext uri="{FF2B5EF4-FFF2-40B4-BE49-F238E27FC236}">
                    <a16:creationId xmlns:a16="http://schemas.microsoft.com/office/drawing/2014/main" id="{7F9B5B59-1EC7-49C8-8E49-EA6138032862}"/>
                  </a:ext>
                </a:extLst>
              </p:cNvPr>
              <p:cNvSpPr>
                <a:spLocks noChangeArrowheads="1"/>
              </p:cNvSpPr>
              <p:nvPr/>
            </p:nvSpPr>
            <p:spPr bwMode="auto">
              <a:xfrm>
                <a:off x="0" y="192"/>
                <a:ext cx="48" cy="48"/>
              </a:xfrm>
              <a:prstGeom prst="ellipse">
                <a:avLst/>
              </a:prstGeom>
              <a:solidFill>
                <a:srgbClr val="000000"/>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2800">
                  <a:latin typeface="Arial" panose="020B0604020202020204" pitchFamily="34" charset="0"/>
                </a:endParaRPr>
              </a:p>
            </p:txBody>
          </p:sp>
        </p:grpSp>
        <p:grpSp>
          <p:nvGrpSpPr>
            <p:cNvPr id="113680" name="Group 55">
              <a:extLst>
                <a:ext uri="{FF2B5EF4-FFF2-40B4-BE49-F238E27FC236}">
                  <a16:creationId xmlns:a16="http://schemas.microsoft.com/office/drawing/2014/main" id="{B1971BFB-7379-4FE5-BA07-09ED6FB6063A}"/>
                </a:ext>
              </a:extLst>
            </p:cNvPr>
            <p:cNvGrpSpPr>
              <a:grpSpLocks/>
            </p:cNvGrpSpPr>
            <p:nvPr/>
          </p:nvGrpSpPr>
          <p:grpSpPr bwMode="auto">
            <a:xfrm>
              <a:off x="276225" y="2795587"/>
              <a:ext cx="2719388" cy="1166813"/>
              <a:chOff x="0" y="0"/>
              <a:chExt cx="1713" cy="735"/>
            </a:xfrm>
          </p:grpSpPr>
          <p:sp>
            <p:nvSpPr>
              <p:cNvPr id="113690" name="Line 42">
                <a:extLst>
                  <a:ext uri="{FF2B5EF4-FFF2-40B4-BE49-F238E27FC236}">
                    <a16:creationId xmlns:a16="http://schemas.microsoft.com/office/drawing/2014/main" id="{7D0D7088-502F-4191-A2E6-D0C8A8D89362}"/>
                  </a:ext>
                </a:extLst>
              </p:cNvPr>
              <p:cNvSpPr>
                <a:spLocks noChangeShapeType="1"/>
              </p:cNvSpPr>
              <p:nvPr/>
            </p:nvSpPr>
            <p:spPr bwMode="auto">
              <a:xfrm flipH="1">
                <a:off x="100" y="159"/>
                <a:ext cx="289" cy="576"/>
              </a:xfrm>
              <a:prstGeom prst="line">
                <a:avLst/>
              </a:prstGeom>
              <a:noFill/>
              <a:ln w="28575">
                <a:solidFill>
                  <a:srgbClr val="FF00FF"/>
                </a:solidFill>
                <a:round/>
                <a:headEnd type="triangle" w="sm" len="lg"/>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691" name="Line 43">
                <a:extLst>
                  <a:ext uri="{FF2B5EF4-FFF2-40B4-BE49-F238E27FC236}">
                    <a16:creationId xmlns:a16="http://schemas.microsoft.com/office/drawing/2014/main" id="{949E2080-5033-4CB4-908E-E52AA90ECB87}"/>
                  </a:ext>
                </a:extLst>
              </p:cNvPr>
              <p:cNvSpPr>
                <a:spLocks noChangeShapeType="1"/>
              </p:cNvSpPr>
              <p:nvPr/>
            </p:nvSpPr>
            <p:spPr bwMode="auto">
              <a:xfrm>
                <a:off x="1350" y="159"/>
                <a:ext cx="287" cy="576"/>
              </a:xfrm>
              <a:prstGeom prst="line">
                <a:avLst/>
              </a:prstGeom>
              <a:noFill/>
              <a:ln w="28575">
                <a:solidFill>
                  <a:srgbClr val="FF00FF"/>
                </a:solidFill>
                <a:round/>
                <a:headEnd type="triangle" w="sm" len="lg"/>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13692" name="Object 50">
                <a:extLst>
                  <a:ext uri="{FF2B5EF4-FFF2-40B4-BE49-F238E27FC236}">
                    <a16:creationId xmlns:a16="http://schemas.microsoft.com/office/drawing/2014/main" id="{652D49EB-1CA4-4473-9347-043D7DA4CD7C}"/>
                  </a:ext>
                </a:extLst>
              </p:cNvPr>
              <p:cNvGraphicFramePr>
                <a:graphicFrameLocks noChangeAspect="1"/>
              </p:cNvGraphicFramePr>
              <p:nvPr/>
            </p:nvGraphicFramePr>
            <p:xfrm>
              <a:off x="1452" y="0"/>
              <a:ext cx="261" cy="361"/>
            </p:xfrm>
            <a:graphic>
              <a:graphicData uri="http://schemas.openxmlformats.org/presentationml/2006/ole">
                <mc:AlternateContent xmlns:mc="http://schemas.openxmlformats.org/markup-compatibility/2006">
                  <mc:Choice xmlns:v="urn:schemas-microsoft-com:vml" Requires="v">
                    <p:oleObj r:id="rId36" imgW="66828" imgH="133443" progId="Equation.DSMT4">
                      <p:embed/>
                    </p:oleObj>
                  </mc:Choice>
                  <mc:Fallback>
                    <p:oleObj r:id="rId36" imgW="66828" imgH="133443" progId="Equation.DSMT4">
                      <p:embed/>
                      <p:pic>
                        <p:nvPicPr>
                          <p:cNvPr id="0" name="Object 50"/>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452" y="0"/>
                            <a:ext cx="261"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3693" name="Object 51">
                <a:extLst>
                  <a:ext uri="{FF2B5EF4-FFF2-40B4-BE49-F238E27FC236}">
                    <a16:creationId xmlns:a16="http://schemas.microsoft.com/office/drawing/2014/main" id="{D57889D5-30D5-43A0-A464-ED2133F82F9A}"/>
                  </a:ext>
                </a:extLst>
              </p:cNvPr>
              <p:cNvGraphicFramePr>
                <a:graphicFrameLocks noChangeAspect="1"/>
              </p:cNvGraphicFramePr>
              <p:nvPr/>
            </p:nvGraphicFramePr>
            <p:xfrm>
              <a:off x="0" y="0"/>
              <a:ext cx="261" cy="361"/>
            </p:xfrm>
            <a:graphic>
              <a:graphicData uri="http://schemas.openxmlformats.org/presentationml/2006/ole">
                <mc:AlternateContent xmlns:mc="http://schemas.openxmlformats.org/markup-compatibility/2006">
                  <mc:Choice xmlns:v="urn:schemas-microsoft-com:vml" Requires="v">
                    <p:oleObj r:id="rId38" imgW="66828" imgH="133443" progId="Equation.DSMT4">
                      <p:embed/>
                    </p:oleObj>
                  </mc:Choice>
                  <mc:Fallback>
                    <p:oleObj r:id="rId38" imgW="66828" imgH="133443" progId="Equation.DSMT4">
                      <p:embed/>
                      <p:pic>
                        <p:nvPicPr>
                          <p:cNvPr id="0" name="Object 51"/>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0" y="0"/>
                            <a:ext cx="261"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13681" name="Group 69">
              <a:extLst>
                <a:ext uri="{FF2B5EF4-FFF2-40B4-BE49-F238E27FC236}">
                  <a16:creationId xmlns:a16="http://schemas.microsoft.com/office/drawing/2014/main" id="{0A74E215-CE7B-48F4-A14C-80D0B48CD442}"/>
                </a:ext>
              </a:extLst>
            </p:cNvPr>
            <p:cNvGrpSpPr>
              <a:grpSpLocks/>
            </p:cNvGrpSpPr>
            <p:nvPr/>
          </p:nvGrpSpPr>
          <p:grpSpPr bwMode="auto">
            <a:xfrm>
              <a:off x="906463" y="1049337"/>
              <a:ext cx="504825" cy="503238"/>
              <a:chOff x="0" y="0"/>
              <a:chExt cx="318" cy="317"/>
            </a:xfrm>
          </p:grpSpPr>
          <p:sp>
            <p:nvSpPr>
              <p:cNvPr id="113688" name="Arc 65">
                <a:extLst>
                  <a:ext uri="{FF2B5EF4-FFF2-40B4-BE49-F238E27FC236}">
                    <a16:creationId xmlns:a16="http://schemas.microsoft.com/office/drawing/2014/main" id="{7D01B05E-9A1E-434A-9117-1A0AF2646AE0}"/>
                  </a:ext>
                </a:extLst>
              </p:cNvPr>
              <p:cNvSpPr>
                <a:spLocks/>
              </p:cNvSpPr>
              <p:nvPr/>
            </p:nvSpPr>
            <p:spPr bwMode="auto">
              <a:xfrm flipH="1">
                <a:off x="136" y="45"/>
                <a:ext cx="182" cy="27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rgbClr val="FF6600"/>
                </a:solidFill>
                <a:miter lim="800000"/>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113689" name="Object 54">
                <a:extLst>
                  <a:ext uri="{FF2B5EF4-FFF2-40B4-BE49-F238E27FC236}">
                    <a16:creationId xmlns:a16="http://schemas.microsoft.com/office/drawing/2014/main" id="{6CBA3639-BCC7-43CC-B746-A25FED9D6F52}"/>
                  </a:ext>
                </a:extLst>
              </p:cNvPr>
              <p:cNvGraphicFramePr>
                <a:graphicFrameLocks noChangeAspect="1"/>
              </p:cNvGraphicFramePr>
              <p:nvPr/>
            </p:nvGraphicFramePr>
            <p:xfrm>
              <a:off x="0" y="0"/>
              <a:ext cx="211" cy="193"/>
            </p:xfrm>
            <a:graphic>
              <a:graphicData uri="http://schemas.openxmlformats.org/presentationml/2006/ole">
                <mc:AlternateContent xmlns:mc="http://schemas.openxmlformats.org/markup-compatibility/2006">
                  <mc:Choice xmlns:v="urn:schemas-microsoft-com:vml" Requires="v">
                    <p:oleObj r:id="rId40" imgW="154275" imgH="141419" progId="Equation.3">
                      <p:embed/>
                    </p:oleObj>
                  </mc:Choice>
                  <mc:Fallback>
                    <p:oleObj r:id="rId40" imgW="154275" imgH="141419" progId="Equation.3">
                      <p:embed/>
                      <p:pic>
                        <p:nvPicPr>
                          <p:cNvPr id="0" name="Object 54"/>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0" y="0"/>
                            <a:ext cx="2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13682" name="Group 70">
              <a:extLst>
                <a:ext uri="{FF2B5EF4-FFF2-40B4-BE49-F238E27FC236}">
                  <a16:creationId xmlns:a16="http://schemas.microsoft.com/office/drawing/2014/main" id="{D1BCEF77-7459-42F9-B1C8-399BECC09A85}"/>
                </a:ext>
              </a:extLst>
            </p:cNvPr>
            <p:cNvGrpSpPr>
              <a:grpSpLocks/>
            </p:cNvGrpSpPr>
            <p:nvPr/>
          </p:nvGrpSpPr>
          <p:grpSpPr bwMode="auto">
            <a:xfrm>
              <a:off x="762000" y="3209925"/>
              <a:ext cx="695325" cy="792162"/>
              <a:chOff x="0" y="0"/>
              <a:chExt cx="438" cy="499"/>
            </a:xfrm>
          </p:grpSpPr>
          <p:graphicFrame>
            <p:nvGraphicFramePr>
              <p:cNvPr id="113686" name="Object 56">
                <a:extLst>
                  <a:ext uri="{FF2B5EF4-FFF2-40B4-BE49-F238E27FC236}">
                    <a16:creationId xmlns:a16="http://schemas.microsoft.com/office/drawing/2014/main" id="{CD855A76-19FA-4080-A095-E1ED61158DDC}"/>
                  </a:ext>
                </a:extLst>
              </p:cNvPr>
              <p:cNvGraphicFramePr>
                <a:graphicFrameLocks noChangeAspect="1"/>
              </p:cNvGraphicFramePr>
              <p:nvPr/>
            </p:nvGraphicFramePr>
            <p:xfrm>
              <a:off x="227" y="0"/>
              <a:ext cx="211" cy="193"/>
            </p:xfrm>
            <a:graphic>
              <a:graphicData uri="http://schemas.openxmlformats.org/presentationml/2006/ole">
                <mc:AlternateContent xmlns:mc="http://schemas.openxmlformats.org/markup-compatibility/2006">
                  <mc:Choice xmlns:v="urn:schemas-microsoft-com:vml" Requires="v">
                    <p:oleObj r:id="rId42" imgW="154275" imgH="141419" progId="Equation.DSMT4">
                      <p:embed/>
                    </p:oleObj>
                  </mc:Choice>
                  <mc:Fallback>
                    <p:oleObj r:id="rId42" imgW="154275" imgH="141419" progId="Equation.DSMT4">
                      <p:embed/>
                      <p:pic>
                        <p:nvPicPr>
                          <p:cNvPr id="0" name="Object 56"/>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227" y="0"/>
                            <a:ext cx="2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3687" name="Arc 68">
                <a:extLst>
                  <a:ext uri="{FF2B5EF4-FFF2-40B4-BE49-F238E27FC236}">
                    <a16:creationId xmlns:a16="http://schemas.microsoft.com/office/drawing/2014/main" id="{33009D9C-5AA8-440B-B366-471C34BB53BE}"/>
                  </a:ext>
                </a:extLst>
              </p:cNvPr>
              <p:cNvSpPr>
                <a:spLocks/>
              </p:cNvSpPr>
              <p:nvPr/>
            </p:nvSpPr>
            <p:spPr bwMode="auto">
              <a:xfrm>
                <a:off x="0" y="45"/>
                <a:ext cx="363" cy="45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rgbClr val="FF6600"/>
                </a:solidFill>
                <a:miter lim="800000"/>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113683" name="Group 58">
              <a:extLst>
                <a:ext uri="{FF2B5EF4-FFF2-40B4-BE49-F238E27FC236}">
                  <a16:creationId xmlns:a16="http://schemas.microsoft.com/office/drawing/2014/main" id="{194DAF13-D348-43F2-8BC7-E5A3BE1B1F6C}"/>
                </a:ext>
              </a:extLst>
            </p:cNvPr>
            <p:cNvGrpSpPr>
              <a:grpSpLocks/>
            </p:cNvGrpSpPr>
            <p:nvPr/>
          </p:nvGrpSpPr>
          <p:grpSpPr bwMode="auto">
            <a:xfrm>
              <a:off x="531813" y="1524000"/>
              <a:ext cx="1112837" cy="1147762"/>
              <a:chOff x="0" y="0"/>
              <a:chExt cx="701" cy="723"/>
            </a:xfrm>
          </p:grpSpPr>
          <p:sp>
            <p:nvSpPr>
              <p:cNvPr id="113684" name="Line 24">
                <a:extLst>
                  <a:ext uri="{FF2B5EF4-FFF2-40B4-BE49-F238E27FC236}">
                    <a16:creationId xmlns:a16="http://schemas.microsoft.com/office/drawing/2014/main" id="{21A54E6C-0A6C-4793-894C-D1B9E34FF4CC}"/>
                  </a:ext>
                </a:extLst>
              </p:cNvPr>
              <p:cNvSpPr>
                <a:spLocks noChangeShapeType="1"/>
              </p:cNvSpPr>
              <p:nvPr/>
            </p:nvSpPr>
            <p:spPr bwMode="auto">
              <a:xfrm flipH="1">
                <a:off x="420" y="0"/>
                <a:ext cx="281" cy="576"/>
              </a:xfrm>
              <a:prstGeom prst="line">
                <a:avLst/>
              </a:prstGeom>
              <a:noFill/>
              <a:ln w="5715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13685" name="Object 60">
                <a:extLst>
                  <a:ext uri="{FF2B5EF4-FFF2-40B4-BE49-F238E27FC236}">
                    <a16:creationId xmlns:a16="http://schemas.microsoft.com/office/drawing/2014/main" id="{58AD7238-697A-436D-B5BD-15C1B1078510}"/>
                  </a:ext>
                </a:extLst>
              </p:cNvPr>
              <p:cNvGraphicFramePr>
                <a:graphicFrameLocks noChangeAspect="1"/>
              </p:cNvGraphicFramePr>
              <p:nvPr/>
            </p:nvGraphicFramePr>
            <p:xfrm>
              <a:off x="0" y="343"/>
              <a:ext cx="340" cy="380"/>
            </p:xfrm>
            <a:graphic>
              <a:graphicData uri="http://schemas.openxmlformats.org/presentationml/2006/ole">
                <mc:AlternateContent xmlns:mc="http://schemas.openxmlformats.org/markup-compatibility/2006">
                  <mc:Choice xmlns:v="urn:schemas-microsoft-com:vml" Requires="v">
                    <p:oleObj r:id="rId44" imgW="123956" imgH="142795" progId="Equation.DSMT4">
                      <p:embed/>
                    </p:oleObj>
                  </mc:Choice>
                  <mc:Fallback>
                    <p:oleObj r:id="rId44" imgW="123956" imgH="142795" progId="Equation.DSMT4">
                      <p:embed/>
                      <p:pic>
                        <p:nvPicPr>
                          <p:cNvPr id="0" name="Object 60"/>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0" y="343"/>
                            <a:ext cx="340" cy="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239625"/>
                                        </p:tgtEl>
                                        <p:attrNameLst>
                                          <p:attrName>style.visibility</p:attrName>
                                        </p:attrNameLst>
                                      </p:cBhvr>
                                      <p:to>
                                        <p:strVal val="visible"/>
                                      </p:to>
                                    </p:set>
                                    <p:animEffect transition="in" filter="blinds(horizontal)">
                                      <p:cBhvr>
                                        <p:cTn id="7" dur="500"/>
                                        <p:tgtEl>
                                          <p:spTgt spid="239625"/>
                                        </p:tgtEl>
                                      </p:cBhvr>
                                    </p:animEffect>
                                  </p:childTnLst>
                                </p:cTn>
                              </p:par>
                            </p:childTnLst>
                          </p:cTn>
                        </p:par>
                        <p:par>
                          <p:cTn id="8" fill="hold" nodeType="afterGroup">
                            <p:stCondLst>
                              <p:cond delay="500"/>
                            </p:stCondLst>
                            <p:childTnLst>
                              <p:par>
                                <p:cTn id="9" presetID="3" presetClass="entr" presetSubtype="5" fill="hold" nodeType="afterEffect">
                                  <p:stCondLst>
                                    <p:cond delay="0"/>
                                  </p:stCondLst>
                                  <p:childTnLst>
                                    <p:set>
                                      <p:cBhvr>
                                        <p:cTn id="10" dur="1" fill="hold">
                                          <p:stCondLst>
                                            <p:cond delay="0"/>
                                          </p:stCondLst>
                                        </p:cTn>
                                        <p:tgtEl>
                                          <p:spTgt spid="239626"/>
                                        </p:tgtEl>
                                        <p:attrNameLst>
                                          <p:attrName>style.visibility</p:attrName>
                                        </p:attrNameLst>
                                      </p:cBhvr>
                                      <p:to>
                                        <p:strVal val="visible"/>
                                      </p:to>
                                    </p:set>
                                    <p:animEffect transition="in" filter="blinds(vertical)">
                                      <p:cBhvr>
                                        <p:cTn id="11" dur="500"/>
                                        <p:tgtEl>
                                          <p:spTgt spid="23962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nodeType="clickEffect">
                                  <p:stCondLst>
                                    <p:cond delay="0"/>
                                  </p:stCondLst>
                                  <p:childTnLst>
                                    <p:set>
                                      <p:cBhvr>
                                        <p:cTn id="15" dur="1" fill="hold">
                                          <p:stCondLst>
                                            <p:cond delay="0"/>
                                          </p:stCondLst>
                                        </p:cTn>
                                        <p:tgtEl>
                                          <p:spTgt spid="239624"/>
                                        </p:tgtEl>
                                        <p:attrNameLst>
                                          <p:attrName>style.visibility</p:attrName>
                                        </p:attrNameLst>
                                      </p:cBhvr>
                                      <p:to>
                                        <p:strVal val="visible"/>
                                      </p:to>
                                    </p:set>
                                    <p:animEffect transition="in" filter="blinds(horizontal)">
                                      <p:cBhvr>
                                        <p:cTn id="16" dur="500"/>
                                        <p:tgtEl>
                                          <p:spTgt spid="239624"/>
                                        </p:tgtEl>
                                      </p:cBhvr>
                                    </p:animEffect>
                                  </p:childTnLst>
                                </p:cTn>
                              </p:par>
                            </p:childTnLst>
                          </p:cTn>
                        </p:par>
                        <p:par>
                          <p:cTn id="17" fill="hold" nodeType="afterGroup">
                            <p:stCondLst>
                              <p:cond delay="500"/>
                            </p:stCondLst>
                            <p:childTnLst>
                              <p:par>
                                <p:cTn id="18" presetID="3" presetClass="entr" presetSubtype="5" fill="hold" nodeType="afterEffect">
                                  <p:stCondLst>
                                    <p:cond delay="0"/>
                                  </p:stCondLst>
                                  <p:childTnLst>
                                    <p:set>
                                      <p:cBhvr>
                                        <p:cTn id="19" dur="1" fill="hold">
                                          <p:stCondLst>
                                            <p:cond delay="0"/>
                                          </p:stCondLst>
                                        </p:cTn>
                                        <p:tgtEl>
                                          <p:spTgt spid="239618"/>
                                        </p:tgtEl>
                                        <p:attrNameLst>
                                          <p:attrName>style.visibility</p:attrName>
                                        </p:attrNameLst>
                                      </p:cBhvr>
                                      <p:to>
                                        <p:strVal val="visible"/>
                                      </p:to>
                                    </p:set>
                                    <p:animEffect transition="in" filter="blinds(vertical)">
                                      <p:cBhvr>
                                        <p:cTn id="20" dur="500"/>
                                        <p:tgtEl>
                                          <p:spTgt spid="23961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239619"/>
                                        </p:tgtEl>
                                        <p:attrNameLst>
                                          <p:attrName>style.visibility</p:attrName>
                                        </p:attrNameLst>
                                      </p:cBhvr>
                                      <p:to>
                                        <p:strVal val="visible"/>
                                      </p:to>
                                    </p:set>
                                    <p:animEffect transition="in" filter="blinds(horizontal)">
                                      <p:cBhvr>
                                        <p:cTn id="25" dur="500"/>
                                        <p:tgtEl>
                                          <p:spTgt spid="239619"/>
                                        </p:tgtEl>
                                      </p:cBhvr>
                                    </p:animEffect>
                                  </p:childTnLst>
                                </p:cTn>
                              </p:par>
                            </p:childTnLst>
                          </p:cTn>
                        </p:par>
                        <p:par>
                          <p:cTn id="26" fill="hold" nodeType="afterGroup">
                            <p:stCondLst>
                              <p:cond delay="500"/>
                            </p:stCondLst>
                            <p:childTnLst>
                              <p:par>
                                <p:cTn id="27" presetID="22" presetClass="entr" presetSubtype="8"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left)">
                                      <p:cBhvr>
                                        <p:cTn id="29" dur="500"/>
                                        <p:tgtEl>
                                          <p:spTgt spid="2"/>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5" fill="hold" nodeType="clickEffect">
                                  <p:stCondLst>
                                    <p:cond delay="0"/>
                                  </p:stCondLst>
                                  <p:childTnLst>
                                    <p:set>
                                      <p:cBhvr>
                                        <p:cTn id="33" dur="1" fill="hold">
                                          <p:stCondLst>
                                            <p:cond delay="0"/>
                                          </p:stCondLst>
                                        </p:cTn>
                                        <p:tgtEl>
                                          <p:spTgt spid="239620"/>
                                        </p:tgtEl>
                                        <p:attrNameLst>
                                          <p:attrName>style.visibility</p:attrName>
                                        </p:attrNameLst>
                                      </p:cBhvr>
                                      <p:to>
                                        <p:strVal val="visible"/>
                                      </p:to>
                                    </p:set>
                                    <p:animEffect transition="in" filter="blinds(vertical)">
                                      <p:cBhvr>
                                        <p:cTn id="34" dur="500"/>
                                        <p:tgtEl>
                                          <p:spTgt spid="2396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灯片编号占位符 1">
            <a:extLst>
              <a:ext uri="{FF2B5EF4-FFF2-40B4-BE49-F238E27FC236}">
                <a16:creationId xmlns:a16="http://schemas.microsoft.com/office/drawing/2014/main" id="{51301F76-76EC-4D21-AEA0-16FA30A49F0E}"/>
              </a:ext>
            </a:extLst>
          </p:cNvPr>
          <p:cNvSpPr txBox="1">
            <a:spLocks noGrp="1"/>
          </p:cNvSpPr>
          <p:nvPr/>
        </p:nvSpPr>
        <p:spPr bwMode="auto">
          <a:xfrm>
            <a:off x="6673850" y="6473825"/>
            <a:ext cx="21336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r" eaLnBrk="1" hangingPunct="1">
              <a:spcBef>
                <a:spcPct val="0"/>
              </a:spcBef>
              <a:buFontTx/>
              <a:buNone/>
            </a:pPr>
            <a:fld id="{08E96727-4CA8-4D5A-B1D1-523AF32E57E7}" type="slidenum">
              <a:rPr lang="en-US" altLang="zh-CN" sz="1400">
                <a:latin typeface="Arial" panose="020B0604020202020204" pitchFamily="34" charset="0"/>
              </a:rPr>
              <a:pPr algn="r" eaLnBrk="1" hangingPunct="1">
                <a:spcBef>
                  <a:spcPct val="0"/>
                </a:spcBef>
                <a:buFontTx/>
                <a:buNone/>
              </a:pPr>
              <a:t>75</a:t>
            </a:fld>
            <a:endParaRPr lang="en-US" altLang="zh-CN" sz="1400">
              <a:latin typeface="Arial" panose="020B0604020202020204" pitchFamily="34" charset="0"/>
            </a:endParaRPr>
          </a:p>
        </p:txBody>
      </p:sp>
      <p:grpSp>
        <p:nvGrpSpPr>
          <p:cNvPr id="2" name="Group 2">
            <a:extLst>
              <a:ext uri="{FF2B5EF4-FFF2-40B4-BE49-F238E27FC236}">
                <a16:creationId xmlns:a16="http://schemas.microsoft.com/office/drawing/2014/main" id="{4F84C5E2-A174-400C-B035-AC2DB7D3E079}"/>
              </a:ext>
            </a:extLst>
          </p:cNvPr>
          <p:cNvGrpSpPr>
            <a:grpSpLocks/>
          </p:cNvGrpSpPr>
          <p:nvPr/>
        </p:nvGrpSpPr>
        <p:grpSpPr bwMode="auto">
          <a:xfrm>
            <a:off x="3995738" y="2565400"/>
            <a:ext cx="4837112" cy="3743325"/>
            <a:chOff x="2517" y="1616"/>
            <a:chExt cx="3047" cy="2358"/>
          </a:xfrm>
        </p:grpSpPr>
        <p:grpSp>
          <p:nvGrpSpPr>
            <p:cNvPr id="114722" name="Group 3">
              <a:extLst>
                <a:ext uri="{FF2B5EF4-FFF2-40B4-BE49-F238E27FC236}">
                  <a16:creationId xmlns:a16="http://schemas.microsoft.com/office/drawing/2014/main" id="{5170ACD6-32C2-453F-A5F7-08AC5D4FD384}"/>
                </a:ext>
              </a:extLst>
            </p:cNvPr>
            <p:cNvGrpSpPr>
              <a:grpSpLocks/>
            </p:cNvGrpSpPr>
            <p:nvPr/>
          </p:nvGrpSpPr>
          <p:grpSpPr bwMode="auto">
            <a:xfrm>
              <a:off x="2517" y="1616"/>
              <a:ext cx="3047" cy="2358"/>
              <a:chOff x="2517" y="1616"/>
              <a:chExt cx="3047" cy="2358"/>
            </a:xfrm>
          </p:grpSpPr>
          <p:sp>
            <p:nvSpPr>
              <p:cNvPr id="114725" name="Rectangle 4">
                <a:extLst>
                  <a:ext uri="{FF2B5EF4-FFF2-40B4-BE49-F238E27FC236}">
                    <a16:creationId xmlns:a16="http://schemas.microsoft.com/office/drawing/2014/main" id="{FB008073-5EDE-41EA-9539-3E983F2C6096}"/>
                  </a:ext>
                </a:extLst>
              </p:cNvPr>
              <p:cNvSpPr>
                <a:spLocks noChangeArrowheads="1"/>
              </p:cNvSpPr>
              <p:nvPr/>
            </p:nvSpPr>
            <p:spPr bwMode="auto">
              <a:xfrm>
                <a:off x="2517" y="1616"/>
                <a:ext cx="3039" cy="2358"/>
              </a:xfrm>
              <a:prstGeom prst="rect">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14726" name="Line 5">
                <a:extLst>
                  <a:ext uri="{FF2B5EF4-FFF2-40B4-BE49-F238E27FC236}">
                    <a16:creationId xmlns:a16="http://schemas.microsoft.com/office/drawing/2014/main" id="{1239328F-545F-41AB-92B6-2B4B9CE594FD}"/>
                  </a:ext>
                </a:extLst>
              </p:cNvPr>
              <p:cNvSpPr>
                <a:spLocks noChangeShapeType="1"/>
              </p:cNvSpPr>
              <p:nvPr/>
            </p:nvSpPr>
            <p:spPr bwMode="auto">
              <a:xfrm>
                <a:off x="5080" y="3288"/>
                <a:ext cx="336" cy="0"/>
              </a:xfrm>
              <a:prstGeom prst="line">
                <a:avLst/>
              </a:prstGeom>
              <a:noFill/>
              <a:ln w="19050">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727" name="Line 6">
                <a:extLst>
                  <a:ext uri="{FF2B5EF4-FFF2-40B4-BE49-F238E27FC236}">
                    <a16:creationId xmlns:a16="http://schemas.microsoft.com/office/drawing/2014/main" id="{D8B0EAE9-1044-42DC-99BA-87264003AA25}"/>
                  </a:ext>
                </a:extLst>
              </p:cNvPr>
              <p:cNvSpPr>
                <a:spLocks noChangeShapeType="1"/>
              </p:cNvSpPr>
              <p:nvPr/>
            </p:nvSpPr>
            <p:spPr bwMode="auto">
              <a:xfrm>
                <a:off x="3736" y="1831"/>
                <a:ext cx="0" cy="1440"/>
              </a:xfrm>
              <a:prstGeom prst="line">
                <a:avLst/>
              </a:prstGeom>
              <a:noFill/>
              <a:ln w="19050">
                <a:solidFill>
                  <a:schemeClr val="tx1"/>
                </a:solidFill>
                <a:round/>
                <a:headEnd type="triangle" w="med" len="lg"/>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728" name="Rectangle 7">
                <a:extLst>
                  <a:ext uri="{FF2B5EF4-FFF2-40B4-BE49-F238E27FC236}">
                    <a16:creationId xmlns:a16="http://schemas.microsoft.com/office/drawing/2014/main" id="{F5E83B87-FC84-4C35-86F0-9DD32EE99CF2}"/>
                  </a:ext>
                </a:extLst>
              </p:cNvPr>
              <p:cNvSpPr>
                <a:spLocks noChangeArrowheads="1"/>
              </p:cNvSpPr>
              <p:nvPr/>
            </p:nvSpPr>
            <p:spPr bwMode="auto">
              <a:xfrm>
                <a:off x="3736" y="280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800" i="1">
                    <a:latin typeface="Times New Roman" panose="02020603050405020304" pitchFamily="18" charset="0"/>
                  </a:rPr>
                  <a:t>a</a:t>
                </a:r>
              </a:p>
            </p:txBody>
          </p:sp>
          <p:sp>
            <p:nvSpPr>
              <p:cNvPr id="114729" name="Rectangle 8">
                <a:extLst>
                  <a:ext uri="{FF2B5EF4-FFF2-40B4-BE49-F238E27FC236}">
                    <a16:creationId xmlns:a16="http://schemas.microsoft.com/office/drawing/2014/main" id="{BF595E85-23D3-4273-A5C7-A257B9968CF0}"/>
                  </a:ext>
                </a:extLst>
              </p:cNvPr>
              <p:cNvSpPr>
                <a:spLocks noChangeArrowheads="1"/>
              </p:cNvSpPr>
              <p:nvPr/>
            </p:nvSpPr>
            <p:spPr bwMode="auto">
              <a:xfrm>
                <a:off x="3736" y="1735"/>
                <a:ext cx="1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800" i="1">
                    <a:latin typeface="Times New Roman" panose="02020603050405020304" pitchFamily="18" charset="0"/>
                    <a:sym typeface="Symbol" panose="05050102010706020507" pitchFamily="18" charset="2"/>
                  </a:rPr>
                  <a:t>y</a:t>
                </a:r>
              </a:p>
            </p:txBody>
          </p:sp>
          <p:sp>
            <p:nvSpPr>
              <p:cNvPr id="114730" name="Rectangle 9">
                <a:extLst>
                  <a:ext uri="{FF2B5EF4-FFF2-40B4-BE49-F238E27FC236}">
                    <a16:creationId xmlns:a16="http://schemas.microsoft.com/office/drawing/2014/main" id="{99241D8A-1070-426E-B8D5-2046A326CFDC}"/>
                  </a:ext>
                </a:extLst>
              </p:cNvPr>
              <p:cNvSpPr>
                <a:spLocks noChangeArrowheads="1"/>
              </p:cNvSpPr>
              <p:nvPr/>
            </p:nvSpPr>
            <p:spPr bwMode="auto">
              <a:xfrm>
                <a:off x="5349" y="3014"/>
                <a:ext cx="2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800" i="1">
                    <a:latin typeface="Times New Roman" panose="02020603050405020304" pitchFamily="18" charset="0"/>
                    <a:sym typeface="Symbol" panose="05050102010706020507" pitchFamily="18" charset="2"/>
                  </a:rPr>
                  <a:t>x</a:t>
                </a:r>
              </a:p>
            </p:txBody>
          </p:sp>
          <p:sp>
            <p:nvSpPr>
              <p:cNvPr id="114731" name="Rectangle 10">
                <a:extLst>
                  <a:ext uri="{FF2B5EF4-FFF2-40B4-BE49-F238E27FC236}">
                    <a16:creationId xmlns:a16="http://schemas.microsoft.com/office/drawing/2014/main" id="{05281E3D-A05C-49A3-904D-F1344F91C016}"/>
                  </a:ext>
                </a:extLst>
              </p:cNvPr>
              <p:cNvSpPr>
                <a:spLocks noChangeArrowheads="1"/>
              </p:cNvSpPr>
              <p:nvPr/>
            </p:nvSpPr>
            <p:spPr bwMode="auto">
              <a:xfrm>
                <a:off x="2824" y="3271"/>
                <a:ext cx="2256" cy="48"/>
              </a:xfrm>
              <a:prstGeom prst="rect">
                <a:avLst/>
              </a:prstGeom>
              <a:gradFill rotWithShape="0">
                <a:gsLst>
                  <a:gs pos="0">
                    <a:srgbClr val="FFCCCC"/>
                  </a:gs>
                  <a:gs pos="100000">
                    <a:srgbClr val="765E5E"/>
                  </a:gs>
                </a:gsLst>
                <a:lin ang="5400000" scaled="1"/>
              </a:gradFill>
              <a:ln w="9525">
                <a:solidFill>
                  <a:srgbClr val="FFCCCC"/>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14732" name="Line 11">
                <a:extLst>
                  <a:ext uri="{FF2B5EF4-FFF2-40B4-BE49-F238E27FC236}">
                    <a16:creationId xmlns:a16="http://schemas.microsoft.com/office/drawing/2014/main" id="{5476206D-AF44-4C94-948F-4F2BD9A039B0}"/>
                  </a:ext>
                </a:extLst>
              </p:cNvPr>
              <p:cNvSpPr>
                <a:spLocks noChangeShapeType="1"/>
              </p:cNvSpPr>
              <p:nvPr/>
            </p:nvSpPr>
            <p:spPr bwMode="auto">
              <a:xfrm flipV="1">
                <a:off x="2824" y="2551"/>
                <a:ext cx="912" cy="720"/>
              </a:xfrm>
              <a:prstGeom prst="line">
                <a:avLst/>
              </a:prstGeom>
              <a:noFill/>
              <a:ln w="19050">
                <a:solidFill>
                  <a:schemeClr val="accent2"/>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733" name="Rectangle 12">
                <a:extLst>
                  <a:ext uri="{FF2B5EF4-FFF2-40B4-BE49-F238E27FC236}">
                    <a16:creationId xmlns:a16="http://schemas.microsoft.com/office/drawing/2014/main" id="{FD265F4F-D95C-47EA-B286-8D3A71955342}"/>
                  </a:ext>
                </a:extLst>
              </p:cNvPr>
              <p:cNvSpPr>
                <a:spLocks noChangeArrowheads="1"/>
              </p:cNvSpPr>
              <p:nvPr/>
            </p:nvSpPr>
            <p:spPr bwMode="auto">
              <a:xfrm>
                <a:off x="2968" y="3000"/>
                <a:ext cx="2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400" i="1">
                    <a:latin typeface="Times New Roman" panose="02020603050405020304" pitchFamily="18" charset="0"/>
                    <a:sym typeface="Symbol" panose="05050102010706020507" pitchFamily="18" charset="2"/>
                  </a:rPr>
                  <a:t></a:t>
                </a:r>
                <a:r>
                  <a:rPr kumimoji="1" lang="en-US" altLang="zh-CN" sz="2400" baseline="-25000">
                    <a:latin typeface="Times New Roman" panose="02020603050405020304" pitchFamily="18" charset="0"/>
                    <a:sym typeface="Symbol" panose="05050102010706020507" pitchFamily="18" charset="2"/>
                  </a:rPr>
                  <a:t>1</a:t>
                </a:r>
              </a:p>
            </p:txBody>
          </p:sp>
          <p:sp>
            <p:nvSpPr>
              <p:cNvPr id="114734" name="Rectangle 13">
                <a:extLst>
                  <a:ext uri="{FF2B5EF4-FFF2-40B4-BE49-F238E27FC236}">
                    <a16:creationId xmlns:a16="http://schemas.microsoft.com/office/drawing/2014/main" id="{DE332CE8-C43F-4424-9047-10F367A66F31}"/>
                  </a:ext>
                </a:extLst>
              </p:cNvPr>
              <p:cNvSpPr>
                <a:spLocks noChangeArrowheads="1"/>
              </p:cNvSpPr>
              <p:nvPr/>
            </p:nvSpPr>
            <p:spPr bwMode="auto">
              <a:xfrm>
                <a:off x="5032" y="2880"/>
                <a:ext cx="2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400" i="1">
                    <a:latin typeface="Times New Roman" panose="02020603050405020304" pitchFamily="18" charset="0"/>
                    <a:sym typeface="Symbol" panose="05050102010706020507" pitchFamily="18" charset="2"/>
                  </a:rPr>
                  <a:t></a:t>
                </a:r>
                <a:r>
                  <a:rPr kumimoji="1" lang="en-US" altLang="zh-CN" sz="2400" b="1" baseline="-25000">
                    <a:latin typeface="Times New Roman" panose="02020603050405020304" pitchFamily="18" charset="0"/>
                    <a:sym typeface="Symbol" panose="05050102010706020507" pitchFamily="18" charset="2"/>
                  </a:rPr>
                  <a:t>2</a:t>
                </a:r>
                <a:endParaRPr kumimoji="1" lang="en-US" altLang="zh-CN" sz="2400" baseline="-25000">
                  <a:latin typeface="Times New Roman" panose="02020603050405020304" pitchFamily="18" charset="0"/>
                  <a:sym typeface="Symbol" panose="05050102010706020507" pitchFamily="18" charset="2"/>
                </a:endParaRPr>
              </a:p>
            </p:txBody>
          </p:sp>
          <p:sp>
            <p:nvSpPr>
              <p:cNvPr id="114735" name="Rectangle 14">
                <a:extLst>
                  <a:ext uri="{FF2B5EF4-FFF2-40B4-BE49-F238E27FC236}">
                    <a16:creationId xmlns:a16="http://schemas.microsoft.com/office/drawing/2014/main" id="{FCE1D727-05F8-4896-9F9F-833AEB8CADB9}"/>
                  </a:ext>
                </a:extLst>
              </p:cNvPr>
              <p:cNvSpPr>
                <a:spLocks noChangeArrowheads="1"/>
              </p:cNvSpPr>
              <p:nvPr/>
            </p:nvSpPr>
            <p:spPr bwMode="auto">
              <a:xfrm>
                <a:off x="3736" y="323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800" i="1">
                    <a:latin typeface="Times New Roman" panose="02020603050405020304" pitchFamily="18" charset="0"/>
                    <a:sym typeface="Symbol" panose="05050102010706020507" pitchFamily="18" charset="2"/>
                  </a:rPr>
                  <a:t>o</a:t>
                </a:r>
                <a:endParaRPr kumimoji="1" lang="en-US" altLang="zh-CN" sz="2400" i="1">
                  <a:latin typeface="Times New Roman" panose="02020603050405020304" pitchFamily="18" charset="0"/>
                  <a:sym typeface="Symbol" panose="05050102010706020507" pitchFamily="18" charset="2"/>
                </a:endParaRPr>
              </a:p>
            </p:txBody>
          </p:sp>
          <p:sp>
            <p:nvSpPr>
              <p:cNvPr id="114736" name="Arc 15">
                <a:extLst>
                  <a:ext uri="{FF2B5EF4-FFF2-40B4-BE49-F238E27FC236}">
                    <a16:creationId xmlns:a16="http://schemas.microsoft.com/office/drawing/2014/main" id="{19703045-F7F7-4F2A-8F0F-1E393F3AF111}"/>
                  </a:ext>
                </a:extLst>
              </p:cNvPr>
              <p:cNvSpPr>
                <a:spLocks/>
              </p:cNvSpPr>
              <p:nvPr/>
            </p:nvSpPr>
            <p:spPr bwMode="auto">
              <a:xfrm>
                <a:off x="4946" y="3154"/>
                <a:ext cx="288" cy="182"/>
              </a:xfrm>
              <a:custGeom>
                <a:avLst/>
                <a:gdLst>
                  <a:gd name="T0" fmla="*/ 0 w 34200"/>
                  <a:gd name="T1" fmla="*/ 0 h 21600"/>
                  <a:gd name="T2" fmla="*/ 0 w 34200"/>
                  <a:gd name="T3" fmla="*/ 0 h 21600"/>
                  <a:gd name="T4" fmla="*/ 0 w 34200"/>
                  <a:gd name="T5" fmla="*/ 0 h 21600"/>
                  <a:gd name="T6" fmla="*/ 0 60000 65536"/>
                  <a:gd name="T7" fmla="*/ 0 60000 65536"/>
                  <a:gd name="T8" fmla="*/ 0 60000 65536"/>
                  <a:gd name="T9" fmla="*/ 0 w 34200"/>
                  <a:gd name="T10" fmla="*/ 0 h 21600"/>
                  <a:gd name="T11" fmla="*/ 34200 w 34200"/>
                  <a:gd name="T12" fmla="*/ 21600 h 21600"/>
                </a:gdLst>
                <a:ahLst/>
                <a:cxnLst>
                  <a:cxn ang="T6">
                    <a:pos x="T0" y="T1"/>
                  </a:cxn>
                  <a:cxn ang="T7">
                    <a:pos x="T2" y="T3"/>
                  </a:cxn>
                  <a:cxn ang="T8">
                    <a:pos x="T4" y="T5"/>
                  </a:cxn>
                </a:cxnLst>
                <a:rect l="T9" t="T10" r="T11" b="T12"/>
                <a:pathLst>
                  <a:path w="34200" h="21600" fill="none" extrusionOk="0">
                    <a:moveTo>
                      <a:pt x="-1" y="4757"/>
                    </a:moveTo>
                    <a:cubicBezTo>
                      <a:pt x="3834" y="1678"/>
                      <a:pt x="8605" y="-1"/>
                      <a:pt x="13524" y="0"/>
                    </a:cubicBezTo>
                    <a:cubicBezTo>
                      <a:pt x="23046" y="0"/>
                      <a:pt x="31444" y="6235"/>
                      <a:pt x="34200" y="15349"/>
                    </a:cubicBezTo>
                  </a:path>
                  <a:path w="34200" h="21600" stroke="0" extrusionOk="0">
                    <a:moveTo>
                      <a:pt x="-1" y="4757"/>
                    </a:moveTo>
                    <a:cubicBezTo>
                      <a:pt x="3834" y="1678"/>
                      <a:pt x="8605" y="-1"/>
                      <a:pt x="13524" y="0"/>
                    </a:cubicBezTo>
                    <a:cubicBezTo>
                      <a:pt x="23046" y="0"/>
                      <a:pt x="31444" y="6235"/>
                      <a:pt x="34200" y="15349"/>
                    </a:cubicBezTo>
                    <a:lnTo>
                      <a:pt x="13524" y="21600"/>
                    </a:lnTo>
                    <a:lnTo>
                      <a:pt x="-1" y="4757"/>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4737" name="Arc 16">
                <a:extLst>
                  <a:ext uri="{FF2B5EF4-FFF2-40B4-BE49-F238E27FC236}">
                    <a16:creationId xmlns:a16="http://schemas.microsoft.com/office/drawing/2014/main" id="{E79E1A9A-77A1-4860-9227-E712D8855EAA}"/>
                  </a:ext>
                </a:extLst>
              </p:cNvPr>
              <p:cNvSpPr>
                <a:spLocks/>
              </p:cNvSpPr>
              <p:nvPr/>
            </p:nvSpPr>
            <p:spPr bwMode="auto">
              <a:xfrm>
                <a:off x="2836" y="3164"/>
                <a:ext cx="180" cy="125"/>
              </a:xfrm>
              <a:custGeom>
                <a:avLst/>
                <a:gdLst>
                  <a:gd name="T0" fmla="*/ 0 w 21382"/>
                  <a:gd name="T1" fmla="*/ 0 h 14862"/>
                  <a:gd name="T2" fmla="*/ 0 w 21382"/>
                  <a:gd name="T3" fmla="*/ 0 h 14862"/>
                  <a:gd name="T4" fmla="*/ 0 w 21382"/>
                  <a:gd name="T5" fmla="*/ 0 h 14862"/>
                  <a:gd name="T6" fmla="*/ 0 60000 65536"/>
                  <a:gd name="T7" fmla="*/ 0 60000 65536"/>
                  <a:gd name="T8" fmla="*/ 0 60000 65536"/>
                  <a:gd name="T9" fmla="*/ 0 w 21382"/>
                  <a:gd name="T10" fmla="*/ 0 h 14862"/>
                  <a:gd name="T11" fmla="*/ 21382 w 21382"/>
                  <a:gd name="T12" fmla="*/ 14862 h 14862"/>
                </a:gdLst>
                <a:ahLst/>
                <a:cxnLst>
                  <a:cxn ang="T6">
                    <a:pos x="T0" y="T1"/>
                  </a:cxn>
                  <a:cxn ang="T7">
                    <a:pos x="T2" y="T3"/>
                  </a:cxn>
                  <a:cxn ang="T8">
                    <a:pos x="T4" y="T5"/>
                  </a:cxn>
                </a:cxnLst>
                <a:rect l="T9" t="T10" r="T11" b="T12"/>
                <a:pathLst>
                  <a:path w="21382" h="14862" fill="none" extrusionOk="0">
                    <a:moveTo>
                      <a:pt x="15674" y="-1"/>
                    </a:moveTo>
                    <a:cubicBezTo>
                      <a:pt x="18752" y="3246"/>
                      <a:pt x="20747" y="7369"/>
                      <a:pt x="21381" y="11799"/>
                    </a:cubicBezTo>
                  </a:path>
                  <a:path w="21382" h="14862" stroke="0" extrusionOk="0">
                    <a:moveTo>
                      <a:pt x="15674" y="-1"/>
                    </a:moveTo>
                    <a:cubicBezTo>
                      <a:pt x="18752" y="3246"/>
                      <a:pt x="20747" y="7369"/>
                      <a:pt x="21381" y="11799"/>
                    </a:cubicBezTo>
                    <a:lnTo>
                      <a:pt x="0" y="14862"/>
                    </a:lnTo>
                    <a:lnTo>
                      <a:pt x="15674" y="-1"/>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14723" name="Rectangle 17">
              <a:extLst>
                <a:ext uri="{FF2B5EF4-FFF2-40B4-BE49-F238E27FC236}">
                  <a16:creationId xmlns:a16="http://schemas.microsoft.com/office/drawing/2014/main" id="{14543F82-24CE-40AE-9D31-15D805287C72}"/>
                </a:ext>
              </a:extLst>
            </p:cNvPr>
            <p:cNvSpPr>
              <a:spLocks noChangeArrowheads="1"/>
            </p:cNvSpPr>
            <p:nvPr/>
          </p:nvSpPr>
          <p:spPr bwMode="auto">
            <a:xfrm>
              <a:off x="3544" y="2359"/>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400" i="1">
                  <a:latin typeface="Times New Roman" panose="02020603050405020304" pitchFamily="18" charset="0"/>
                </a:rPr>
                <a:t>P</a:t>
              </a:r>
            </a:p>
          </p:txBody>
        </p:sp>
        <p:sp>
          <p:nvSpPr>
            <p:cNvPr id="114724" name="Line 18">
              <a:extLst>
                <a:ext uri="{FF2B5EF4-FFF2-40B4-BE49-F238E27FC236}">
                  <a16:creationId xmlns:a16="http://schemas.microsoft.com/office/drawing/2014/main" id="{CBC5C61C-7899-4DE3-A31C-753EF167B392}"/>
                </a:ext>
              </a:extLst>
            </p:cNvPr>
            <p:cNvSpPr>
              <a:spLocks noChangeShapeType="1"/>
            </p:cNvSpPr>
            <p:nvPr/>
          </p:nvSpPr>
          <p:spPr bwMode="auto">
            <a:xfrm flipH="1" flipV="1">
              <a:off x="3736" y="2551"/>
              <a:ext cx="1344" cy="720"/>
            </a:xfrm>
            <a:prstGeom prst="line">
              <a:avLst/>
            </a:prstGeom>
            <a:noFill/>
            <a:ln w="19050">
              <a:solidFill>
                <a:schemeClr val="accent2"/>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14692" name="Text Box 19">
            <a:extLst>
              <a:ext uri="{FF2B5EF4-FFF2-40B4-BE49-F238E27FC236}">
                <a16:creationId xmlns:a16="http://schemas.microsoft.com/office/drawing/2014/main" id="{412411F9-1B76-4740-906B-FBA498C4F7FF}"/>
              </a:ext>
            </a:extLst>
          </p:cNvPr>
          <p:cNvSpPr txBox="1">
            <a:spLocks noChangeArrowheads="1"/>
          </p:cNvSpPr>
          <p:nvPr/>
        </p:nvSpPr>
        <p:spPr bwMode="auto">
          <a:xfrm>
            <a:off x="468313" y="260350"/>
            <a:ext cx="8305800" cy="205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15000"/>
              </a:lnSpc>
              <a:spcBef>
                <a:spcPct val="50000"/>
              </a:spcBef>
              <a:buFontTx/>
              <a:buNone/>
            </a:pPr>
            <a:r>
              <a:rPr lang="zh-CN" altLang="en-US" sz="2800" b="1">
                <a:solidFill>
                  <a:srgbClr val="FF0000"/>
                </a:solidFill>
                <a:latin typeface="Times New Roman" panose="02020603050405020304" pitchFamily="18" charset="0"/>
                <a:ea typeface="华文中宋" panose="02010600040101010101" pitchFamily="2" charset="-122"/>
              </a:rPr>
              <a:t>例</a:t>
            </a:r>
            <a:r>
              <a:rPr lang="en-US" altLang="zh-CN" sz="2800" b="1">
                <a:solidFill>
                  <a:srgbClr val="FF0000"/>
                </a:solidFill>
                <a:latin typeface="Times New Roman" panose="02020603050405020304" pitchFamily="18" charset="0"/>
                <a:ea typeface="华文中宋" panose="02010600040101010101" pitchFamily="2" charset="-122"/>
              </a:rPr>
              <a:t>2 </a:t>
            </a:r>
            <a:r>
              <a:rPr kumimoji="1" lang="zh-CN" altLang="en-US" sz="2800" b="1">
                <a:latin typeface="Times New Roman" panose="02020603050405020304" pitchFamily="18" charset="0"/>
              </a:rPr>
              <a:t>真空中有均匀带电直线，长为</a:t>
            </a:r>
            <a:r>
              <a:rPr kumimoji="1" lang="en-US" altLang="zh-CN" sz="2800" b="1" i="1">
                <a:latin typeface="Times New Roman" panose="02020603050405020304" pitchFamily="18" charset="0"/>
              </a:rPr>
              <a:t>L</a:t>
            </a:r>
            <a:r>
              <a:rPr kumimoji="1" lang="zh-CN" altLang="en-US" sz="2800" b="1">
                <a:latin typeface="Times New Roman" panose="02020603050405020304" pitchFamily="18" charset="0"/>
              </a:rPr>
              <a:t>，总电量为</a:t>
            </a:r>
            <a:r>
              <a:rPr kumimoji="1" lang="en-US" altLang="zh-CN" sz="2800" b="1" i="1">
                <a:latin typeface="Times New Roman" panose="02020603050405020304" pitchFamily="18" charset="0"/>
              </a:rPr>
              <a:t>Q</a:t>
            </a:r>
            <a:r>
              <a:rPr kumimoji="1" lang="zh-CN" altLang="en-US" sz="2800" b="1">
                <a:latin typeface="Times New Roman" panose="02020603050405020304" pitchFamily="18" charset="0"/>
              </a:rPr>
              <a:t>。线外有一点</a:t>
            </a:r>
            <a:r>
              <a:rPr kumimoji="1" lang="en-US" altLang="zh-CN" sz="2800" b="1" i="1">
                <a:latin typeface="Times New Roman" panose="02020603050405020304" pitchFamily="18" charset="0"/>
              </a:rPr>
              <a:t>P</a:t>
            </a:r>
            <a:r>
              <a:rPr kumimoji="1" lang="zh-CN" altLang="en-US" sz="2800" b="1">
                <a:latin typeface="Times New Roman" panose="02020603050405020304" pitchFamily="18" charset="0"/>
              </a:rPr>
              <a:t>，离开直线的垂直距离为</a:t>
            </a:r>
            <a:r>
              <a:rPr kumimoji="1" lang="en-US" altLang="zh-CN" sz="2800" b="1" i="1">
                <a:latin typeface="Times New Roman" panose="02020603050405020304" pitchFamily="18" charset="0"/>
              </a:rPr>
              <a:t>a</a:t>
            </a:r>
            <a:r>
              <a:rPr kumimoji="1" lang="zh-CN" altLang="en-US" sz="2800" b="1">
                <a:latin typeface="Times New Roman" panose="02020603050405020304" pitchFamily="18" charset="0"/>
              </a:rPr>
              <a:t>，</a:t>
            </a:r>
            <a:r>
              <a:rPr kumimoji="1" lang="en-US" altLang="zh-CN" sz="2800" b="1" i="1">
                <a:latin typeface="Times New Roman" panose="02020603050405020304" pitchFamily="18" charset="0"/>
              </a:rPr>
              <a:t>P</a:t>
            </a:r>
            <a:r>
              <a:rPr kumimoji="1" lang="zh-CN" altLang="en-US" sz="2800" b="1">
                <a:latin typeface="Times New Roman" panose="02020603050405020304" pitchFamily="18" charset="0"/>
              </a:rPr>
              <a:t>点和直线两端连线的夹角分别为</a:t>
            </a:r>
            <a:r>
              <a:rPr kumimoji="1" lang="zh-CN" altLang="en-US" sz="2800" b="1" i="1">
                <a:latin typeface="Times New Roman" panose="02020603050405020304" pitchFamily="18" charset="0"/>
                <a:sym typeface="Symbol" panose="05050102010706020507" pitchFamily="18" charset="2"/>
              </a:rPr>
              <a:t></a:t>
            </a:r>
            <a:r>
              <a:rPr kumimoji="1" lang="en-US" altLang="zh-CN" sz="2800" b="1" baseline="-25000">
                <a:latin typeface="Times New Roman" panose="02020603050405020304" pitchFamily="18" charset="0"/>
                <a:sym typeface="Symbol" panose="05050102010706020507" pitchFamily="18" charset="2"/>
              </a:rPr>
              <a:t>1</a:t>
            </a:r>
            <a:r>
              <a:rPr kumimoji="1" lang="zh-CN" altLang="en-US" sz="2800" b="1">
                <a:latin typeface="Times New Roman" panose="02020603050405020304" pitchFamily="18" charset="0"/>
              </a:rPr>
              <a:t>和</a:t>
            </a:r>
            <a:r>
              <a:rPr kumimoji="1" lang="zh-CN" altLang="en-US" sz="2800" b="1" i="1">
                <a:latin typeface="Times New Roman" panose="02020603050405020304" pitchFamily="18" charset="0"/>
                <a:sym typeface="Symbol" panose="05050102010706020507" pitchFamily="18" charset="2"/>
              </a:rPr>
              <a:t></a:t>
            </a:r>
            <a:r>
              <a:rPr kumimoji="1" lang="en-US" altLang="zh-CN" sz="2800" b="1" baseline="-25000">
                <a:latin typeface="Times New Roman" panose="02020603050405020304" pitchFamily="18" charset="0"/>
                <a:sym typeface="Symbol" panose="05050102010706020507" pitchFamily="18" charset="2"/>
              </a:rPr>
              <a:t>2 </a:t>
            </a:r>
            <a:r>
              <a:rPr kumimoji="1" lang="zh-CN" altLang="en-US" sz="2800" b="1">
                <a:latin typeface="Times New Roman" panose="02020603050405020304" pitchFamily="18" charset="0"/>
              </a:rPr>
              <a:t>。求</a:t>
            </a:r>
            <a:r>
              <a:rPr kumimoji="1" lang="en-US" altLang="zh-CN" sz="2800" b="1">
                <a:latin typeface="Times New Roman" panose="02020603050405020304" pitchFamily="18" charset="0"/>
              </a:rPr>
              <a:t>P</a:t>
            </a:r>
            <a:r>
              <a:rPr kumimoji="1" lang="zh-CN" altLang="en-US" sz="2800" b="1">
                <a:latin typeface="Times New Roman" panose="02020603050405020304" pitchFamily="18" charset="0"/>
              </a:rPr>
              <a:t>点的场强。（设电荷线密度为</a:t>
            </a:r>
            <a:r>
              <a:rPr kumimoji="1" lang="zh-CN" altLang="en-US" sz="2800" b="1" i="1">
                <a:latin typeface="Times New Roman" panose="02020603050405020304" pitchFamily="18" charset="0"/>
                <a:sym typeface="Symbol" panose="05050102010706020507" pitchFamily="18" charset="2"/>
              </a:rPr>
              <a:t></a:t>
            </a:r>
            <a:r>
              <a:rPr kumimoji="1" lang="zh-CN" altLang="en-US" sz="2800" b="1">
                <a:latin typeface="Times New Roman" panose="02020603050405020304" pitchFamily="18" charset="0"/>
                <a:sym typeface="Symbol" panose="05050102010706020507" pitchFamily="18" charset="2"/>
              </a:rPr>
              <a:t>）</a:t>
            </a:r>
          </a:p>
        </p:txBody>
      </p:sp>
      <p:grpSp>
        <p:nvGrpSpPr>
          <p:cNvPr id="4" name="Group 20">
            <a:extLst>
              <a:ext uri="{FF2B5EF4-FFF2-40B4-BE49-F238E27FC236}">
                <a16:creationId xmlns:a16="http://schemas.microsoft.com/office/drawing/2014/main" id="{DF63E276-CB74-49E4-9BAE-B34A8449D281}"/>
              </a:ext>
            </a:extLst>
          </p:cNvPr>
          <p:cNvGrpSpPr>
            <a:grpSpLocks/>
          </p:cNvGrpSpPr>
          <p:nvPr/>
        </p:nvGrpSpPr>
        <p:grpSpPr bwMode="auto">
          <a:xfrm>
            <a:off x="4864100" y="5192713"/>
            <a:ext cx="1066800" cy="684212"/>
            <a:chOff x="3064" y="2914"/>
            <a:chExt cx="672" cy="431"/>
          </a:xfrm>
        </p:grpSpPr>
        <p:sp>
          <p:nvSpPr>
            <p:cNvPr id="114714" name="Rectangle 21">
              <a:extLst>
                <a:ext uri="{FF2B5EF4-FFF2-40B4-BE49-F238E27FC236}">
                  <a16:creationId xmlns:a16="http://schemas.microsoft.com/office/drawing/2014/main" id="{376326CB-1D06-449A-808C-DAA1384B473B}"/>
                </a:ext>
              </a:extLst>
            </p:cNvPr>
            <p:cNvSpPr>
              <a:spLocks noChangeArrowheads="1"/>
            </p:cNvSpPr>
            <p:nvPr/>
          </p:nvSpPr>
          <p:spPr bwMode="auto">
            <a:xfrm>
              <a:off x="3256" y="2914"/>
              <a:ext cx="96" cy="48"/>
            </a:xfrm>
            <a:prstGeom prst="rect">
              <a:avLst/>
            </a:prstGeom>
            <a:gradFill rotWithShape="1">
              <a:gsLst>
                <a:gs pos="0">
                  <a:srgbClr val="FFFFFF"/>
                </a:gs>
                <a:gs pos="100000">
                  <a:srgbClr val="006600"/>
                </a:gs>
              </a:gsLst>
              <a:lin ang="5400000" scaled="1"/>
            </a:gradFill>
            <a:ln w="9525">
              <a:solidFill>
                <a:srgbClr val="0066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14715" name="Line 22">
              <a:extLst>
                <a:ext uri="{FF2B5EF4-FFF2-40B4-BE49-F238E27FC236}">
                  <a16:creationId xmlns:a16="http://schemas.microsoft.com/office/drawing/2014/main" id="{633B1C30-F1A0-4F01-9DB4-55DB03F5131E}"/>
                </a:ext>
              </a:extLst>
            </p:cNvPr>
            <p:cNvSpPr>
              <a:spLocks noChangeShapeType="1"/>
            </p:cNvSpPr>
            <p:nvPr/>
          </p:nvSpPr>
          <p:spPr bwMode="auto">
            <a:xfrm>
              <a:off x="3736" y="2962"/>
              <a:ext cx="0" cy="144"/>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716" name="Line 23">
              <a:extLst>
                <a:ext uri="{FF2B5EF4-FFF2-40B4-BE49-F238E27FC236}">
                  <a16:creationId xmlns:a16="http://schemas.microsoft.com/office/drawing/2014/main" id="{810FEA4F-711E-4031-899D-A3D72AF0574D}"/>
                </a:ext>
              </a:extLst>
            </p:cNvPr>
            <p:cNvSpPr>
              <a:spLocks noChangeShapeType="1"/>
            </p:cNvSpPr>
            <p:nvPr/>
          </p:nvSpPr>
          <p:spPr bwMode="auto">
            <a:xfrm>
              <a:off x="3352" y="2962"/>
              <a:ext cx="0" cy="144"/>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717" name="Line 24">
              <a:extLst>
                <a:ext uri="{FF2B5EF4-FFF2-40B4-BE49-F238E27FC236}">
                  <a16:creationId xmlns:a16="http://schemas.microsoft.com/office/drawing/2014/main" id="{B5EC61F2-5EE0-413A-9B2A-CEA9E94876D6}"/>
                </a:ext>
              </a:extLst>
            </p:cNvPr>
            <p:cNvSpPr>
              <a:spLocks noChangeShapeType="1"/>
            </p:cNvSpPr>
            <p:nvPr/>
          </p:nvSpPr>
          <p:spPr bwMode="auto">
            <a:xfrm>
              <a:off x="3256" y="2962"/>
              <a:ext cx="0" cy="144"/>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718" name="Line 25">
              <a:extLst>
                <a:ext uri="{FF2B5EF4-FFF2-40B4-BE49-F238E27FC236}">
                  <a16:creationId xmlns:a16="http://schemas.microsoft.com/office/drawing/2014/main" id="{AB3C899C-B759-4552-B135-F65AB08F3FE7}"/>
                </a:ext>
              </a:extLst>
            </p:cNvPr>
            <p:cNvSpPr>
              <a:spLocks noChangeShapeType="1"/>
            </p:cNvSpPr>
            <p:nvPr/>
          </p:nvSpPr>
          <p:spPr bwMode="auto">
            <a:xfrm>
              <a:off x="3352" y="3067"/>
              <a:ext cx="384" cy="0"/>
            </a:xfrm>
            <a:prstGeom prst="line">
              <a:avLst/>
            </a:prstGeom>
            <a:noFill/>
            <a:ln w="9525">
              <a:solidFill>
                <a:schemeClr val="tx2"/>
              </a:solidFill>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719" name="Line 26">
              <a:extLst>
                <a:ext uri="{FF2B5EF4-FFF2-40B4-BE49-F238E27FC236}">
                  <a16:creationId xmlns:a16="http://schemas.microsoft.com/office/drawing/2014/main" id="{A09D8FFD-F509-452D-B71C-246AD5C1BCDE}"/>
                </a:ext>
              </a:extLst>
            </p:cNvPr>
            <p:cNvSpPr>
              <a:spLocks noChangeShapeType="1"/>
            </p:cNvSpPr>
            <p:nvPr/>
          </p:nvSpPr>
          <p:spPr bwMode="auto">
            <a:xfrm>
              <a:off x="3064" y="3067"/>
              <a:ext cx="192" cy="0"/>
            </a:xfrm>
            <a:prstGeom prst="line">
              <a:avLst/>
            </a:prstGeom>
            <a:noFill/>
            <a:ln w="9525">
              <a:solidFill>
                <a:schemeClr val="tx2"/>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720" name="Rectangle 27">
              <a:extLst>
                <a:ext uri="{FF2B5EF4-FFF2-40B4-BE49-F238E27FC236}">
                  <a16:creationId xmlns:a16="http://schemas.microsoft.com/office/drawing/2014/main" id="{EF3A376F-B895-4DD2-836A-6A4A56736658}"/>
                </a:ext>
              </a:extLst>
            </p:cNvPr>
            <p:cNvSpPr>
              <a:spLocks noChangeArrowheads="1"/>
            </p:cNvSpPr>
            <p:nvPr/>
          </p:nvSpPr>
          <p:spPr bwMode="auto">
            <a:xfrm>
              <a:off x="3085" y="3018"/>
              <a:ext cx="32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800">
                  <a:latin typeface="Times New Roman" panose="02020603050405020304" pitchFamily="18" charset="0"/>
                  <a:sym typeface="Symbol" panose="05050102010706020507" pitchFamily="18" charset="2"/>
                </a:rPr>
                <a:t>d</a:t>
              </a:r>
              <a:r>
                <a:rPr kumimoji="1" lang="en-US" altLang="zh-CN" sz="2800" i="1">
                  <a:latin typeface="Times New Roman" panose="02020603050405020304" pitchFamily="18" charset="0"/>
                  <a:sym typeface="Symbol" panose="05050102010706020507" pitchFamily="18" charset="2"/>
                </a:rPr>
                <a:t>x</a:t>
              </a:r>
            </a:p>
          </p:txBody>
        </p:sp>
        <p:sp>
          <p:nvSpPr>
            <p:cNvPr id="114721" name="Rectangle 28">
              <a:extLst>
                <a:ext uri="{FF2B5EF4-FFF2-40B4-BE49-F238E27FC236}">
                  <a16:creationId xmlns:a16="http://schemas.microsoft.com/office/drawing/2014/main" id="{ABE97554-2666-435D-AF6F-9F3047E32C98}"/>
                </a:ext>
              </a:extLst>
            </p:cNvPr>
            <p:cNvSpPr>
              <a:spLocks noChangeArrowheads="1"/>
            </p:cNvSpPr>
            <p:nvPr/>
          </p:nvSpPr>
          <p:spPr bwMode="auto">
            <a:xfrm>
              <a:off x="3430" y="2961"/>
              <a:ext cx="2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800" i="1">
                  <a:latin typeface="Times New Roman" panose="02020603050405020304" pitchFamily="18" charset="0"/>
                  <a:sym typeface="Symbol" panose="05050102010706020507" pitchFamily="18" charset="2"/>
                </a:rPr>
                <a:t>x</a:t>
              </a:r>
            </a:p>
          </p:txBody>
        </p:sp>
      </p:grpSp>
      <p:sp>
        <p:nvSpPr>
          <p:cNvPr id="291869" name="Text Box 29">
            <a:extLst>
              <a:ext uri="{FF2B5EF4-FFF2-40B4-BE49-F238E27FC236}">
                <a16:creationId xmlns:a16="http://schemas.microsoft.com/office/drawing/2014/main" id="{DF7D3454-F25B-45BE-99A2-7E1CEF01BC9C}"/>
              </a:ext>
            </a:extLst>
          </p:cNvPr>
          <p:cNvSpPr txBox="1">
            <a:spLocks noChangeArrowheads="1"/>
          </p:cNvSpPr>
          <p:nvPr/>
        </p:nvSpPr>
        <p:spPr bwMode="auto">
          <a:xfrm>
            <a:off x="468313" y="2420938"/>
            <a:ext cx="990600" cy="519112"/>
          </a:xfrm>
          <a:prstGeom prst="rect">
            <a:avLst/>
          </a:prstGeom>
          <a:noFill/>
          <a:ln w="9525">
            <a:noFill/>
            <a:miter lim="800000"/>
            <a:headEnd/>
            <a:tailEnd/>
          </a:ln>
          <a:effectLst/>
        </p:spPr>
        <p:txBody>
          <a:bodyPr>
            <a:spAutoFit/>
          </a:bodyPr>
          <a:lstStyle/>
          <a:p>
            <a:pPr eaLnBrk="1" hangingPunct="1">
              <a:spcBef>
                <a:spcPct val="50000"/>
              </a:spcBef>
              <a:defRPr/>
            </a:pPr>
            <a:r>
              <a:rPr kumimoji="1" lang="zh-CN" altLang="en-US" sz="2800" b="1">
                <a:effectLst>
                  <a:outerShdw blurRad="38100" dist="38100" dir="2700000" algn="tl">
                    <a:srgbClr val="C0C0C0"/>
                  </a:outerShdw>
                </a:effectLst>
                <a:latin typeface="Times New Roman" pitchFamily="18" charset="0"/>
              </a:rPr>
              <a:t>解：</a:t>
            </a:r>
            <a:endParaRPr kumimoji="1" lang="zh-CN" altLang="en-US" sz="2800" b="1">
              <a:latin typeface="Times New Roman" pitchFamily="18" charset="0"/>
            </a:endParaRPr>
          </a:p>
        </p:txBody>
      </p:sp>
      <p:sp>
        <p:nvSpPr>
          <p:cNvPr id="291870" name="Text Box 30">
            <a:extLst>
              <a:ext uri="{FF2B5EF4-FFF2-40B4-BE49-F238E27FC236}">
                <a16:creationId xmlns:a16="http://schemas.microsoft.com/office/drawing/2014/main" id="{E1CB46C7-D274-4705-BC02-FBD930B40B5A}"/>
              </a:ext>
            </a:extLst>
          </p:cNvPr>
          <p:cNvSpPr txBox="1">
            <a:spLocks noChangeArrowheads="1"/>
          </p:cNvSpPr>
          <p:nvPr/>
        </p:nvSpPr>
        <p:spPr bwMode="auto">
          <a:xfrm>
            <a:off x="1258888" y="2435225"/>
            <a:ext cx="30813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zh-CN" altLang="en-US" sz="2800" b="1">
                <a:latin typeface="Times New Roman" panose="02020603050405020304" pitchFamily="18" charset="0"/>
              </a:rPr>
              <a:t>电荷元：</a:t>
            </a:r>
            <a:r>
              <a:rPr kumimoji="1" lang="en-US" altLang="zh-CN" sz="2800" b="1">
                <a:latin typeface="Times New Roman" panose="02020603050405020304" pitchFamily="18" charset="0"/>
              </a:rPr>
              <a:t>d</a:t>
            </a:r>
            <a:r>
              <a:rPr kumimoji="1" lang="en-US" altLang="zh-CN" sz="2800" b="1" i="1">
                <a:latin typeface="Times New Roman" panose="02020603050405020304" pitchFamily="18" charset="0"/>
              </a:rPr>
              <a:t>q</a:t>
            </a:r>
            <a:r>
              <a:rPr kumimoji="1" lang="en-US" altLang="zh-CN" sz="2800" b="1">
                <a:latin typeface="Times New Roman" panose="02020603050405020304" pitchFamily="18" charset="0"/>
              </a:rPr>
              <a:t>=</a:t>
            </a:r>
            <a:r>
              <a:rPr kumimoji="1" lang="en-US" altLang="zh-CN" sz="2800" b="1" i="1">
                <a:latin typeface="Times New Roman" panose="02020603050405020304" pitchFamily="18" charset="0"/>
                <a:sym typeface="Symbol" panose="05050102010706020507" pitchFamily="18" charset="2"/>
              </a:rPr>
              <a:t></a:t>
            </a:r>
            <a:r>
              <a:rPr kumimoji="1" lang="en-US" altLang="zh-CN" sz="2800" b="1">
                <a:latin typeface="Times New Roman" panose="02020603050405020304" pitchFamily="18" charset="0"/>
                <a:sym typeface="Symbol" panose="05050102010706020507" pitchFamily="18" charset="2"/>
              </a:rPr>
              <a:t>d</a:t>
            </a:r>
            <a:r>
              <a:rPr kumimoji="1" lang="en-US" altLang="zh-CN" sz="2800" b="1" i="1">
                <a:latin typeface="Times New Roman" panose="02020603050405020304" pitchFamily="18" charset="0"/>
                <a:sym typeface="Symbol" panose="05050102010706020507" pitchFamily="18" charset="2"/>
              </a:rPr>
              <a:t>x</a:t>
            </a:r>
            <a:endParaRPr kumimoji="1" lang="en-US" altLang="zh-CN" sz="2800" b="1" i="1">
              <a:latin typeface="Times New Roman" panose="02020603050405020304" pitchFamily="18" charset="0"/>
            </a:endParaRPr>
          </a:p>
        </p:txBody>
      </p:sp>
      <p:graphicFrame>
        <p:nvGraphicFramePr>
          <p:cNvPr id="291871" name="Object 31">
            <a:extLst>
              <a:ext uri="{FF2B5EF4-FFF2-40B4-BE49-F238E27FC236}">
                <a16:creationId xmlns:a16="http://schemas.microsoft.com/office/drawing/2014/main" id="{CE24D35D-C264-4208-BFFC-43E20812F2D1}"/>
              </a:ext>
            </a:extLst>
          </p:cNvPr>
          <p:cNvGraphicFramePr>
            <a:graphicFrameLocks noChangeAspect="1"/>
          </p:cNvGraphicFramePr>
          <p:nvPr/>
        </p:nvGraphicFramePr>
        <p:xfrm>
          <a:off x="900113" y="3068638"/>
          <a:ext cx="2233612" cy="1163637"/>
        </p:xfrm>
        <a:graphic>
          <a:graphicData uri="http://schemas.openxmlformats.org/presentationml/2006/ole">
            <mc:AlternateContent xmlns:mc="http://schemas.openxmlformats.org/markup-compatibility/2006">
              <mc:Choice xmlns:v="urn:schemas-microsoft-com:vml" Requires="v">
                <p:oleObj name="公式" r:id="rId2" imgW="733316" imgH="333428" progId="Equation.3">
                  <p:embed/>
                </p:oleObj>
              </mc:Choice>
              <mc:Fallback>
                <p:oleObj name="公式" r:id="rId2" imgW="733316" imgH="333428" progId="Equation.3">
                  <p:embed/>
                  <p:pic>
                    <p:nvPicPr>
                      <p:cNvPr id="0" name="Object 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3068638"/>
                        <a:ext cx="2233612" cy="1163637"/>
                      </a:xfrm>
                      <a:prstGeom prst="rect">
                        <a:avLst/>
                      </a:prstGeom>
                      <a:noFill/>
                      <a:ln>
                        <a:noFill/>
                      </a:ln>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 name="Group 32">
            <a:extLst>
              <a:ext uri="{FF2B5EF4-FFF2-40B4-BE49-F238E27FC236}">
                <a16:creationId xmlns:a16="http://schemas.microsoft.com/office/drawing/2014/main" id="{CBF01AE4-0403-4B99-8FF8-78381AA2E7AA}"/>
              </a:ext>
            </a:extLst>
          </p:cNvPr>
          <p:cNvGrpSpPr>
            <a:grpSpLocks/>
          </p:cNvGrpSpPr>
          <p:nvPr/>
        </p:nvGrpSpPr>
        <p:grpSpPr bwMode="auto">
          <a:xfrm>
            <a:off x="5930900" y="2830513"/>
            <a:ext cx="1055688" cy="1219200"/>
            <a:chOff x="3552" y="912"/>
            <a:chExt cx="665" cy="768"/>
          </a:xfrm>
        </p:grpSpPr>
        <p:sp>
          <p:nvSpPr>
            <p:cNvPr id="114712" name="Line 33">
              <a:extLst>
                <a:ext uri="{FF2B5EF4-FFF2-40B4-BE49-F238E27FC236}">
                  <a16:creationId xmlns:a16="http://schemas.microsoft.com/office/drawing/2014/main" id="{7019A0BE-9F72-4191-9262-D935B14AE9C5}"/>
                </a:ext>
              </a:extLst>
            </p:cNvPr>
            <p:cNvSpPr>
              <a:spLocks noChangeShapeType="1"/>
            </p:cNvSpPr>
            <p:nvPr/>
          </p:nvSpPr>
          <p:spPr bwMode="auto">
            <a:xfrm flipV="1">
              <a:off x="3552" y="1104"/>
              <a:ext cx="336" cy="576"/>
            </a:xfrm>
            <a:prstGeom prst="line">
              <a:avLst/>
            </a:prstGeom>
            <a:noFill/>
            <a:ln w="28575">
              <a:solidFill>
                <a:srgbClr val="FF5050"/>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1874" name="Rectangle 34">
              <a:extLst>
                <a:ext uri="{FF2B5EF4-FFF2-40B4-BE49-F238E27FC236}">
                  <a16:creationId xmlns:a16="http://schemas.microsoft.com/office/drawing/2014/main" id="{E608A892-7BE3-4669-A964-25B19D3267AB}"/>
                </a:ext>
              </a:extLst>
            </p:cNvPr>
            <p:cNvSpPr>
              <a:spLocks noChangeArrowheads="1"/>
            </p:cNvSpPr>
            <p:nvPr/>
          </p:nvSpPr>
          <p:spPr bwMode="auto">
            <a:xfrm>
              <a:off x="3888" y="912"/>
              <a:ext cx="329" cy="288"/>
            </a:xfrm>
            <a:prstGeom prst="rect">
              <a:avLst/>
            </a:prstGeom>
            <a:noFill/>
            <a:ln w="9525">
              <a:noFill/>
              <a:miter lim="800000"/>
              <a:headEnd/>
              <a:tailEnd/>
            </a:ln>
            <a:effectLst/>
          </p:spPr>
          <p:txBody>
            <a:bodyPr wrap="none">
              <a:spAutoFit/>
            </a:bodyPr>
            <a:lstStyle/>
            <a:p>
              <a:pPr eaLnBrk="1" hangingPunct="1">
                <a:defRPr/>
              </a:pPr>
              <a:r>
                <a:rPr kumimoji="1" lang="en-US" altLang="zh-CN" sz="2400">
                  <a:effectLst>
                    <a:outerShdw blurRad="38100" dist="38100" dir="2700000" algn="tl">
                      <a:srgbClr val="C0C0C0"/>
                    </a:outerShdw>
                  </a:effectLst>
                  <a:latin typeface="Times New Roman" pitchFamily="18" charset="0"/>
                  <a:sym typeface="Symbol" pitchFamily="18" charset="2"/>
                </a:rPr>
                <a:t>d</a:t>
              </a:r>
              <a:r>
                <a:rPr kumimoji="1" lang="en-US" altLang="zh-CN" sz="2400" i="1">
                  <a:latin typeface="Times New Roman" pitchFamily="18" charset="0"/>
                  <a:sym typeface="Symbol" pitchFamily="18" charset="2"/>
                </a:rPr>
                <a:t>E</a:t>
              </a:r>
            </a:p>
          </p:txBody>
        </p:sp>
      </p:grpSp>
      <p:grpSp>
        <p:nvGrpSpPr>
          <p:cNvPr id="6" name="Group 35">
            <a:extLst>
              <a:ext uri="{FF2B5EF4-FFF2-40B4-BE49-F238E27FC236}">
                <a16:creationId xmlns:a16="http://schemas.microsoft.com/office/drawing/2014/main" id="{A35E543B-F4C5-4453-BFC6-0AD61A41031B}"/>
              </a:ext>
            </a:extLst>
          </p:cNvPr>
          <p:cNvGrpSpPr>
            <a:grpSpLocks/>
          </p:cNvGrpSpPr>
          <p:nvPr/>
        </p:nvGrpSpPr>
        <p:grpSpPr bwMode="auto">
          <a:xfrm>
            <a:off x="5930900" y="3744913"/>
            <a:ext cx="1146175" cy="457200"/>
            <a:chOff x="3552" y="1488"/>
            <a:chExt cx="722" cy="288"/>
          </a:xfrm>
        </p:grpSpPr>
        <p:sp>
          <p:nvSpPr>
            <p:cNvPr id="114710" name="Line 36">
              <a:extLst>
                <a:ext uri="{FF2B5EF4-FFF2-40B4-BE49-F238E27FC236}">
                  <a16:creationId xmlns:a16="http://schemas.microsoft.com/office/drawing/2014/main" id="{14FCD561-588A-4E0E-B60F-A2291CE7F5C5}"/>
                </a:ext>
              </a:extLst>
            </p:cNvPr>
            <p:cNvSpPr>
              <a:spLocks noChangeShapeType="1"/>
            </p:cNvSpPr>
            <p:nvPr/>
          </p:nvSpPr>
          <p:spPr bwMode="auto">
            <a:xfrm>
              <a:off x="3552" y="1680"/>
              <a:ext cx="336" cy="0"/>
            </a:xfrm>
            <a:prstGeom prst="line">
              <a:avLst/>
            </a:prstGeom>
            <a:noFill/>
            <a:ln w="19050">
              <a:solidFill>
                <a:schemeClr val="hlink"/>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711" name="Rectangle 37">
              <a:extLst>
                <a:ext uri="{FF2B5EF4-FFF2-40B4-BE49-F238E27FC236}">
                  <a16:creationId xmlns:a16="http://schemas.microsoft.com/office/drawing/2014/main" id="{0044B946-99A5-4C5C-ADB0-912031F6A07E}"/>
                </a:ext>
              </a:extLst>
            </p:cNvPr>
            <p:cNvSpPr>
              <a:spLocks noChangeArrowheads="1"/>
            </p:cNvSpPr>
            <p:nvPr/>
          </p:nvSpPr>
          <p:spPr bwMode="auto">
            <a:xfrm>
              <a:off x="3888" y="1488"/>
              <a:ext cx="3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400">
                  <a:latin typeface="Times New Roman" panose="02020603050405020304" pitchFamily="18" charset="0"/>
                  <a:sym typeface="Symbol" panose="05050102010706020507" pitchFamily="18" charset="2"/>
                </a:rPr>
                <a:t>d</a:t>
              </a:r>
              <a:r>
                <a:rPr kumimoji="1" lang="en-US" altLang="zh-CN" sz="2400" i="1">
                  <a:latin typeface="Times New Roman" panose="02020603050405020304" pitchFamily="18" charset="0"/>
                  <a:sym typeface="Symbol" panose="05050102010706020507" pitchFamily="18" charset="2"/>
                </a:rPr>
                <a:t>E</a:t>
              </a:r>
              <a:r>
                <a:rPr kumimoji="1" lang="en-US" altLang="zh-CN" sz="2400" i="1" baseline="-25000">
                  <a:latin typeface="Times New Roman" panose="02020603050405020304" pitchFamily="18" charset="0"/>
                  <a:sym typeface="Symbol" panose="05050102010706020507" pitchFamily="18" charset="2"/>
                </a:rPr>
                <a:t>x</a:t>
              </a:r>
            </a:p>
          </p:txBody>
        </p:sp>
      </p:grpSp>
      <p:grpSp>
        <p:nvGrpSpPr>
          <p:cNvPr id="7" name="Group 38">
            <a:extLst>
              <a:ext uri="{FF2B5EF4-FFF2-40B4-BE49-F238E27FC236}">
                <a16:creationId xmlns:a16="http://schemas.microsoft.com/office/drawing/2014/main" id="{DF4F1778-DE36-45B0-9B0B-A27A8B990A0B}"/>
              </a:ext>
            </a:extLst>
          </p:cNvPr>
          <p:cNvGrpSpPr>
            <a:grpSpLocks/>
          </p:cNvGrpSpPr>
          <p:nvPr/>
        </p:nvGrpSpPr>
        <p:grpSpPr bwMode="auto">
          <a:xfrm>
            <a:off x="5321300" y="2982913"/>
            <a:ext cx="623888" cy="1066800"/>
            <a:chOff x="3168" y="1008"/>
            <a:chExt cx="393" cy="672"/>
          </a:xfrm>
        </p:grpSpPr>
        <p:sp>
          <p:nvSpPr>
            <p:cNvPr id="114708" name="Line 39">
              <a:extLst>
                <a:ext uri="{FF2B5EF4-FFF2-40B4-BE49-F238E27FC236}">
                  <a16:creationId xmlns:a16="http://schemas.microsoft.com/office/drawing/2014/main" id="{4B82A3F2-3ADB-4FF4-A76D-1C751CF693D9}"/>
                </a:ext>
              </a:extLst>
            </p:cNvPr>
            <p:cNvSpPr>
              <a:spLocks noChangeShapeType="1"/>
            </p:cNvSpPr>
            <p:nvPr/>
          </p:nvSpPr>
          <p:spPr bwMode="auto">
            <a:xfrm flipV="1">
              <a:off x="3552" y="1104"/>
              <a:ext cx="0" cy="576"/>
            </a:xfrm>
            <a:prstGeom prst="line">
              <a:avLst/>
            </a:prstGeom>
            <a:noFill/>
            <a:ln w="19050">
              <a:solidFill>
                <a:schemeClr val="hlink"/>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709" name="Rectangle 40">
              <a:extLst>
                <a:ext uri="{FF2B5EF4-FFF2-40B4-BE49-F238E27FC236}">
                  <a16:creationId xmlns:a16="http://schemas.microsoft.com/office/drawing/2014/main" id="{CED3499A-598E-431F-9ECC-C776FB91306D}"/>
                </a:ext>
              </a:extLst>
            </p:cNvPr>
            <p:cNvSpPr>
              <a:spLocks noChangeArrowheads="1"/>
            </p:cNvSpPr>
            <p:nvPr/>
          </p:nvSpPr>
          <p:spPr bwMode="auto">
            <a:xfrm>
              <a:off x="3168" y="1008"/>
              <a:ext cx="39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400">
                  <a:latin typeface="Times New Roman" panose="02020603050405020304" pitchFamily="18" charset="0"/>
                  <a:sym typeface="Symbol" panose="05050102010706020507" pitchFamily="18" charset="2"/>
                </a:rPr>
                <a:t>d</a:t>
              </a:r>
              <a:r>
                <a:rPr kumimoji="1" lang="en-US" altLang="zh-CN" sz="2400" i="1">
                  <a:latin typeface="Times New Roman" panose="02020603050405020304" pitchFamily="18" charset="0"/>
                  <a:sym typeface="Symbol" panose="05050102010706020507" pitchFamily="18" charset="2"/>
                </a:rPr>
                <a:t>E</a:t>
              </a:r>
              <a:r>
                <a:rPr kumimoji="1" lang="en-US" altLang="zh-CN" sz="2400" baseline="-25000">
                  <a:latin typeface="Times New Roman" panose="02020603050405020304" pitchFamily="18" charset="0"/>
                  <a:sym typeface="Symbol" panose="05050102010706020507" pitchFamily="18" charset="2"/>
                </a:rPr>
                <a:t>y</a:t>
              </a:r>
            </a:p>
          </p:txBody>
        </p:sp>
      </p:grpSp>
      <p:graphicFrame>
        <p:nvGraphicFramePr>
          <p:cNvPr id="291881" name="Object 41">
            <a:extLst>
              <a:ext uri="{FF2B5EF4-FFF2-40B4-BE49-F238E27FC236}">
                <a16:creationId xmlns:a16="http://schemas.microsoft.com/office/drawing/2014/main" id="{7D9E8FD4-DCBF-44B4-87E2-25810A2F046C}"/>
              </a:ext>
            </a:extLst>
          </p:cNvPr>
          <p:cNvGraphicFramePr>
            <a:graphicFrameLocks noChangeAspect="1"/>
          </p:cNvGraphicFramePr>
          <p:nvPr/>
        </p:nvGraphicFramePr>
        <p:xfrm>
          <a:off x="684213" y="4292600"/>
          <a:ext cx="2665412" cy="647700"/>
        </p:xfrm>
        <a:graphic>
          <a:graphicData uri="http://schemas.openxmlformats.org/presentationml/2006/ole">
            <mc:AlternateContent xmlns:mc="http://schemas.openxmlformats.org/markup-compatibility/2006">
              <mc:Choice xmlns:v="urn:schemas-microsoft-com:vml" Requires="v">
                <p:oleObj name="公式" r:id="rId4" imgW="847572" imgH="133443" progId="Equation.3">
                  <p:embed/>
                </p:oleObj>
              </mc:Choice>
              <mc:Fallback>
                <p:oleObj name="公式" r:id="rId4" imgW="847572" imgH="133443" progId="Equation.3">
                  <p:embed/>
                  <p:pic>
                    <p:nvPicPr>
                      <p:cNvPr id="0" name="Object 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213" y="4292600"/>
                        <a:ext cx="2665412" cy="647700"/>
                      </a:xfrm>
                      <a:prstGeom prst="rect">
                        <a:avLst/>
                      </a:prstGeom>
                      <a:noFill/>
                      <a:ln>
                        <a:noFill/>
                      </a:ln>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1882" name="Object 42">
            <a:extLst>
              <a:ext uri="{FF2B5EF4-FFF2-40B4-BE49-F238E27FC236}">
                <a16:creationId xmlns:a16="http://schemas.microsoft.com/office/drawing/2014/main" id="{33D50FA9-91C4-40EE-B4B5-4D24CFD34FC5}"/>
              </a:ext>
            </a:extLst>
          </p:cNvPr>
          <p:cNvGraphicFramePr>
            <a:graphicFrameLocks noChangeAspect="1"/>
          </p:cNvGraphicFramePr>
          <p:nvPr/>
        </p:nvGraphicFramePr>
        <p:xfrm>
          <a:off x="1476375" y="5084763"/>
          <a:ext cx="2087563" cy="1160462"/>
        </p:xfrm>
        <a:graphic>
          <a:graphicData uri="http://schemas.openxmlformats.org/presentationml/2006/ole">
            <mc:AlternateContent xmlns:mc="http://schemas.openxmlformats.org/markup-compatibility/2006">
              <mc:Choice xmlns:v="urn:schemas-microsoft-com:vml" Requires="v">
                <p:oleObj name="公式" r:id="rId6" imgW="676189" imgH="333428" progId="Equation.3">
                  <p:embed/>
                </p:oleObj>
              </mc:Choice>
              <mc:Fallback>
                <p:oleObj name="公式" r:id="rId6" imgW="676189" imgH="333428" progId="Equation.3">
                  <p:embed/>
                  <p:pic>
                    <p:nvPicPr>
                      <p:cNvPr id="0" name="Object 4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76375" y="5084763"/>
                        <a:ext cx="2087563" cy="1160462"/>
                      </a:xfrm>
                      <a:prstGeom prst="rect">
                        <a:avLst/>
                      </a:prstGeom>
                      <a:noFill/>
                      <a:ln>
                        <a:noFill/>
                      </a:ln>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8" name="Group 44">
            <a:extLst>
              <a:ext uri="{FF2B5EF4-FFF2-40B4-BE49-F238E27FC236}">
                <a16:creationId xmlns:a16="http://schemas.microsoft.com/office/drawing/2014/main" id="{A159B07D-06B2-4C15-B743-ED0A993E28C8}"/>
              </a:ext>
            </a:extLst>
          </p:cNvPr>
          <p:cNvGrpSpPr>
            <a:grpSpLocks/>
          </p:cNvGrpSpPr>
          <p:nvPr/>
        </p:nvGrpSpPr>
        <p:grpSpPr bwMode="auto">
          <a:xfrm>
            <a:off x="5222875" y="4049713"/>
            <a:ext cx="708025" cy="1195387"/>
            <a:chOff x="3290" y="2194"/>
            <a:chExt cx="446" cy="753"/>
          </a:xfrm>
        </p:grpSpPr>
        <p:sp>
          <p:nvSpPr>
            <p:cNvPr id="114703" name="Rectangle 45">
              <a:extLst>
                <a:ext uri="{FF2B5EF4-FFF2-40B4-BE49-F238E27FC236}">
                  <a16:creationId xmlns:a16="http://schemas.microsoft.com/office/drawing/2014/main" id="{B6BB20A6-B1B3-4981-8F7A-8C6986BB5EB9}"/>
                </a:ext>
              </a:extLst>
            </p:cNvPr>
            <p:cNvSpPr>
              <a:spLocks noChangeArrowheads="1"/>
            </p:cNvSpPr>
            <p:nvPr/>
          </p:nvSpPr>
          <p:spPr bwMode="auto">
            <a:xfrm>
              <a:off x="3417" y="2659"/>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400" i="1">
                  <a:latin typeface="Times New Roman" panose="02020603050405020304" pitchFamily="18" charset="0"/>
                  <a:sym typeface="Symbol" panose="05050102010706020507" pitchFamily="18" charset="2"/>
                </a:rPr>
                <a:t></a:t>
              </a:r>
            </a:p>
          </p:txBody>
        </p:sp>
        <p:grpSp>
          <p:nvGrpSpPr>
            <p:cNvPr id="114704" name="Group 46">
              <a:extLst>
                <a:ext uri="{FF2B5EF4-FFF2-40B4-BE49-F238E27FC236}">
                  <a16:creationId xmlns:a16="http://schemas.microsoft.com/office/drawing/2014/main" id="{A08333B4-2508-4077-843F-2E1BBD372CDF}"/>
                </a:ext>
              </a:extLst>
            </p:cNvPr>
            <p:cNvGrpSpPr>
              <a:grpSpLocks/>
            </p:cNvGrpSpPr>
            <p:nvPr/>
          </p:nvGrpSpPr>
          <p:grpSpPr bwMode="auto">
            <a:xfrm>
              <a:off x="3304" y="2194"/>
              <a:ext cx="432" cy="720"/>
              <a:chOff x="3120" y="1680"/>
              <a:chExt cx="432" cy="720"/>
            </a:xfrm>
          </p:grpSpPr>
          <p:sp>
            <p:nvSpPr>
              <p:cNvPr id="114706" name="Line 47">
                <a:extLst>
                  <a:ext uri="{FF2B5EF4-FFF2-40B4-BE49-F238E27FC236}">
                    <a16:creationId xmlns:a16="http://schemas.microsoft.com/office/drawing/2014/main" id="{113F7DAD-BEF4-4E59-AFEB-6E1EB14BEA54}"/>
                  </a:ext>
                </a:extLst>
              </p:cNvPr>
              <p:cNvSpPr>
                <a:spLocks noChangeShapeType="1"/>
              </p:cNvSpPr>
              <p:nvPr/>
            </p:nvSpPr>
            <p:spPr bwMode="auto">
              <a:xfrm flipV="1">
                <a:off x="3120" y="1680"/>
                <a:ext cx="432" cy="72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707" name="Rectangle 48">
                <a:extLst>
                  <a:ext uri="{FF2B5EF4-FFF2-40B4-BE49-F238E27FC236}">
                    <a16:creationId xmlns:a16="http://schemas.microsoft.com/office/drawing/2014/main" id="{97EA1988-A8F2-4574-9DEC-621460B35A06}"/>
                  </a:ext>
                </a:extLst>
              </p:cNvPr>
              <p:cNvSpPr>
                <a:spLocks noChangeArrowheads="1"/>
              </p:cNvSpPr>
              <p:nvPr/>
            </p:nvSpPr>
            <p:spPr bwMode="auto">
              <a:xfrm>
                <a:off x="3168" y="1872"/>
                <a:ext cx="19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400" i="1">
                    <a:latin typeface="Times New Roman" panose="02020603050405020304" pitchFamily="18" charset="0"/>
                    <a:sym typeface="Symbol" panose="05050102010706020507" pitchFamily="18" charset="2"/>
                  </a:rPr>
                  <a:t>r</a:t>
                </a:r>
              </a:p>
            </p:txBody>
          </p:sp>
        </p:grpSp>
        <p:sp>
          <p:nvSpPr>
            <p:cNvPr id="114705" name="Arc 49">
              <a:extLst>
                <a:ext uri="{FF2B5EF4-FFF2-40B4-BE49-F238E27FC236}">
                  <a16:creationId xmlns:a16="http://schemas.microsoft.com/office/drawing/2014/main" id="{1097357A-13EB-432F-9541-C19E0FAB9BCF}"/>
                </a:ext>
              </a:extLst>
            </p:cNvPr>
            <p:cNvSpPr>
              <a:spLocks/>
            </p:cNvSpPr>
            <p:nvPr/>
          </p:nvSpPr>
          <p:spPr bwMode="auto">
            <a:xfrm>
              <a:off x="3290" y="2782"/>
              <a:ext cx="180" cy="150"/>
            </a:xfrm>
            <a:custGeom>
              <a:avLst/>
              <a:gdLst>
                <a:gd name="T0" fmla="*/ 0 w 21335"/>
                <a:gd name="T1" fmla="*/ 0 h 17832"/>
                <a:gd name="T2" fmla="*/ 0 w 21335"/>
                <a:gd name="T3" fmla="*/ 0 h 17832"/>
                <a:gd name="T4" fmla="*/ 0 w 21335"/>
                <a:gd name="T5" fmla="*/ 0 h 17832"/>
                <a:gd name="T6" fmla="*/ 0 60000 65536"/>
                <a:gd name="T7" fmla="*/ 0 60000 65536"/>
                <a:gd name="T8" fmla="*/ 0 60000 65536"/>
                <a:gd name="T9" fmla="*/ 0 w 21335"/>
                <a:gd name="T10" fmla="*/ 0 h 17832"/>
                <a:gd name="T11" fmla="*/ 21335 w 21335"/>
                <a:gd name="T12" fmla="*/ 17832 h 17832"/>
              </a:gdLst>
              <a:ahLst/>
              <a:cxnLst>
                <a:cxn ang="T6">
                  <a:pos x="T0" y="T1"/>
                </a:cxn>
                <a:cxn ang="T7">
                  <a:pos x="T2" y="T3"/>
                </a:cxn>
                <a:cxn ang="T8">
                  <a:pos x="T4" y="T5"/>
                </a:cxn>
              </a:cxnLst>
              <a:rect l="T9" t="T10" r="T11" b="T12"/>
              <a:pathLst>
                <a:path w="21335" h="17832" fill="none" extrusionOk="0">
                  <a:moveTo>
                    <a:pt x="12189" y="-1"/>
                  </a:moveTo>
                  <a:cubicBezTo>
                    <a:pt x="17097" y="3354"/>
                    <a:pt x="20405" y="8584"/>
                    <a:pt x="21334" y="14457"/>
                  </a:cubicBezTo>
                </a:path>
                <a:path w="21335" h="17832" stroke="0" extrusionOk="0">
                  <a:moveTo>
                    <a:pt x="12189" y="-1"/>
                  </a:moveTo>
                  <a:cubicBezTo>
                    <a:pt x="17097" y="3354"/>
                    <a:pt x="20405" y="8584"/>
                    <a:pt x="21334" y="14457"/>
                  </a:cubicBezTo>
                  <a:lnTo>
                    <a:pt x="0" y="17832"/>
                  </a:lnTo>
                  <a:lnTo>
                    <a:pt x="12189" y="-1"/>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291869"/>
                                        </p:tgtEl>
                                        <p:attrNameLst>
                                          <p:attrName>style.visibility</p:attrName>
                                        </p:attrNameLst>
                                      </p:cBhvr>
                                      <p:to>
                                        <p:strVal val="visible"/>
                                      </p:to>
                                    </p:set>
                                    <p:anim calcmode="lin" valueType="num">
                                      <p:cBhvr>
                                        <p:cTn id="7" dur="500" fill="hold"/>
                                        <p:tgtEl>
                                          <p:spTgt spid="291869"/>
                                        </p:tgtEl>
                                        <p:attrNameLst>
                                          <p:attrName>ppt_w</p:attrName>
                                        </p:attrNameLst>
                                      </p:cBhvr>
                                      <p:tavLst>
                                        <p:tav tm="0">
                                          <p:val>
                                            <p:strVal val="4*#ppt_w"/>
                                          </p:val>
                                        </p:tav>
                                        <p:tav tm="100000">
                                          <p:val>
                                            <p:strVal val="#ppt_w"/>
                                          </p:val>
                                        </p:tav>
                                      </p:tavLst>
                                    </p:anim>
                                    <p:anim calcmode="lin" valueType="num">
                                      <p:cBhvr>
                                        <p:cTn id="8" dur="500" fill="hold"/>
                                        <p:tgtEl>
                                          <p:spTgt spid="291869"/>
                                        </p:tgtEl>
                                        <p:attrNameLst>
                                          <p:attrName>ppt_h</p:attrName>
                                        </p:attrNameLst>
                                      </p:cBhvr>
                                      <p:tavLst>
                                        <p:tav tm="0">
                                          <p:val>
                                            <p:strVal val="4*#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linds(horizontal)">
                                      <p:cBhvr>
                                        <p:cTn id="13" dur="500"/>
                                        <p:tgtEl>
                                          <p:spTgt spid="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1"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up)">
                                      <p:cBhvr>
                                        <p:cTn id="18" dur="500"/>
                                        <p:tgtEl>
                                          <p:spTgt spid="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3" presetClass="entr" presetSubtype="288"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strVal val="4/3*#ppt_w"/>
                                          </p:val>
                                        </p:tav>
                                        <p:tav tm="100000">
                                          <p:val>
                                            <p:strVal val="#ppt_w"/>
                                          </p:val>
                                        </p:tav>
                                      </p:tavLst>
                                    </p:anim>
                                    <p:anim calcmode="lin" valueType="num">
                                      <p:cBhvr>
                                        <p:cTn id="29" dur="500" fill="hold"/>
                                        <p:tgtEl>
                                          <p:spTgt spid="5"/>
                                        </p:tgtEl>
                                        <p:attrNameLst>
                                          <p:attrName>ppt_h</p:attrName>
                                        </p:attrNameLst>
                                      </p:cBhvr>
                                      <p:tavLst>
                                        <p:tav tm="0">
                                          <p:val>
                                            <p:strVal val="4/3*#ppt_h"/>
                                          </p:val>
                                        </p:tav>
                                        <p:tav tm="100000">
                                          <p:val>
                                            <p:strVal val="#ppt_h"/>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291870"/>
                                        </p:tgtEl>
                                        <p:attrNameLst>
                                          <p:attrName>style.visibility</p:attrName>
                                        </p:attrNameLst>
                                      </p:cBhvr>
                                      <p:to>
                                        <p:strVal val="visible"/>
                                      </p:to>
                                    </p:set>
                                    <p:animEffect transition="in" filter="blinds(horizontal)">
                                      <p:cBhvr>
                                        <p:cTn id="34" dur="500"/>
                                        <p:tgtEl>
                                          <p:spTgt spid="291870"/>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4" presetClass="entr" presetSubtype="32" fill="hold" nodeType="clickEffect">
                                  <p:stCondLst>
                                    <p:cond delay="0"/>
                                  </p:stCondLst>
                                  <p:childTnLst>
                                    <p:set>
                                      <p:cBhvr>
                                        <p:cTn id="38" dur="1" fill="hold">
                                          <p:stCondLst>
                                            <p:cond delay="0"/>
                                          </p:stCondLst>
                                        </p:cTn>
                                        <p:tgtEl>
                                          <p:spTgt spid="291871"/>
                                        </p:tgtEl>
                                        <p:attrNameLst>
                                          <p:attrName>style.visibility</p:attrName>
                                        </p:attrNameLst>
                                      </p:cBhvr>
                                      <p:to>
                                        <p:strVal val="visible"/>
                                      </p:to>
                                    </p:set>
                                    <p:animEffect transition="in" filter="box(out)">
                                      <p:cBhvr>
                                        <p:cTn id="39" dur="500"/>
                                        <p:tgtEl>
                                          <p:spTgt spid="291871"/>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nodeType="clickEffect">
                                  <p:stCondLst>
                                    <p:cond delay="0"/>
                                  </p:stCondLst>
                                  <p:childTnLst>
                                    <p:set>
                                      <p:cBhvr>
                                        <p:cTn id="43" dur="1" fill="hold">
                                          <p:stCondLst>
                                            <p:cond delay="499"/>
                                          </p:stCondLst>
                                        </p:cTn>
                                        <p:tgtEl>
                                          <p:spTgt spid="6"/>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nodeType="clickEffect">
                                  <p:stCondLst>
                                    <p:cond delay="0"/>
                                  </p:stCondLst>
                                  <p:childTnLst>
                                    <p:set>
                                      <p:cBhvr>
                                        <p:cTn id="47" dur="1" fill="hold">
                                          <p:stCondLst>
                                            <p:cond delay="499"/>
                                          </p:stCondLst>
                                        </p:cTn>
                                        <p:tgtEl>
                                          <p:spTgt spid="7"/>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4" presetClass="entr" presetSubtype="32" fill="hold" nodeType="clickEffect">
                                  <p:stCondLst>
                                    <p:cond delay="0"/>
                                  </p:stCondLst>
                                  <p:childTnLst>
                                    <p:set>
                                      <p:cBhvr>
                                        <p:cTn id="51" dur="1" fill="hold">
                                          <p:stCondLst>
                                            <p:cond delay="0"/>
                                          </p:stCondLst>
                                        </p:cTn>
                                        <p:tgtEl>
                                          <p:spTgt spid="291881"/>
                                        </p:tgtEl>
                                        <p:attrNameLst>
                                          <p:attrName>style.visibility</p:attrName>
                                        </p:attrNameLst>
                                      </p:cBhvr>
                                      <p:to>
                                        <p:strVal val="visible"/>
                                      </p:to>
                                    </p:set>
                                    <p:animEffect transition="in" filter="box(out)">
                                      <p:cBhvr>
                                        <p:cTn id="52" dur="500"/>
                                        <p:tgtEl>
                                          <p:spTgt spid="29188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4" presetClass="entr" presetSubtype="32" fill="hold" nodeType="clickEffect">
                                  <p:stCondLst>
                                    <p:cond delay="0"/>
                                  </p:stCondLst>
                                  <p:childTnLst>
                                    <p:set>
                                      <p:cBhvr>
                                        <p:cTn id="56" dur="1" fill="hold">
                                          <p:stCondLst>
                                            <p:cond delay="0"/>
                                          </p:stCondLst>
                                        </p:cTn>
                                        <p:tgtEl>
                                          <p:spTgt spid="291882"/>
                                        </p:tgtEl>
                                        <p:attrNameLst>
                                          <p:attrName>style.visibility</p:attrName>
                                        </p:attrNameLst>
                                      </p:cBhvr>
                                      <p:to>
                                        <p:strVal val="visible"/>
                                      </p:to>
                                    </p:set>
                                    <p:animEffect transition="in" filter="box(out)">
                                      <p:cBhvr>
                                        <p:cTn id="57" dur="500"/>
                                        <p:tgtEl>
                                          <p:spTgt spid="2918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869" grpId="0" autoUpdateAnimBg="0"/>
      <p:bldP spid="291870" grpId="0"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灯片编号占位符 1">
            <a:extLst>
              <a:ext uri="{FF2B5EF4-FFF2-40B4-BE49-F238E27FC236}">
                <a16:creationId xmlns:a16="http://schemas.microsoft.com/office/drawing/2014/main" id="{9F13EE2D-6772-4B50-950D-D2AA0B24BBFA}"/>
              </a:ext>
            </a:extLst>
          </p:cNvPr>
          <p:cNvSpPr txBox="1">
            <a:spLocks noGrp="1"/>
          </p:cNvSpPr>
          <p:nvPr/>
        </p:nvSpPr>
        <p:spPr bwMode="auto">
          <a:xfrm>
            <a:off x="6673850" y="6473825"/>
            <a:ext cx="21336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r" eaLnBrk="1" hangingPunct="1">
              <a:spcBef>
                <a:spcPct val="0"/>
              </a:spcBef>
              <a:buFontTx/>
              <a:buNone/>
            </a:pPr>
            <a:fld id="{A6EC8CFE-FAE4-4705-A8FE-A1006E97636D}" type="slidenum">
              <a:rPr lang="en-US" altLang="zh-CN" sz="1400">
                <a:latin typeface="Arial" panose="020B0604020202020204" pitchFamily="34" charset="0"/>
              </a:rPr>
              <a:pPr algn="r" eaLnBrk="1" hangingPunct="1">
                <a:spcBef>
                  <a:spcPct val="0"/>
                </a:spcBef>
                <a:buFontTx/>
                <a:buNone/>
              </a:pPr>
              <a:t>76</a:t>
            </a:fld>
            <a:endParaRPr lang="en-US" altLang="zh-CN" sz="1400">
              <a:latin typeface="Arial" panose="020B0604020202020204" pitchFamily="34" charset="0"/>
            </a:endParaRPr>
          </a:p>
        </p:txBody>
      </p:sp>
      <p:graphicFrame>
        <p:nvGraphicFramePr>
          <p:cNvPr id="292866" name="Object 2">
            <a:extLst>
              <a:ext uri="{FF2B5EF4-FFF2-40B4-BE49-F238E27FC236}">
                <a16:creationId xmlns:a16="http://schemas.microsoft.com/office/drawing/2014/main" id="{845D7D34-13F8-465F-BF16-96B012E6CAD4}"/>
              </a:ext>
            </a:extLst>
          </p:cNvPr>
          <p:cNvGraphicFramePr>
            <a:graphicFrameLocks noChangeAspect="1"/>
          </p:cNvGraphicFramePr>
          <p:nvPr/>
        </p:nvGraphicFramePr>
        <p:xfrm>
          <a:off x="4733925" y="3933825"/>
          <a:ext cx="2701925" cy="615950"/>
        </p:xfrm>
        <a:graphic>
          <a:graphicData uri="http://schemas.openxmlformats.org/presentationml/2006/ole">
            <mc:AlternateContent xmlns:mc="http://schemas.openxmlformats.org/markup-compatibility/2006">
              <mc:Choice xmlns:v="urn:schemas-microsoft-com:vml" Requires="v">
                <p:oleObj name="公式" r:id="rId2" imgW="904699" imgH="133443" progId="Equation.3">
                  <p:embed/>
                </p:oleObj>
              </mc:Choice>
              <mc:Fallback>
                <p:oleObj name="公式" r:id="rId2" imgW="904699" imgH="133443" progId="Equation.3">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3925" y="3933825"/>
                        <a:ext cx="2701925" cy="615950"/>
                      </a:xfrm>
                      <a:prstGeom prst="rect">
                        <a:avLst/>
                      </a:prstGeom>
                      <a:noFill/>
                      <a:ln>
                        <a:noFill/>
                      </a:ln>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2867" name="Object 3">
            <a:extLst>
              <a:ext uri="{FF2B5EF4-FFF2-40B4-BE49-F238E27FC236}">
                <a16:creationId xmlns:a16="http://schemas.microsoft.com/office/drawing/2014/main" id="{1D7A8D12-CA8A-4A00-B4E1-CFCB9C1237E7}"/>
              </a:ext>
            </a:extLst>
          </p:cNvPr>
          <p:cNvGraphicFramePr>
            <a:graphicFrameLocks noChangeAspect="1"/>
          </p:cNvGraphicFramePr>
          <p:nvPr/>
        </p:nvGraphicFramePr>
        <p:xfrm>
          <a:off x="1187450" y="2924175"/>
          <a:ext cx="3095625" cy="1073150"/>
        </p:xfrm>
        <a:graphic>
          <a:graphicData uri="http://schemas.openxmlformats.org/presentationml/2006/ole">
            <mc:AlternateContent xmlns:mc="http://schemas.openxmlformats.org/markup-compatibility/2006">
              <mc:Choice xmlns:v="urn:schemas-microsoft-com:vml" Requires="v">
                <p:oleObj name="公式" r:id="rId4" imgW="1038356" imgH="295302" progId="Equation.3">
                  <p:embed/>
                </p:oleObj>
              </mc:Choice>
              <mc:Fallback>
                <p:oleObj name="公式" r:id="rId4" imgW="1038356" imgH="295302"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450" y="2924175"/>
                        <a:ext cx="3095625" cy="1073150"/>
                      </a:xfrm>
                      <a:prstGeom prst="rect">
                        <a:avLst/>
                      </a:prstGeom>
                      <a:noFill/>
                      <a:ln>
                        <a:noFill/>
                      </a:ln>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2868" name="Object 4">
            <a:extLst>
              <a:ext uri="{FF2B5EF4-FFF2-40B4-BE49-F238E27FC236}">
                <a16:creationId xmlns:a16="http://schemas.microsoft.com/office/drawing/2014/main" id="{F7737A49-EDEC-45D6-AA03-751BF09350F6}"/>
              </a:ext>
            </a:extLst>
          </p:cNvPr>
          <p:cNvGraphicFramePr>
            <a:graphicFrameLocks noChangeAspect="1"/>
          </p:cNvGraphicFramePr>
          <p:nvPr/>
        </p:nvGraphicFramePr>
        <p:xfrm>
          <a:off x="1187450" y="1773238"/>
          <a:ext cx="2832100" cy="1168400"/>
        </p:xfrm>
        <a:graphic>
          <a:graphicData uri="http://schemas.openxmlformats.org/presentationml/2006/ole">
            <mc:AlternateContent xmlns:mc="http://schemas.openxmlformats.org/markup-compatibility/2006">
              <mc:Choice xmlns:v="urn:schemas-microsoft-com:vml" Requires="v">
                <p:oleObj name="公式" r:id="rId6" imgW="943143" imgH="333428" progId="Equation.3">
                  <p:embed/>
                </p:oleObj>
              </mc:Choice>
              <mc:Fallback>
                <p:oleObj name="公式" r:id="rId6" imgW="943143" imgH="333428"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7450" y="1773238"/>
                        <a:ext cx="2832100" cy="1168400"/>
                      </a:xfrm>
                      <a:prstGeom prst="rect">
                        <a:avLst/>
                      </a:prstGeom>
                      <a:noFill/>
                      <a:ln>
                        <a:noFill/>
                      </a:ln>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2869" name="Object 5">
            <a:extLst>
              <a:ext uri="{FF2B5EF4-FFF2-40B4-BE49-F238E27FC236}">
                <a16:creationId xmlns:a16="http://schemas.microsoft.com/office/drawing/2014/main" id="{CDAA498C-E401-4F1A-9147-B8B6DCF5D19C}"/>
              </a:ext>
            </a:extLst>
          </p:cNvPr>
          <p:cNvGraphicFramePr>
            <a:graphicFrameLocks noChangeAspect="1"/>
          </p:cNvGraphicFramePr>
          <p:nvPr/>
        </p:nvGraphicFramePr>
        <p:xfrm>
          <a:off x="4787900" y="1773238"/>
          <a:ext cx="2879725" cy="1203325"/>
        </p:xfrm>
        <a:graphic>
          <a:graphicData uri="http://schemas.openxmlformats.org/presentationml/2006/ole">
            <mc:AlternateContent xmlns:mc="http://schemas.openxmlformats.org/markup-compatibility/2006">
              <mc:Choice xmlns:v="urn:schemas-microsoft-com:vml" Requires="v">
                <p:oleObj name="公式" r:id="rId8" imgW="933443" imgH="333428" progId="Equation.3">
                  <p:embed/>
                </p:oleObj>
              </mc:Choice>
              <mc:Fallback>
                <p:oleObj name="公式" r:id="rId8" imgW="933443" imgH="333428" progId="Equation.3">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87900" y="1773238"/>
                        <a:ext cx="2879725" cy="1203325"/>
                      </a:xfrm>
                      <a:prstGeom prst="rect">
                        <a:avLst/>
                      </a:prstGeom>
                      <a:noFill/>
                      <a:ln>
                        <a:noFill/>
                      </a:ln>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2870" name="Object 6">
            <a:extLst>
              <a:ext uri="{FF2B5EF4-FFF2-40B4-BE49-F238E27FC236}">
                <a16:creationId xmlns:a16="http://schemas.microsoft.com/office/drawing/2014/main" id="{5AE7D8B4-188C-4139-8B08-CF390A26CA11}"/>
              </a:ext>
            </a:extLst>
          </p:cNvPr>
          <p:cNvGraphicFramePr>
            <a:graphicFrameLocks noChangeAspect="1"/>
          </p:cNvGraphicFramePr>
          <p:nvPr/>
        </p:nvGraphicFramePr>
        <p:xfrm>
          <a:off x="555625" y="4797425"/>
          <a:ext cx="7967663" cy="1185863"/>
        </p:xfrm>
        <a:graphic>
          <a:graphicData uri="http://schemas.openxmlformats.org/presentationml/2006/ole">
            <mc:AlternateContent xmlns:mc="http://schemas.openxmlformats.org/markup-compatibility/2006">
              <mc:Choice xmlns:v="urn:schemas-microsoft-com:vml" Requires="v">
                <p:oleObj name="公式" r:id="rId10" imgW="2981411" imgH="361843" progId="Equation.3">
                  <p:embed/>
                </p:oleObj>
              </mc:Choice>
              <mc:Fallback>
                <p:oleObj name="公式" r:id="rId10" imgW="2981411" imgH="361843" progId="Equation.3">
                  <p:embed/>
                  <p:pic>
                    <p:nvPicPr>
                      <p:cNvPr id="0"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5625" y="4797425"/>
                        <a:ext cx="7967663" cy="1185863"/>
                      </a:xfrm>
                      <a:prstGeom prst="rect">
                        <a:avLst/>
                      </a:prstGeom>
                      <a:noFill/>
                      <a:ln>
                        <a:noFill/>
                      </a:ln>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2871" name="Object 7">
            <a:extLst>
              <a:ext uri="{FF2B5EF4-FFF2-40B4-BE49-F238E27FC236}">
                <a16:creationId xmlns:a16="http://schemas.microsoft.com/office/drawing/2014/main" id="{49E6C532-8252-4549-92FC-8CFD1504D188}"/>
              </a:ext>
            </a:extLst>
          </p:cNvPr>
          <p:cNvGraphicFramePr>
            <a:graphicFrameLocks noChangeAspect="1"/>
          </p:cNvGraphicFramePr>
          <p:nvPr/>
        </p:nvGraphicFramePr>
        <p:xfrm>
          <a:off x="1493838" y="641350"/>
          <a:ext cx="2616200" cy="684213"/>
        </p:xfrm>
        <a:graphic>
          <a:graphicData uri="http://schemas.openxmlformats.org/presentationml/2006/ole">
            <mc:AlternateContent xmlns:mc="http://schemas.openxmlformats.org/markup-compatibility/2006">
              <mc:Choice xmlns:v="urn:schemas-microsoft-com:vml" Requires="v">
                <p:oleObj name="公式" r:id="rId12" imgW="819187" imgH="142795" progId="Equation.3">
                  <p:embed/>
                </p:oleObj>
              </mc:Choice>
              <mc:Fallback>
                <p:oleObj name="公式" r:id="rId12" imgW="819187" imgH="142795" progId="Equation.3">
                  <p:embed/>
                  <p:pic>
                    <p:nvPicPr>
                      <p:cNvPr id="0"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93838" y="641350"/>
                        <a:ext cx="2616200" cy="684213"/>
                      </a:xfrm>
                      <a:prstGeom prst="rect">
                        <a:avLst/>
                      </a:prstGeom>
                      <a:noFill/>
                      <a:ln>
                        <a:noFill/>
                      </a:ln>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2872" name="Object 8">
            <a:extLst>
              <a:ext uri="{FF2B5EF4-FFF2-40B4-BE49-F238E27FC236}">
                <a16:creationId xmlns:a16="http://schemas.microsoft.com/office/drawing/2014/main" id="{28485D1F-338F-4902-9208-41A50C5B0ADB}"/>
              </a:ext>
            </a:extLst>
          </p:cNvPr>
          <p:cNvGraphicFramePr>
            <a:graphicFrameLocks noChangeAspect="1"/>
          </p:cNvGraphicFramePr>
          <p:nvPr/>
        </p:nvGraphicFramePr>
        <p:xfrm>
          <a:off x="4083050" y="476250"/>
          <a:ext cx="1984375" cy="1136650"/>
        </p:xfrm>
        <a:graphic>
          <a:graphicData uri="http://schemas.openxmlformats.org/presentationml/2006/ole">
            <mc:AlternateContent xmlns:mc="http://schemas.openxmlformats.org/markup-compatibility/2006">
              <mc:Choice xmlns:v="urn:schemas-microsoft-com:vml" Requires="v">
                <p:oleObj name="公式" r:id="rId14" imgW="657146" imgH="333428" progId="Equation.3">
                  <p:embed/>
                </p:oleObj>
              </mc:Choice>
              <mc:Fallback>
                <p:oleObj name="公式" r:id="rId14" imgW="657146" imgH="333428" progId="Equation.3">
                  <p:embed/>
                  <p:pic>
                    <p:nvPicPr>
                      <p:cNvPr id="0" name="Object 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83050" y="476250"/>
                        <a:ext cx="1984375" cy="1136650"/>
                      </a:xfrm>
                      <a:prstGeom prst="rect">
                        <a:avLst/>
                      </a:prstGeom>
                      <a:noFill/>
                      <a:ln>
                        <a:noFill/>
                      </a:ln>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2873" name="Object 9">
            <a:extLst>
              <a:ext uri="{FF2B5EF4-FFF2-40B4-BE49-F238E27FC236}">
                <a16:creationId xmlns:a16="http://schemas.microsoft.com/office/drawing/2014/main" id="{B7327703-EB7E-4D20-9494-8C5388242DC0}"/>
              </a:ext>
            </a:extLst>
          </p:cNvPr>
          <p:cNvGraphicFramePr>
            <a:graphicFrameLocks noChangeAspect="1"/>
          </p:cNvGraphicFramePr>
          <p:nvPr/>
        </p:nvGraphicFramePr>
        <p:xfrm>
          <a:off x="4810125" y="3124200"/>
          <a:ext cx="2405063" cy="592138"/>
        </p:xfrm>
        <a:graphic>
          <a:graphicData uri="http://schemas.openxmlformats.org/presentationml/2006/ole">
            <mc:AlternateContent xmlns:mc="http://schemas.openxmlformats.org/markup-compatibility/2006">
              <mc:Choice xmlns:v="urn:schemas-microsoft-com:vml" Requires="v">
                <p:oleObj name="公式" r:id="rId16" imgW="781102" imgH="123732" progId="Equation.3">
                  <p:embed/>
                </p:oleObj>
              </mc:Choice>
              <mc:Fallback>
                <p:oleObj name="公式" r:id="rId16" imgW="781102" imgH="123732" progId="Equation.3">
                  <p:embed/>
                  <p:pic>
                    <p:nvPicPr>
                      <p:cNvPr id="0" name="Object 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810125" y="3124200"/>
                        <a:ext cx="2405063" cy="59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5723" name="Rectangle 11">
            <a:extLst>
              <a:ext uri="{FF2B5EF4-FFF2-40B4-BE49-F238E27FC236}">
                <a16:creationId xmlns:a16="http://schemas.microsoft.com/office/drawing/2014/main" id="{032C63E1-85C5-43BB-8E1F-CC8860E5B3F4}"/>
              </a:ext>
            </a:extLst>
          </p:cNvPr>
          <p:cNvSpPr>
            <a:spLocks noChangeArrowheads="1"/>
          </p:cNvSpPr>
          <p:nvPr/>
        </p:nvSpPr>
        <p:spPr bwMode="auto">
          <a:xfrm>
            <a:off x="838200" y="1676400"/>
            <a:ext cx="7010400" cy="1295400"/>
          </a:xfrm>
          <a:prstGeom prst="rect">
            <a:avLst/>
          </a:prstGeom>
          <a:noFill/>
          <a:ln w="25400">
            <a:solidFill>
              <a:srgbClr val="FF0066"/>
            </a:solidFill>
            <a:miter lim="800000"/>
            <a:headEnd/>
            <a:tailEnd/>
          </a:ln>
          <a:effectLst>
            <a:prstShdw prst="shdw13" dist="53882" dir="13500000">
              <a:srgbClr val="99003D">
                <a:alpha val="50000"/>
              </a:srgbClr>
            </a:prstShdw>
          </a:effectLst>
          <a:extLst>
            <a:ext uri="{909E8E84-426E-40DD-AFC4-6F175D3DCCD1}">
              <a14:hiddenFill xmlns:a14="http://schemas.microsoft.com/office/drawing/2010/main">
                <a:solidFill>
                  <a:schemeClr val="accent1"/>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endParaRPr lang="zh-CN" altLang="en-US" sz="1800">
              <a:latin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92871"/>
                                        </p:tgtEl>
                                        <p:attrNameLst>
                                          <p:attrName>style.visibility</p:attrName>
                                        </p:attrNameLst>
                                      </p:cBhvr>
                                      <p:to>
                                        <p:strVal val="visible"/>
                                      </p:to>
                                    </p:set>
                                    <p:animEffect transition="in" filter="box(out)">
                                      <p:cBhvr>
                                        <p:cTn id="7" dur="500"/>
                                        <p:tgtEl>
                                          <p:spTgt spid="2928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292872"/>
                                        </p:tgtEl>
                                        <p:attrNameLst>
                                          <p:attrName>style.visibility</p:attrName>
                                        </p:attrNameLst>
                                      </p:cBhvr>
                                      <p:to>
                                        <p:strVal val="visible"/>
                                      </p:to>
                                    </p:set>
                                    <p:animEffect transition="in" filter="box(out)">
                                      <p:cBhvr>
                                        <p:cTn id="12" dur="500"/>
                                        <p:tgtEl>
                                          <p:spTgt spid="29287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292868"/>
                                        </p:tgtEl>
                                        <p:attrNameLst>
                                          <p:attrName>style.visibility</p:attrName>
                                        </p:attrNameLst>
                                      </p:cBhvr>
                                      <p:to>
                                        <p:strVal val="visible"/>
                                      </p:to>
                                    </p:set>
                                    <p:animEffect transition="in" filter="box(out)">
                                      <p:cBhvr>
                                        <p:cTn id="17" dur="500"/>
                                        <p:tgtEl>
                                          <p:spTgt spid="29286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nodeType="clickEffect">
                                  <p:stCondLst>
                                    <p:cond delay="0"/>
                                  </p:stCondLst>
                                  <p:childTnLst>
                                    <p:set>
                                      <p:cBhvr>
                                        <p:cTn id="21" dur="1" fill="hold">
                                          <p:stCondLst>
                                            <p:cond delay="0"/>
                                          </p:stCondLst>
                                        </p:cTn>
                                        <p:tgtEl>
                                          <p:spTgt spid="292869"/>
                                        </p:tgtEl>
                                        <p:attrNameLst>
                                          <p:attrName>style.visibility</p:attrName>
                                        </p:attrNameLst>
                                      </p:cBhvr>
                                      <p:to>
                                        <p:strVal val="visible"/>
                                      </p:to>
                                    </p:set>
                                    <p:animEffect transition="in" filter="box(out)">
                                      <p:cBhvr>
                                        <p:cTn id="22" dur="500"/>
                                        <p:tgtEl>
                                          <p:spTgt spid="29286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nodeType="clickEffect">
                                  <p:stCondLst>
                                    <p:cond delay="0"/>
                                  </p:stCondLst>
                                  <p:childTnLst>
                                    <p:set>
                                      <p:cBhvr>
                                        <p:cTn id="26" dur="1" fill="hold">
                                          <p:stCondLst>
                                            <p:cond delay="0"/>
                                          </p:stCondLst>
                                        </p:cTn>
                                        <p:tgtEl>
                                          <p:spTgt spid="292867"/>
                                        </p:tgtEl>
                                        <p:attrNameLst>
                                          <p:attrName>style.visibility</p:attrName>
                                        </p:attrNameLst>
                                      </p:cBhvr>
                                      <p:to>
                                        <p:strVal val="visible"/>
                                      </p:to>
                                    </p:set>
                                    <p:animEffect transition="in" filter="box(out)">
                                      <p:cBhvr>
                                        <p:cTn id="27" dur="500"/>
                                        <p:tgtEl>
                                          <p:spTgt spid="29286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92873"/>
                                        </p:tgtEl>
                                        <p:attrNameLst>
                                          <p:attrName>style.visibility</p:attrName>
                                        </p:attrNameLst>
                                      </p:cBhvr>
                                      <p:to>
                                        <p:strVal val="visible"/>
                                      </p:to>
                                    </p:set>
                                    <p:animEffect transition="in" filter="wipe(left)">
                                      <p:cBhvr>
                                        <p:cTn id="32" dur="500"/>
                                        <p:tgtEl>
                                          <p:spTgt spid="29287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32" fill="hold" nodeType="clickEffect">
                                  <p:stCondLst>
                                    <p:cond delay="0"/>
                                  </p:stCondLst>
                                  <p:childTnLst>
                                    <p:set>
                                      <p:cBhvr>
                                        <p:cTn id="36" dur="1" fill="hold">
                                          <p:stCondLst>
                                            <p:cond delay="0"/>
                                          </p:stCondLst>
                                        </p:cTn>
                                        <p:tgtEl>
                                          <p:spTgt spid="292866"/>
                                        </p:tgtEl>
                                        <p:attrNameLst>
                                          <p:attrName>style.visibility</p:attrName>
                                        </p:attrNameLst>
                                      </p:cBhvr>
                                      <p:to>
                                        <p:strVal val="visible"/>
                                      </p:to>
                                    </p:set>
                                    <p:animEffect transition="in" filter="box(out)">
                                      <p:cBhvr>
                                        <p:cTn id="37" dur="500"/>
                                        <p:tgtEl>
                                          <p:spTgt spid="29286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8" presetClass="entr" presetSubtype="6" fill="hold" nodeType="clickEffect">
                                  <p:stCondLst>
                                    <p:cond delay="0"/>
                                  </p:stCondLst>
                                  <p:childTnLst>
                                    <p:set>
                                      <p:cBhvr>
                                        <p:cTn id="41" dur="1" fill="hold">
                                          <p:stCondLst>
                                            <p:cond delay="0"/>
                                          </p:stCondLst>
                                        </p:cTn>
                                        <p:tgtEl>
                                          <p:spTgt spid="292870"/>
                                        </p:tgtEl>
                                        <p:attrNameLst>
                                          <p:attrName>style.visibility</p:attrName>
                                        </p:attrNameLst>
                                      </p:cBhvr>
                                      <p:to>
                                        <p:strVal val="visible"/>
                                      </p:to>
                                    </p:set>
                                    <p:animEffect transition="in" filter="strips(downRight)">
                                      <p:cBhvr>
                                        <p:cTn id="42" dur="500"/>
                                        <p:tgtEl>
                                          <p:spTgt spid="2928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灯片编号占位符 1">
            <a:extLst>
              <a:ext uri="{FF2B5EF4-FFF2-40B4-BE49-F238E27FC236}">
                <a16:creationId xmlns:a16="http://schemas.microsoft.com/office/drawing/2014/main" id="{5F3ABA32-82B4-4843-9212-32963BB0E61A}"/>
              </a:ext>
            </a:extLst>
          </p:cNvPr>
          <p:cNvSpPr txBox="1">
            <a:spLocks noGrp="1"/>
          </p:cNvSpPr>
          <p:nvPr/>
        </p:nvSpPr>
        <p:spPr bwMode="auto">
          <a:xfrm>
            <a:off x="6673850" y="6473825"/>
            <a:ext cx="21336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r" eaLnBrk="1" hangingPunct="1">
              <a:spcBef>
                <a:spcPct val="0"/>
              </a:spcBef>
              <a:buFontTx/>
              <a:buNone/>
            </a:pPr>
            <a:fld id="{B84A374D-4DC8-4F06-9F97-3ADA4FE43A6F}" type="slidenum">
              <a:rPr lang="en-US" altLang="zh-CN" sz="1400">
                <a:latin typeface="Arial" panose="020B0604020202020204" pitchFamily="34" charset="0"/>
              </a:rPr>
              <a:pPr algn="r" eaLnBrk="1" hangingPunct="1">
                <a:spcBef>
                  <a:spcPct val="0"/>
                </a:spcBef>
                <a:buFontTx/>
                <a:buNone/>
              </a:pPr>
              <a:t>77</a:t>
            </a:fld>
            <a:endParaRPr lang="en-US" altLang="zh-CN" sz="1400">
              <a:latin typeface="Arial" panose="020B0604020202020204" pitchFamily="34" charset="0"/>
            </a:endParaRPr>
          </a:p>
        </p:txBody>
      </p:sp>
      <p:graphicFrame>
        <p:nvGraphicFramePr>
          <p:cNvPr id="293890" name="Object 2">
            <a:extLst>
              <a:ext uri="{FF2B5EF4-FFF2-40B4-BE49-F238E27FC236}">
                <a16:creationId xmlns:a16="http://schemas.microsoft.com/office/drawing/2014/main" id="{FB6549BE-29C9-43B8-9B29-67F0E3EDF6C5}"/>
              </a:ext>
            </a:extLst>
          </p:cNvPr>
          <p:cNvGraphicFramePr>
            <a:graphicFrameLocks noChangeAspect="1"/>
          </p:cNvGraphicFramePr>
          <p:nvPr/>
        </p:nvGraphicFramePr>
        <p:xfrm>
          <a:off x="609600" y="228600"/>
          <a:ext cx="6969125" cy="1139825"/>
        </p:xfrm>
        <a:graphic>
          <a:graphicData uri="http://schemas.openxmlformats.org/presentationml/2006/ole">
            <mc:AlternateContent xmlns:mc="http://schemas.openxmlformats.org/markup-compatibility/2006">
              <mc:Choice xmlns:v="urn:schemas-microsoft-com:vml" Requires="v">
                <p:oleObj name="Equation" r:id="rId2" imgW="2533732" imgH="333428" progId="Equation.DSMT4">
                  <p:embed/>
                </p:oleObj>
              </mc:Choice>
              <mc:Fallback>
                <p:oleObj name="Equation" r:id="rId2" imgW="2533732" imgH="333428" progId="Equation.DSMT4">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28600"/>
                        <a:ext cx="6969125" cy="1139825"/>
                      </a:xfrm>
                      <a:prstGeom prst="rect">
                        <a:avLst/>
                      </a:prstGeom>
                      <a:noFill/>
                      <a:ln>
                        <a:noFill/>
                      </a:ln>
                      <a:extLst>
                        <a:ext uri="{909E8E84-426E-40DD-AFC4-6F175D3DCCD1}">
                          <a14:hiddenFill xmlns:a14="http://schemas.microsoft.com/office/drawing/2010/main">
                            <a:solidFill>
                              <a:srgbClr val="FFCC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3891" name="Object 3">
            <a:extLst>
              <a:ext uri="{FF2B5EF4-FFF2-40B4-BE49-F238E27FC236}">
                <a16:creationId xmlns:a16="http://schemas.microsoft.com/office/drawing/2014/main" id="{29D85B5C-35C7-4334-AF50-1DAF8ACD3A4C}"/>
              </a:ext>
            </a:extLst>
          </p:cNvPr>
          <p:cNvGraphicFramePr>
            <a:graphicFrameLocks noChangeAspect="1"/>
          </p:cNvGraphicFramePr>
          <p:nvPr/>
        </p:nvGraphicFramePr>
        <p:xfrm>
          <a:off x="2209800" y="1447800"/>
          <a:ext cx="2879725" cy="1174750"/>
        </p:xfrm>
        <a:graphic>
          <a:graphicData uri="http://schemas.openxmlformats.org/presentationml/2006/ole">
            <mc:AlternateContent xmlns:mc="http://schemas.openxmlformats.org/markup-compatibility/2006">
              <mc:Choice xmlns:v="urn:schemas-microsoft-com:vml" Requires="v">
                <p:oleObj name="公式" r:id="rId4" imgW="962186" imgH="333428" progId="Equation.3">
                  <p:embed/>
                </p:oleObj>
              </mc:Choice>
              <mc:Fallback>
                <p:oleObj name="公式" r:id="rId4" imgW="962186" imgH="333428"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1447800"/>
                        <a:ext cx="2879725" cy="1174750"/>
                      </a:xfrm>
                      <a:prstGeom prst="rect">
                        <a:avLst/>
                      </a:prstGeom>
                      <a:noFill/>
                      <a:ln>
                        <a:noFill/>
                      </a:ln>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3892" name="Object 4">
            <a:extLst>
              <a:ext uri="{FF2B5EF4-FFF2-40B4-BE49-F238E27FC236}">
                <a16:creationId xmlns:a16="http://schemas.microsoft.com/office/drawing/2014/main" id="{DCEB20EF-70BA-4A21-A874-7B736AE9CF16}"/>
              </a:ext>
            </a:extLst>
          </p:cNvPr>
          <p:cNvGraphicFramePr>
            <a:graphicFrameLocks noChangeAspect="1"/>
          </p:cNvGraphicFramePr>
          <p:nvPr/>
        </p:nvGraphicFramePr>
        <p:xfrm>
          <a:off x="533400" y="2590800"/>
          <a:ext cx="5903913" cy="1103313"/>
        </p:xfrm>
        <a:graphic>
          <a:graphicData uri="http://schemas.openxmlformats.org/presentationml/2006/ole">
            <mc:AlternateContent xmlns:mc="http://schemas.openxmlformats.org/markup-compatibility/2006">
              <mc:Choice xmlns:v="urn:schemas-microsoft-com:vml" Requires="v">
                <p:oleObj name="Equation" r:id="rId6" imgW="2200309" imgH="333428" progId="Equation.DSMT4">
                  <p:embed/>
                </p:oleObj>
              </mc:Choice>
              <mc:Fallback>
                <p:oleObj name="Equation" r:id="rId6" imgW="2200309" imgH="333428"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 y="2590800"/>
                        <a:ext cx="5903913" cy="1103313"/>
                      </a:xfrm>
                      <a:prstGeom prst="rect">
                        <a:avLst/>
                      </a:prstGeom>
                      <a:noFill/>
                      <a:ln>
                        <a:noFill/>
                      </a:ln>
                      <a:extLst>
                        <a:ext uri="{909E8E84-426E-40DD-AFC4-6F175D3DCCD1}">
                          <a14:hiddenFill xmlns:a14="http://schemas.microsoft.com/office/drawing/2010/main">
                            <a:solidFill>
                              <a:srgbClr val="FFCC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3893" name="Text Box 5">
            <a:extLst>
              <a:ext uri="{FF2B5EF4-FFF2-40B4-BE49-F238E27FC236}">
                <a16:creationId xmlns:a16="http://schemas.microsoft.com/office/drawing/2014/main" id="{A25E7458-E675-496A-B98B-E7BE6CFC58C3}"/>
              </a:ext>
            </a:extLst>
          </p:cNvPr>
          <p:cNvSpPr txBox="1">
            <a:spLocks noChangeArrowheads="1"/>
          </p:cNvSpPr>
          <p:nvPr/>
        </p:nvSpPr>
        <p:spPr bwMode="auto">
          <a:xfrm>
            <a:off x="457200" y="3886200"/>
            <a:ext cx="6629400" cy="51911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zh-CN" altLang="en-US" sz="2800" b="1">
                <a:latin typeface="黑体" panose="02010609060101010101" pitchFamily="49" charset="-122"/>
                <a:ea typeface="黑体" panose="02010609060101010101" pitchFamily="49" charset="-122"/>
              </a:rPr>
              <a:t>无限长带电直线： </a:t>
            </a:r>
            <a:r>
              <a:rPr kumimoji="1" lang="zh-CN" altLang="en-US" sz="2800" b="1" i="1">
                <a:latin typeface="黑体" panose="02010609060101010101" pitchFamily="49" charset="-122"/>
                <a:ea typeface="黑体" panose="02010609060101010101" pitchFamily="49" charset="-122"/>
                <a:sym typeface="Symbol" panose="05050102010706020507" pitchFamily="18" charset="2"/>
              </a:rPr>
              <a:t></a:t>
            </a:r>
            <a:r>
              <a:rPr kumimoji="1" lang="en-US" altLang="zh-CN" sz="2800" b="1" baseline="-25000">
                <a:latin typeface="黑体" panose="02010609060101010101" pitchFamily="49" charset="-122"/>
                <a:ea typeface="黑体" panose="02010609060101010101" pitchFamily="49" charset="-122"/>
                <a:sym typeface="Symbol" panose="05050102010706020507" pitchFamily="18" charset="2"/>
              </a:rPr>
              <a:t>1 </a:t>
            </a:r>
            <a:r>
              <a:rPr kumimoji="1" lang="en-US" altLang="zh-CN" sz="2800" b="1">
                <a:latin typeface="黑体" panose="02010609060101010101" pitchFamily="49" charset="-122"/>
                <a:ea typeface="黑体" panose="02010609060101010101" pitchFamily="49" charset="-122"/>
              </a:rPr>
              <a:t>=</a:t>
            </a:r>
            <a:r>
              <a:rPr kumimoji="1" lang="en-US" altLang="zh-CN" sz="2800" b="1" baseline="-25000">
                <a:latin typeface="黑体" panose="02010609060101010101" pitchFamily="49" charset="-122"/>
                <a:ea typeface="黑体" panose="02010609060101010101" pitchFamily="49" charset="-122"/>
                <a:sym typeface="Symbol" panose="05050102010706020507" pitchFamily="18" charset="2"/>
              </a:rPr>
              <a:t> </a:t>
            </a:r>
            <a:r>
              <a:rPr kumimoji="1" lang="en-US" altLang="zh-CN" sz="2800" b="1">
                <a:latin typeface="黑体" panose="02010609060101010101" pitchFamily="49" charset="-122"/>
                <a:ea typeface="黑体" panose="02010609060101010101" pitchFamily="49" charset="-122"/>
              </a:rPr>
              <a:t>0 </a:t>
            </a:r>
            <a:r>
              <a:rPr kumimoji="1" lang="zh-CN" altLang="en-US" sz="2800" b="1">
                <a:latin typeface="黑体" panose="02010609060101010101" pitchFamily="49" charset="-122"/>
                <a:ea typeface="黑体" panose="02010609060101010101" pitchFamily="49" charset="-122"/>
              </a:rPr>
              <a:t>，</a:t>
            </a:r>
            <a:r>
              <a:rPr kumimoji="1" lang="zh-CN" altLang="en-US" sz="2800" b="1" i="1">
                <a:latin typeface="黑体" panose="02010609060101010101" pitchFamily="49" charset="-122"/>
                <a:ea typeface="黑体" panose="02010609060101010101" pitchFamily="49" charset="-122"/>
                <a:sym typeface="Symbol" panose="05050102010706020507" pitchFamily="18" charset="2"/>
              </a:rPr>
              <a:t></a:t>
            </a:r>
            <a:r>
              <a:rPr kumimoji="1" lang="en-US" altLang="zh-CN" sz="2800" b="1" baseline="-25000">
                <a:latin typeface="黑体" panose="02010609060101010101" pitchFamily="49" charset="-122"/>
                <a:ea typeface="黑体" panose="02010609060101010101" pitchFamily="49" charset="-122"/>
                <a:sym typeface="Symbol" panose="05050102010706020507" pitchFamily="18" charset="2"/>
              </a:rPr>
              <a:t>2 </a:t>
            </a:r>
            <a:r>
              <a:rPr kumimoji="1" lang="en-US" altLang="zh-CN" sz="2800" b="1">
                <a:latin typeface="黑体" panose="02010609060101010101" pitchFamily="49" charset="-122"/>
                <a:ea typeface="黑体" panose="02010609060101010101" pitchFamily="49" charset="-122"/>
              </a:rPr>
              <a:t>= </a:t>
            </a:r>
            <a:r>
              <a:rPr kumimoji="1" lang="en-US" altLang="zh-CN" sz="2800" b="1" i="1">
                <a:latin typeface="黑体" panose="02010609060101010101" pitchFamily="49" charset="-122"/>
                <a:ea typeface="黑体" panose="02010609060101010101" pitchFamily="49" charset="-122"/>
                <a:sym typeface="Symbol" panose="05050102010706020507" pitchFamily="18" charset="2"/>
              </a:rPr>
              <a:t></a:t>
            </a:r>
            <a:r>
              <a:rPr kumimoji="1" lang="en-US" altLang="zh-CN" sz="2800" b="1" i="1" baseline="-25000">
                <a:latin typeface="黑体" panose="02010609060101010101" pitchFamily="49" charset="-122"/>
                <a:ea typeface="黑体" panose="02010609060101010101" pitchFamily="49" charset="-122"/>
                <a:sym typeface="Symbol" panose="05050102010706020507" pitchFamily="18" charset="2"/>
              </a:rPr>
              <a:t> </a:t>
            </a:r>
          </a:p>
        </p:txBody>
      </p:sp>
      <p:graphicFrame>
        <p:nvGraphicFramePr>
          <p:cNvPr id="293894" name="Object 6">
            <a:extLst>
              <a:ext uri="{FF2B5EF4-FFF2-40B4-BE49-F238E27FC236}">
                <a16:creationId xmlns:a16="http://schemas.microsoft.com/office/drawing/2014/main" id="{0AF1A9C9-EFDE-49D4-921D-90568363A254}"/>
              </a:ext>
            </a:extLst>
          </p:cNvPr>
          <p:cNvGraphicFramePr>
            <a:graphicFrameLocks noChangeAspect="1"/>
          </p:cNvGraphicFramePr>
          <p:nvPr/>
        </p:nvGraphicFramePr>
        <p:xfrm>
          <a:off x="990600" y="4876800"/>
          <a:ext cx="1219200" cy="647700"/>
        </p:xfrm>
        <a:graphic>
          <a:graphicData uri="http://schemas.openxmlformats.org/presentationml/2006/ole">
            <mc:AlternateContent xmlns:mc="http://schemas.openxmlformats.org/markup-compatibility/2006">
              <mc:Choice xmlns:v="urn:schemas-microsoft-com:vml" Requires="v">
                <p:oleObj name="公式" r:id="rId8" imgW="333424" imgH="133443" progId="Equation.3">
                  <p:embed/>
                </p:oleObj>
              </mc:Choice>
              <mc:Fallback>
                <p:oleObj name="公式" r:id="rId8" imgW="333424" imgH="133443"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0600" y="4876800"/>
                        <a:ext cx="1219200" cy="647700"/>
                      </a:xfrm>
                      <a:prstGeom prst="rect">
                        <a:avLst/>
                      </a:prstGeom>
                      <a:noFill/>
                      <a:ln>
                        <a:noFill/>
                      </a:ln>
                      <a:extLst>
                        <a:ext uri="{909E8E84-426E-40DD-AFC4-6F175D3DCCD1}">
                          <a14:hiddenFill xmlns:a14="http://schemas.microsoft.com/office/drawing/2010/main">
                            <a:solidFill>
                              <a:srgbClr val="FFCC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3895" name="Object 7">
            <a:extLst>
              <a:ext uri="{FF2B5EF4-FFF2-40B4-BE49-F238E27FC236}">
                <a16:creationId xmlns:a16="http://schemas.microsoft.com/office/drawing/2014/main" id="{D79045A6-438C-4D83-B1F3-B553C3FDC734}"/>
              </a:ext>
            </a:extLst>
          </p:cNvPr>
          <p:cNvGraphicFramePr>
            <a:graphicFrameLocks noChangeAspect="1"/>
          </p:cNvGraphicFramePr>
          <p:nvPr/>
        </p:nvGraphicFramePr>
        <p:xfrm>
          <a:off x="3048000" y="4648200"/>
          <a:ext cx="2881313" cy="1220788"/>
        </p:xfrm>
        <a:graphic>
          <a:graphicData uri="http://schemas.openxmlformats.org/presentationml/2006/ole">
            <mc:AlternateContent xmlns:mc="http://schemas.openxmlformats.org/markup-compatibility/2006">
              <mc:Choice xmlns:v="urn:schemas-microsoft-com:vml" Requires="v">
                <p:oleObj name="公式" r:id="rId10" imgW="924101" imgH="333428" progId="Equation.3">
                  <p:embed/>
                </p:oleObj>
              </mc:Choice>
              <mc:Fallback>
                <p:oleObj name="公式" r:id="rId10" imgW="924101" imgH="333428" progId="Equation.3">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48000" y="4648200"/>
                        <a:ext cx="2881313" cy="1220788"/>
                      </a:xfrm>
                      <a:prstGeom prst="rect">
                        <a:avLst/>
                      </a:prstGeom>
                      <a:noFill/>
                      <a:ln>
                        <a:noFill/>
                      </a:ln>
                      <a:extLst>
                        <a:ext uri="{909E8E84-426E-40DD-AFC4-6F175D3DCCD1}">
                          <a14:hiddenFill xmlns:a14="http://schemas.microsoft.com/office/drawing/2010/main">
                            <a:solidFill>
                              <a:srgbClr val="FFCCCC"/>
                            </a:solidFill>
                          </a14:hiddenFill>
                        </a:ext>
                        <a:ext uri="{91240B29-F687-4F45-9708-019B960494DF}">
                          <a14:hiddenLine xmlns:a14="http://schemas.microsoft.com/office/drawing/2010/main" w="76200" cmpd="tri">
                            <a:solidFill>
                              <a:srgbClr val="FF3300"/>
                            </a:solidFill>
                            <a:miter lim="800000"/>
                            <a:headEnd/>
                            <a:tailEnd/>
                          </a14:hiddenLine>
                        </a:ext>
                      </a:extLst>
                    </p:spPr>
                  </p:pic>
                </p:oleObj>
              </mc:Fallback>
            </mc:AlternateContent>
          </a:graphicData>
        </a:graphic>
      </p:graphicFrame>
      <p:grpSp>
        <p:nvGrpSpPr>
          <p:cNvPr id="4" name="Group 21">
            <a:extLst>
              <a:ext uri="{FF2B5EF4-FFF2-40B4-BE49-F238E27FC236}">
                <a16:creationId xmlns:a16="http://schemas.microsoft.com/office/drawing/2014/main" id="{98C19EB0-495E-46BA-A920-8662B8FD7684}"/>
              </a:ext>
            </a:extLst>
          </p:cNvPr>
          <p:cNvGrpSpPr>
            <a:grpSpLocks/>
          </p:cNvGrpSpPr>
          <p:nvPr/>
        </p:nvGrpSpPr>
        <p:grpSpPr bwMode="auto">
          <a:xfrm>
            <a:off x="7848600" y="1371600"/>
            <a:ext cx="1046163" cy="4752975"/>
            <a:chOff x="0" y="0"/>
            <a:chExt cx="659" cy="2994"/>
          </a:xfrm>
        </p:grpSpPr>
        <p:sp>
          <p:nvSpPr>
            <p:cNvPr id="116746" name="Line 17">
              <a:extLst>
                <a:ext uri="{FF2B5EF4-FFF2-40B4-BE49-F238E27FC236}">
                  <a16:creationId xmlns:a16="http://schemas.microsoft.com/office/drawing/2014/main" id="{307C9C16-2D7D-43B6-8D63-1856C5F42D9A}"/>
                </a:ext>
              </a:extLst>
            </p:cNvPr>
            <p:cNvSpPr>
              <a:spLocks noChangeShapeType="1"/>
            </p:cNvSpPr>
            <p:nvPr/>
          </p:nvSpPr>
          <p:spPr bwMode="auto">
            <a:xfrm>
              <a:off x="0" y="1155"/>
              <a:ext cx="272" cy="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47" name="Line 16">
              <a:extLst>
                <a:ext uri="{FF2B5EF4-FFF2-40B4-BE49-F238E27FC236}">
                  <a16:creationId xmlns:a16="http://schemas.microsoft.com/office/drawing/2014/main" id="{851524FC-AD0E-4F5E-95DD-5928AE506CC4}"/>
                </a:ext>
              </a:extLst>
            </p:cNvPr>
            <p:cNvSpPr>
              <a:spLocks noChangeShapeType="1"/>
            </p:cNvSpPr>
            <p:nvPr/>
          </p:nvSpPr>
          <p:spPr bwMode="auto">
            <a:xfrm>
              <a:off x="248" y="1158"/>
              <a:ext cx="363" cy="0"/>
            </a:xfrm>
            <a:prstGeom prst="line">
              <a:avLst/>
            </a:prstGeom>
            <a:noFill/>
            <a:ln w="3810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6748" name="Line 12">
              <a:extLst>
                <a:ext uri="{FF2B5EF4-FFF2-40B4-BE49-F238E27FC236}">
                  <a16:creationId xmlns:a16="http://schemas.microsoft.com/office/drawing/2014/main" id="{29B3ACF7-D35E-47D2-A868-3024DC5577AF}"/>
                </a:ext>
              </a:extLst>
            </p:cNvPr>
            <p:cNvSpPr>
              <a:spLocks noChangeShapeType="1"/>
            </p:cNvSpPr>
            <p:nvPr/>
          </p:nvSpPr>
          <p:spPr bwMode="auto">
            <a:xfrm>
              <a:off x="0" y="544"/>
              <a:ext cx="0" cy="1905"/>
            </a:xfrm>
            <a:prstGeom prst="line">
              <a:avLst/>
            </a:prstGeom>
            <a:noFill/>
            <a:ln w="57150">
              <a:solidFill>
                <a:srgbClr val="0070C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49" name="Line 13">
              <a:extLst>
                <a:ext uri="{FF2B5EF4-FFF2-40B4-BE49-F238E27FC236}">
                  <a16:creationId xmlns:a16="http://schemas.microsoft.com/office/drawing/2014/main" id="{5AB7C883-D6EF-480C-95DB-70F18355E5C5}"/>
                </a:ext>
              </a:extLst>
            </p:cNvPr>
            <p:cNvSpPr>
              <a:spLocks noChangeShapeType="1"/>
            </p:cNvSpPr>
            <p:nvPr/>
          </p:nvSpPr>
          <p:spPr bwMode="auto">
            <a:xfrm flipV="1">
              <a:off x="0" y="0"/>
              <a:ext cx="0" cy="544"/>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50" name="Line 14">
              <a:extLst>
                <a:ext uri="{FF2B5EF4-FFF2-40B4-BE49-F238E27FC236}">
                  <a16:creationId xmlns:a16="http://schemas.microsoft.com/office/drawing/2014/main" id="{7DAD5909-8472-464B-8744-E41D05E5CEFD}"/>
                </a:ext>
              </a:extLst>
            </p:cNvPr>
            <p:cNvSpPr>
              <a:spLocks noChangeShapeType="1"/>
            </p:cNvSpPr>
            <p:nvPr/>
          </p:nvSpPr>
          <p:spPr bwMode="auto">
            <a:xfrm flipV="1">
              <a:off x="0" y="2450"/>
              <a:ext cx="0" cy="544"/>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51" name="Oval 15">
              <a:extLst>
                <a:ext uri="{FF2B5EF4-FFF2-40B4-BE49-F238E27FC236}">
                  <a16:creationId xmlns:a16="http://schemas.microsoft.com/office/drawing/2014/main" id="{804F6805-3C47-485F-8DCD-CEA36205B5E3}"/>
                </a:ext>
              </a:extLst>
            </p:cNvPr>
            <p:cNvSpPr>
              <a:spLocks noChangeArrowheads="1"/>
            </p:cNvSpPr>
            <p:nvPr/>
          </p:nvSpPr>
          <p:spPr bwMode="auto">
            <a:xfrm>
              <a:off x="227" y="1134"/>
              <a:ext cx="46" cy="45"/>
            </a:xfrm>
            <a:prstGeom prst="ellipse">
              <a:avLst/>
            </a:prstGeom>
            <a:solidFill>
              <a:schemeClr val="tx2"/>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2800" b="1">
                <a:latin typeface="Times New Roman" panose="02020603050405020304" pitchFamily="18" charset="0"/>
                <a:ea typeface="华文中宋" panose="02010600040101010101" pitchFamily="2" charset="-122"/>
              </a:endParaRPr>
            </a:p>
          </p:txBody>
        </p:sp>
        <p:sp>
          <p:nvSpPr>
            <p:cNvPr id="116752" name="Text Box 18">
              <a:extLst>
                <a:ext uri="{FF2B5EF4-FFF2-40B4-BE49-F238E27FC236}">
                  <a16:creationId xmlns:a16="http://schemas.microsoft.com/office/drawing/2014/main" id="{FABFF49C-5BA6-454D-A68E-C2F9008D21F8}"/>
                </a:ext>
              </a:extLst>
            </p:cNvPr>
            <p:cNvSpPr txBox="1">
              <a:spLocks noChangeArrowheads="1"/>
            </p:cNvSpPr>
            <p:nvPr/>
          </p:nvSpPr>
          <p:spPr bwMode="auto">
            <a:xfrm>
              <a:off x="318" y="1125"/>
              <a:ext cx="3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en-US" altLang="zh-CN" sz="2800" b="1" i="1">
                  <a:latin typeface="Times New Roman" panose="02020603050405020304" pitchFamily="18" charset="0"/>
                  <a:ea typeface="华文中宋" panose="02010600040101010101" pitchFamily="2" charset="-122"/>
                </a:rPr>
                <a:t>E</a:t>
              </a:r>
            </a:p>
          </p:txBody>
        </p:sp>
        <p:sp>
          <p:nvSpPr>
            <p:cNvPr id="116753" name="Line 19">
              <a:extLst>
                <a:ext uri="{FF2B5EF4-FFF2-40B4-BE49-F238E27FC236}">
                  <a16:creationId xmlns:a16="http://schemas.microsoft.com/office/drawing/2014/main" id="{ABDADB23-28D3-403E-95CF-7129AAB8326E}"/>
                </a:ext>
              </a:extLst>
            </p:cNvPr>
            <p:cNvSpPr>
              <a:spLocks noChangeShapeType="1"/>
            </p:cNvSpPr>
            <p:nvPr/>
          </p:nvSpPr>
          <p:spPr bwMode="auto">
            <a:xfrm>
              <a:off x="0" y="998"/>
              <a:ext cx="272"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6754" name="Text Box 20">
              <a:extLst>
                <a:ext uri="{FF2B5EF4-FFF2-40B4-BE49-F238E27FC236}">
                  <a16:creationId xmlns:a16="http://schemas.microsoft.com/office/drawing/2014/main" id="{D50F6133-EFD8-434F-A522-653BB89FE3BE}"/>
                </a:ext>
              </a:extLst>
            </p:cNvPr>
            <p:cNvSpPr txBox="1">
              <a:spLocks noChangeArrowheads="1"/>
            </p:cNvSpPr>
            <p:nvPr/>
          </p:nvSpPr>
          <p:spPr bwMode="auto">
            <a:xfrm>
              <a:off x="46" y="726"/>
              <a:ext cx="22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en-US" altLang="zh-CN" sz="2800" b="1" i="1">
                  <a:latin typeface="Times New Roman" panose="02020603050405020304" pitchFamily="18" charset="0"/>
                  <a:ea typeface="华文中宋" panose="02010600040101010101" pitchFamily="2" charset="-122"/>
                </a:rPr>
                <a:t>a</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93890"/>
                                        </p:tgtEl>
                                        <p:attrNameLst>
                                          <p:attrName>style.visibility</p:attrName>
                                        </p:attrNameLst>
                                      </p:cBhvr>
                                      <p:to>
                                        <p:strVal val="visible"/>
                                      </p:to>
                                    </p:set>
                                    <p:animEffect transition="in" filter="wipe(left)">
                                      <p:cBhvr>
                                        <p:cTn id="7" dur="500"/>
                                        <p:tgtEl>
                                          <p:spTgt spid="2938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93891"/>
                                        </p:tgtEl>
                                        <p:attrNameLst>
                                          <p:attrName>style.visibility</p:attrName>
                                        </p:attrNameLst>
                                      </p:cBhvr>
                                      <p:to>
                                        <p:strVal val="visible"/>
                                      </p:to>
                                    </p:set>
                                    <p:animEffect transition="in" filter="wipe(left)">
                                      <p:cBhvr>
                                        <p:cTn id="12" dur="500"/>
                                        <p:tgtEl>
                                          <p:spTgt spid="29389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93892"/>
                                        </p:tgtEl>
                                        <p:attrNameLst>
                                          <p:attrName>style.visibility</p:attrName>
                                        </p:attrNameLst>
                                      </p:cBhvr>
                                      <p:to>
                                        <p:strVal val="visible"/>
                                      </p:to>
                                    </p:set>
                                    <p:animEffect transition="in" filter="wipe(left)">
                                      <p:cBhvr>
                                        <p:cTn id="17" dur="500"/>
                                        <p:tgtEl>
                                          <p:spTgt spid="29389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93893"/>
                                        </p:tgtEl>
                                        <p:attrNameLst>
                                          <p:attrName>style.visibility</p:attrName>
                                        </p:attrNameLst>
                                      </p:cBhvr>
                                      <p:to>
                                        <p:strVal val="visible"/>
                                      </p:to>
                                    </p:set>
                                    <p:animEffect transition="in" filter="wipe(left)">
                                      <p:cBhvr>
                                        <p:cTn id="22" dur="500"/>
                                        <p:tgtEl>
                                          <p:spTgt spid="29389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93894"/>
                                        </p:tgtEl>
                                        <p:attrNameLst>
                                          <p:attrName>style.visibility</p:attrName>
                                        </p:attrNameLst>
                                      </p:cBhvr>
                                      <p:to>
                                        <p:strVal val="visible"/>
                                      </p:to>
                                    </p:set>
                                    <p:animEffect transition="in" filter="wipe(left)">
                                      <p:cBhvr>
                                        <p:cTn id="27" dur="500"/>
                                        <p:tgtEl>
                                          <p:spTgt spid="29389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93895"/>
                                        </p:tgtEl>
                                        <p:attrNameLst>
                                          <p:attrName>style.visibility</p:attrName>
                                        </p:attrNameLst>
                                      </p:cBhvr>
                                      <p:to>
                                        <p:strVal val="visible"/>
                                      </p:to>
                                    </p:set>
                                    <p:animEffect transition="in" filter="wipe(left)">
                                      <p:cBhvr>
                                        <p:cTn id="32" dur="500"/>
                                        <p:tgtEl>
                                          <p:spTgt spid="29389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42"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barn(outHorizontal)">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893" grpId="0"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A4C525C8-B0E6-46E3-BC02-A45A0A0C7B73}"/>
              </a:ext>
            </a:extLst>
          </p:cNvPr>
          <p:cNvGrpSpPr>
            <a:grpSpLocks/>
          </p:cNvGrpSpPr>
          <p:nvPr/>
        </p:nvGrpSpPr>
        <p:grpSpPr bwMode="auto">
          <a:xfrm>
            <a:off x="609600" y="2420938"/>
            <a:ext cx="8001000" cy="3886200"/>
            <a:chOff x="0" y="0"/>
            <a:chExt cx="5040" cy="2448"/>
          </a:xfrm>
        </p:grpSpPr>
        <p:grpSp>
          <p:nvGrpSpPr>
            <p:cNvPr id="117810" name="Group 3">
              <a:extLst>
                <a:ext uri="{FF2B5EF4-FFF2-40B4-BE49-F238E27FC236}">
                  <a16:creationId xmlns:a16="http://schemas.microsoft.com/office/drawing/2014/main" id="{6A5144AD-4544-4BB3-9AB6-45A092C8BF71}"/>
                </a:ext>
              </a:extLst>
            </p:cNvPr>
            <p:cNvGrpSpPr>
              <a:grpSpLocks/>
            </p:cNvGrpSpPr>
            <p:nvPr/>
          </p:nvGrpSpPr>
          <p:grpSpPr bwMode="auto">
            <a:xfrm>
              <a:off x="0" y="0"/>
              <a:ext cx="5040" cy="2448"/>
              <a:chOff x="0" y="0"/>
              <a:chExt cx="5040" cy="2448"/>
            </a:xfrm>
          </p:grpSpPr>
          <p:grpSp>
            <p:nvGrpSpPr>
              <p:cNvPr id="117812" name="Group 4">
                <a:extLst>
                  <a:ext uri="{FF2B5EF4-FFF2-40B4-BE49-F238E27FC236}">
                    <a16:creationId xmlns:a16="http://schemas.microsoft.com/office/drawing/2014/main" id="{4DD89D72-E7D8-4476-B688-993486BA13E9}"/>
                  </a:ext>
                </a:extLst>
              </p:cNvPr>
              <p:cNvGrpSpPr>
                <a:grpSpLocks/>
              </p:cNvGrpSpPr>
              <p:nvPr/>
            </p:nvGrpSpPr>
            <p:grpSpPr bwMode="auto">
              <a:xfrm>
                <a:off x="0" y="0"/>
                <a:ext cx="5040" cy="2448"/>
                <a:chOff x="0" y="0"/>
                <a:chExt cx="5040" cy="2448"/>
              </a:xfrm>
            </p:grpSpPr>
            <p:sp>
              <p:nvSpPr>
                <p:cNvPr id="117816" name="Rectangle 5">
                  <a:extLst>
                    <a:ext uri="{FF2B5EF4-FFF2-40B4-BE49-F238E27FC236}">
                      <a16:creationId xmlns:a16="http://schemas.microsoft.com/office/drawing/2014/main" id="{467D0CFD-DB5F-4B13-B8A6-B0F79FE762B5}"/>
                    </a:ext>
                  </a:extLst>
                </p:cNvPr>
                <p:cNvSpPr>
                  <a:spLocks noChangeArrowheads="1"/>
                </p:cNvSpPr>
                <p:nvPr/>
              </p:nvSpPr>
              <p:spPr bwMode="auto">
                <a:xfrm>
                  <a:off x="0" y="0"/>
                  <a:ext cx="5040" cy="2448"/>
                </a:xfrm>
                <a:prstGeom prst="rect">
                  <a:avLst/>
                </a:prstGeom>
                <a:solidFill>
                  <a:schemeClr val="bg1"/>
                </a:solidFill>
                <a:ln w="38100">
                  <a:solidFill>
                    <a:srgbClr val="0070C0"/>
                  </a:solidFill>
                  <a:miter lim="800000"/>
                  <a:headEnd/>
                  <a:tailEnd/>
                </a:ln>
              </p:spPr>
              <p:txBody>
                <a:bodyPr lIns="92075" tIns="46038" rIns="92075" bIns="46038"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latin typeface="Arial" panose="020B0604020202020204" pitchFamily="34" charset="0"/>
                  </a:endParaRPr>
                </a:p>
              </p:txBody>
            </p:sp>
            <p:grpSp>
              <p:nvGrpSpPr>
                <p:cNvPr id="117817" name="Group 6">
                  <a:extLst>
                    <a:ext uri="{FF2B5EF4-FFF2-40B4-BE49-F238E27FC236}">
                      <a16:creationId xmlns:a16="http://schemas.microsoft.com/office/drawing/2014/main" id="{F3BFB35D-85BB-4E12-A186-0B27D8055D84}"/>
                    </a:ext>
                  </a:extLst>
                </p:cNvPr>
                <p:cNvGrpSpPr>
                  <a:grpSpLocks/>
                </p:cNvGrpSpPr>
                <p:nvPr/>
              </p:nvGrpSpPr>
              <p:grpSpPr bwMode="auto">
                <a:xfrm>
                  <a:off x="240" y="124"/>
                  <a:ext cx="4681" cy="2245"/>
                  <a:chOff x="0" y="0"/>
                  <a:chExt cx="4681" cy="2245"/>
                </a:xfrm>
              </p:grpSpPr>
              <p:sp>
                <p:nvSpPr>
                  <p:cNvPr id="117818" name="Line 7">
                    <a:extLst>
                      <a:ext uri="{FF2B5EF4-FFF2-40B4-BE49-F238E27FC236}">
                        <a16:creationId xmlns:a16="http://schemas.microsoft.com/office/drawing/2014/main" id="{03EAABEB-8965-4F41-8811-937FBCB5C765}"/>
                      </a:ext>
                    </a:extLst>
                  </p:cNvPr>
                  <p:cNvSpPr>
                    <a:spLocks noChangeShapeType="1"/>
                  </p:cNvSpPr>
                  <p:nvPr/>
                </p:nvSpPr>
                <p:spPr bwMode="auto">
                  <a:xfrm flipH="1">
                    <a:off x="0" y="1268"/>
                    <a:ext cx="86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19" name="Oval 8">
                    <a:extLst>
                      <a:ext uri="{FF2B5EF4-FFF2-40B4-BE49-F238E27FC236}">
                        <a16:creationId xmlns:a16="http://schemas.microsoft.com/office/drawing/2014/main" id="{561EFD56-5699-400F-8E74-607895B287B6}"/>
                      </a:ext>
                    </a:extLst>
                  </p:cNvPr>
                  <p:cNvSpPr>
                    <a:spLocks noChangeArrowheads="1"/>
                  </p:cNvSpPr>
                  <p:nvPr/>
                </p:nvSpPr>
                <p:spPr bwMode="auto">
                  <a:xfrm>
                    <a:off x="480" y="500"/>
                    <a:ext cx="768" cy="1536"/>
                  </a:xfrm>
                  <a:prstGeom prst="ellipse">
                    <a:avLst/>
                  </a:prstGeom>
                  <a:solidFill>
                    <a:srgbClr val="C0C0C0">
                      <a:alpha val="50195"/>
                    </a:srgbClr>
                  </a:solidFill>
                  <a:ln w="76200">
                    <a:solidFill>
                      <a:srgbClr val="595959"/>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latin typeface="Arial" panose="020B0604020202020204" pitchFamily="34" charset="0"/>
                    </a:endParaRPr>
                  </a:p>
                </p:txBody>
              </p:sp>
              <p:sp>
                <p:nvSpPr>
                  <p:cNvPr id="117820" name="Line 9">
                    <a:extLst>
                      <a:ext uri="{FF2B5EF4-FFF2-40B4-BE49-F238E27FC236}">
                        <a16:creationId xmlns:a16="http://schemas.microsoft.com/office/drawing/2014/main" id="{1A943795-512D-45F4-850B-32DB2C33634C}"/>
                      </a:ext>
                    </a:extLst>
                  </p:cNvPr>
                  <p:cNvSpPr>
                    <a:spLocks noChangeShapeType="1"/>
                  </p:cNvSpPr>
                  <p:nvPr/>
                </p:nvSpPr>
                <p:spPr bwMode="auto">
                  <a:xfrm>
                    <a:off x="864" y="1268"/>
                    <a:ext cx="3744" cy="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21" name="Line 10">
                    <a:extLst>
                      <a:ext uri="{FF2B5EF4-FFF2-40B4-BE49-F238E27FC236}">
                        <a16:creationId xmlns:a16="http://schemas.microsoft.com/office/drawing/2014/main" id="{E9D54813-7EAA-4562-9BDB-E7BD7105CAAB}"/>
                      </a:ext>
                    </a:extLst>
                  </p:cNvPr>
                  <p:cNvSpPr>
                    <a:spLocks noChangeShapeType="1"/>
                  </p:cNvSpPr>
                  <p:nvPr/>
                </p:nvSpPr>
                <p:spPr bwMode="auto">
                  <a:xfrm flipV="1">
                    <a:off x="864" y="20"/>
                    <a:ext cx="0" cy="1248"/>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22" name="Line 11">
                    <a:extLst>
                      <a:ext uri="{FF2B5EF4-FFF2-40B4-BE49-F238E27FC236}">
                        <a16:creationId xmlns:a16="http://schemas.microsoft.com/office/drawing/2014/main" id="{489C2663-BF34-417A-82CA-C55DB4075E3A}"/>
                      </a:ext>
                    </a:extLst>
                  </p:cNvPr>
                  <p:cNvSpPr>
                    <a:spLocks noChangeShapeType="1"/>
                  </p:cNvSpPr>
                  <p:nvPr/>
                </p:nvSpPr>
                <p:spPr bwMode="auto">
                  <a:xfrm flipH="1">
                    <a:off x="336" y="1268"/>
                    <a:ext cx="528" cy="96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17823" name="Object 12">
                    <a:extLst>
                      <a:ext uri="{FF2B5EF4-FFF2-40B4-BE49-F238E27FC236}">
                        <a16:creationId xmlns:a16="http://schemas.microsoft.com/office/drawing/2014/main" id="{DA863A91-BDB2-4F31-949A-CC9B856EB9EB}"/>
                      </a:ext>
                    </a:extLst>
                  </p:cNvPr>
                  <p:cNvGraphicFramePr>
                    <a:graphicFrameLocks noChangeAspect="1"/>
                  </p:cNvGraphicFramePr>
                  <p:nvPr/>
                </p:nvGraphicFramePr>
                <p:xfrm>
                  <a:off x="1809" y="1313"/>
                  <a:ext cx="218" cy="220"/>
                </p:xfrm>
                <a:graphic>
                  <a:graphicData uri="http://schemas.openxmlformats.org/presentationml/2006/ole">
                    <mc:AlternateContent xmlns:mc="http://schemas.openxmlformats.org/markup-compatibility/2006">
                      <mc:Choice xmlns:v="urn:schemas-microsoft-com:vml" Requires="v">
                        <p:oleObj r:id="rId2" imgW="141543" imgH="141543" progId="Equation.DSMT4">
                          <p:embed/>
                        </p:oleObj>
                      </mc:Choice>
                      <mc:Fallback>
                        <p:oleObj r:id="rId2" imgW="141543" imgH="141543" progId="Equation.DSMT4">
                          <p:embed/>
                          <p:pic>
                            <p:nvPicPr>
                              <p:cNvPr id="0" name="Object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 y="1313"/>
                                <a:ext cx="218"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7824" name="Object 13">
                    <a:extLst>
                      <a:ext uri="{FF2B5EF4-FFF2-40B4-BE49-F238E27FC236}">
                        <a16:creationId xmlns:a16="http://schemas.microsoft.com/office/drawing/2014/main" id="{BF87E8BC-5D17-4C82-8F2A-1A6B3843F12D}"/>
                      </a:ext>
                    </a:extLst>
                  </p:cNvPr>
                  <p:cNvGraphicFramePr>
                    <a:graphicFrameLocks noChangeAspect="1"/>
                  </p:cNvGraphicFramePr>
                  <p:nvPr/>
                </p:nvGraphicFramePr>
                <p:xfrm>
                  <a:off x="276" y="765"/>
                  <a:ext cx="183" cy="239"/>
                </p:xfrm>
                <a:graphic>
                  <a:graphicData uri="http://schemas.openxmlformats.org/presentationml/2006/ole">
                    <mc:AlternateContent xmlns:mc="http://schemas.openxmlformats.org/markup-compatibility/2006">
                      <mc:Choice xmlns:v="urn:schemas-microsoft-com:vml" Requires="v">
                        <p:oleObj r:id="rId4" imgW="28743" imgH="66542" progId="Equation.DSMT4">
                          <p:embed/>
                        </p:oleObj>
                      </mc:Choice>
                      <mc:Fallback>
                        <p:oleObj r:id="rId4" imgW="28743" imgH="66542" progId="Equation.DSMT4">
                          <p:embed/>
                          <p:pic>
                            <p:nvPicPr>
                              <p:cNvPr id="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 y="765"/>
                                <a:ext cx="183"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7825" name="Object 14">
                    <a:extLst>
                      <a:ext uri="{FF2B5EF4-FFF2-40B4-BE49-F238E27FC236}">
                        <a16:creationId xmlns:a16="http://schemas.microsoft.com/office/drawing/2014/main" id="{74733416-C98D-4D2F-8095-53ED052B6CB3}"/>
                      </a:ext>
                    </a:extLst>
                  </p:cNvPr>
                  <p:cNvGraphicFramePr>
                    <a:graphicFrameLocks noChangeAspect="1"/>
                  </p:cNvGraphicFramePr>
                  <p:nvPr/>
                </p:nvGraphicFramePr>
                <p:xfrm>
                  <a:off x="681" y="0"/>
                  <a:ext cx="199" cy="236"/>
                </p:xfrm>
                <a:graphic>
                  <a:graphicData uri="http://schemas.openxmlformats.org/presentationml/2006/ole">
                    <mc:AlternateContent xmlns:mc="http://schemas.openxmlformats.org/markup-compatibility/2006">
                      <mc:Choice xmlns:v="urn:schemas-microsoft-com:vml" Requires="v">
                        <p:oleObj r:id="rId6" imgW="141047" imgH="166692" progId="Equation.DSMT4">
                          <p:embed/>
                        </p:oleObj>
                      </mc:Choice>
                      <mc:Fallback>
                        <p:oleObj r:id="rId6" imgW="141047" imgH="166692" progId="Equation.DSMT4">
                          <p:embed/>
                          <p:pic>
                            <p:nvPicPr>
                              <p:cNvPr id="0"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1" y="0"/>
                                <a:ext cx="199"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7826" name="Object 15">
                    <a:extLst>
                      <a:ext uri="{FF2B5EF4-FFF2-40B4-BE49-F238E27FC236}">
                        <a16:creationId xmlns:a16="http://schemas.microsoft.com/office/drawing/2014/main" id="{7BF4BEFC-18A1-4A69-9A33-6662B2923A1D}"/>
                      </a:ext>
                    </a:extLst>
                  </p:cNvPr>
                  <p:cNvGraphicFramePr>
                    <a:graphicFrameLocks noChangeAspect="1"/>
                  </p:cNvGraphicFramePr>
                  <p:nvPr/>
                </p:nvGraphicFramePr>
                <p:xfrm>
                  <a:off x="4461" y="1260"/>
                  <a:ext cx="220" cy="220"/>
                </p:xfrm>
                <a:graphic>
                  <a:graphicData uri="http://schemas.openxmlformats.org/presentationml/2006/ole">
                    <mc:AlternateContent xmlns:mc="http://schemas.openxmlformats.org/markup-compatibility/2006">
                      <mc:Choice xmlns:v="urn:schemas-microsoft-com:vml" Requires="v">
                        <p:oleObj r:id="rId8" imgW="141543" imgH="141543" progId="Equation.DSMT4">
                          <p:embed/>
                        </p:oleObj>
                      </mc:Choice>
                      <mc:Fallback>
                        <p:oleObj r:id="rId8" imgW="141543" imgH="141543" progId="Equation.DSMT4">
                          <p:embed/>
                          <p:pic>
                            <p:nvPicPr>
                              <p:cNvPr id="0"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61" y="1260"/>
                                <a:ext cx="220"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7827" name="Object 16">
                    <a:extLst>
                      <a:ext uri="{FF2B5EF4-FFF2-40B4-BE49-F238E27FC236}">
                        <a16:creationId xmlns:a16="http://schemas.microsoft.com/office/drawing/2014/main" id="{ADB682AA-3B1A-4238-8A55-DEC87D6D9FC0}"/>
                      </a:ext>
                    </a:extLst>
                  </p:cNvPr>
                  <p:cNvGraphicFramePr>
                    <a:graphicFrameLocks noChangeAspect="1"/>
                  </p:cNvGraphicFramePr>
                  <p:nvPr/>
                </p:nvGraphicFramePr>
                <p:xfrm>
                  <a:off x="186" y="2025"/>
                  <a:ext cx="179" cy="220"/>
                </p:xfrm>
                <a:graphic>
                  <a:graphicData uri="http://schemas.openxmlformats.org/presentationml/2006/ole">
                    <mc:AlternateContent xmlns:mc="http://schemas.openxmlformats.org/markup-compatibility/2006">
                      <mc:Choice xmlns:v="urn:schemas-microsoft-com:vml" Requires="v">
                        <p:oleObj r:id="rId10" imgW="115655" imgH="141357" progId="Equation.DSMT4">
                          <p:embed/>
                        </p:oleObj>
                      </mc:Choice>
                      <mc:Fallback>
                        <p:oleObj r:id="rId10" imgW="115655" imgH="141357" progId="Equation.DSMT4">
                          <p:embed/>
                          <p:pic>
                            <p:nvPicPr>
                              <p:cNvPr id="0"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6" y="2025"/>
                                <a:ext cx="179"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7828" name="Object 17">
                    <a:extLst>
                      <a:ext uri="{FF2B5EF4-FFF2-40B4-BE49-F238E27FC236}">
                        <a16:creationId xmlns:a16="http://schemas.microsoft.com/office/drawing/2014/main" id="{3ED6F585-CCF7-427F-A56B-B558B25E82C5}"/>
                      </a:ext>
                    </a:extLst>
                  </p:cNvPr>
                  <p:cNvGraphicFramePr>
                    <a:graphicFrameLocks noChangeAspect="1"/>
                  </p:cNvGraphicFramePr>
                  <p:nvPr/>
                </p:nvGraphicFramePr>
                <p:xfrm>
                  <a:off x="816" y="1268"/>
                  <a:ext cx="208" cy="240"/>
                </p:xfrm>
                <a:graphic>
                  <a:graphicData uri="http://schemas.openxmlformats.org/presentationml/2006/ole">
                    <mc:AlternateContent xmlns:mc="http://schemas.openxmlformats.org/markup-compatibility/2006">
                      <mc:Choice xmlns:v="urn:schemas-microsoft-com:vml" Requires="v">
                        <p:oleObj r:id="rId12" imgW="165747" imgH="191247" progId="Equation.3">
                          <p:embed/>
                        </p:oleObj>
                      </mc:Choice>
                      <mc:Fallback>
                        <p:oleObj r:id="rId12" imgW="165747" imgH="191247" progId="Equation.3">
                          <p:embed/>
                          <p:pic>
                            <p:nvPicPr>
                              <p:cNvPr id="0" name="Object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16" y="1268"/>
                                <a:ext cx="20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grpSp>
            <p:nvGrpSpPr>
              <p:cNvPr id="117813" name="Group 18">
                <a:extLst>
                  <a:ext uri="{FF2B5EF4-FFF2-40B4-BE49-F238E27FC236}">
                    <a16:creationId xmlns:a16="http://schemas.microsoft.com/office/drawing/2014/main" id="{0E56D62F-47F1-417C-BF4E-E8B703FBAEAD}"/>
                  </a:ext>
                </a:extLst>
              </p:cNvPr>
              <p:cNvGrpSpPr>
                <a:grpSpLocks/>
              </p:cNvGrpSpPr>
              <p:nvPr/>
            </p:nvGrpSpPr>
            <p:grpSpPr bwMode="auto">
              <a:xfrm>
                <a:off x="3059" y="1004"/>
                <a:ext cx="220" cy="413"/>
                <a:chOff x="0" y="0"/>
                <a:chExt cx="220" cy="413"/>
              </a:xfrm>
            </p:grpSpPr>
            <p:graphicFrame>
              <p:nvGraphicFramePr>
                <p:cNvPr id="117814" name="Object 19">
                  <a:extLst>
                    <a:ext uri="{FF2B5EF4-FFF2-40B4-BE49-F238E27FC236}">
                      <a16:creationId xmlns:a16="http://schemas.microsoft.com/office/drawing/2014/main" id="{FDFC9572-F991-499F-A8CA-B5DD993105D7}"/>
                    </a:ext>
                  </a:extLst>
                </p:cNvPr>
                <p:cNvGraphicFramePr>
                  <a:graphicFrameLocks noChangeAspect="1"/>
                </p:cNvGraphicFramePr>
                <p:nvPr/>
              </p:nvGraphicFramePr>
              <p:xfrm>
                <a:off x="0" y="0"/>
                <a:ext cx="220" cy="260"/>
              </p:xfrm>
              <a:graphic>
                <a:graphicData uri="http://schemas.openxmlformats.org/presentationml/2006/ole">
                  <mc:AlternateContent xmlns:mc="http://schemas.openxmlformats.org/markup-compatibility/2006">
                    <mc:Choice xmlns:v="urn:schemas-microsoft-com:vml" Requires="v">
                      <p:oleObj r:id="rId14" imgW="141047" imgH="166692" progId="Equation.DSMT4">
                        <p:embed/>
                      </p:oleObj>
                    </mc:Choice>
                    <mc:Fallback>
                      <p:oleObj r:id="rId14" imgW="141047" imgH="166692" progId="Equation.DSMT4">
                        <p:embed/>
                        <p:pic>
                          <p:nvPicPr>
                            <p:cNvPr id="0" name="Object 1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22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7815" name="Oval 20">
                  <a:extLst>
                    <a:ext uri="{FF2B5EF4-FFF2-40B4-BE49-F238E27FC236}">
                      <a16:creationId xmlns:a16="http://schemas.microsoft.com/office/drawing/2014/main" id="{9EB72739-E95C-4367-9DD2-DF2C0A740F33}"/>
                    </a:ext>
                  </a:extLst>
                </p:cNvPr>
                <p:cNvSpPr>
                  <a:spLocks noChangeArrowheads="1"/>
                </p:cNvSpPr>
                <p:nvPr/>
              </p:nvSpPr>
              <p:spPr bwMode="auto">
                <a:xfrm>
                  <a:off x="109" y="365"/>
                  <a:ext cx="48" cy="48"/>
                </a:xfrm>
                <a:prstGeom prst="ellipse">
                  <a:avLst/>
                </a:prstGeom>
                <a:solidFill>
                  <a:srgbClr val="000000"/>
                </a:solidFill>
                <a:ln w="9525">
                  <a:solidFill>
                    <a:schemeClr val="tx1"/>
                  </a:solidFill>
                  <a:round/>
                  <a:headEnd/>
                  <a:tailEnd/>
                </a:ln>
              </p:spPr>
              <p:txBody>
                <a:bodyPr wrap="none" lIns="92075" tIns="46038" rIns="92075" bIns="46038"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latin typeface="Arial" panose="020B0604020202020204" pitchFamily="34" charset="0"/>
                  </a:endParaRPr>
                </a:p>
              </p:txBody>
            </p:sp>
          </p:grpSp>
        </p:grpSp>
        <p:graphicFrame>
          <p:nvGraphicFramePr>
            <p:cNvPr id="117811" name="Object 21">
              <a:extLst>
                <a:ext uri="{FF2B5EF4-FFF2-40B4-BE49-F238E27FC236}">
                  <a16:creationId xmlns:a16="http://schemas.microsoft.com/office/drawing/2014/main" id="{2ADE8632-5C33-4EE3-A241-DB5185A74286}"/>
                </a:ext>
              </a:extLst>
            </p:cNvPr>
            <p:cNvGraphicFramePr>
              <a:graphicFrameLocks noChangeAspect="1"/>
            </p:cNvGraphicFramePr>
            <p:nvPr/>
          </p:nvGraphicFramePr>
          <p:xfrm>
            <a:off x="848" y="952"/>
            <a:ext cx="261" cy="261"/>
          </p:xfrm>
          <a:graphic>
            <a:graphicData uri="http://schemas.openxmlformats.org/presentationml/2006/ole">
              <mc:AlternateContent xmlns:mc="http://schemas.openxmlformats.org/markup-compatibility/2006">
                <mc:Choice xmlns:v="urn:schemas-microsoft-com:vml" Requires="v">
                  <p:oleObj r:id="rId16" imgW="66828" imgH="66542" progId="Equation.DSMT4">
                    <p:embed/>
                  </p:oleObj>
                </mc:Choice>
                <mc:Fallback>
                  <p:oleObj r:id="rId16" imgW="66828" imgH="66542" progId="Equation.DSMT4">
                    <p:embed/>
                    <p:pic>
                      <p:nvPicPr>
                        <p:cNvPr id="0" name="Object 2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48" y="952"/>
                          <a:ext cx="261"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7" name="Group 22">
            <a:extLst>
              <a:ext uri="{FF2B5EF4-FFF2-40B4-BE49-F238E27FC236}">
                <a16:creationId xmlns:a16="http://schemas.microsoft.com/office/drawing/2014/main" id="{FA9EEC14-517F-472A-A82F-28774EDEC7E4}"/>
              </a:ext>
            </a:extLst>
          </p:cNvPr>
          <p:cNvGrpSpPr>
            <a:grpSpLocks/>
          </p:cNvGrpSpPr>
          <p:nvPr/>
        </p:nvGrpSpPr>
        <p:grpSpPr bwMode="auto">
          <a:xfrm>
            <a:off x="2819400" y="3944938"/>
            <a:ext cx="3886200" cy="914400"/>
            <a:chOff x="0" y="0"/>
            <a:chExt cx="2448" cy="576"/>
          </a:xfrm>
        </p:grpSpPr>
        <p:sp>
          <p:nvSpPr>
            <p:cNvPr id="117807" name="Oval 23">
              <a:extLst>
                <a:ext uri="{FF2B5EF4-FFF2-40B4-BE49-F238E27FC236}">
                  <a16:creationId xmlns:a16="http://schemas.microsoft.com/office/drawing/2014/main" id="{9E0CC7B9-D84E-4D6C-B0BA-FBE90650BF75}"/>
                </a:ext>
              </a:extLst>
            </p:cNvPr>
            <p:cNvSpPr>
              <a:spLocks noChangeArrowheads="1"/>
            </p:cNvSpPr>
            <p:nvPr/>
          </p:nvSpPr>
          <p:spPr bwMode="auto">
            <a:xfrm>
              <a:off x="0" y="0"/>
              <a:ext cx="96" cy="96"/>
            </a:xfrm>
            <a:prstGeom prst="ellipse">
              <a:avLst/>
            </a:prstGeom>
            <a:solidFill>
              <a:srgbClr val="FF0000"/>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latin typeface="Arial" panose="020B0604020202020204" pitchFamily="34" charset="0"/>
              </a:endParaRPr>
            </a:p>
          </p:txBody>
        </p:sp>
        <p:sp>
          <p:nvSpPr>
            <p:cNvPr id="117808" name="Line 24">
              <a:extLst>
                <a:ext uri="{FF2B5EF4-FFF2-40B4-BE49-F238E27FC236}">
                  <a16:creationId xmlns:a16="http://schemas.microsoft.com/office/drawing/2014/main" id="{26C1107A-2D85-4829-924F-CDD1749FB31F}"/>
                </a:ext>
              </a:extLst>
            </p:cNvPr>
            <p:cNvSpPr>
              <a:spLocks noChangeShapeType="1"/>
            </p:cNvSpPr>
            <p:nvPr/>
          </p:nvSpPr>
          <p:spPr bwMode="auto">
            <a:xfrm>
              <a:off x="48" y="48"/>
              <a:ext cx="2400" cy="528"/>
            </a:xfrm>
            <a:prstGeom prst="line">
              <a:avLst/>
            </a:prstGeom>
            <a:noFill/>
            <a:ln w="19050">
              <a:solidFill>
                <a:srgbClr val="595959"/>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09" name="Line 25">
              <a:extLst>
                <a:ext uri="{FF2B5EF4-FFF2-40B4-BE49-F238E27FC236}">
                  <a16:creationId xmlns:a16="http://schemas.microsoft.com/office/drawing/2014/main" id="{52DD62D6-0482-4786-AC36-2BE60D902C3B}"/>
                </a:ext>
              </a:extLst>
            </p:cNvPr>
            <p:cNvSpPr>
              <a:spLocks noChangeShapeType="1"/>
            </p:cNvSpPr>
            <p:nvPr/>
          </p:nvSpPr>
          <p:spPr bwMode="auto">
            <a:xfrm>
              <a:off x="1824" y="432"/>
              <a:ext cx="624" cy="144"/>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 name="Group 26">
            <a:extLst>
              <a:ext uri="{FF2B5EF4-FFF2-40B4-BE49-F238E27FC236}">
                <a16:creationId xmlns:a16="http://schemas.microsoft.com/office/drawing/2014/main" id="{F4B8E43B-E814-48F2-9842-B98FB0F5D99B}"/>
              </a:ext>
            </a:extLst>
          </p:cNvPr>
          <p:cNvGrpSpPr>
            <a:grpSpLocks/>
          </p:cNvGrpSpPr>
          <p:nvPr/>
        </p:nvGrpSpPr>
        <p:grpSpPr bwMode="auto">
          <a:xfrm>
            <a:off x="2895600" y="4554538"/>
            <a:ext cx="3810000" cy="304800"/>
            <a:chOff x="0" y="0"/>
            <a:chExt cx="2400" cy="192"/>
          </a:xfrm>
        </p:grpSpPr>
        <p:sp>
          <p:nvSpPr>
            <p:cNvPr id="117804" name="Oval 27">
              <a:extLst>
                <a:ext uri="{FF2B5EF4-FFF2-40B4-BE49-F238E27FC236}">
                  <a16:creationId xmlns:a16="http://schemas.microsoft.com/office/drawing/2014/main" id="{85D5EE94-D672-43C4-B4CD-0F9D6DAC04B5}"/>
                </a:ext>
              </a:extLst>
            </p:cNvPr>
            <p:cNvSpPr>
              <a:spLocks noChangeArrowheads="1"/>
            </p:cNvSpPr>
            <p:nvPr/>
          </p:nvSpPr>
          <p:spPr bwMode="auto">
            <a:xfrm>
              <a:off x="0" y="96"/>
              <a:ext cx="96" cy="96"/>
            </a:xfrm>
            <a:prstGeom prst="ellipse">
              <a:avLst/>
            </a:prstGeom>
            <a:solidFill>
              <a:srgbClr val="FF0000"/>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latin typeface="Arial" panose="020B0604020202020204" pitchFamily="34" charset="0"/>
              </a:endParaRPr>
            </a:p>
          </p:txBody>
        </p:sp>
        <p:sp>
          <p:nvSpPr>
            <p:cNvPr id="117805" name="Line 28">
              <a:extLst>
                <a:ext uri="{FF2B5EF4-FFF2-40B4-BE49-F238E27FC236}">
                  <a16:creationId xmlns:a16="http://schemas.microsoft.com/office/drawing/2014/main" id="{D72ADE1F-FF97-42DE-A278-80F658EC9410}"/>
                </a:ext>
              </a:extLst>
            </p:cNvPr>
            <p:cNvSpPr>
              <a:spLocks noChangeShapeType="1"/>
            </p:cNvSpPr>
            <p:nvPr/>
          </p:nvSpPr>
          <p:spPr bwMode="auto">
            <a:xfrm flipV="1">
              <a:off x="48" y="0"/>
              <a:ext cx="2352" cy="144"/>
            </a:xfrm>
            <a:prstGeom prst="line">
              <a:avLst/>
            </a:prstGeom>
            <a:noFill/>
            <a:ln w="19050">
              <a:solidFill>
                <a:srgbClr val="595959"/>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06" name="Line 29">
              <a:extLst>
                <a:ext uri="{FF2B5EF4-FFF2-40B4-BE49-F238E27FC236}">
                  <a16:creationId xmlns:a16="http://schemas.microsoft.com/office/drawing/2014/main" id="{54A281EC-B992-40E2-9C8B-AF439ED4E218}"/>
                </a:ext>
              </a:extLst>
            </p:cNvPr>
            <p:cNvSpPr>
              <a:spLocks noChangeShapeType="1"/>
            </p:cNvSpPr>
            <p:nvPr/>
          </p:nvSpPr>
          <p:spPr bwMode="auto">
            <a:xfrm flipV="1">
              <a:off x="1776" y="0"/>
              <a:ext cx="624" cy="48"/>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 name="Group 30">
            <a:extLst>
              <a:ext uri="{FF2B5EF4-FFF2-40B4-BE49-F238E27FC236}">
                <a16:creationId xmlns:a16="http://schemas.microsoft.com/office/drawing/2014/main" id="{086C14DB-5B81-4020-8D22-6826EFD523D5}"/>
              </a:ext>
            </a:extLst>
          </p:cNvPr>
          <p:cNvGrpSpPr>
            <a:grpSpLocks/>
          </p:cNvGrpSpPr>
          <p:nvPr/>
        </p:nvGrpSpPr>
        <p:grpSpPr bwMode="auto">
          <a:xfrm>
            <a:off x="1793875" y="4403725"/>
            <a:ext cx="5334000" cy="990600"/>
            <a:chOff x="0" y="0"/>
            <a:chExt cx="3360" cy="624"/>
          </a:xfrm>
        </p:grpSpPr>
        <p:sp>
          <p:nvSpPr>
            <p:cNvPr id="117801" name="Oval 31">
              <a:extLst>
                <a:ext uri="{FF2B5EF4-FFF2-40B4-BE49-F238E27FC236}">
                  <a16:creationId xmlns:a16="http://schemas.microsoft.com/office/drawing/2014/main" id="{0E43461E-7356-41EF-952F-D2F1703CEF4B}"/>
                </a:ext>
              </a:extLst>
            </p:cNvPr>
            <p:cNvSpPr>
              <a:spLocks noChangeArrowheads="1"/>
            </p:cNvSpPr>
            <p:nvPr/>
          </p:nvSpPr>
          <p:spPr bwMode="auto">
            <a:xfrm>
              <a:off x="0" y="528"/>
              <a:ext cx="96" cy="96"/>
            </a:xfrm>
            <a:prstGeom prst="ellipse">
              <a:avLst/>
            </a:prstGeom>
            <a:solidFill>
              <a:srgbClr val="FF0000"/>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latin typeface="Arial" panose="020B0604020202020204" pitchFamily="34" charset="0"/>
              </a:endParaRPr>
            </a:p>
          </p:txBody>
        </p:sp>
        <p:sp>
          <p:nvSpPr>
            <p:cNvPr id="117802" name="Line 32">
              <a:extLst>
                <a:ext uri="{FF2B5EF4-FFF2-40B4-BE49-F238E27FC236}">
                  <a16:creationId xmlns:a16="http://schemas.microsoft.com/office/drawing/2014/main" id="{4983E0B4-A36A-4F63-B1DB-3B38533FFF3C}"/>
                </a:ext>
              </a:extLst>
            </p:cNvPr>
            <p:cNvSpPr>
              <a:spLocks noChangeShapeType="1"/>
            </p:cNvSpPr>
            <p:nvPr/>
          </p:nvSpPr>
          <p:spPr bwMode="auto">
            <a:xfrm flipV="1">
              <a:off x="48" y="0"/>
              <a:ext cx="3312" cy="576"/>
            </a:xfrm>
            <a:prstGeom prst="line">
              <a:avLst/>
            </a:prstGeom>
            <a:noFill/>
            <a:ln w="19050">
              <a:solidFill>
                <a:srgbClr val="595959"/>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03" name="Line 33">
              <a:extLst>
                <a:ext uri="{FF2B5EF4-FFF2-40B4-BE49-F238E27FC236}">
                  <a16:creationId xmlns:a16="http://schemas.microsoft.com/office/drawing/2014/main" id="{DF2B0120-4992-4D8B-9FC8-9EF2F2EA6AEC}"/>
                </a:ext>
              </a:extLst>
            </p:cNvPr>
            <p:cNvSpPr>
              <a:spLocks noChangeShapeType="1"/>
            </p:cNvSpPr>
            <p:nvPr/>
          </p:nvSpPr>
          <p:spPr bwMode="auto">
            <a:xfrm flipV="1">
              <a:off x="2496" y="0"/>
              <a:ext cx="864" cy="144"/>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 name="Group 34">
            <a:extLst>
              <a:ext uri="{FF2B5EF4-FFF2-40B4-BE49-F238E27FC236}">
                <a16:creationId xmlns:a16="http://schemas.microsoft.com/office/drawing/2014/main" id="{1554ECAB-5608-4913-AB02-4D4585CA0D58}"/>
              </a:ext>
            </a:extLst>
          </p:cNvPr>
          <p:cNvGrpSpPr>
            <a:grpSpLocks/>
          </p:cNvGrpSpPr>
          <p:nvPr/>
        </p:nvGrpSpPr>
        <p:grpSpPr bwMode="auto">
          <a:xfrm>
            <a:off x="1676400" y="4402138"/>
            <a:ext cx="5486400" cy="304800"/>
            <a:chOff x="0" y="0"/>
            <a:chExt cx="3456" cy="192"/>
          </a:xfrm>
        </p:grpSpPr>
        <p:sp>
          <p:nvSpPr>
            <p:cNvPr id="117798" name="Oval 35">
              <a:extLst>
                <a:ext uri="{FF2B5EF4-FFF2-40B4-BE49-F238E27FC236}">
                  <a16:creationId xmlns:a16="http://schemas.microsoft.com/office/drawing/2014/main" id="{BB2AEC5B-9F5F-453C-A5B1-0ADAE45FC848}"/>
                </a:ext>
              </a:extLst>
            </p:cNvPr>
            <p:cNvSpPr>
              <a:spLocks noChangeArrowheads="1"/>
            </p:cNvSpPr>
            <p:nvPr/>
          </p:nvSpPr>
          <p:spPr bwMode="auto">
            <a:xfrm>
              <a:off x="0" y="0"/>
              <a:ext cx="96" cy="96"/>
            </a:xfrm>
            <a:prstGeom prst="ellipse">
              <a:avLst/>
            </a:prstGeom>
            <a:solidFill>
              <a:srgbClr val="FF0000"/>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latin typeface="Arial" panose="020B0604020202020204" pitchFamily="34" charset="0"/>
              </a:endParaRPr>
            </a:p>
          </p:txBody>
        </p:sp>
        <p:sp>
          <p:nvSpPr>
            <p:cNvPr id="117799" name="Line 36">
              <a:extLst>
                <a:ext uri="{FF2B5EF4-FFF2-40B4-BE49-F238E27FC236}">
                  <a16:creationId xmlns:a16="http://schemas.microsoft.com/office/drawing/2014/main" id="{6DD13389-0A55-4951-A5FE-86BCCD266A2E}"/>
                </a:ext>
              </a:extLst>
            </p:cNvPr>
            <p:cNvSpPr>
              <a:spLocks noChangeShapeType="1"/>
            </p:cNvSpPr>
            <p:nvPr/>
          </p:nvSpPr>
          <p:spPr bwMode="auto">
            <a:xfrm>
              <a:off x="48" y="48"/>
              <a:ext cx="2544" cy="96"/>
            </a:xfrm>
            <a:prstGeom prst="line">
              <a:avLst/>
            </a:prstGeom>
            <a:noFill/>
            <a:ln w="19050">
              <a:solidFill>
                <a:srgbClr val="595959"/>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00" name="Line 37">
              <a:extLst>
                <a:ext uri="{FF2B5EF4-FFF2-40B4-BE49-F238E27FC236}">
                  <a16:creationId xmlns:a16="http://schemas.microsoft.com/office/drawing/2014/main" id="{B6669971-A70F-4747-9D34-6509F2425808}"/>
                </a:ext>
              </a:extLst>
            </p:cNvPr>
            <p:cNvSpPr>
              <a:spLocks noChangeShapeType="1"/>
            </p:cNvSpPr>
            <p:nvPr/>
          </p:nvSpPr>
          <p:spPr bwMode="auto">
            <a:xfrm>
              <a:off x="2592" y="144"/>
              <a:ext cx="864" cy="48"/>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 name="Group 38">
            <a:extLst>
              <a:ext uri="{FF2B5EF4-FFF2-40B4-BE49-F238E27FC236}">
                <a16:creationId xmlns:a16="http://schemas.microsoft.com/office/drawing/2014/main" id="{C0D2D9E2-D8AD-478F-B08C-F017244AC019}"/>
              </a:ext>
            </a:extLst>
          </p:cNvPr>
          <p:cNvGrpSpPr>
            <a:grpSpLocks/>
          </p:cNvGrpSpPr>
          <p:nvPr/>
        </p:nvGrpSpPr>
        <p:grpSpPr bwMode="auto">
          <a:xfrm>
            <a:off x="1833563" y="3730625"/>
            <a:ext cx="5257800" cy="1219200"/>
            <a:chOff x="0" y="0"/>
            <a:chExt cx="3312" cy="768"/>
          </a:xfrm>
        </p:grpSpPr>
        <p:sp>
          <p:nvSpPr>
            <p:cNvPr id="117795" name="Oval 39">
              <a:extLst>
                <a:ext uri="{FF2B5EF4-FFF2-40B4-BE49-F238E27FC236}">
                  <a16:creationId xmlns:a16="http://schemas.microsoft.com/office/drawing/2014/main" id="{CB3F45BD-4986-456D-89E2-394731C56BC5}"/>
                </a:ext>
              </a:extLst>
            </p:cNvPr>
            <p:cNvSpPr>
              <a:spLocks noChangeArrowheads="1"/>
            </p:cNvSpPr>
            <p:nvPr/>
          </p:nvSpPr>
          <p:spPr bwMode="auto">
            <a:xfrm>
              <a:off x="0" y="0"/>
              <a:ext cx="96" cy="96"/>
            </a:xfrm>
            <a:prstGeom prst="ellipse">
              <a:avLst/>
            </a:prstGeom>
            <a:solidFill>
              <a:srgbClr val="FF0000"/>
            </a:solidFill>
            <a:ln w="9525">
              <a:solidFill>
                <a:srgbClr val="595959"/>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latin typeface="Arial" panose="020B0604020202020204" pitchFamily="34" charset="0"/>
              </a:endParaRPr>
            </a:p>
          </p:txBody>
        </p:sp>
        <p:sp>
          <p:nvSpPr>
            <p:cNvPr id="117796" name="Line 40">
              <a:extLst>
                <a:ext uri="{FF2B5EF4-FFF2-40B4-BE49-F238E27FC236}">
                  <a16:creationId xmlns:a16="http://schemas.microsoft.com/office/drawing/2014/main" id="{A516A74A-69B0-4137-833A-D6F2C51EB93E}"/>
                </a:ext>
              </a:extLst>
            </p:cNvPr>
            <p:cNvSpPr>
              <a:spLocks noChangeShapeType="1"/>
            </p:cNvSpPr>
            <p:nvPr/>
          </p:nvSpPr>
          <p:spPr bwMode="auto">
            <a:xfrm>
              <a:off x="48" y="48"/>
              <a:ext cx="3264" cy="720"/>
            </a:xfrm>
            <a:prstGeom prst="line">
              <a:avLst/>
            </a:prstGeom>
            <a:noFill/>
            <a:ln w="19050">
              <a:solidFill>
                <a:srgbClr val="595959"/>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797" name="Line 41">
              <a:extLst>
                <a:ext uri="{FF2B5EF4-FFF2-40B4-BE49-F238E27FC236}">
                  <a16:creationId xmlns:a16="http://schemas.microsoft.com/office/drawing/2014/main" id="{19061D5E-E811-4E09-B017-6D4047ADB55E}"/>
                </a:ext>
              </a:extLst>
            </p:cNvPr>
            <p:cNvSpPr>
              <a:spLocks noChangeShapeType="1"/>
            </p:cNvSpPr>
            <p:nvPr/>
          </p:nvSpPr>
          <p:spPr bwMode="auto">
            <a:xfrm>
              <a:off x="2448" y="576"/>
              <a:ext cx="864" cy="192"/>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 name="Group 42">
            <a:extLst>
              <a:ext uri="{FF2B5EF4-FFF2-40B4-BE49-F238E27FC236}">
                <a16:creationId xmlns:a16="http://schemas.microsoft.com/office/drawing/2014/main" id="{72A5BD7D-C51B-4863-BF2E-9D602215F3E7}"/>
              </a:ext>
            </a:extLst>
          </p:cNvPr>
          <p:cNvGrpSpPr>
            <a:grpSpLocks/>
          </p:cNvGrpSpPr>
          <p:nvPr/>
        </p:nvGrpSpPr>
        <p:grpSpPr bwMode="auto">
          <a:xfrm>
            <a:off x="6705600" y="4173538"/>
            <a:ext cx="457200" cy="914400"/>
            <a:chOff x="0" y="0"/>
            <a:chExt cx="288" cy="576"/>
          </a:xfrm>
        </p:grpSpPr>
        <p:sp>
          <p:nvSpPr>
            <p:cNvPr id="117793" name="Oval 43">
              <a:extLst>
                <a:ext uri="{FF2B5EF4-FFF2-40B4-BE49-F238E27FC236}">
                  <a16:creationId xmlns:a16="http://schemas.microsoft.com/office/drawing/2014/main" id="{27901489-858A-4BA2-9534-7F779292960F}"/>
                </a:ext>
              </a:extLst>
            </p:cNvPr>
            <p:cNvSpPr>
              <a:spLocks noChangeArrowheads="1"/>
            </p:cNvSpPr>
            <p:nvPr/>
          </p:nvSpPr>
          <p:spPr bwMode="auto">
            <a:xfrm>
              <a:off x="0" y="0"/>
              <a:ext cx="288" cy="576"/>
            </a:xfrm>
            <a:prstGeom prst="ellipse">
              <a:avLst/>
            </a:prstGeom>
            <a:solidFill>
              <a:srgbClr val="F8F8F8">
                <a:alpha val="50195"/>
              </a:srgbClr>
            </a:solidFill>
            <a:ln w="3810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latin typeface="Arial" panose="020B0604020202020204" pitchFamily="34" charset="0"/>
              </a:endParaRPr>
            </a:p>
          </p:txBody>
        </p:sp>
        <p:sp>
          <p:nvSpPr>
            <p:cNvPr id="117794" name="Line 44">
              <a:extLst>
                <a:ext uri="{FF2B5EF4-FFF2-40B4-BE49-F238E27FC236}">
                  <a16:creationId xmlns:a16="http://schemas.microsoft.com/office/drawing/2014/main" id="{A2FD483B-A1C9-4EA1-A7A0-407CD44D5201}"/>
                </a:ext>
              </a:extLst>
            </p:cNvPr>
            <p:cNvSpPr>
              <a:spLocks noChangeShapeType="1"/>
            </p:cNvSpPr>
            <p:nvPr/>
          </p:nvSpPr>
          <p:spPr bwMode="auto">
            <a:xfrm>
              <a:off x="144" y="288"/>
              <a:ext cx="144"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 name="Group 45">
            <a:extLst>
              <a:ext uri="{FF2B5EF4-FFF2-40B4-BE49-F238E27FC236}">
                <a16:creationId xmlns:a16="http://schemas.microsoft.com/office/drawing/2014/main" id="{B7D317D3-7E9E-4AAD-ACB0-EB704111EE15}"/>
              </a:ext>
            </a:extLst>
          </p:cNvPr>
          <p:cNvGrpSpPr>
            <a:grpSpLocks noChangeAspect="1"/>
          </p:cNvGrpSpPr>
          <p:nvPr/>
        </p:nvGrpSpPr>
        <p:grpSpPr bwMode="auto">
          <a:xfrm>
            <a:off x="4059238" y="3659188"/>
            <a:ext cx="4416425" cy="2543175"/>
            <a:chOff x="0" y="0"/>
            <a:chExt cx="2782" cy="1602"/>
          </a:xfrm>
        </p:grpSpPr>
        <p:graphicFrame>
          <p:nvGraphicFramePr>
            <p:cNvPr id="117791" name="Object 46">
              <a:extLst>
                <a:ext uri="{FF2B5EF4-FFF2-40B4-BE49-F238E27FC236}">
                  <a16:creationId xmlns:a16="http://schemas.microsoft.com/office/drawing/2014/main" id="{F6F6D8C5-40C3-4D27-BEE8-B74245A7D618}"/>
                </a:ext>
              </a:extLst>
            </p:cNvPr>
            <p:cNvGraphicFramePr>
              <a:graphicFrameLocks noChangeAspect="1"/>
            </p:cNvGraphicFramePr>
            <p:nvPr/>
          </p:nvGraphicFramePr>
          <p:xfrm>
            <a:off x="0" y="0"/>
            <a:ext cx="222" cy="199"/>
          </p:xfrm>
          <a:graphic>
            <a:graphicData uri="http://schemas.openxmlformats.org/presentationml/2006/ole">
              <mc:AlternateContent xmlns:mc="http://schemas.openxmlformats.org/markup-compatibility/2006">
                <mc:Choice xmlns:v="urn:schemas-microsoft-com:vml" Requires="v">
                  <p:oleObj r:id="rId18" imgW="115859" imgH="128732" progId="Equation.DSMT4">
                    <p:embed/>
                  </p:oleObj>
                </mc:Choice>
                <mc:Fallback>
                  <p:oleObj r:id="rId18" imgW="115859" imgH="128732" progId="Equation.DSMT4">
                    <p:embed/>
                    <p:pic>
                      <p:nvPicPr>
                        <p:cNvPr id="0" name="Object 4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0"/>
                          <a:ext cx="222"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7792" name="Object 47">
              <a:extLst>
                <a:ext uri="{FF2B5EF4-FFF2-40B4-BE49-F238E27FC236}">
                  <a16:creationId xmlns:a16="http://schemas.microsoft.com/office/drawing/2014/main" id="{33076999-97FA-4747-94BC-80336709BE30}"/>
                </a:ext>
              </a:extLst>
            </p:cNvPr>
            <p:cNvGraphicFramePr>
              <a:graphicFrameLocks noChangeAspect="1"/>
            </p:cNvGraphicFramePr>
            <p:nvPr/>
          </p:nvGraphicFramePr>
          <p:xfrm>
            <a:off x="1025" y="901"/>
            <a:ext cx="1757" cy="701"/>
          </p:xfrm>
          <a:graphic>
            <a:graphicData uri="http://schemas.openxmlformats.org/presentationml/2006/ole">
              <mc:AlternateContent xmlns:mc="http://schemas.openxmlformats.org/markup-compatibility/2006">
                <mc:Choice xmlns:v="urn:schemas-microsoft-com:vml" Requires="v">
                  <p:oleObj r:id="rId20" imgW="1028655" imgH="352492" progId="Equation.DSMT4">
                    <p:embed/>
                  </p:oleObj>
                </mc:Choice>
                <mc:Fallback>
                  <p:oleObj r:id="rId20" imgW="1028655" imgH="352492" progId="Equation.DSMT4">
                    <p:embed/>
                    <p:pic>
                      <p:nvPicPr>
                        <p:cNvPr id="0" name="Object 4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25" y="901"/>
                          <a:ext cx="1757" cy="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4" name="Group 48">
            <a:extLst>
              <a:ext uri="{FF2B5EF4-FFF2-40B4-BE49-F238E27FC236}">
                <a16:creationId xmlns:a16="http://schemas.microsoft.com/office/drawing/2014/main" id="{33A7C4F3-1649-4403-8908-B4B1E8C58782}"/>
              </a:ext>
            </a:extLst>
          </p:cNvPr>
          <p:cNvGrpSpPr>
            <a:grpSpLocks/>
          </p:cNvGrpSpPr>
          <p:nvPr/>
        </p:nvGrpSpPr>
        <p:grpSpPr bwMode="auto">
          <a:xfrm>
            <a:off x="2362200" y="3411538"/>
            <a:ext cx="4572000" cy="1676400"/>
            <a:chOff x="0" y="0"/>
            <a:chExt cx="2880" cy="1056"/>
          </a:xfrm>
        </p:grpSpPr>
        <p:sp>
          <p:nvSpPr>
            <p:cNvPr id="117789" name="Line 49">
              <a:extLst>
                <a:ext uri="{FF2B5EF4-FFF2-40B4-BE49-F238E27FC236}">
                  <a16:creationId xmlns:a16="http://schemas.microsoft.com/office/drawing/2014/main" id="{82E63ACC-5C45-4921-8EB1-C232BA78DE04}"/>
                </a:ext>
              </a:extLst>
            </p:cNvPr>
            <p:cNvSpPr>
              <a:spLocks noChangeShapeType="1"/>
            </p:cNvSpPr>
            <p:nvPr/>
          </p:nvSpPr>
          <p:spPr bwMode="auto">
            <a:xfrm>
              <a:off x="2112" y="768"/>
              <a:ext cx="768" cy="288"/>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790" name="Line 50">
              <a:extLst>
                <a:ext uri="{FF2B5EF4-FFF2-40B4-BE49-F238E27FC236}">
                  <a16:creationId xmlns:a16="http://schemas.microsoft.com/office/drawing/2014/main" id="{8B81D673-AD77-4A67-BC96-4287571FF382}"/>
                </a:ext>
              </a:extLst>
            </p:cNvPr>
            <p:cNvSpPr>
              <a:spLocks noChangeShapeType="1"/>
            </p:cNvSpPr>
            <p:nvPr/>
          </p:nvSpPr>
          <p:spPr bwMode="auto">
            <a:xfrm>
              <a:off x="0" y="0"/>
              <a:ext cx="2112" cy="768"/>
            </a:xfrm>
            <a:prstGeom prst="line">
              <a:avLst/>
            </a:prstGeom>
            <a:noFill/>
            <a:ln w="19050">
              <a:solidFill>
                <a:srgbClr val="595959"/>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5" name="Group 51">
            <a:extLst>
              <a:ext uri="{FF2B5EF4-FFF2-40B4-BE49-F238E27FC236}">
                <a16:creationId xmlns:a16="http://schemas.microsoft.com/office/drawing/2014/main" id="{51C1535D-8D0D-42AE-855E-EEA76B305E21}"/>
              </a:ext>
            </a:extLst>
          </p:cNvPr>
          <p:cNvGrpSpPr>
            <a:grpSpLocks/>
          </p:cNvGrpSpPr>
          <p:nvPr/>
        </p:nvGrpSpPr>
        <p:grpSpPr bwMode="auto">
          <a:xfrm>
            <a:off x="2286000" y="4173538"/>
            <a:ext cx="4648200" cy="1752600"/>
            <a:chOff x="0" y="0"/>
            <a:chExt cx="2928" cy="1104"/>
          </a:xfrm>
        </p:grpSpPr>
        <p:sp>
          <p:nvSpPr>
            <p:cNvPr id="117786" name="Oval 52">
              <a:extLst>
                <a:ext uri="{FF2B5EF4-FFF2-40B4-BE49-F238E27FC236}">
                  <a16:creationId xmlns:a16="http://schemas.microsoft.com/office/drawing/2014/main" id="{22E26885-E34B-4FE8-A7AE-BDE9B4337151}"/>
                </a:ext>
              </a:extLst>
            </p:cNvPr>
            <p:cNvSpPr>
              <a:spLocks noChangeArrowheads="1"/>
            </p:cNvSpPr>
            <p:nvPr/>
          </p:nvSpPr>
          <p:spPr bwMode="auto">
            <a:xfrm>
              <a:off x="0" y="1008"/>
              <a:ext cx="96" cy="96"/>
            </a:xfrm>
            <a:prstGeom prst="ellipse">
              <a:avLst/>
            </a:prstGeom>
            <a:solidFill>
              <a:srgbClr val="FF0000"/>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latin typeface="Arial" panose="020B0604020202020204" pitchFamily="34" charset="0"/>
              </a:endParaRPr>
            </a:p>
          </p:txBody>
        </p:sp>
        <p:sp>
          <p:nvSpPr>
            <p:cNvPr id="117787" name="Line 53">
              <a:extLst>
                <a:ext uri="{FF2B5EF4-FFF2-40B4-BE49-F238E27FC236}">
                  <a16:creationId xmlns:a16="http://schemas.microsoft.com/office/drawing/2014/main" id="{C9F8CE5B-0647-4A9E-AE9F-290849740280}"/>
                </a:ext>
              </a:extLst>
            </p:cNvPr>
            <p:cNvSpPr>
              <a:spLocks noChangeShapeType="1"/>
            </p:cNvSpPr>
            <p:nvPr/>
          </p:nvSpPr>
          <p:spPr bwMode="auto">
            <a:xfrm flipV="1">
              <a:off x="48" y="288"/>
              <a:ext cx="2112" cy="768"/>
            </a:xfrm>
            <a:prstGeom prst="line">
              <a:avLst/>
            </a:prstGeom>
            <a:noFill/>
            <a:ln w="19050">
              <a:solidFill>
                <a:srgbClr val="595959"/>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788" name="Line 54">
              <a:extLst>
                <a:ext uri="{FF2B5EF4-FFF2-40B4-BE49-F238E27FC236}">
                  <a16:creationId xmlns:a16="http://schemas.microsoft.com/office/drawing/2014/main" id="{C14AA95C-AF2D-4FEE-BB20-54907959A021}"/>
                </a:ext>
              </a:extLst>
            </p:cNvPr>
            <p:cNvSpPr>
              <a:spLocks noChangeShapeType="1"/>
            </p:cNvSpPr>
            <p:nvPr/>
          </p:nvSpPr>
          <p:spPr bwMode="auto">
            <a:xfrm flipV="1">
              <a:off x="2160" y="0"/>
              <a:ext cx="768" cy="288"/>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6" name="Group 55">
            <a:extLst>
              <a:ext uri="{FF2B5EF4-FFF2-40B4-BE49-F238E27FC236}">
                <a16:creationId xmlns:a16="http://schemas.microsoft.com/office/drawing/2014/main" id="{CF47BF59-8F07-47D4-9614-25CC1106689E}"/>
              </a:ext>
            </a:extLst>
          </p:cNvPr>
          <p:cNvGrpSpPr>
            <a:grpSpLocks/>
          </p:cNvGrpSpPr>
          <p:nvPr/>
        </p:nvGrpSpPr>
        <p:grpSpPr bwMode="auto">
          <a:xfrm>
            <a:off x="2743200" y="4325938"/>
            <a:ext cx="4038600" cy="1219200"/>
            <a:chOff x="0" y="0"/>
            <a:chExt cx="2544" cy="768"/>
          </a:xfrm>
        </p:grpSpPr>
        <p:sp>
          <p:nvSpPr>
            <p:cNvPr id="117783" name="Oval 56">
              <a:extLst>
                <a:ext uri="{FF2B5EF4-FFF2-40B4-BE49-F238E27FC236}">
                  <a16:creationId xmlns:a16="http://schemas.microsoft.com/office/drawing/2014/main" id="{13E6E199-98CA-4B14-8CEB-DEF78D212931}"/>
                </a:ext>
              </a:extLst>
            </p:cNvPr>
            <p:cNvSpPr>
              <a:spLocks noChangeArrowheads="1"/>
            </p:cNvSpPr>
            <p:nvPr/>
          </p:nvSpPr>
          <p:spPr bwMode="auto">
            <a:xfrm>
              <a:off x="0" y="672"/>
              <a:ext cx="96" cy="96"/>
            </a:xfrm>
            <a:prstGeom prst="ellipse">
              <a:avLst/>
            </a:prstGeom>
            <a:solidFill>
              <a:srgbClr val="FF0000"/>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latin typeface="Arial" panose="020B0604020202020204" pitchFamily="34" charset="0"/>
              </a:endParaRPr>
            </a:p>
          </p:txBody>
        </p:sp>
        <p:sp>
          <p:nvSpPr>
            <p:cNvPr id="117784" name="Line 57">
              <a:extLst>
                <a:ext uri="{FF2B5EF4-FFF2-40B4-BE49-F238E27FC236}">
                  <a16:creationId xmlns:a16="http://schemas.microsoft.com/office/drawing/2014/main" id="{0BB3160D-3C51-432A-BC0C-38FB59DE8BC7}"/>
                </a:ext>
              </a:extLst>
            </p:cNvPr>
            <p:cNvSpPr>
              <a:spLocks noChangeShapeType="1"/>
            </p:cNvSpPr>
            <p:nvPr/>
          </p:nvSpPr>
          <p:spPr bwMode="auto">
            <a:xfrm flipV="1">
              <a:off x="48" y="192"/>
              <a:ext cx="1872" cy="528"/>
            </a:xfrm>
            <a:prstGeom prst="line">
              <a:avLst/>
            </a:prstGeom>
            <a:noFill/>
            <a:ln w="19050">
              <a:solidFill>
                <a:srgbClr val="595959"/>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785" name="Line 58">
              <a:extLst>
                <a:ext uri="{FF2B5EF4-FFF2-40B4-BE49-F238E27FC236}">
                  <a16:creationId xmlns:a16="http://schemas.microsoft.com/office/drawing/2014/main" id="{FB13CCE4-07C0-4F87-A347-B820F750F9EC}"/>
                </a:ext>
              </a:extLst>
            </p:cNvPr>
            <p:cNvSpPr>
              <a:spLocks noChangeShapeType="1"/>
            </p:cNvSpPr>
            <p:nvPr/>
          </p:nvSpPr>
          <p:spPr bwMode="auto">
            <a:xfrm flipV="1">
              <a:off x="1920" y="0"/>
              <a:ext cx="624" cy="192"/>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246843" name="Object 59">
            <a:extLst>
              <a:ext uri="{FF2B5EF4-FFF2-40B4-BE49-F238E27FC236}">
                <a16:creationId xmlns:a16="http://schemas.microsoft.com/office/drawing/2014/main" id="{7A5FF539-58C0-4A33-A4FD-1D54529D83D9}"/>
              </a:ext>
            </a:extLst>
          </p:cNvPr>
          <p:cNvGraphicFramePr>
            <a:graphicFrameLocks noChangeAspect="1"/>
          </p:cNvGraphicFramePr>
          <p:nvPr/>
        </p:nvGraphicFramePr>
        <p:xfrm>
          <a:off x="1660525" y="1639888"/>
          <a:ext cx="1560513" cy="730250"/>
        </p:xfrm>
        <a:graphic>
          <a:graphicData uri="http://schemas.openxmlformats.org/presentationml/2006/ole">
            <mc:AlternateContent xmlns:mc="http://schemas.openxmlformats.org/markup-compatibility/2006">
              <mc:Choice xmlns:v="urn:schemas-microsoft-com:vml" Requires="v">
                <p:oleObj r:id="rId22" imgW="623925" imgH="292863" progId="Equation.DSMT4">
                  <p:embed/>
                </p:oleObj>
              </mc:Choice>
              <mc:Fallback>
                <p:oleObj r:id="rId22" imgW="623925" imgH="292863" progId="Equation.DSMT4">
                  <p:embed/>
                  <p:pic>
                    <p:nvPicPr>
                      <p:cNvPr id="0" name="Object 59"/>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660525" y="1639888"/>
                        <a:ext cx="156051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7" name="Group 74">
            <a:extLst>
              <a:ext uri="{FF2B5EF4-FFF2-40B4-BE49-F238E27FC236}">
                <a16:creationId xmlns:a16="http://schemas.microsoft.com/office/drawing/2014/main" id="{11E79E9A-6577-4C43-8C36-AD0F808F7625}"/>
              </a:ext>
            </a:extLst>
          </p:cNvPr>
          <p:cNvGrpSpPr>
            <a:grpSpLocks/>
          </p:cNvGrpSpPr>
          <p:nvPr/>
        </p:nvGrpSpPr>
        <p:grpSpPr bwMode="auto">
          <a:xfrm>
            <a:off x="4191000" y="1668463"/>
            <a:ext cx="3413125" cy="635000"/>
            <a:chOff x="0" y="0"/>
            <a:chExt cx="2150" cy="400"/>
          </a:xfrm>
        </p:grpSpPr>
        <p:sp>
          <p:nvSpPr>
            <p:cNvPr id="117781" name="Text Box 61">
              <a:extLst>
                <a:ext uri="{FF2B5EF4-FFF2-40B4-BE49-F238E27FC236}">
                  <a16:creationId xmlns:a16="http://schemas.microsoft.com/office/drawing/2014/main" id="{F1CA2D72-DA94-4852-B9AE-81EFA68CDC9E}"/>
                </a:ext>
              </a:extLst>
            </p:cNvPr>
            <p:cNvSpPr txBox="1">
              <a:spLocks noChangeArrowheads="1"/>
            </p:cNvSpPr>
            <p:nvPr/>
          </p:nvSpPr>
          <p:spPr bwMode="auto">
            <a:xfrm>
              <a:off x="0" y="0"/>
              <a:ext cx="17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sz="2800">
                  <a:latin typeface="Times New Roman" panose="02020603050405020304" pitchFamily="18" charset="0"/>
                  <a:ea typeface="华文中宋" panose="02010600040101010101" pitchFamily="2" charset="-122"/>
                </a:rPr>
                <a:t>由对称性有</a:t>
              </a:r>
            </a:p>
          </p:txBody>
        </p:sp>
        <p:graphicFrame>
          <p:nvGraphicFramePr>
            <p:cNvPr id="117782" name="Object 62">
              <a:extLst>
                <a:ext uri="{FF2B5EF4-FFF2-40B4-BE49-F238E27FC236}">
                  <a16:creationId xmlns:a16="http://schemas.microsoft.com/office/drawing/2014/main" id="{79446EAA-A2B4-4CC8-80CD-A4AD0C2C17E9}"/>
                </a:ext>
              </a:extLst>
            </p:cNvPr>
            <p:cNvGraphicFramePr>
              <a:graphicFrameLocks noChangeAspect="1"/>
            </p:cNvGraphicFramePr>
            <p:nvPr/>
          </p:nvGraphicFramePr>
          <p:xfrm>
            <a:off x="1243" y="20"/>
            <a:ext cx="907" cy="380"/>
          </p:xfrm>
          <a:graphic>
            <a:graphicData uri="http://schemas.openxmlformats.org/presentationml/2006/ole">
              <mc:AlternateContent xmlns:mc="http://schemas.openxmlformats.org/markup-compatibility/2006">
                <mc:Choice xmlns:v="urn:schemas-microsoft-com:vml" Requires="v">
                  <p:oleObj r:id="rId24" imgW="572992" imgH="241930" progId="Equation.DSMT4">
                    <p:embed/>
                  </p:oleObj>
                </mc:Choice>
                <mc:Fallback>
                  <p:oleObj r:id="rId24" imgW="572992" imgH="241930" progId="Equation.DSMT4">
                    <p:embed/>
                    <p:pic>
                      <p:nvPicPr>
                        <p:cNvPr id="0" name="Object 6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243" y="20"/>
                          <a:ext cx="907" cy="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17775" name="Text Box 65">
            <a:extLst>
              <a:ext uri="{FF2B5EF4-FFF2-40B4-BE49-F238E27FC236}">
                <a16:creationId xmlns:a16="http://schemas.microsoft.com/office/drawing/2014/main" id="{1F76C441-36FA-498A-B584-9A64A7828B0A}"/>
              </a:ext>
            </a:extLst>
          </p:cNvPr>
          <p:cNvSpPr txBox="1">
            <a:spLocks noChangeArrowheads="1"/>
          </p:cNvSpPr>
          <p:nvPr/>
        </p:nvSpPr>
        <p:spPr bwMode="auto">
          <a:xfrm>
            <a:off x="468313" y="1668463"/>
            <a:ext cx="10795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sz="2800" b="1">
                <a:solidFill>
                  <a:srgbClr val="FF0000"/>
                </a:solidFill>
                <a:latin typeface="Times New Roman" panose="02020603050405020304" pitchFamily="18" charset="0"/>
                <a:ea typeface="华文中宋" panose="02010600040101010101" pitchFamily="2" charset="-122"/>
              </a:rPr>
              <a:t>解：</a:t>
            </a:r>
          </a:p>
        </p:txBody>
      </p:sp>
      <p:grpSp>
        <p:nvGrpSpPr>
          <p:cNvPr id="18" name="Group 69">
            <a:extLst>
              <a:ext uri="{FF2B5EF4-FFF2-40B4-BE49-F238E27FC236}">
                <a16:creationId xmlns:a16="http://schemas.microsoft.com/office/drawing/2014/main" id="{4001741C-4EC6-44F1-B8A6-F52EAD0D31E6}"/>
              </a:ext>
            </a:extLst>
          </p:cNvPr>
          <p:cNvGrpSpPr>
            <a:grpSpLocks/>
          </p:cNvGrpSpPr>
          <p:nvPr/>
        </p:nvGrpSpPr>
        <p:grpSpPr bwMode="auto">
          <a:xfrm>
            <a:off x="2286000" y="2479675"/>
            <a:ext cx="3703638" cy="1016000"/>
            <a:chOff x="0" y="0"/>
            <a:chExt cx="2333" cy="640"/>
          </a:xfrm>
        </p:grpSpPr>
        <p:graphicFrame>
          <p:nvGraphicFramePr>
            <p:cNvPr id="117778" name="Object 65">
              <a:extLst>
                <a:ext uri="{FF2B5EF4-FFF2-40B4-BE49-F238E27FC236}">
                  <a16:creationId xmlns:a16="http://schemas.microsoft.com/office/drawing/2014/main" id="{C3119448-ED3E-42E9-BD7A-975293CCFA8A}"/>
                </a:ext>
              </a:extLst>
            </p:cNvPr>
            <p:cNvGraphicFramePr>
              <a:graphicFrameLocks noChangeAspect="1"/>
            </p:cNvGraphicFramePr>
            <p:nvPr/>
          </p:nvGraphicFramePr>
          <p:xfrm>
            <a:off x="100" y="193"/>
            <a:ext cx="936" cy="319"/>
          </p:xfrm>
          <a:graphic>
            <a:graphicData uri="http://schemas.openxmlformats.org/presentationml/2006/ole">
              <mc:AlternateContent xmlns:mc="http://schemas.openxmlformats.org/markup-compatibility/2006">
                <mc:Choice xmlns:v="urn:schemas-microsoft-com:vml" Requires="v">
                  <p:oleObj r:id="rId26" imgW="504806" imgH="104668" progId="Equation.DSMT4">
                    <p:embed/>
                  </p:oleObj>
                </mc:Choice>
                <mc:Fallback>
                  <p:oleObj r:id="rId26" imgW="504806" imgH="104668" progId="Equation.DSMT4">
                    <p:embed/>
                    <p:pic>
                      <p:nvPicPr>
                        <p:cNvPr id="0" name="Object 65"/>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00" y="193"/>
                          <a:ext cx="936"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7779" name="Oval 71">
              <a:extLst>
                <a:ext uri="{FF2B5EF4-FFF2-40B4-BE49-F238E27FC236}">
                  <a16:creationId xmlns:a16="http://schemas.microsoft.com/office/drawing/2014/main" id="{EACF5328-1C8E-4A97-9691-DA32E9CDFB88}"/>
                </a:ext>
              </a:extLst>
            </p:cNvPr>
            <p:cNvSpPr>
              <a:spLocks noChangeArrowheads="1"/>
            </p:cNvSpPr>
            <p:nvPr/>
          </p:nvSpPr>
          <p:spPr bwMode="auto">
            <a:xfrm>
              <a:off x="0" y="539"/>
              <a:ext cx="96" cy="96"/>
            </a:xfrm>
            <a:prstGeom prst="ellipse">
              <a:avLst/>
            </a:prstGeom>
            <a:solidFill>
              <a:srgbClr val="FF0000"/>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latin typeface="Arial" panose="020B0604020202020204" pitchFamily="34" charset="0"/>
              </a:endParaRPr>
            </a:p>
          </p:txBody>
        </p:sp>
        <p:graphicFrame>
          <p:nvGraphicFramePr>
            <p:cNvPr id="117780" name="Object 67">
              <a:extLst>
                <a:ext uri="{FF2B5EF4-FFF2-40B4-BE49-F238E27FC236}">
                  <a16:creationId xmlns:a16="http://schemas.microsoft.com/office/drawing/2014/main" id="{30A08711-4AA5-4182-91D7-781214DA235E}"/>
                </a:ext>
              </a:extLst>
            </p:cNvPr>
            <p:cNvGraphicFramePr>
              <a:graphicFrameLocks noChangeAspect="1"/>
            </p:cNvGraphicFramePr>
            <p:nvPr/>
          </p:nvGraphicFramePr>
          <p:xfrm>
            <a:off x="1170" y="0"/>
            <a:ext cx="1163" cy="640"/>
          </p:xfrm>
          <a:graphic>
            <a:graphicData uri="http://schemas.openxmlformats.org/presentationml/2006/ole">
              <mc:AlternateContent xmlns:mc="http://schemas.openxmlformats.org/markup-compatibility/2006">
                <mc:Choice xmlns:v="urn:schemas-microsoft-com:vml" Requires="v">
                  <p:oleObj r:id="rId28" imgW="737881" imgH="407107" progId="Equation.DSMT4">
                    <p:embed/>
                  </p:oleObj>
                </mc:Choice>
                <mc:Fallback>
                  <p:oleObj r:id="rId28" imgW="737881" imgH="407107" progId="Equation.DSMT4">
                    <p:embed/>
                    <p:pic>
                      <p:nvPicPr>
                        <p:cNvPr id="0" name="Object 67"/>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170" y="0"/>
                          <a:ext cx="1163"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17777" name="Text Box 73">
            <a:extLst>
              <a:ext uri="{FF2B5EF4-FFF2-40B4-BE49-F238E27FC236}">
                <a16:creationId xmlns:a16="http://schemas.microsoft.com/office/drawing/2014/main" id="{C779ABF4-66B6-4119-A919-059D6476847D}"/>
              </a:ext>
            </a:extLst>
          </p:cNvPr>
          <p:cNvSpPr txBox="1">
            <a:spLocks noChangeArrowheads="1"/>
          </p:cNvSpPr>
          <p:nvPr/>
        </p:nvSpPr>
        <p:spPr bwMode="auto">
          <a:xfrm>
            <a:off x="395288" y="142875"/>
            <a:ext cx="8424862"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sz="2800" b="1">
                <a:solidFill>
                  <a:srgbClr val="FF0000"/>
                </a:solidFill>
                <a:latin typeface="Times New Roman" panose="02020603050405020304" pitchFamily="18" charset="0"/>
                <a:ea typeface="华文中宋" panose="02010600040101010101" pitchFamily="2" charset="-122"/>
              </a:rPr>
              <a:t>例</a:t>
            </a:r>
            <a:r>
              <a:rPr lang="en-US" altLang="zh-CN" sz="2800" b="1">
                <a:solidFill>
                  <a:srgbClr val="FF0000"/>
                </a:solidFill>
                <a:latin typeface="Times New Roman" panose="02020603050405020304" pitchFamily="18" charset="0"/>
                <a:ea typeface="华文中宋" panose="02010600040101010101" pitchFamily="2" charset="-122"/>
              </a:rPr>
              <a:t>3 </a:t>
            </a:r>
            <a:r>
              <a:rPr lang="zh-CN" altLang="en-US" sz="2800">
                <a:latin typeface="Times New Roman" panose="02020603050405020304" pitchFamily="18" charset="0"/>
                <a:ea typeface="华文中宋" panose="02010600040101010101" pitchFamily="2" charset="-122"/>
              </a:rPr>
              <a:t>在垂直于均匀带电圆环的轴上的场强。一均匀带电细圆环，半径为 </a:t>
            </a:r>
            <a:r>
              <a:rPr lang="en-US" altLang="zh-CN" sz="2800" b="1" i="1">
                <a:latin typeface="Times New Roman" panose="02020603050405020304" pitchFamily="18" charset="0"/>
                <a:ea typeface="华文中宋" panose="02010600040101010101" pitchFamily="2" charset="-122"/>
              </a:rPr>
              <a:t>R</a:t>
            </a:r>
            <a:r>
              <a:rPr lang="zh-CN" altLang="en-US" sz="2800">
                <a:latin typeface="Times New Roman" panose="02020603050405020304" pitchFamily="18" charset="0"/>
                <a:ea typeface="华文中宋" panose="02010600040101010101" pitchFamily="2" charset="-122"/>
              </a:rPr>
              <a:t>，总电量为 </a:t>
            </a:r>
            <a:r>
              <a:rPr lang="en-US" altLang="zh-CN" sz="2800" b="1" i="1">
                <a:latin typeface="Times New Roman" panose="02020603050405020304" pitchFamily="18" charset="0"/>
                <a:ea typeface="华文中宋" panose="02010600040101010101" pitchFamily="2" charset="-122"/>
              </a:rPr>
              <a:t>q</a:t>
            </a:r>
            <a:r>
              <a:rPr lang="zh-CN" altLang="en-US" sz="2800">
                <a:latin typeface="Times New Roman" panose="02020603050405020304" pitchFamily="18" charset="0"/>
                <a:ea typeface="华文中宋" panose="02010600040101010101" pitchFamily="2" charset="-122"/>
              </a:rPr>
              <a:t>，求圆环轴线上任一点的场强。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strips(downRight)">
                                      <p:cBhvr>
                                        <p:cTn id="12" dur="500"/>
                                        <p:tgtEl>
                                          <p:spTgt spid="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strips(downRight)">
                                      <p:cBhvr>
                                        <p:cTn id="17" dur="500"/>
                                        <p:tgtEl>
                                          <p:spTgt spid="1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strips(downRight)">
                                      <p:cBhvr>
                                        <p:cTn id="27" dur="500"/>
                                        <p:tgtEl>
                                          <p:spTgt spid="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3"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strips(upRight)">
                                      <p:cBhvr>
                                        <p:cTn id="32" dur="500"/>
                                        <p:tgtEl>
                                          <p:spTgt spid="8"/>
                                        </p:tgtEl>
                                      </p:cBhvr>
                                    </p:animEffect>
                                  </p:childTnLst>
                                </p:cTn>
                              </p:par>
                            </p:childTnLst>
                          </p:cTn>
                        </p:par>
                        <p:par>
                          <p:cTn id="33" fill="hold" nodeType="afterGroup">
                            <p:stCondLst>
                              <p:cond delay="500"/>
                            </p:stCondLst>
                            <p:childTnLst>
                              <p:par>
                                <p:cTn id="34" presetID="18" presetClass="entr" presetSubtype="3" fill="hold" nodeType="afterEffect">
                                  <p:stCondLst>
                                    <p:cond delay="1000"/>
                                  </p:stCondLst>
                                  <p:childTnLst>
                                    <p:set>
                                      <p:cBhvr>
                                        <p:cTn id="35" dur="1" fill="hold">
                                          <p:stCondLst>
                                            <p:cond delay="0"/>
                                          </p:stCondLst>
                                        </p:cTn>
                                        <p:tgtEl>
                                          <p:spTgt spid="16"/>
                                        </p:tgtEl>
                                        <p:attrNameLst>
                                          <p:attrName>style.visibility</p:attrName>
                                        </p:attrNameLst>
                                      </p:cBhvr>
                                      <p:to>
                                        <p:strVal val="visible"/>
                                      </p:to>
                                    </p:set>
                                    <p:animEffect transition="in" filter="strips(upRight)">
                                      <p:cBhvr>
                                        <p:cTn id="36" dur="500"/>
                                        <p:tgtEl>
                                          <p:spTgt spid="16"/>
                                        </p:tgtEl>
                                      </p:cBhvr>
                                    </p:animEffect>
                                  </p:childTnLst>
                                </p:cTn>
                              </p:par>
                            </p:childTnLst>
                          </p:cTn>
                        </p:par>
                        <p:par>
                          <p:cTn id="37" fill="hold" nodeType="afterGroup">
                            <p:stCondLst>
                              <p:cond delay="2000"/>
                            </p:stCondLst>
                            <p:childTnLst>
                              <p:par>
                                <p:cTn id="38" presetID="18" presetClass="entr" presetSubtype="3" fill="hold" nodeType="afterEffect">
                                  <p:stCondLst>
                                    <p:cond delay="1000"/>
                                  </p:stCondLst>
                                  <p:childTnLst>
                                    <p:set>
                                      <p:cBhvr>
                                        <p:cTn id="39" dur="1" fill="hold">
                                          <p:stCondLst>
                                            <p:cond delay="0"/>
                                          </p:stCondLst>
                                        </p:cTn>
                                        <p:tgtEl>
                                          <p:spTgt spid="15"/>
                                        </p:tgtEl>
                                        <p:attrNameLst>
                                          <p:attrName>style.visibility</p:attrName>
                                        </p:attrNameLst>
                                      </p:cBhvr>
                                      <p:to>
                                        <p:strVal val="visible"/>
                                      </p:to>
                                    </p:set>
                                    <p:animEffect transition="in" filter="strips(upRight)">
                                      <p:cBhvr>
                                        <p:cTn id="40" dur="500"/>
                                        <p:tgtEl>
                                          <p:spTgt spid="15"/>
                                        </p:tgtEl>
                                      </p:cBhvr>
                                    </p:animEffect>
                                  </p:childTnLst>
                                </p:cTn>
                              </p:par>
                            </p:childTnLst>
                          </p:cTn>
                        </p:par>
                        <p:par>
                          <p:cTn id="41" fill="hold" nodeType="afterGroup">
                            <p:stCondLst>
                              <p:cond delay="3500"/>
                            </p:stCondLst>
                            <p:childTnLst>
                              <p:par>
                                <p:cTn id="42" presetID="18" presetClass="entr" presetSubtype="3" fill="hold" nodeType="afterEffect">
                                  <p:stCondLst>
                                    <p:cond delay="1000"/>
                                  </p:stCondLst>
                                  <p:childTnLst>
                                    <p:set>
                                      <p:cBhvr>
                                        <p:cTn id="43" dur="1" fill="hold">
                                          <p:stCondLst>
                                            <p:cond delay="0"/>
                                          </p:stCondLst>
                                        </p:cTn>
                                        <p:tgtEl>
                                          <p:spTgt spid="9"/>
                                        </p:tgtEl>
                                        <p:attrNameLst>
                                          <p:attrName>style.visibility</p:attrName>
                                        </p:attrNameLst>
                                      </p:cBhvr>
                                      <p:to>
                                        <p:strVal val="visible"/>
                                      </p:to>
                                    </p:set>
                                    <p:animEffect transition="in" filter="strips(upRight)">
                                      <p:cBhvr>
                                        <p:cTn id="44" dur="500"/>
                                        <p:tgtEl>
                                          <p:spTgt spid="9"/>
                                        </p:tgtEl>
                                      </p:cBhvr>
                                    </p:animEffect>
                                  </p:childTnLst>
                                </p:cTn>
                              </p:par>
                            </p:childTnLst>
                          </p:cTn>
                        </p:par>
                        <p:par>
                          <p:cTn id="45" fill="hold" nodeType="afterGroup">
                            <p:stCondLst>
                              <p:cond delay="5000"/>
                            </p:stCondLst>
                            <p:childTnLst>
                              <p:par>
                                <p:cTn id="46" presetID="18" presetClass="entr" presetSubtype="6" fill="hold" nodeType="afterEffect">
                                  <p:stCondLst>
                                    <p:cond delay="1000"/>
                                  </p:stCondLst>
                                  <p:childTnLst>
                                    <p:set>
                                      <p:cBhvr>
                                        <p:cTn id="47" dur="1" fill="hold">
                                          <p:stCondLst>
                                            <p:cond delay="0"/>
                                          </p:stCondLst>
                                        </p:cTn>
                                        <p:tgtEl>
                                          <p:spTgt spid="10"/>
                                        </p:tgtEl>
                                        <p:attrNameLst>
                                          <p:attrName>style.visibility</p:attrName>
                                        </p:attrNameLst>
                                      </p:cBhvr>
                                      <p:to>
                                        <p:strVal val="visible"/>
                                      </p:to>
                                    </p:set>
                                    <p:animEffect transition="in" filter="strips(downRight)">
                                      <p:cBhvr>
                                        <p:cTn id="48" dur="500"/>
                                        <p:tgtEl>
                                          <p:spTgt spid="10"/>
                                        </p:tgtEl>
                                      </p:cBhvr>
                                    </p:animEffect>
                                  </p:childTnLst>
                                </p:cTn>
                              </p:par>
                            </p:childTnLst>
                          </p:cTn>
                        </p:par>
                        <p:par>
                          <p:cTn id="49" fill="hold" nodeType="afterGroup">
                            <p:stCondLst>
                              <p:cond delay="6500"/>
                            </p:stCondLst>
                            <p:childTnLst>
                              <p:par>
                                <p:cTn id="50" presetID="18" presetClass="entr" presetSubtype="6" fill="hold" nodeType="afterEffect">
                                  <p:stCondLst>
                                    <p:cond delay="1000"/>
                                  </p:stCondLst>
                                  <p:childTnLst>
                                    <p:set>
                                      <p:cBhvr>
                                        <p:cTn id="51" dur="1" fill="hold">
                                          <p:stCondLst>
                                            <p:cond delay="0"/>
                                          </p:stCondLst>
                                        </p:cTn>
                                        <p:tgtEl>
                                          <p:spTgt spid="11"/>
                                        </p:tgtEl>
                                        <p:attrNameLst>
                                          <p:attrName>style.visibility</p:attrName>
                                        </p:attrNameLst>
                                      </p:cBhvr>
                                      <p:to>
                                        <p:strVal val="visible"/>
                                      </p:to>
                                    </p:set>
                                    <p:animEffect transition="in" filter="strips(downRight)">
                                      <p:cBhvr>
                                        <p:cTn id="52" dur="500"/>
                                        <p:tgtEl>
                                          <p:spTgt spid="1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4" presetClass="entr" presetSubtype="32"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box(out)">
                                      <p:cBhvr>
                                        <p:cTn id="57" dur="500"/>
                                        <p:tgtEl>
                                          <p:spTgt spid="12"/>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246843"/>
                                        </p:tgtEl>
                                        <p:attrNameLst>
                                          <p:attrName>style.visibility</p:attrName>
                                        </p:attrNameLst>
                                      </p:cBhvr>
                                      <p:to>
                                        <p:strVal val="visible"/>
                                      </p:to>
                                    </p:set>
                                    <p:animEffect transition="in" filter="blinds(horizontal)">
                                      <p:cBhvr>
                                        <p:cTn id="62" dur="500"/>
                                        <p:tgtEl>
                                          <p:spTgt spid="246843"/>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blinds(horizontal)">
                                      <p:cBhvr>
                                        <p:cTn id="6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7810" name="Object 2">
            <a:extLst>
              <a:ext uri="{FF2B5EF4-FFF2-40B4-BE49-F238E27FC236}">
                <a16:creationId xmlns:a16="http://schemas.microsoft.com/office/drawing/2014/main" id="{81C130D5-2121-409C-9479-B1DCFBB736C3}"/>
              </a:ext>
            </a:extLst>
          </p:cNvPr>
          <p:cNvGraphicFramePr>
            <a:graphicFrameLocks noChangeAspect="1"/>
          </p:cNvGraphicFramePr>
          <p:nvPr/>
        </p:nvGraphicFramePr>
        <p:xfrm>
          <a:off x="852488" y="4344988"/>
          <a:ext cx="3808412" cy="792162"/>
        </p:xfrm>
        <a:graphic>
          <a:graphicData uri="http://schemas.openxmlformats.org/presentationml/2006/ole">
            <mc:AlternateContent xmlns:mc="http://schemas.openxmlformats.org/markup-compatibility/2006">
              <mc:Choice xmlns:v="urn:schemas-microsoft-com:vml" Requires="v">
                <p:oleObj r:id="rId2" imgW="1523339" imgH="317362" progId="Equation.DSMT4">
                  <p:embed/>
                </p:oleObj>
              </mc:Choice>
              <mc:Fallback>
                <p:oleObj r:id="rId2" imgW="1523339" imgH="317362" progId="Equation.DSMT4">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488" y="4344988"/>
                        <a:ext cx="3808412"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7811" name="Object 3">
            <a:extLst>
              <a:ext uri="{FF2B5EF4-FFF2-40B4-BE49-F238E27FC236}">
                <a16:creationId xmlns:a16="http://schemas.microsoft.com/office/drawing/2014/main" id="{6F3ADC88-B40E-46BC-A895-7B8215F65CDC}"/>
              </a:ext>
            </a:extLst>
          </p:cNvPr>
          <p:cNvGraphicFramePr>
            <a:graphicFrameLocks noChangeAspect="1"/>
          </p:cNvGraphicFramePr>
          <p:nvPr/>
        </p:nvGraphicFramePr>
        <p:xfrm>
          <a:off x="4676775" y="4176713"/>
          <a:ext cx="2252663" cy="1111250"/>
        </p:xfrm>
        <a:graphic>
          <a:graphicData uri="http://schemas.openxmlformats.org/presentationml/2006/ole">
            <mc:AlternateContent xmlns:mc="http://schemas.openxmlformats.org/markup-compatibility/2006">
              <mc:Choice xmlns:v="urn:schemas-microsoft-com:vml" Requires="v">
                <p:oleObj r:id="rId4" imgW="903661" imgH="445467" progId="Equation.DSMT4">
                  <p:embed/>
                </p:oleObj>
              </mc:Choice>
              <mc:Fallback>
                <p:oleObj r:id="rId4" imgW="903661" imgH="445467"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6775" y="4176713"/>
                        <a:ext cx="2252663"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7812" name="Object 4">
            <a:extLst>
              <a:ext uri="{FF2B5EF4-FFF2-40B4-BE49-F238E27FC236}">
                <a16:creationId xmlns:a16="http://schemas.microsoft.com/office/drawing/2014/main" id="{747F0DE7-B288-4A1C-8167-E8C0B3735FC4}"/>
              </a:ext>
            </a:extLst>
          </p:cNvPr>
          <p:cNvGraphicFramePr>
            <a:graphicFrameLocks noChangeAspect="1"/>
          </p:cNvGraphicFramePr>
          <p:nvPr/>
        </p:nvGraphicFramePr>
        <p:xfrm>
          <a:off x="1214438" y="5262563"/>
          <a:ext cx="2252662" cy="1111250"/>
        </p:xfrm>
        <a:graphic>
          <a:graphicData uri="http://schemas.openxmlformats.org/presentationml/2006/ole">
            <mc:AlternateContent xmlns:mc="http://schemas.openxmlformats.org/markup-compatibility/2006">
              <mc:Choice xmlns:v="urn:schemas-microsoft-com:vml" Requires="v">
                <p:oleObj r:id="rId6" imgW="903661" imgH="445467" progId="Equation.DSMT4">
                  <p:embed/>
                </p:oleObj>
              </mc:Choice>
              <mc:Fallback>
                <p:oleObj r:id="rId6" imgW="903661" imgH="445467"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4438" y="5262563"/>
                        <a:ext cx="2252662"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7813" name="Object 5">
            <a:extLst>
              <a:ext uri="{FF2B5EF4-FFF2-40B4-BE49-F238E27FC236}">
                <a16:creationId xmlns:a16="http://schemas.microsoft.com/office/drawing/2014/main" id="{F45A9DA6-D564-4542-812C-9D2DD2F40AF7}"/>
              </a:ext>
            </a:extLst>
          </p:cNvPr>
          <p:cNvGraphicFramePr>
            <a:graphicFrameLocks noChangeAspect="1"/>
          </p:cNvGraphicFramePr>
          <p:nvPr/>
        </p:nvGraphicFramePr>
        <p:xfrm>
          <a:off x="3571875" y="5235575"/>
          <a:ext cx="3046413" cy="1111250"/>
        </p:xfrm>
        <a:graphic>
          <a:graphicData uri="http://schemas.openxmlformats.org/presentationml/2006/ole">
            <mc:AlternateContent xmlns:mc="http://schemas.openxmlformats.org/markup-compatibility/2006">
              <mc:Choice xmlns:v="urn:schemas-microsoft-com:vml" Requires="v">
                <p:oleObj r:id="rId8" imgW="1221852" imgH="445467" progId="Equation.DSMT4">
                  <p:embed/>
                </p:oleObj>
              </mc:Choice>
              <mc:Fallback>
                <p:oleObj r:id="rId8" imgW="1221852" imgH="445467"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71875" y="5235575"/>
                        <a:ext cx="3046413"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18790" name="组合 71">
            <a:extLst>
              <a:ext uri="{FF2B5EF4-FFF2-40B4-BE49-F238E27FC236}">
                <a16:creationId xmlns:a16="http://schemas.microsoft.com/office/drawing/2014/main" id="{310E67C4-254E-4CAE-9464-6EB53BDBE79D}"/>
              </a:ext>
            </a:extLst>
          </p:cNvPr>
          <p:cNvGrpSpPr>
            <a:grpSpLocks/>
          </p:cNvGrpSpPr>
          <p:nvPr/>
        </p:nvGrpSpPr>
        <p:grpSpPr bwMode="auto">
          <a:xfrm>
            <a:off x="571500" y="185738"/>
            <a:ext cx="8001000" cy="3886200"/>
            <a:chOff x="0" y="0"/>
            <a:chExt cx="8001000" cy="3886200"/>
          </a:xfrm>
        </p:grpSpPr>
        <p:grpSp>
          <p:nvGrpSpPr>
            <p:cNvPr id="118796" name="Group 2">
              <a:extLst>
                <a:ext uri="{FF2B5EF4-FFF2-40B4-BE49-F238E27FC236}">
                  <a16:creationId xmlns:a16="http://schemas.microsoft.com/office/drawing/2014/main" id="{60A6354E-69E3-4957-925D-69C4B5E3DF49}"/>
                </a:ext>
              </a:extLst>
            </p:cNvPr>
            <p:cNvGrpSpPr>
              <a:grpSpLocks/>
            </p:cNvGrpSpPr>
            <p:nvPr/>
          </p:nvGrpSpPr>
          <p:grpSpPr bwMode="auto">
            <a:xfrm>
              <a:off x="0" y="0"/>
              <a:ext cx="8001000" cy="3886200"/>
              <a:chOff x="0" y="0"/>
              <a:chExt cx="5040" cy="2448"/>
            </a:xfrm>
          </p:grpSpPr>
          <p:grpSp>
            <p:nvGrpSpPr>
              <p:cNvPr id="118807" name="Group 3">
                <a:extLst>
                  <a:ext uri="{FF2B5EF4-FFF2-40B4-BE49-F238E27FC236}">
                    <a16:creationId xmlns:a16="http://schemas.microsoft.com/office/drawing/2014/main" id="{7E30508D-C703-416F-B595-EE2FE45FA836}"/>
                  </a:ext>
                </a:extLst>
              </p:cNvPr>
              <p:cNvGrpSpPr>
                <a:grpSpLocks/>
              </p:cNvGrpSpPr>
              <p:nvPr/>
            </p:nvGrpSpPr>
            <p:grpSpPr bwMode="auto">
              <a:xfrm>
                <a:off x="0" y="0"/>
                <a:ext cx="5040" cy="2448"/>
                <a:chOff x="0" y="0"/>
                <a:chExt cx="5040" cy="2448"/>
              </a:xfrm>
            </p:grpSpPr>
            <p:grpSp>
              <p:nvGrpSpPr>
                <p:cNvPr id="118809" name="Group 4">
                  <a:extLst>
                    <a:ext uri="{FF2B5EF4-FFF2-40B4-BE49-F238E27FC236}">
                      <a16:creationId xmlns:a16="http://schemas.microsoft.com/office/drawing/2014/main" id="{538E3C34-9A83-44D1-BD1B-0546AAE26904}"/>
                    </a:ext>
                  </a:extLst>
                </p:cNvPr>
                <p:cNvGrpSpPr>
                  <a:grpSpLocks/>
                </p:cNvGrpSpPr>
                <p:nvPr/>
              </p:nvGrpSpPr>
              <p:grpSpPr bwMode="auto">
                <a:xfrm>
                  <a:off x="0" y="0"/>
                  <a:ext cx="5040" cy="2448"/>
                  <a:chOff x="0" y="0"/>
                  <a:chExt cx="5040" cy="2448"/>
                </a:xfrm>
              </p:grpSpPr>
              <p:sp>
                <p:nvSpPr>
                  <p:cNvPr id="118813" name="Rectangle 5">
                    <a:extLst>
                      <a:ext uri="{FF2B5EF4-FFF2-40B4-BE49-F238E27FC236}">
                        <a16:creationId xmlns:a16="http://schemas.microsoft.com/office/drawing/2014/main" id="{4EC776D8-C69F-49D1-AE80-BD04AF3C01C3}"/>
                      </a:ext>
                    </a:extLst>
                  </p:cNvPr>
                  <p:cNvSpPr>
                    <a:spLocks noChangeArrowheads="1"/>
                  </p:cNvSpPr>
                  <p:nvPr/>
                </p:nvSpPr>
                <p:spPr bwMode="auto">
                  <a:xfrm>
                    <a:off x="0" y="0"/>
                    <a:ext cx="5040" cy="2448"/>
                  </a:xfrm>
                  <a:prstGeom prst="rect">
                    <a:avLst/>
                  </a:prstGeom>
                  <a:solidFill>
                    <a:schemeClr val="bg1"/>
                  </a:solidFill>
                  <a:ln w="38100">
                    <a:solidFill>
                      <a:srgbClr val="0070C0"/>
                    </a:solidFill>
                    <a:miter lim="800000"/>
                    <a:headEnd/>
                    <a:tailEnd/>
                  </a:ln>
                </p:spPr>
                <p:txBody>
                  <a:bodyPr lIns="92075" tIns="46038" rIns="92075" bIns="46038"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latin typeface="Arial" panose="020B0604020202020204" pitchFamily="34" charset="0"/>
                    </a:endParaRPr>
                  </a:p>
                </p:txBody>
              </p:sp>
              <p:grpSp>
                <p:nvGrpSpPr>
                  <p:cNvPr id="118814" name="Group 6">
                    <a:extLst>
                      <a:ext uri="{FF2B5EF4-FFF2-40B4-BE49-F238E27FC236}">
                        <a16:creationId xmlns:a16="http://schemas.microsoft.com/office/drawing/2014/main" id="{78CB85B8-A8E9-4AE9-9C70-398288147831}"/>
                      </a:ext>
                    </a:extLst>
                  </p:cNvPr>
                  <p:cNvGrpSpPr>
                    <a:grpSpLocks/>
                  </p:cNvGrpSpPr>
                  <p:nvPr/>
                </p:nvGrpSpPr>
                <p:grpSpPr bwMode="auto">
                  <a:xfrm>
                    <a:off x="240" y="124"/>
                    <a:ext cx="4681" cy="2245"/>
                    <a:chOff x="0" y="0"/>
                    <a:chExt cx="4681" cy="2245"/>
                  </a:xfrm>
                </p:grpSpPr>
                <p:sp>
                  <p:nvSpPr>
                    <p:cNvPr id="118815" name="Line 7">
                      <a:extLst>
                        <a:ext uri="{FF2B5EF4-FFF2-40B4-BE49-F238E27FC236}">
                          <a16:creationId xmlns:a16="http://schemas.microsoft.com/office/drawing/2014/main" id="{14D4BA81-4597-4EDE-B91C-0105C4BB3CFE}"/>
                        </a:ext>
                      </a:extLst>
                    </p:cNvPr>
                    <p:cNvSpPr>
                      <a:spLocks noChangeShapeType="1"/>
                    </p:cNvSpPr>
                    <p:nvPr/>
                  </p:nvSpPr>
                  <p:spPr bwMode="auto">
                    <a:xfrm flipH="1">
                      <a:off x="0" y="1268"/>
                      <a:ext cx="86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816" name="Oval 8">
                      <a:extLst>
                        <a:ext uri="{FF2B5EF4-FFF2-40B4-BE49-F238E27FC236}">
                          <a16:creationId xmlns:a16="http://schemas.microsoft.com/office/drawing/2014/main" id="{2F2B300C-00E7-428B-990E-A0388168C3AA}"/>
                        </a:ext>
                      </a:extLst>
                    </p:cNvPr>
                    <p:cNvSpPr>
                      <a:spLocks noChangeArrowheads="1"/>
                    </p:cNvSpPr>
                    <p:nvPr/>
                  </p:nvSpPr>
                  <p:spPr bwMode="auto">
                    <a:xfrm>
                      <a:off x="480" y="500"/>
                      <a:ext cx="768" cy="1536"/>
                    </a:xfrm>
                    <a:prstGeom prst="ellipse">
                      <a:avLst/>
                    </a:prstGeom>
                    <a:solidFill>
                      <a:srgbClr val="C0C0C0">
                        <a:alpha val="50195"/>
                      </a:srgbClr>
                    </a:solidFill>
                    <a:ln w="76200">
                      <a:solidFill>
                        <a:srgbClr val="595959"/>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latin typeface="Arial" panose="020B0604020202020204" pitchFamily="34" charset="0"/>
                      </a:endParaRPr>
                    </a:p>
                  </p:txBody>
                </p:sp>
                <p:sp>
                  <p:nvSpPr>
                    <p:cNvPr id="118817" name="Line 9">
                      <a:extLst>
                        <a:ext uri="{FF2B5EF4-FFF2-40B4-BE49-F238E27FC236}">
                          <a16:creationId xmlns:a16="http://schemas.microsoft.com/office/drawing/2014/main" id="{110315B2-CD14-49D6-B9F2-10E1467CAA1E}"/>
                        </a:ext>
                      </a:extLst>
                    </p:cNvPr>
                    <p:cNvSpPr>
                      <a:spLocks noChangeShapeType="1"/>
                    </p:cNvSpPr>
                    <p:nvPr/>
                  </p:nvSpPr>
                  <p:spPr bwMode="auto">
                    <a:xfrm>
                      <a:off x="864" y="1268"/>
                      <a:ext cx="3744" cy="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818" name="Line 10">
                      <a:extLst>
                        <a:ext uri="{FF2B5EF4-FFF2-40B4-BE49-F238E27FC236}">
                          <a16:creationId xmlns:a16="http://schemas.microsoft.com/office/drawing/2014/main" id="{9A7C7E28-044A-4CB5-97CA-24FE1EED48D7}"/>
                        </a:ext>
                      </a:extLst>
                    </p:cNvPr>
                    <p:cNvSpPr>
                      <a:spLocks noChangeShapeType="1"/>
                    </p:cNvSpPr>
                    <p:nvPr/>
                  </p:nvSpPr>
                  <p:spPr bwMode="auto">
                    <a:xfrm flipV="1">
                      <a:off x="864" y="20"/>
                      <a:ext cx="0" cy="1248"/>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819" name="Line 11">
                      <a:extLst>
                        <a:ext uri="{FF2B5EF4-FFF2-40B4-BE49-F238E27FC236}">
                          <a16:creationId xmlns:a16="http://schemas.microsoft.com/office/drawing/2014/main" id="{F05A59F5-818C-492A-B1A0-5ED7CA297016}"/>
                        </a:ext>
                      </a:extLst>
                    </p:cNvPr>
                    <p:cNvSpPr>
                      <a:spLocks noChangeShapeType="1"/>
                    </p:cNvSpPr>
                    <p:nvPr/>
                  </p:nvSpPr>
                  <p:spPr bwMode="auto">
                    <a:xfrm flipH="1">
                      <a:off x="336" y="1268"/>
                      <a:ext cx="528" cy="96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18820" name="Object 17">
                      <a:extLst>
                        <a:ext uri="{FF2B5EF4-FFF2-40B4-BE49-F238E27FC236}">
                          <a16:creationId xmlns:a16="http://schemas.microsoft.com/office/drawing/2014/main" id="{24238BF4-2C3F-4889-9BAC-8EBE777AAFFB}"/>
                        </a:ext>
                      </a:extLst>
                    </p:cNvPr>
                    <p:cNvGraphicFramePr>
                      <a:graphicFrameLocks noChangeAspect="1"/>
                    </p:cNvGraphicFramePr>
                    <p:nvPr/>
                  </p:nvGraphicFramePr>
                  <p:xfrm>
                    <a:off x="1809" y="1313"/>
                    <a:ext cx="218" cy="220"/>
                  </p:xfrm>
                  <a:graphic>
                    <a:graphicData uri="http://schemas.openxmlformats.org/presentationml/2006/ole">
                      <mc:AlternateContent xmlns:mc="http://schemas.openxmlformats.org/markup-compatibility/2006">
                        <mc:Choice xmlns:v="urn:schemas-microsoft-com:vml" Requires="v">
                          <p:oleObj r:id="rId10" imgW="141543" imgH="141543" progId="Equation.DSMT4">
                            <p:embed/>
                          </p:oleObj>
                        </mc:Choice>
                        <mc:Fallback>
                          <p:oleObj r:id="rId10" imgW="141543" imgH="141543" progId="Equation.DSMT4">
                            <p:embed/>
                            <p:pic>
                              <p:nvPicPr>
                                <p:cNvPr id="0" name="Object 1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09" y="1313"/>
                                  <a:ext cx="218"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8821" name="Object 18">
                      <a:extLst>
                        <a:ext uri="{FF2B5EF4-FFF2-40B4-BE49-F238E27FC236}">
                          <a16:creationId xmlns:a16="http://schemas.microsoft.com/office/drawing/2014/main" id="{3BE49513-7BDD-4B7E-AFE6-D4F22D3D069A}"/>
                        </a:ext>
                      </a:extLst>
                    </p:cNvPr>
                    <p:cNvGraphicFramePr>
                      <a:graphicFrameLocks noChangeAspect="1"/>
                    </p:cNvGraphicFramePr>
                    <p:nvPr/>
                  </p:nvGraphicFramePr>
                  <p:xfrm>
                    <a:off x="276" y="765"/>
                    <a:ext cx="183" cy="239"/>
                  </p:xfrm>
                  <a:graphic>
                    <a:graphicData uri="http://schemas.openxmlformats.org/presentationml/2006/ole">
                      <mc:AlternateContent xmlns:mc="http://schemas.openxmlformats.org/markup-compatibility/2006">
                        <mc:Choice xmlns:v="urn:schemas-microsoft-com:vml" Requires="v">
                          <p:oleObj r:id="rId12" imgW="28743" imgH="66542" progId="Equation.DSMT4">
                            <p:embed/>
                          </p:oleObj>
                        </mc:Choice>
                        <mc:Fallback>
                          <p:oleObj r:id="rId12" imgW="28743" imgH="66542" progId="Equation.DSMT4">
                            <p:embed/>
                            <p:pic>
                              <p:nvPicPr>
                                <p:cNvPr id="0" name="Object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6" y="765"/>
                                  <a:ext cx="183"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8822" name="Object 19">
                      <a:extLst>
                        <a:ext uri="{FF2B5EF4-FFF2-40B4-BE49-F238E27FC236}">
                          <a16:creationId xmlns:a16="http://schemas.microsoft.com/office/drawing/2014/main" id="{4069DEA9-ED7E-4805-9312-694EE57FA53A}"/>
                        </a:ext>
                      </a:extLst>
                    </p:cNvPr>
                    <p:cNvGraphicFramePr>
                      <a:graphicFrameLocks noChangeAspect="1"/>
                    </p:cNvGraphicFramePr>
                    <p:nvPr/>
                  </p:nvGraphicFramePr>
                  <p:xfrm>
                    <a:off x="681" y="0"/>
                    <a:ext cx="199" cy="236"/>
                  </p:xfrm>
                  <a:graphic>
                    <a:graphicData uri="http://schemas.openxmlformats.org/presentationml/2006/ole">
                      <mc:AlternateContent xmlns:mc="http://schemas.openxmlformats.org/markup-compatibility/2006">
                        <mc:Choice xmlns:v="urn:schemas-microsoft-com:vml" Requires="v">
                          <p:oleObj r:id="rId14" imgW="141047" imgH="166692" progId="Equation.DSMT4">
                            <p:embed/>
                          </p:oleObj>
                        </mc:Choice>
                        <mc:Fallback>
                          <p:oleObj r:id="rId14" imgW="141047" imgH="166692" progId="Equation.DSMT4">
                            <p:embed/>
                            <p:pic>
                              <p:nvPicPr>
                                <p:cNvPr id="0" name="Object 1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81" y="0"/>
                                  <a:ext cx="199"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8823" name="Object 20">
                      <a:extLst>
                        <a:ext uri="{FF2B5EF4-FFF2-40B4-BE49-F238E27FC236}">
                          <a16:creationId xmlns:a16="http://schemas.microsoft.com/office/drawing/2014/main" id="{D4006475-ED88-4051-B8A9-3D4BFA61C331}"/>
                        </a:ext>
                      </a:extLst>
                    </p:cNvPr>
                    <p:cNvGraphicFramePr>
                      <a:graphicFrameLocks noChangeAspect="1"/>
                    </p:cNvGraphicFramePr>
                    <p:nvPr/>
                  </p:nvGraphicFramePr>
                  <p:xfrm>
                    <a:off x="4461" y="1260"/>
                    <a:ext cx="220" cy="220"/>
                  </p:xfrm>
                  <a:graphic>
                    <a:graphicData uri="http://schemas.openxmlformats.org/presentationml/2006/ole">
                      <mc:AlternateContent xmlns:mc="http://schemas.openxmlformats.org/markup-compatibility/2006">
                        <mc:Choice xmlns:v="urn:schemas-microsoft-com:vml" Requires="v">
                          <p:oleObj r:id="rId16" imgW="141543" imgH="141543" progId="Equation.DSMT4">
                            <p:embed/>
                          </p:oleObj>
                        </mc:Choice>
                        <mc:Fallback>
                          <p:oleObj r:id="rId16" imgW="141543" imgH="141543" progId="Equation.DSMT4">
                            <p:embed/>
                            <p:pic>
                              <p:nvPicPr>
                                <p:cNvPr id="0" name="Object 2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61" y="1260"/>
                                  <a:ext cx="220"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8824" name="Object 21">
                      <a:extLst>
                        <a:ext uri="{FF2B5EF4-FFF2-40B4-BE49-F238E27FC236}">
                          <a16:creationId xmlns:a16="http://schemas.microsoft.com/office/drawing/2014/main" id="{87D59A7E-7688-4C47-8357-348F3B296CD5}"/>
                        </a:ext>
                      </a:extLst>
                    </p:cNvPr>
                    <p:cNvGraphicFramePr>
                      <a:graphicFrameLocks noChangeAspect="1"/>
                    </p:cNvGraphicFramePr>
                    <p:nvPr/>
                  </p:nvGraphicFramePr>
                  <p:xfrm>
                    <a:off x="186" y="2025"/>
                    <a:ext cx="179" cy="220"/>
                  </p:xfrm>
                  <a:graphic>
                    <a:graphicData uri="http://schemas.openxmlformats.org/presentationml/2006/ole">
                      <mc:AlternateContent xmlns:mc="http://schemas.openxmlformats.org/markup-compatibility/2006">
                        <mc:Choice xmlns:v="urn:schemas-microsoft-com:vml" Requires="v">
                          <p:oleObj r:id="rId18" imgW="115655" imgH="141357" progId="Equation.DSMT4">
                            <p:embed/>
                          </p:oleObj>
                        </mc:Choice>
                        <mc:Fallback>
                          <p:oleObj r:id="rId18" imgW="115655" imgH="141357" progId="Equation.DSMT4">
                            <p:embed/>
                            <p:pic>
                              <p:nvPicPr>
                                <p:cNvPr id="0" name="Object 2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6" y="2025"/>
                                  <a:ext cx="179"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8825" name="Object 22">
                      <a:extLst>
                        <a:ext uri="{FF2B5EF4-FFF2-40B4-BE49-F238E27FC236}">
                          <a16:creationId xmlns:a16="http://schemas.microsoft.com/office/drawing/2014/main" id="{6F4B4E23-371B-4E00-B694-5F6FF3E39E9D}"/>
                        </a:ext>
                      </a:extLst>
                    </p:cNvPr>
                    <p:cNvGraphicFramePr>
                      <a:graphicFrameLocks noChangeAspect="1"/>
                    </p:cNvGraphicFramePr>
                    <p:nvPr/>
                  </p:nvGraphicFramePr>
                  <p:xfrm>
                    <a:off x="816" y="1268"/>
                    <a:ext cx="208" cy="240"/>
                  </p:xfrm>
                  <a:graphic>
                    <a:graphicData uri="http://schemas.openxmlformats.org/presentationml/2006/ole">
                      <mc:AlternateContent xmlns:mc="http://schemas.openxmlformats.org/markup-compatibility/2006">
                        <mc:Choice xmlns:v="urn:schemas-microsoft-com:vml" Requires="v">
                          <p:oleObj r:id="rId20" imgW="165747" imgH="191247" progId="Equation.3">
                            <p:embed/>
                          </p:oleObj>
                        </mc:Choice>
                        <mc:Fallback>
                          <p:oleObj r:id="rId20" imgW="165747" imgH="191247" progId="Equation.3">
                            <p:embed/>
                            <p:pic>
                              <p:nvPicPr>
                                <p:cNvPr id="0" name="Object 2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16" y="1268"/>
                                  <a:ext cx="20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grpSp>
              <p:nvGrpSpPr>
                <p:cNvPr id="118810" name="Group 18">
                  <a:extLst>
                    <a:ext uri="{FF2B5EF4-FFF2-40B4-BE49-F238E27FC236}">
                      <a16:creationId xmlns:a16="http://schemas.microsoft.com/office/drawing/2014/main" id="{2D1A8AB7-760E-4498-BABD-DE2F107CDD04}"/>
                    </a:ext>
                  </a:extLst>
                </p:cNvPr>
                <p:cNvGrpSpPr>
                  <a:grpSpLocks/>
                </p:cNvGrpSpPr>
                <p:nvPr/>
              </p:nvGrpSpPr>
              <p:grpSpPr bwMode="auto">
                <a:xfrm>
                  <a:off x="3059" y="1004"/>
                  <a:ext cx="220" cy="413"/>
                  <a:chOff x="0" y="0"/>
                  <a:chExt cx="220" cy="413"/>
                </a:xfrm>
              </p:grpSpPr>
              <p:graphicFrame>
                <p:nvGraphicFramePr>
                  <p:cNvPr id="118811" name="Object 24">
                    <a:extLst>
                      <a:ext uri="{FF2B5EF4-FFF2-40B4-BE49-F238E27FC236}">
                        <a16:creationId xmlns:a16="http://schemas.microsoft.com/office/drawing/2014/main" id="{F0478DEA-BEE3-42AC-925E-D68A5FD4D732}"/>
                      </a:ext>
                    </a:extLst>
                  </p:cNvPr>
                  <p:cNvGraphicFramePr>
                    <a:graphicFrameLocks noChangeAspect="1"/>
                  </p:cNvGraphicFramePr>
                  <p:nvPr/>
                </p:nvGraphicFramePr>
                <p:xfrm>
                  <a:off x="0" y="0"/>
                  <a:ext cx="220" cy="260"/>
                </p:xfrm>
                <a:graphic>
                  <a:graphicData uri="http://schemas.openxmlformats.org/presentationml/2006/ole">
                    <mc:AlternateContent xmlns:mc="http://schemas.openxmlformats.org/markup-compatibility/2006">
                      <mc:Choice xmlns:v="urn:schemas-microsoft-com:vml" Requires="v">
                        <p:oleObj r:id="rId22" imgW="141047" imgH="166692" progId="Equation.DSMT4">
                          <p:embed/>
                        </p:oleObj>
                      </mc:Choice>
                      <mc:Fallback>
                        <p:oleObj r:id="rId22" imgW="141047" imgH="166692" progId="Equation.DSMT4">
                          <p:embed/>
                          <p:pic>
                            <p:nvPicPr>
                              <p:cNvPr id="0" name="Object 2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0" y="0"/>
                                <a:ext cx="22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8812" name="Oval 20">
                    <a:extLst>
                      <a:ext uri="{FF2B5EF4-FFF2-40B4-BE49-F238E27FC236}">
                        <a16:creationId xmlns:a16="http://schemas.microsoft.com/office/drawing/2014/main" id="{1F80C020-C7F3-4F55-8FD8-BE9ED761CCF9}"/>
                      </a:ext>
                    </a:extLst>
                  </p:cNvPr>
                  <p:cNvSpPr>
                    <a:spLocks noChangeArrowheads="1"/>
                  </p:cNvSpPr>
                  <p:nvPr/>
                </p:nvSpPr>
                <p:spPr bwMode="auto">
                  <a:xfrm>
                    <a:off x="109" y="365"/>
                    <a:ext cx="48" cy="48"/>
                  </a:xfrm>
                  <a:prstGeom prst="ellipse">
                    <a:avLst/>
                  </a:prstGeom>
                  <a:solidFill>
                    <a:srgbClr val="000000"/>
                  </a:solidFill>
                  <a:ln w="9525">
                    <a:solidFill>
                      <a:schemeClr val="tx1"/>
                    </a:solidFill>
                    <a:round/>
                    <a:headEnd/>
                    <a:tailEnd/>
                  </a:ln>
                </p:spPr>
                <p:txBody>
                  <a:bodyPr wrap="none" lIns="92075" tIns="46038" rIns="92075" bIns="46038"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latin typeface="Arial" panose="020B0604020202020204" pitchFamily="34" charset="0"/>
                    </a:endParaRPr>
                  </a:p>
                </p:txBody>
              </p:sp>
            </p:grpSp>
          </p:grpSp>
          <p:graphicFrame>
            <p:nvGraphicFramePr>
              <p:cNvPr id="118808" name="Object 26">
                <a:extLst>
                  <a:ext uri="{FF2B5EF4-FFF2-40B4-BE49-F238E27FC236}">
                    <a16:creationId xmlns:a16="http://schemas.microsoft.com/office/drawing/2014/main" id="{01F5A1F7-0BF2-4FBE-8DAA-2CF68AD7BB96}"/>
                  </a:ext>
                </a:extLst>
              </p:cNvPr>
              <p:cNvGraphicFramePr>
                <a:graphicFrameLocks noChangeAspect="1"/>
              </p:cNvGraphicFramePr>
              <p:nvPr/>
            </p:nvGraphicFramePr>
            <p:xfrm>
              <a:off x="848" y="952"/>
              <a:ext cx="261" cy="261"/>
            </p:xfrm>
            <a:graphic>
              <a:graphicData uri="http://schemas.openxmlformats.org/presentationml/2006/ole">
                <mc:AlternateContent xmlns:mc="http://schemas.openxmlformats.org/markup-compatibility/2006">
                  <mc:Choice xmlns:v="urn:schemas-microsoft-com:vml" Requires="v">
                    <p:oleObj r:id="rId24" imgW="66828" imgH="66542" progId="Equation.DSMT4">
                      <p:embed/>
                    </p:oleObj>
                  </mc:Choice>
                  <mc:Fallback>
                    <p:oleObj r:id="rId24" imgW="66828" imgH="66542" progId="Equation.DSMT4">
                      <p:embed/>
                      <p:pic>
                        <p:nvPicPr>
                          <p:cNvPr id="0" name="Object 26"/>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48" y="952"/>
                            <a:ext cx="261"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18797" name="Group 45">
              <a:extLst>
                <a:ext uri="{FF2B5EF4-FFF2-40B4-BE49-F238E27FC236}">
                  <a16:creationId xmlns:a16="http://schemas.microsoft.com/office/drawing/2014/main" id="{AAF960A0-C638-49BD-8AC3-7913CD6038C0}"/>
                </a:ext>
              </a:extLst>
            </p:cNvPr>
            <p:cNvGrpSpPr>
              <a:grpSpLocks noChangeAspect="1"/>
            </p:cNvGrpSpPr>
            <p:nvPr/>
          </p:nvGrpSpPr>
          <p:grpSpPr bwMode="auto">
            <a:xfrm>
              <a:off x="3449632" y="1238272"/>
              <a:ext cx="4416425" cy="2543175"/>
              <a:chOff x="0" y="0"/>
              <a:chExt cx="2782" cy="1602"/>
            </a:xfrm>
          </p:grpSpPr>
          <p:graphicFrame>
            <p:nvGraphicFramePr>
              <p:cNvPr id="118805" name="Object 28">
                <a:extLst>
                  <a:ext uri="{FF2B5EF4-FFF2-40B4-BE49-F238E27FC236}">
                    <a16:creationId xmlns:a16="http://schemas.microsoft.com/office/drawing/2014/main" id="{7332E15E-672C-4D4C-AB75-6C33F4A21F72}"/>
                  </a:ext>
                </a:extLst>
              </p:cNvPr>
              <p:cNvGraphicFramePr>
                <a:graphicFrameLocks noChangeAspect="1"/>
              </p:cNvGraphicFramePr>
              <p:nvPr/>
            </p:nvGraphicFramePr>
            <p:xfrm>
              <a:off x="0" y="0"/>
              <a:ext cx="222" cy="199"/>
            </p:xfrm>
            <a:graphic>
              <a:graphicData uri="http://schemas.openxmlformats.org/presentationml/2006/ole">
                <mc:AlternateContent xmlns:mc="http://schemas.openxmlformats.org/markup-compatibility/2006">
                  <mc:Choice xmlns:v="urn:schemas-microsoft-com:vml" Requires="v">
                    <p:oleObj r:id="rId26" imgW="115859" imgH="128732" progId="Equation.DSMT4">
                      <p:embed/>
                    </p:oleObj>
                  </mc:Choice>
                  <mc:Fallback>
                    <p:oleObj r:id="rId26" imgW="115859" imgH="128732" progId="Equation.DSMT4">
                      <p:embed/>
                      <p:pic>
                        <p:nvPicPr>
                          <p:cNvPr id="0" name="Object 28"/>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0" y="0"/>
                            <a:ext cx="222"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8806" name="Object 29">
                <a:extLst>
                  <a:ext uri="{FF2B5EF4-FFF2-40B4-BE49-F238E27FC236}">
                    <a16:creationId xmlns:a16="http://schemas.microsoft.com/office/drawing/2014/main" id="{EE5F0871-B2E9-4B07-B62F-1362A10CC68C}"/>
                  </a:ext>
                </a:extLst>
              </p:cNvPr>
              <p:cNvGraphicFramePr>
                <a:graphicFrameLocks noChangeAspect="1"/>
              </p:cNvGraphicFramePr>
              <p:nvPr/>
            </p:nvGraphicFramePr>
            <p:xfrm>
              <a:off x="1025" y="901"/>
              <a:ext cx="1757" cy="701"/>
            </p:xfrm>
            <a:graphic>
              <a:graphicData uri="http://schemas.openxmlformats.org/presentationml/2006/ole">
                <mc:AlternateContent xmlns:mc="http://schemas.openxmlformats.org/markup-compatibility/2006">
                  <mc:Choice xmlns:v="urn:schemas-microsoft-com:vml" Requires="v">
                    <p:oleObj r:id="rId28" imgW="1028655" imgH="352492" progId="Equation.DSMT4">
                      <p:embed/>
                    </p:oleObj>
                  </mc:Choice>
                  <mc:Fallback>
                    <p:oleObj r:id="rId28" imgW="1028655" imgH="352492" progId="Equation.DSMT4">
                      <p:embed/>
                      <p:pic>
                        <p:nvPicPr>
                          <p:cNvPr id="0" name="Object 29"/>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025" y="901"/>
                            <a:ext cx="1757" cy="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18798" name="Group 48">
              <a:extLst>
                <a:ext uri="{FF2B5EF4-FFF2-40B4-BE49-F238E27FC236}">
                  <a16:creationId xmlns:a16="http://schemas.microsoft.com/office/drawing/2014/main" id="{0DF23436-4D27-407B-B721-64F473D1986C}"/>
                </a:ext>
              </a:extLst>
            </p:cNvPr>
            <p:cNvGrpSpPr>
              <a:grpSpLocks/>
            </p:cNvGrpSpPr>
            <p:nvPr/>
          </p:nvGrpSpPr>
          <p:grpSpPr bwMode="auto">
            <a:xfrm>
              <a:off x="1752600" y="990600"/>
              <a:ext cx="4572000" cy="1676400"/>
              <a:chOff x="0" y="0"/>
              <a:chExt cx="2880" cy="1056"/>
            </a:xfrm>
          </p:grpSpPr>
          <p:sp>
            <p:nvSpPr>
              <p:cNvPr id="118803" name="Line 49">
                <a:extLst>
                  <a:ext uri="{FF2B5EF4-FFF2-40B4-BE49-F238E27FC236}">
                    <a16:creationId xmlns:a16="http://schemas.microsoft.com/office/drawing/2014/main" id="{73FA491D-DBD7-4748-BB87-DCBE67FB9ABD}"/>
                  </a:ext>
                </a:extLst>
              </p:cNvPr>
              <p:cNvSpPr>
                <a:spLocks noChangeShapeType="1"/>
              </p:cNvSpPr>
              <p:nvPr/>
            </p:nvSpPr>
            <p:spPr bwMode="auto">
              <a:xfrm>
                <a:off x="2112" y="768"/>
                <a:ext cx="768" cy="288"/>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804" name="Line 50">
                <a:extLst>
                  <a:ext uri="{FF2B5EF4-FFF2-40B4-BE49-F238E27FC236}">
                    <a16:creationId xmlns:a16="http://schemas.microsoft.com/office/drawing/2014/main" id="{1A3F0CB4-B253-4E36-8783-F752EED58E81}"/>
                  </a:ext>
                </a:extLst>
              </p:cNvPr>
              <p:cNvSpPr>
                <a:spLocks noChangeShapeType="1"/>
              </p:cNvSpPr>
              <p:nvPr/>
            </p:nvSpPr>
            <p:spPr bwMode="auto">
              <a:xfrm>
                <a:off x="0" y="0"/>
                <a:ext cx="2112" cy="768"/>
              </a:xfrm>
              <a:prstGeom prst="line">
                <a:avLst/>
              </a:prstGeom>
              <a:noFill/>
              <a:ln w="28575">
                <a:solidFill>
                  <a:srgbClr val="595959"/>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8799" name="Group 69">
              <a:extLst>
                <a:ext uri="{FF2B5EF4-FFF2-40B4-BE49-F238E27FC236}">
                  <a16:creationId xmlns:a16="http://schemas.microsoft.com/office/drawing/2014/main" id="{48C867CD-8B53-492C-9333-35AA64C4734B}"/>
                </a:ext>
              </a:extLst>
            </p:cNvPr>
            <p:cNvGrpSpPr>
              <a:grpSpLocks/>
            </p:cNvGrpSpPr>
            <p:nvPr/>
          </p:nvGrpSpPr>
          <p:grpSpPr bwMode="auto">
            <a:xfrm>
              <a:off x="1676400" y="58740"/>
              <a:ext cx="3703638" cy="1016001"/>
              <a:chOff x="0" y="0"/>
              <a:chExt cx="2333" cy="640"/>
            </a:xfrm>
          </p:grpSpPr>
          <p:graphicFrame>
            <p:nvGraphicFramePr>
              <p:cNvPr id="118800" name="Object 34">
                <a:extLst>
                  <a:ext uri="{FF2B5EF4-FFF2-40B4-BE49-F238E27FC236}">
                    <a16:creationId xmlns:a16="http://schemas.microsoft.com/office/drawing/2014/main" id="{74DF27C9-1FB4-47B1-8860-BF321E5E38AF}"/>
                  </a:ext>
                </a:extLst>
              </p:cNvPr>
              <p:cNvGraphicFramePr>
                <a:graphicFrameLocks noChangeAspect="1"/>
              </p:cNvGraphicFramePr>
              <p:nvPr/>
            </p:nvGraphicFramePr>
            <p:xfrm>
              <a:off x="100" y="193"/>
              <a:ext cx="936" cy="319"/>
            </p:xfrm>
            <a:graphic>
              <a:graphicData uri="http://schemas.openxmlformats.org/presentationml/2006/ole">
                <mc:AlternateContent xmlns:mc="http://schemas.openxmlformats.org/markup-compatibility/2006">
                  <mc:Choice xmlns:v="urn:schemas-microsoft-com:vml" Requires="v">
                    <p:oleObj r:id="rId30" imgW="504806" imgH="104668" progId="Equation.DSMT4">
                      <p:embed/>
                    </p:oleObj>
                  </mc:Choice>
                  <mc:Fallback>
                    <p:oleObj r:id="rId30" imgW="504806" imgH="104668" progId="Equation.DSMT4">
                      <p:embed/>
                      <p:pic>
                        <p:nvPicPr>
                          <p:cNvPr id="0" name="Object 34"/>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0" y="193"/>
                            <a:ext cx="936"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8801" name="Oval 71">
                <a:extLst>
                  <a:ext uri="{FF2B5EF4-FFF2-40B4-BE49-F238E27FC236}">
                    <a16:creationId xmlns:a16="http://schemas.microsoft.com/office/drawing/2014/main" id="{8E6A4635-C0D9-48F9-9404-C49E72B12E28}"/>
                  </a:ext>
                </a:extLst>
              </p:cNvPr>
              <p:cNvSpPr>
                <a:spLocks noChangeArrowheads="1"/>
              </p:cNvSpPr>
              <p:nvPr/>
            </p:nvSpPr>
            <p:spPr bwMode="auto">
              <a:xfrm>
                <a:off x="0" y="539"/>
                <a:ext cx="96" cy="96"/>
              </a:xfrm>
              <a:prstGeom prst="ellipse">
                <a:avLst/>
              </a:prstGeom>
              <a:solidFill>
                <a:srgbClr val="FF0000"/>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latin typeface="Arial" panose="020B0604020202020204" pitchFamily="34" charset="0"/>
                </a:endParaRPr>
              </a:p>
            </p:txBody>
          </p:sp>
          <p:graphicFrame>
            <p:nvGraphicFramePr>
              <p:cNvPr id="118802" name="Object 36">
                <a:extLst>
                  <a:ext uri="{FF2B5EF4-FFF2-40B4-BE49-F238E27FC236}">
                    <a16:creationId xmlns:a16="http://schemas.microsoft.com/office/drawing/2014/main" id="{B34B4DAA-CD1D-4147-9D55-4BFDA1420A27}"/>
                  </a:ext>
                </a:extLst>
              </p:cNvPr>
              <p:cNvGraphicFramePr>
                <a:graphicFrameLocks noChangeAspect="1"/>
              </p:cNvGraphicFramePr>
              <p:nvPr/>
            </p:nvGraphicFramePr>
            <p:xfrm>
              <a:off x="1170" y="0"/>
              <a:ext cx="1163" cy="640"/>
            </p:xfrm>
            <a:graphic>
              <a:graphicData uri="http://schemas.openxmlformats.org/presentationml/2006/ole">
                <mc:AlternateContent xmlns:mc="http://schemas.openxmlformats.org/markup-compatibility/2006">
                  <mc:Choice xmlns:v="urn:schemas-microsoft-com:vml" Requires="v">
                    <p:oleObj r:id="rId32" imgW="737881" imgH="407107" progId="Equation.DSMT4">
                      <p:embed/>
                    </p:oleObj>
                  </mc:Choice>
                  <mc:Fallback>
                    <p:oleObj r:id="rId32" imgW="737881" imgH="407107" progId="Equation.DSMT4">
                      <p:embed/>
                      <p:pic>
                        <p:nvPicPr>
                          <p:cNvPr id="0" name="Object 36"/>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170" y="0"/>
                            <a:ext cx="1163"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grpSp>
        <p:nvGrpSpPr>
          <p:cNvPr id="11" name="组合 70">
            <a:extLst>
              <a:ext uri="{FF2B5EF4-FFF2-40B4-BE49-F238E27FC236}">
                <a16:creationId xmlns:a16="http://schemas.microsoft.com/office/drawing/2014/main" id="{7346A899-9A1F-477B-904C-288BD21253DE}"/>
              </a:ext>
            </a:extLst>
          </p:cNvPr>
          <p:cNvGrpSpPr>
            <a:grpSpLocks/>
          </p:cNvGrpSpPr>
          <p:nvPr/>
        </p:nvGrpSpPr>
        <p:grpSpPr bwMode="auto">
          <a:xfrm>
            <a:off x="4587875" y="2032000"/>
            <a:ext cx="2270125" cy="765175"/>
            <a:chOff x="0" y="0"/>
            <a:chExt cx="2270250" cy="765139"/>
          </a:xfrm>
        </p:grpSpPr>
        <p:sp>
          <p:nvSpPr>
            <p:cNvPr id="118792" name="弧形 66">
              <a:extLst>
                <a:ext uri="{FF2B5EF4-FFF2-40B4-BE49-F238E27FC236}">
                  <a16:creationId xmlns:a16="http://schemas.microsoft.com/office/drawing/2014/main" id="{C96CBC20-D5CC-4CB0-AFCD-72EC2BE64461}"/>
                </a:ext>
              </a:extLst>
            </p:cNvPr>
            <p:cNvSpPr>
              <a:spLocks noChangeArrowheads="1"/>
            </p:cNvSpPr>
            <p:nvPr/>
          </p:nvSpPr>
          <p:spPr bwMode="auto">
            <a:xfrm flipH="1">
              <a:off x="381021" y="182554"/>
              <a:ext cx="357208" cy="428605"/>
            </a:xfrm>
            <a:custGeom>
              <a:avLst/>
              <a:gdLst>
                <a:gd name="T0" fmla="*/ 178604 w 357208"/>
                <a:gd name="T1" fmla="*/ 0 h 428605"/>
                <a:gd name="T2" fmla="*/ 178604 w 357208"/>
                <a:gd name="T3" fmla="*/ 214303 h 428605"/>
                <a:gd name="T4" fmla="*/ 357208 w 357208"/>
                <a:gd name="T5" fmla="*/ 214303 h 428605"/>
                <a:gd name="T6" fmla="*/ 11796480 60000 65536"/>
                <a:gd name="T7" fmla="*/ 11796480 60000 65536"/>
                <a:gd name="T8" fmla="*/ 5898240 60000 65536"/>
                <a:gd name="T9" fmla="*/ 178604 w 357208"/>
                <a:gd name="T10" fmla="*/ 0 h 428605"/>
                <a:gd name="T11" fmla="*/ 357208 w 357208"/>
                <a:gd name="T12" fmla="*/ 214303 h 428605"/>
              </a:gdLst>
              <a:ahLst/>
              <a:cxnLst>
                <a:cxn ang="T6">
                  <a:pos x="T0" y="T1"/>
                </a:cxn>
                <a:cxn ang="T7">
                  <a:pos x="T2" y="T3"/>
                </a:cxn>
                <a:cxn ang="T8">
                  <a:pos x="T4" y="T5"/>
                </a:cxn>
              </a:cxnLst>
              <a:rect l="T9" t="T10" r="T11" b="T12"/>
              <a:pathLst>
                <a:path w="357208" h="428605" stroke="0">
                  <a:moveTo>
                    <a:pt x="178604" y="0"/>
                  </a:moveTo>
                  <a:lnTo>
                    <a:pt x="178603" y="0"/>
                  </a:lnTo>
                  <a:cubicBezTo>
                    <a:pt x="277244" y="0"/>
                    <a:pt x="357208" y="95946"/>
                    <a:pt x="357208" y="214303"/>
                  </a:cubicBezTo>
                  <a:lnTo>
                    <a:pt x="178604" y="214303"/>
                  </a:lnTo>
                  <a:lnTo>
                    <a:pt x="178604" y="0"/>
                  </a:lnTo>
                  <a:close/>
                </a:path>
                <a:path w="357208" h="428605" fill="none">
                  <a:moveTo>
                    <a:pt x="178604" y="0"/>
                  </a:moveTo>
                  <a:lnTo>
                    <a:pt x="178603" y="0"/>
                  </a:lnTo>
                  <a:cubicBezTo>
                    <a:pt x="277244" y="0"/>
                    <a:pt x="357208" y="95946"/>
                    <a:pt x="357208" y="214303"/>
                  </a:cubicBezTo>
                </a:path>
              </a:pathLst>
            </a:cu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aphicFrame>
          <p:nvGraphicFramePr>
            <p:cNvPr id="118793" name="Object 39">
              <a:extLst>
                <a:ext uri="{FF2B5EF4-FFF2-40B4-BE49-F238E27FC236}">
                  <a16:creationId xmlns:a16="http://schemas.microsoft.com/office/drawing/2014/main" id="{7B0049A7-62A6-490A-A78C-B550142B8CDA}"/>
                </a:ext>
              </a:extLst>
            </p:cNvPr>
            <p:cNvGraphicFramePr>
              <a:graphicFrameLocks noChangeAspect="1"/>
            </p:cNvGraphicFramePr>
            <p:nvPr/>
          </p:nvGraphicFramePr>
          <p:xfrm>
            <a:off x="0" y="0"/>
            <a:ext cx="430212" cy="442912"/>
          </p:xfrm>
          <a:graphic>
            <a:graphicData uri="http://schemas.openxmlformats.org/presentationml/2006/ole">
              <mc:AlternateContent xmlns:mc="http://schemas.openxmlformats.org/markup-compatibility/2006">
                <mc:Choice xmlns:v="urn:schemas-microsoft-com:vml" Requires="v">
                  <p:oleObj r:id="rId34" imgW="140985" imgH="179435" progId="Equation.DSMT4">
                    <p:embed/>
                  </p:oleObj>
                </mc:Choice>
                <mc:Fallback>
                  <p:oleObj r:id="rId34" imgW="140985" imgH="179435" progId="Equation.DSMT4">
                    <p:embed/>
                    <p:pic>
                      <p:nvPicPr>
                        <p:cNvPr id="0" name="Object 39"/>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0" y="0"/>
                          <a:ext cx="430212"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8794" name="Object 40">
              <a:extLst>
                <a:ext uri="{FF2B5EF4-FFF2-40B4-BE49-F238E27FC236}">
                  <a16:creationId xmlns:a16="http://schemas.microsoft.com/office/drawing/2014/main" id="{9CA1E576-CC4E-4234-B6AC-EC2DE9E51AFF}"/>
                </a:ext>
              </a:extLst>
            </p:cNvPr>
            <p:cNvGraphicFramePr>
              <a:graphicFrameLocks noChangeAspect="1"/>
            </p:cNvGraphicFramePr>
            <p:nvPr/>
          </p:nvGraphicFramePr>
          <p:xfrm>
            <a:off x="1840037" y="311373"/>
            <a:ext cx="430213" cy="442913"/>
          </p:xfrm>
          <a:graphic>
            <a:graphicData uri="http://schemas.openxmlformats.org/presentationml/2006/ole">
              <mc:AlternateContent xmlns:mc="http://schemas.openxmlformats.org/markup-compatibility/2006">
                <mc:Choice xmlns:v="urn:schemas-microsoft-com:vml" Requires="v">
                  <p:oleObj r:id="rId36" imgW="140985" imgH="179435" progId="Equation.DSMT4">
                    <p:embed/>
                  </p:oleObj>
                </mc:Choice>
                <mc:Fallback>
                  <p:oleObj r:id="rId36" imgW="140985" imgH="179435" progId="Equation.DSMT4">
                    <p:embed/>
                    <p:pic>
                      <p:nvPicPr>
                        <p:cNvPr id="0" name="Object 40"/>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840037" y="311373"/>
                          <a:ext cx="430213"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8795" name="弧形 69">
              <a:extLst>
                <a:ext uri="{FF2B5EF4-FFF2-40B4-BE49-F238E27FC236}">
                  <a16:creationId xmlns:a16="http://schemas.microsoft.com/office/drawing/2014/main" id="{F6788E44-C9D4-43CC-9B69-CB4776A415C6}"/>
                </a:ext>
              </a:extLst>
            </p:cNvPr>
            <p:cNvSpPr>
              <a:spLocks noChangeArrowheads="1"/>
            </p:cNvSpPr>
            <p:nvPr/>
          </p:nvSpPr>
          <p:spPr bwMode="auto">
            <a:xfrm rot="1800000">
              <a:off x="1473281" y="336534"/>
              <a:ext cx="357208" cy="428605"/>
            </a:xfrm>
            <a:custGeom>
              <a:avLst/>
              <a:gdLst>
                <a:gd name="T0" fmla="*/ 178604 w 357208"/>
                <a:gd name="T1" fmla="*/ 0 h 428605"/>
                <a:gd name="T2" fmla="*/ 178604 w 357208"/>
                <a:gd name="T3" fmla="*/ 214303 h 428605"/>
                <a:gd name="T4" fmla="*/ 357208 w 357208"/>
                <a:gd name="T5" fmla="*/ 214303 h 428605"/>
                <a:gd name="T6" fmla="*/ 11796480 60000 65536"/>
                <a:gd name="T7" fmla="*/ 11796480 60000 65536"/>
                <a:gd name="T8" fmla="*/ 5898240 60000 65536"/>
                <a:gd name="T9" fmla="*/ 178604 w 357208"/>
                <a:gd name="T10" fmla="*/ 0 h 428605"/>
                <a:gd name="T11" fmla="*/ 357208 w 357208"/>
                <a:gd name="T12" fmla="*/ 214303 h 428605"/>
              </a:gdLst>
              <a:ahLst/>
              <a:cxnLst>
                <a:cxn ang="T6">
                  <a:pos x="T0" y="T1"/>
                </a:cxn>
                <a:cxn ang="T7">
                  <a:pos x="T2" y="T3"/>
                </a:cxn>
                <a:cxn ang="T8">
                  <a:pos x="T4" y="T5"/>
                </a:cxn>
              </a:cxnLst>
              <a:rect l="T9" t="T10" r="T11" b="T12"/>
              <a:pathLst>
                <a:path w="357208" h="428605" stroke="0">
                  <a:moveTo>
                    <a:pt x="178604" y="0"/>
                  </a:moveTo>
                  <a:lnTo>
                    <a:pt x="178603" y="0"/>
                  </a:lnTo>
                  <a:cubicBezTo>
                    <a:pt x="277244" y="0"/>
                    <a:pt x="357208" y="95946"/>
                    <a:pt x="357208" y="214303"/>
                  </a:cubicBezTo>
                  <a:lnTo>
                    <a:pt x="178604" y="214303"/>
                  </a:lnTo>
                  <a:lnTo>
                    <a:pt x="178604" y="0"/>
                  </a:lnTo>
                  <a:close/>
                </a:path>
                <a:path w="357208" h="428605" fill="none">
                  <a:moveTo>
                    <a:pt x="178604" y="0"/>
                  </a:moveTo>
                  <a:lnTo>
                    <a:pt x="178603" y="0"/>
                  </a:lnTo>
                  <a:cubicBezTo>
                    <a:pt x="277244" y="0"/>
                    <a:pt x="357208" y="95946"/>
                    <a:pt x="357208" y="214303"/>
                  </a:cubicBezTo>
                </a:path>
              </a:pathLst>
            </a:cu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47810"/>
                                        </p:tgtEl>
                                        <p:attrNameLst>
                                          <p:attrName>style.visibility</p:attrName>
                                        </p:attrNameLst>
                                      </p:cBhvr>
                                      <p:to>
                                        <p:strVal val="visible"/>
                                      </p:to>
                                    </p:set>
                                    <p:animEffect transition="in" filter="blinds(horizontal)">
                                      <p:cBhvr>
                                        <p:cTn id="12" dur="500"/>
                                        <p:tgtEl>
                                          <p:spTgt spid="2478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47811"/>
                                        </p:tgtEl>
                                        <p:attrNameLst>
                                          <p:attrName>style.visibility</p:attrName>
                                        </p:attrNameLst>
                                      </p:cBhvr>
                                      <p:to>
                                        <p:strVal val="visible"/>
                                      </p:to>
                                    </p:set>
                                    <p:animEffect transition="in" filter="blinds(horizontal)">
                                      <p:cBhvr>
                                        <p:cTn id="17" dur="500"/>
                                        <p:tgtEl>
                                          <p:spTgt spid="2478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47812"/>
                                        </p:tgtEl>
                                        <p:attrNameLst>
                                          <p:attrName>style.visibility</p:attrName>
                                        </p:attrNameLst>
                                      </p:cBhvr>
                                      <p:to>
                                        <p:strVal val="visible"/>
                                      </p:to>
                                    </p:set>
                                    <p:animEffect transition="in" filter="blinds(horizontal)">
                                      <p:cBhvr>
                                        <p:cTn id="22" dur="500"/>
                                        <p:tgtEl>
                                          <p:spTgt spid="24781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47813"/>
                                        </p:tgtEl>
                                        <p:attrNameLst>
                                          <p:attrName>style.visibility</p:attrName>
                                        </p:attrNameLst>
                                      </p:cBhvr>
                                      <p:to>
                                        <p:strVal val="visible"/>
                                      </p:to>
                                    </p:set>
                                    <p:animEffect transition="in" filter="blinds(horizontal)">
                                      <p:cBhvr>
                                        <p:cTn id="27" dur="500"/>
                                        <p:tgtEl>
                                          <p:spTgt spid="2478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ChangeArrowheads="1"/>
          </p:cNvSpPr>
          <p:nvPr/>
        </p:nvSpPr>
        <p:spPr bwMode="auto">
          <a:xfrm>
            <a:off x="1981200" y="533400"/>
            <a:ext cx="4572000" cy="1160463"/>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800" b="1"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rPr>
              <a:t>判天地之美，析万物之理。</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800" b="1"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rPr>
              <a:t>                     </a:t>
            </a:r>
            <a:r>
              <a:rPr kumimoji="0" lang="en-US" altLang="zh-CN" sz="2800" b="1"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rPr>
              <a:t>——</a:t>
            </a:r>
            <a:r>
              <a:rPr kumimoji="0" lang="zh-CN" altLang="en-US" sz="2800" b="1"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rPr>
              <a:t>庄子</a:t>
            </a:r>
          </a:p>
        </p:txBody>
      </p:sp>
      <p:sp>
        <p:nvSpPr>
          <p:cNvPr id="392195" name="Rectangle 3"/>
          <p:cNvSpPr>
            <a:spLocks noChangeArrowheads="1"/>
          </p:cNvSpPr>
          <p:nvPr/>
        </p:nvSpPr>
        <p:spPr bwMode="auto">
          <a:xfrm>
            <a:off x="533400" y="2057400"/>
            <a:ext cx="8229600" cy="12811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  </a:t>
            </a:r>
            <a:r>
              <a:rPr kumimoji="0" lang="en-US" altLang="zh-CN" sz="2800" b="0" i="0" u="none" strike="noStrike" kern="1200" cap="none" spc="0" normalizeH="0" baseline="0" noProof="0">
                <a:ln>
                  <a:noFill/>
                </a:ln>
                <a:solidFill>
                  <a:srgbClr val="FF3300"/>
                </a:solidFill>
                <a:effectLst/>
                <a:uLnTx/>
                <a:uFillTx/>
                <a:latin typeface="Times New Roman" panose="02020603050405020304" pitchFamily="18" charset="0"/>
                <a:ea typeface="Arial Unicode MS" panose="020B0604020202020204" pitchFamily="34" charset="-122"/>
                <a:cs typeface="Arial Unicode MS" panose="020B0604020202020204" pitchFamily="34" charset="-122"/>
              </a:rPr>
              <a:t>After exploring the beauty of the universe, analyzing the truth lying in everything and scrutinizing the perfection of ancient saints.</a:t>
            </a:r>
            <a:r>
              <a:rPr kumimoji="0" lang="en-US" altLang="zh-CN" sz="2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p>
        </p:txBody>
      </p:sp>
      <p:pic>
        <p:nvPicPr>
          <p:cNvPr id="392196" name="Picture 4" descr="42577322d1a6a6914723e8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581400"/>
            <a:ext cx="3200400" cy="296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2197" name="Text Box 5"/>
          <p:cNvSpPr txBox="1">
            <a:spLocks noChangeArrowheads="1"/>
          </p:cNvSpPr>
          <p:nvPr/>
        </p:nvSpPr>
        <p:spPr bwMode="auto">
          <a:xfrm>
            <a:off x="3962400" y="3810000"/>
            <a:ext cx="5181600"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80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庄子（约前</a:t>
            </a:r>
            <a:r>
              <a:rPr kumimoji="0" lang="en-US" altLang="zh-CN" sz="280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369</a:t>
            </a:r>
            <a:r>
              <a:rPr kumimoji="0" lang="zh-CN" altLang="en-US" sz="280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－前</a:t>
            </a:r>
            <a:r>
              <a:rPr kumimoji="0" lang="en-US" altLang="zh-CN" sz="280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286</a:t>
            </a:r>
            <a:r>
              <a:rPr kumimoji="0" lang="zh-CN" altLang="en-US" sz="280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80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战国时哲学家，道家学派代表人之一。</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80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主张“天人合一”和“清静无为”。</a:t>
            </a:r>
          </a:p>
        </p:txBody>
      </p:sp>
    </p:spTree>
    <p:extLst>
      <p:ext uri="{BB962C8B-B14F-4D97-AF65-F5344CB8AC3E}">
        <p14:creationId xmlns:p14="http://schemas.microsoft.com/office/powerpoint/2010/main" val="42054559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92195"/>
                                        </p:tgtEl>
                                        <p:attrNameLst>
                                          <p:attrName>style.visibility</p:attrName>
                                        </p:attrNameLst>
                                      </p:cBhvr>
                                      <p:to>
                                        <p:strVal val="visible"/>
                                      </p:to>
                                    </p:set>
                                    <p:animEffect transition="in" filter="blinds(horizontal)">
                                      <p:cBhvr>
                                        <p:cTn id="7" dur="500"/>
                                        <p:tgtEl>
                                          <p:spTgt spid="39219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92196"/>
                                        </p:tgtEl>
                                        <p:attrNameLst>
                                          <p:attrName>style.visibility</p:attrName>
                                        </p:attrNameLst>
                                      </p:cBhvr>
                                      <p:to>
                                        <p:strVal val="visible"/>
                                      </p:to>
                                    </p:set>
                                    <p:animEffect transition="in" filter="blinds(horizontal)">
                                      <p:cBhvr>
                                        <p:cTn id="12" dur="500"/>
                                        <p:tgtEl>
                                          <p:spTgt spid="39219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92194"/>
                                        </p:tgtEl>
                                        <p:attrNameLst>
                                          <p:attrName>style.visibility</p:attrName>
                                        </p:attrNameLst>
                                      </p:cBhvr>
                                      <p:to>
                                        <p:strVal val="visible"/>
                                      </p:to>
                                    </p:set>
                                    <p:animEffect transition="in" filter="blinds(horizontal)">
                                      <p:cBhvr>
                                        <p:cTn id="17" dur="500"/>
                                        <p:tgtEl>
                                          <p:spTgt spid="39219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92197"/>
                                        </p:tgtEl>
                                        <p:attrNameLst>
                                          <p:attrName>style.visibility</p:attrName>
                                        </p:attrNameLst>
                                      </p:cBhvr>
                                      <p:to>
                                        <p:strVal val="visible"/>
                                      </p:to>
                                    </p:set>
                                    <p:animEffect transition="in" filter="blinds(horizontal)">
                                      <p:cBhvr>
                                        <p:cTn id="22" dur="500"/>
                                        <p:tgtEl>
                                          <p:spTgt spid="392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194" grpId="0" animBg="1"/>
      <p:bldP spid="392195" grpId="0" animBg="1"/>
      <p:bldP spid="39219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9810" name="Object 2">
            <a:extLst>
              <a:ext uri="{FF2B5EF4-FFF2-40B4-BE49-F238E27FC236}">
                <a16:creationId xmlns:a16="http://schemas.microsoft.com/office/drawing/2014/main" id="{BB493C1E-13B7-45B2-9BAC-9D6B7DE3FB7D}"/>
              </a:ext>
            </a:extLst>
          </p:cNvPr>
          <p:cNvGraphicFramePr>
            <a:graphicFrameLocks noChangeAspect="1"/>
          </p:cNvGraphicFramePr>
          <p:nvPr/>
        </p:nvGraphicFramePr>
        <p:xfrm>
          <a:off x="738188" y="428625"/>
          <a:ext cx="3262312" cy="1111250"/>
        </p:xfrm>
        <a:graphic>
          <a:graphicData uri="http://schemas.openxmlformats.org/presentationml/2006/ole">
            <mc:AlternateContent xmlns:mc="http://schemas.openxmlformats.org/markup-compatibility/2006">
              <mc:Choice xmlns:v="urn:schemas-microsoft-com:vml" Requires="v">
                <p:oleObj r:id="rId2" imgW="1374583" imgH="445467" progId="Equation.DSMT4">
                  <p:embed/>
                </p:oleObj>
              </mc:Choice>
              <mc:Fallback>
                <p:oleObj r:id="rId2" imgW="1374583" imgH="445467" progId="Equation.DSMT4">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188" y="428625"/>
                        <a:ext cx="3262312" cy="1111250"/>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19811" name="Group 56">
            <a:extLst>
              <a:ext uri="{FF2B5EF4-FFF2-40B4-BE49-F238E27FC236}">
                <a16:creationId xmlns:a16="http://schemas.microsoft.com/office/drawing/2014/main" id="{47FF1CEB-E50C-4D84-B488-6571DAFDBB6C}"/>
              </a:ext>
            </a:extLst>
          </p:cNvPr>
          <p:cNvGrpSpPr>
            <a:grpSpLocks/>
          </p:cNvGrpSpPr>
          <p:nvPr/>
        </p:nvGrpSpPr>
        <p:grpSpPr bwMode="auto">
          <a:xfrm>
            <a:off x="4530725" y="285750"/>
            <a:ext cx="4419600" cy="3505200"/>
            <a:chOff x="0" y="0"/>
            <a:chExt cx="2784" cy="2208"/>
          </a:xfrm>
        </p:grpSpPr>
        <p:sp>
          <p:nvSpPr>
            <p:cNvPr id="119837" name="Rectangle 4">
              <a:extLst>
                <a:ext uri="{FF2B5EF4-FFF2-40B4-BE49-F238E27FC236}">
                  <a16:creationId xmlns:a16="http://schemas.microsoft.com/office/drawing/2014/main" id="{0E140F41-3468-4EC7-BECF-A748742C0324}"/>
                </a:ext>
              </a:extLst>
            </p:cNvPr>
            <p:cNvSpPr>
              <a:spLocks noChangeArrowheads="1"/>
            </p:cNvSpPr>
            <p:nvPr/>
          </p:nvSpPr>
          <p:spPr bwMode="auto">
            <a:xfrm>
              <a:off x="0" y="0"/>
              <a:ext cx="2784" cy="2208"/>
            </a:xfrm>
            <a:prstGeom prst="rect">
              <a:avLst/>
            </a:prstGeom>
            <a:solidFill>
              <a:schemeClr val="bg1"/>
            </a:solidFill>
            <a:ln w="38100">
              <a:solidFill>
                <a:srgbClr val="0070C0"/>
              </a:solidFill>
              <a:miter lim="800000"/>
              <a:headEnd/>
              <a:tailEnd/>
            </a:ln>
          </p:spPr>
          <p:txBody>
            <a:bodyPr lIns="92075" tIns="46038" rIns="92075" bIns="46038"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latin typeface="Arial" panose="020B0604020202020204" pitchFamily="34" charset="0"/>
              </a:endParaRPr>
            </a:p>
          </p:txBody>
        </p:sp>
        <p:sp>
          <p:nvSpPr>
            <p:cNvPr id="119838" name="Oval 5">
              <a:extLst>
                <a:ext uri="{FF2B5EF4-FFF2-40B4-BE49-F238E27FC236}">
                  <a16:creationId xmlns:a16="http://schemas.microsoft.com/office/drawing/2014/main" id="{5BA2CD95-99E2-4CE2-9E16-88D73540FB67}"/>
                </a:ext>
              </a:extLst>
            </p:cNvPr>
            <p:cNvSpPr>
              <a:spLocks noChangeArrowheads="1"/>
            </p:cNvSpPr>
            <p:nvPr/>
          </p:nvSpPr>
          <p:spPr bwMode="auto">
            <a:xfrm>
              <a:off x="384" y="439"/>
              <a:ext cx="768" cy="1536"/>
            </a:xfrm>
            <a:prstGeom prst="ellipse">
              <a:avLst/>
            </a:prstGeom>
            <a:solidFill>
              <a:srgbClr val="C0C0C0">
                <a:alpha val="50195"/>
              </a:srgbClr>
            </a:solidFill>
            <a:ln w="76200">
              <a:solidFill>
                <a:srgbClr val="0000FF"/>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latin typeface="Arial" panose="020B0604020202020204" pitchFamily="34" charset="0"/>
              </a:endParaRPr>
            </a:p>
          </p:txBody>
        </p:sp>
        <p:sp>
          <p:nvSpPr>
            <p:cNvPr id="119839" name="Line 6">
              <a:extLst>
                <a:ext uri="{FF2B5EF4-FFF2-40B4-BE49-F238E27FC236}">
                  <a16:creationId xmlns:a16="http://schemas.microsoft.com/office/drawing/2014/main" id="{A0C35BA8-3C27-4ACD-AF27-E280CF9A4396}"/>
                </a:ext>
              </a:extLst>
            </p:cNvPr>
            <p:cNvSpPr>
              <a:spLocks noChangeShapeType="1"/>
            </p:cNvSpPr>
            <p:nvPr/>
          </p:nvSpPr>
          <p:spPr bwMode="auto">
            <a:xfrm flipV="1">
              <a:off x="768" y="103"/>
              <a:ext cx="0" cy="1104"/>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840" name="Line 7">
              <a:extLst>
                <a:ext uri="{FF2B5EF4-FFF2-40B4-BE49-F238E27FC236}">
                  <a16:creationId xmlns:a16="http://schemas.microsoft.com/office/drawing/2014/main" id="{4CD37D7C-FE8C-4CDA-88EE-2E42623CD06E}"/>
                </a:ext>
              </a:extLst>
            </p:cNvPr>
            <p:cNvSpPr>
              <a:spLocks noChangeShapeType="1"/>
            </p:cNvSpPr>
            <p:nvPr/>
          </p:nvSpPr>
          <p:spPr bwMode="auto">
            <a:xfrm flipH="1">
              <a:off x="288" y="1207"/>
              <a:ext cx="480" cy="81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19841" name="Object 8">
              <a:extLst>
                <a:ext uri="{FF2B5EF4-FFF2-40B4-BE49-F238E27FC236}">
                  <a16:creationId xmlns:a16="http://schemas.microsoft.com/office/drawing/2014/main" id="{5DD8F453-E901-4DA4-96D7-59AE284EC023}"/>
                </a:ext>
              </a:extLst>
            </p:cNvPr>
            <p:cNvGraphicFramePr>
              <a:graphicFrameLocks noChangeAspect="1"/>
            </p:cNvGraphicFramePr>
            <p:nvPr/>
          </p:nvGraphicFramePr>
          <p:xfrm>
            <a:off x="1488" y="1207"/>
            <a:ext cx="277" cy="251"/>
          </p:xfrm>
          <a:graphic>
            <a:graphicData uri="http://schemas.openxmlformats.org/presentationml/2006/ole">
              <mc:AlternateContent xmlns:mc="http://schemas.openxmlformats.org/markup-compatibility/2006">
                <mc:Choice xmlns:v="urn:schemas-microsoft-com:vml" Requires="v">
                  <p:oleObj r:id="rId4" imgW="178420" imgH="191164" progId="Equation.3">
                    <p:embed/>
                  </p:oleObj>
                </mc:Choice>
                <mc:Fallback>
                  <p:oleObj r:id="rId4" imgW="178420" imgH="191164"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 y="1207"/>
                          <a:ext cx="277"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9842" name="Object 9">
              <a:extLst>
                <a:ext uri="{FF2B5EF4-FFF2-40B4-BE49-F238E27FC236}">
                  <a16:creationId xmlns:a16="http://schemas.microsoft.com/office/drawing/2014/main" id="{B5101291-FFD0-4127-92C0-7C082C16DDE7}"/>
                </a:ext>
              </a:extLst>
            </p:cNvPr>
            <p:cNvGraphicFramePr>
              <a:graphicFrameLocks noChangeAspect="1"/>
            </p:cNvGraphicFramePr>
            <p:nvPr/>
          </p:nvGraphicFramePr>
          <p:xfrm>
            <a:off x="116" y="765"/>
            <a:ext cx="257" cy="265"/>
          </p:xfrm>
          <a:graphic>
            <a:graphicData uri="http://schemas.openxmlformats.org/presentationml/2006/ole">
              <mc:AlternateContent xmlns:mc="http://schemas.openxmlformats.org/markup-compatibility/2006">
                <mc:Choice xmlns:v="urn:schemas-microsoft-com:vml" Requires="v">
                  <p:oleObj r:id="rId6" imgW="85871" imgH="142795" progId="Equation.3">
                    <p:embed/>
                  </p:oleObj>
                </mc:Choice>
                <mc:Fallback>
                  <p:oleObj r:id="rId6" imgW="85871" imgH="142795"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6" y="765"/>
                          <a:ext cx="257"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9843" name="Object 10">
              <a:extLst>
                <a:ext uri="{FF2B5EF4-FFF2-40B4-BE49-F238E27FC236}">
                  <a16:creationId xmlns:a16="http://schemas.microsoft.com/office/drawing/2014/main" id="{CDE86A55-F818-4DDE-8DBA-88DDB93FB869}"/>
                </a:ext>
              </a:extLst>
            </p:cNvPr>
            <p:cNvGraphicFramePr>
              <a:graphicFrameLocks noChangeAspect="1"/>
            </p:cNvGraphicFramePr>
            <p:nvPr/>
          </p:nvGraphicFramePr>
          <p:xfrm>
            <a:off x="566" y="90"/>
            <a:ext cx="206" cy="251"/>
          </p:xfrm>
          <a:graphic>
            <a:graphicData uri="http://schemas.openxmlformats.org/presentationml/2006/ole">
              <mc:AlternateContent xmlns:mc="http://schemas.openxmlformats.org/markup-compatibility/2006">
                <mc:Choice xmlns:v="urn:schemas-microsoft-com:vml" Requires="v">
                  <p:oleObj r:id="rId8" imgW="191164" imgH="242141" progId="Equation.3">
                    <p:embed/>
                  </p:oleObj>
                </mc:Choice>
                <mc:Fallback>
                  <p:oleObj r:id="rId8" imgW="191164" imgH="242141" progId="Equation.3">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6" y="90"/>
                          <a:ext cx="20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9844" name="Object 11">
              <a:extLst>
                <a:ext uri="{FF2B5EF4-FFF2-40B4-BE49-F238E27FC236}">
                  <a16:creationId xmlns:a16="http://schemas.microsoft.com/office/drawing/2014/main" id="{24507C12-7300-4826-B3E7-75B5B400FBAF}"/>
                </a:ext>
              </a:extLst>
            </p:cNvPr>
            <p:cNvGraphicFramePr>
              <a:graphicFrameLocks noChangeAspect="1"/>
            </p:cNvGraphicFramePr>
            <p:nvPr/>
          </p:nvGraphicFramePr>
          <p:xfrm>
            <a:off x="2455" y="960"/>
            <a:ext cx="224" cy="181"/>
          </p:xfrm>
          <a:graphic>
            <a:graphicData uri="http://schemas.openxmlformats.org/presentationml/2006/ole">
              <mc:AlternateContent xmlns:mc="http://schemas.openxmlformats.org/markup-compatibility/2006">
                <mc:Choice xmlns:v="urn:schemas-microsoft-com:vml" Requires="v">
                  <p:oleObj r:id="rId10" imgW="178420" imgH="191164" progId="Equation.3">
                    <p:embed/>
                  </p:oleObj>
                </mc:Choice>
                <mc:Fallback>
                  <p:oleObj r:id="rId10" imgW="178420" imgH="191164" progId="Equation.3">
                    <p:embed/>
                    <p:pic>
                      <p:nvPicPr>
                        <p:cNvPr id="0"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55" y="960"/>
                          <a:ext cx="224"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9845" name="Object 12">
              <a:extLst>
                <a:ext uri="{FF2B5EF4-FFF2-40B4-BE49-F238E27FC236}">
                  <a16:creationId xmlns:a16="http://schemas.microsoft.com/office/drawing/2014/main" id="{EAD730E9-EA02-4375-9951-57B99ACF9393}"/>
                </a:ext>
              </a:extLst>
            </p:cNvPr>
            <p:cNvGraphicFramePr>
              <a:graphicFrameLocks noChangeAspect="1"/>
            </p:cNvGraphicFramePr>
            <p:nvPr/>
          </p:nvGraphicFramePr>
          <p:xfrm>
            <a:off x="139" y="1804"/>
            <a:ext cx="227" cy="199"/>
          </p:xfrm>
          <a:graphic>
            <a:graphicData uri="http://schemas.openxmlformats.org/presentationml/2006/ole">
              <mc:AlternateContent xmlns:mc="http://schemas.openxmlformats.org/markup-compatibility/2006">
                <mc:Choice xmlns:v="urn:schemas-microsoft-com:vml" Requires="v">
                  <p:oleObj r:id="rId12" imgW="165747" imgH="165747" progId="Equation.3">
                    <p:embed/>
                  </p:oleObj>
                </mc:Choice>
                <mc:Fallback>
                  <p:oleObj r:id="rId12" imgW="165747" imgH="165747" progId="Equation.3">
                    <p:embed/>
                    <p:pic>
                      <p:nvPicPr>
                        <p:cNvPr id="0"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9" y="1804"/>
                          <a:ext cx="227"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9846" name="Object 13">
              <a:extLst>
                <a:ext uri="{FF2B5EF4-FFF2-40B4-BE49-F238E27FC236}">
                  <a16:creationId xmlns:a16="http://schemas.microsoft.com/office/drawing/2014/main" id="{FDC7CD87-8DB8-409A-96F7-DB7042C761E0}"/>
                </a:ext>
              </a:extLst>
            </p:cNvPr>
            <p:cNvGraphicFramePr>
              <a:graphicFrameLocks noChangeAspect="1"/>
            </p:cNvGraphicFramePr>
            <p:nvPr/>
          </p:nvGraphicFramePr>
          <p:xfrm>
            <a:off x="720" y="1207"/>
            <a:ext cx="208" cy="240"/>
          </p:xfrm>
          <a:graphic>
            <a:graphicData uri="http://schemas.openxmlformats.org/presentationml/2006/ole">
              <mc:AlternateContent xmlns:mc="http://schemas.openxmlformats.org/markup-compatibility/2006">
                <mc:Choice xmlns:v="urn:schemas-microsoft-com:vml" Requires="v">
                  <p:oleObj r:id="rId14" imgW="165747" imgH="191247" progId="Equation.3">
                    <p:embed/>
                  </p:oleObj>
                </mc:Choice>
                <mc:Fallback>
                  <p:oleObj r:id="rId14" imgW="165747" imgH="191247" progId="Equation.3">
                    <p:embed/>
                    <p:pic>
                      <p:nvPicPr>
                        <p:cNvPr id="0" name="Object 1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 y="1207"/>
                          <a:ext cx="20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9847" name="Object 14">
              <a:extLst>
                <a:ext uri="{FF2B5EF4-FFF2-40B4-BE49-F238E27FC236}">
                  <a16:creationId xmlns:a16="http://schemas.microsoft.com/office/drawing/2014/main" id="{A8E028B1-05D7-444A-AF49-BBACF6BA49A4}"/>
                </a:ext>
              </a:extLst>
            </p:cNvPr>
            <p:cNvGraphicFramePr>
              <a:graphicFrameLocks noChangeAspect="1"/>
            </p:cNvGraphicFramePr>
            <p:nvPr/>
          </p:nvGraphicFramePr>
          <p:xfrm>
            <a:off x="525" y="778"/>
            <a:ext cx="203" cy="237"/>
          </p:xfrm>
          <a:graphic>
            <a:graphicData uri="http://schemas.openxmlformats.org/presentationml/2006/ole">
              <mc:AlternateContent xmlns:mc="http://schemas.openxmlformats.org/markup-compatibility/2006">
                <mc:Choice xmlns:v="urn:schemas-microsoft-com:vml" Requires="v">
                  <p:oleObj r:id="rId16" imgW="123956" imgH="133443" progId="Equation.3">
                    <p:embed/>
                  </p:oleObj>
                </mc:Choice>
                <mc:Fallback>
                  <p:oleObj r:id="rId16" imgW="123956" imgH="133443" progId="Equation.3">
                    <p:embed/>
                    <p:pic>
                      <p:nvPicPr>
                        <p:cNvPr id="0" name="Object 1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25" y="778"/>
                          <a:ext cx="203"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9848" name="Object 15">
              <a:extLst>
                <a:ext uri="{FF2B5EF4-FFF2-40B4-BE49-F238E27FC236}">
                  <a16:creationId xmlns:a16="http://schemas.microsoft.com/office/drawing/2014/main" id="{6D2DECE4-B178-41EB-9FF3-9CB98D5D905D}"/>
                </a:ext>
              </a:extLst>
            </p:cNvPr>
            <p:cNvGraphicFramePr>
              <a:graphicFrameLocks noChangeAspect="1"/>
            </p:cNvGraphicFramePr>
            <p:nvPr/>
          </p:nvGraphicFramePr>
          <p:xfrm>
            <a:off x="1331" y="585"/>
            <a:ext cx="246" cy="204"/>
          </p:xfrm>
          <a:graphic>
            <a:graphicData uri="http://schemas.openxmlformats.org/presentationml/2006/ole">
              <mc:AlternateContent xmlns:mc="http://schemas.openxmlformats.org/markup-compatibility/2006">
                <mc:Choice xmlns:v="urn:schemas-microsoft-com:vml" Requires="v">
                  <p:oleObj r:id="rId18" imgW="152931" imgH="178420" progId="Equation.3">
                    <p:embed/>
                  </p:oleObj>
                </mc:Choice>
                <mc:Fallback>
                  <p:oleObj r:id="rId18" imgW="152931" imgH="178420" progId="Equation.3">
                    <p:embed/>
                    <p:pic>
                      <p:nvPicPr>
                        <p:cNvPr id="0" name="Object 1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331" y="585"/>
                          <a:ext cx="246"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9849" name="Object 16">
              <a:extLst>
                <a:ext uri="{FF2B5EF4-FFF2-40B4-BE49-F238E27FC236}">
                  <a16:creationId xmlns:a16="http://schemas.microsoft.com/office/drawing/2014/main" id="{5B637893-1C36-41EC-9B95-F1280CD33BA9}"/>
                </a:ext>
              </a:extLst>
            </p:cNvPr>
            <p:cNvGraphicFramePr>
              <a:graphicFrameLocks/>
            </p:cNvGraphicFramePr>
            <p:nvPr/>
          </p:nvGraphicFramePr>
          <p:xfrm>
            <a:off x="803" y="103"/>
            <a:ext cx="936" cy="320"/>
          </p:xfrm>
          <a:graphic>
            <a:graphicData uri="http://schemas.openxmlformats.org/presentationml/2006/ole">
              <mc:AlternateContent xmlns:mc="http://schemas.openxmlformats.org/markup-compatibility/2006">
                <mc:Choice xmlns:v="urn:schemas-microsoft-com:vml" Requires="v">
                  <p:oleObj r:id="rId20" imgW="504806" imgH="104668" progId="Equation.DSMT4">
                    <p:embed/>
                  </p:oleObj>
                </mc:Choice>
                <mc:Fallback>
                  <p:oleObj r:id="rId20" imgW="504806" imgH="104668" progId="Equation.DSMT4">
                    <p:embed/>
                    <p:pic>
                      <p:nvPicPr>
                        <p:cNvPr id="0" name="Object 16"/>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03" y="103"/>
                          <a:ext cx="936"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9850" name="Oval 17">
              <a:extLst>
                <a:ext uri="{FF2B5EF4-FFF2-40B4-BE49-F238E27FC236}">
                  <a16:creationId xmlns:a16="http://schemas.microsoft.com/office/drawing/2014/main" id="{C188FE52-AB34-4995-9A9F-9C9CA93ED6C8}"/>
                </a:ext>
              </a:extLst>
            </p:cNvPr>
            <p:cNvSpPr>
              <a:spLocks noChangeArrowheads="1"/>
            </p:cNvSpPr>
            <p:nvPr/>
          </p:nvSpPr>
          <p:spPr bwMode="auto">
            <a:xfrm>
              <a:off x="720" y="391"/>
              <a:ext cx="96" cy="96"/>
            </a:xfrm>
            <a:prstGeom prst="ellipse">
              <a:avLst/>
            </a:prstGeom>
            <a:solidFill>
              <a:srgbClr val="FF0000"/>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latin typeface="Arial" panose="020B0604020202020204" pitchFamily="34" charset="0"/>
              </a:endParaRPr>
            </a:p>
          </p:txBody>
        </p:sp>
        <p:sp>
          <p:nvSpPr>
            <p:cNvPr id="119851" name="Line 18">
              <a:extLst>
                <a:ext uri="{FF2B5EF4-FFF2-40B4-BE49-F238E27FC236}">
                  <a16:creationId xmlns:a16="http://schemas.microsoft.com/office/drawing/2014/main" id="{15633451-5A03-415C-B3EC-091CBAC31FA0}"/>
                </a:ext>
              </a:extLst>
            </p:cNvPr>
            <p:cNvSpPr>
              <a:spLocks noChangeShapeType="1"/>
            </p:cNvSpPr>
            <p:nvPr/>
          </p:nvSpPr>
          <p:spPr bwMode="auto">
            <a:xfrm>
              <a:off x="768" y="439"/>
              <a:ext cx="1248" cy="743"/>
            </a:xfrm>
            <a:prstGeom prst="line">
              <a:avLst/>
            </a:prstGeom>
            <a:noFill/>
            <a:ln w="19050">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19852" name="Object 19">
              <a:extLst>
                <a:ext uri="{FF2B5EF4-FFF2-40B4-BE49-F238E27FC236}">
                  <a16:creationId xmlns:a16="http://schemas.microsoft.com/office/drawing/2014/main" id="{CC611580-33EF-4104-9887-3742EDE4A648}"/>
                </a:ext>
              </a:extLst>
            </p:cNvPr>
            <p:cNvGraphicFramePr>
              <a:graphicFrameLocks noChangeAspect="1"/>
            </p:cNvGraphicFramePr>
            <p:nvPr/>
          </p:nvGraphicFramePr>
          <p:xfrm>
            <a:off x="1926" y="869"/>
            <a:ext cx="243" cy="265"/>
          </p:xfrm>
          <a:graphic>
            <a:graphicData uri="http://schemas.openxmlformats.org/presentationml/2006/ole">
              <mc:AlternateContent xmlns:mc="http://schemas.openxmlformats.org/markup-compatibility/2006">
                <mc:Choice xmlns:v="urn:schemas-microsoft-com:vml" Requires="v">
                  <p:oleObj r:id="rId22" imgW="141047" imgH="166692" progId="Equation.DSMT4">
                    <p:embed/>
                  </p:oleObj>
                </mc:Choice>
                <mc:Fallback>
                  <p:oleObj r:id="rId22" imgW="141047" imgH="166692" progId="Equation.DSMT4">
                    <p:embed/>
                    <p:pic>
                      <p:nvPicPr>
                        <p:cNvPr id="0" name="Object 19"/>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926" y="869"/>
                          <a:ext cx="243"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9853" name="Oval 20">
              <a:extLst>
                <a:ext uri="{FF2B5EF4-FFF2-40B4-BE49-F238E27FC236}">
                  <a16:creationId xmlns:a16="http://schemas.microsoft.com/office/drawing/2014/main" id="{F391F7A3-743D-4C5F-B090-762DEE4845DC}"/>
                </a:ext>
              </a:extLst>
            </p:cNvPr>
            <p:cNvSpPr>
              <a:spLocks noChangeArrowheads="1"/>
            </p:cNvSpPr>
            <p:nvPr/>
          </p:nvSpPr>
          <p:spPr bwMode="auto">
            <a:xfrm>
              <a:off x="2000" y="1164"/>
              <a:ext cx="48" cy="48"/>
            </a:xfrm>
            <a:prstGeom prst="ellipse">
              <a:avLst/>
            </a:prstGeom>
            <a:solidFill>
              <a:srgbClr val="000000"/>
            </a:solidFill>
            <a:ln w="9525">
              <a:solidFill>
                <a:schemeClr val="tx1"/>
              </a:solidFill>
              <a:round/>
              <a:headEnd/>
              <a:tailEnd/>
            </a:ln>
          </p:spPr>
          <p:txBody>
            <a:bodyPr wrap="none" lIns="92075" tIns="46038" rIns="92075" bIns="46038"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latin typeface="Arial" panose="020B0604020202020204" pitchFamily="34" charset="0"/>
              </a:endParaRPr>
            </a:p>
          </p:txBody>
        </p:sp>
        <p:graphicFrame>
          <p:nvGraphicFramePr>
            <p:cNvPr id="119854" name="Object 21">
              <a:extLst>
                <a:ext uri="{FF2B5EF4-FFF2-40B4-BE49-F238E27FC236}">
                  <a16:creationId xmlns:a16="http://schemas.microsoft.com/office/drawing/2014/main" id="{B1FCC1DA-F2EE-4D8F-9329-0B51C837EA45}"/>
                </a:ext>
              </a:extLst>
            </p:cNvPr>
            <p:cNvGraphicFramePr>
              <a:graphicFrameLocks noChangeAspect="1"/>
            </p:cNvGraphicFramePr>
            <p:nvPr/>
          </p:nvGraphicFramePr>
          <p:xfrm>
            <a:off x="1447" y="933"/>
            <a:ext cx="220" cy="282"/>
          </p:xfrm>
          <a:graphic>
            <a:graphicData uri="http://schemas.openxmlformats.org/presentationml/2006/ole">
              <mc:AlternateContent xmlns:mc="http://schemas.openxmlformats.org/markup-compatibility/2006">
                <mc:Choice xmlns:v="urn:schemas-microsoft-com:vml" Requires="v">
                  <p:oleObj r:id="rId24" imgW="140985" imgH="179435" progId="Equation.DSMT4">
                    <p:embed/>
                  </p:oleObj>
                </mc:Choice>
                <mc:Fallback>
                  <p:oleObj r:id="rId24" imgW="140985" imgH="179435" progId="Equation.DSMT4">
                    <p:embed/>
                    <p:pic>
                      <p:nvPicPr>
                        <p:cNvPr id="0" name="Object 21"/>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447" y="933"/>
                          <a:ext cx="22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9855" name="Freeform 22">
              <a:extLst>
                <a:ext uri="{FF2B5EF4-FFF2-40B4-BE49-F238E27FC236}">
                  <a16:creationId xmlns:a16="http://schemas.microsoft.com/office/drawing/2014/main" id="{AA933BBE-012F-46DA-86BB-AC4D0345C19F}"/>
                </a:ext>
              </a:extLst>
            </p:cNvPr>
            <p:cNvSpPr>
              <a:spLocks/>
            </p:cNvSpPr>
            <p:nvPr/>
          </p:nvSpPr>
          <p:spPr bwMode="auto">
            <a:xfrm>
              <a:off x="1680" y="1015"/>
              <a:ext cx="56" cy="192"/>
            </a:xfrm>
            <a:custGeom>
              <a:avLst/>
              <a:gdLst>
                <a:gd name="T0" fmla="*/ 1 w 104"/>
                <a:gd name="T1" fmla="*/ 0 h 192"/>
                <a:gd name="T2" fmla="*/ 1 w 104"/>
                <a:gd name="T3" fmla="*/ 96 h 192"/>
                <a:gd name="T4" fmla="*/ 1 w 104"/>
                <a:gd name="T5" fmla="*/ 192 h 192"/>
                <a:gd name="T6" fmla="*/ 0 60000 65536"/>
                <a:gd name="T7" fmla="*/ 0 60000 65536"/>
                <a:gd name="T8" fmla="*/ 0 60000 65536"/>
                <a:gd name="T9" fmla="*/ 0 w 104"/>
                <a:gd name="T10" fmla="*/ 0 h 192"/>
                <a:gd name="T11" fmla="*/ 104 w 104"/>
                <a:gd name="T12" fmla="*/ 192 h 192"/>
              </a:gdLst>
              <a:ahLst/>
              <a:cxnLst>
                <a:cxn ang="T6">
                  <a:pos x="T0" y="T1"/>
                </a:cxn>
                <a:cxn ang="T7">
                  <a:pos x="T2" y="T3"/>
                </a:cxn>
                <a:cxn ang="T8">
                  <a:pos x="T4" y="T5"/>
                </a:cxn>
              </a:cxnLst>
              <a:rect l="T9" t="T10" r="T11" b="T12"/>
              <a:pathLst>
                <a:path w="104" h="192">
                  <a:moveTo>
                    <a:pt x="104" y="0"/>
                  </a:moveTo>
                  <a:cubicBezTo>
                    <a:pt x="60" y="32"/>
                    <a:pt x="16" y="64"/>
                    <a:pt x="8" y="96"/>
                  </a:cubicBezTo>
                  <a:cubicBezTo>
                    <a:pt x="0" y="128"/>
                    <a:pt x="28" y="160"/>
                    <a:pt x="56" y="192"/>
                  </a:cubicBezTo>
                </a:path>
              </a:pathLst>
            </a:cu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spAutoFit/>
            </a:bodyPr>
            <a:lstStyle/>
            <a:p>
              <a:endParaRPr lang="zh-CN" altLang="en-US"/>
            </a:p>
          </p:txBody>
        </p:sp>
        <p:sp>
          <p:nvSpPr>
            <p:cNvPr id="119856" name="Line 23">
              <a:extLst>
                <a:ext uri="{FF2B5EF4-FFF2-40B4-BE49-F238E27FC236}">
                  <a16:creationId xmlns:a16="http://schemas.microsoft.com/office/drawing/2014/main" id="{1F9A4D5D-ACEA-4065-B09B-94F18054D0D6}"/>
                </a:ext>
              </a:extLst>
            </p:cNvPr>
            <p:cNvSpPr>
              <a:spLocks noChangeShapeType="1"/>
            </p:cNvSpPr>
            <p:nvPr/>
          </p:nvSpPr>
          <p:spPr bwMode="auto">
            <a:xfrm>
              <a:off x="768" y="1182"/>
              <a:ext cx="1872" cy="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lIns="92075" tIns="46038" rIns="92075" bIns="46038">
              <a:spAutoFit/>
            </a:bodyPr>
            <a:lstStyle/>
            <a:p>
              <a:endParaRPr lang="zh-CN" altLang="en-US"/>
            </a:p>
          </p:txBody>
        </p:sp>
        <p:sp>
          <p:nvSpPr>
            <p:cNvPr id="119857" name="Line 24">
              <a:extLst>
                <a:ext uri="{FF2B5EF4-FFF2-40B4-BE49-F238E27FC236}">
                  <a16:creationId xmlns:a16="http://schemas.microsoft.com/office/drawing/2014/main" id="{2841EB6B-2E28-494D-9D38-4BD54A95E17F}"/>
                </a:ext>
              </a:extLst>
            </p:cNvPr>
            <p:cNvSpPr>
              <a:spLocks noChangeShapeType="1"/>
            </p:cNvSpPr>
            <p:nvPr/>
          </p:nvSpPr>
          <p:spPr bwMode="auto">
            <a:xfrm>
              <a:off x="192" y="1182"/>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92075" tIns="46038" rIns="92075" bIns="46038">
              <a:spAutoFit/>
            </a:bodyPr>
            <a:lstStyle/>
            <a:p>
              <a:endParaRPr lang="zh-CN" altLang="en-US"/>
            </a:p>
          </p:txBody>
        </p:sp>
        <p:sp>
          <p:nvSpPr>
            <p:cNvPr id="119858" name="Line 25">
              <a:extLst>
                <a:ext uri="{FF2B5EF4-FFF2-40B4-BE49-F238E27FC236}">
                  <a16:creationId xmlns:a16="http://schemas.microsoft.com/office/drawing/2014/main" id="{F0FBE68E-468F-4E8B-A885-8751FF2DC2A4}"/>
                </a:ext>
              </a:extLst>
            </p:cNvPr>
            <p:cNvSpPr>
              <a:spLocks noChangeShapeType="1"/>
            </p:cNvSpPr>
            <p:nvPr/>
          </p:nvSpPr>
          <p:spPr bwMode="auto">
            <a:xfrm>
              <a:off x="2036" y="1193"/>
              <a:ext cx="480"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lIns="92075" tIns="46038" rIns="92075" bIns="46038">
              <a:spAutoFit/>
            </a:bodyPr>
            <a:lstStyle/>
            <a:p>
              <a:endParaRPr lang="zh-CN" altLang="en-US"/>
            </a:p>
          </p:txBody>
        </p:sp>
        <p:graphicFrame>
          <p:nvGraphicFramePr>
            <p:cNvPr id="119859" name="Object 26">
              <a:extLst>
                <a:ext uri="{FF2B5EF4-FFF2-40B4-BE49-F238E27FC236}">
                  <a16:creationId xmlns:a16="http://schemas.microsoft.com/office/drawing/2014/main" id="{C5A505D5-F864-4C3F-9F2A-0C3CC6BCA2D6}"/>
                </a:ext>
              </a:extLst>
            </p:cNvPr>
            <p:cNvGraphicFramePr>
              <a:graphicFrameLocks noChangeAspect="1"/>
            </p:cNvGraphicFramePr>
            <p:nvPr/>
          </p:nvGraphicFramePr>
          <p:xfrm>
            <a:off x="2187" y="1187"/>
            <a:ext cx="272" cy="298"/>
          </p:xfrm>
          <a:graphic>
            <a:graphicData uri="http://schemas.openxmlformats.org/presentationml/2006/ole">
              <mc:AlternateContent xmlns:mc="http://schemas.openxmlformats.org/markup-compatibility/2006">
                <mc:Choice xmlns:v="urn:schemas-microsoft-com:vml" Requires="v">
                  <p:oleObj r:id="rId26" imgW="66828" imgH="95317" progId="Equation.DSMT4">
                    <p:embed/>
                  </p:oleObj>
                </mc:Choice>
                <mc:Fallback>
                  <p:oleObj r:id="rId26" imgW="66828" imgH="95317" progId="Equation.DSMT4">
                    <p:embed/>
                    <p:pic>
                      <p:nvPicPr>
                        <p:cNvPr id="0" name="Object 26"/>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187" y="1187"/>
                          <a:ext cx="272"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3" name="Group 57">
            <a:extLst>
              <a:ext uri="{FF2B5EF4-FFF2-40B4-BE49-F238E27FC236}">
                <a16:creationId xmlns:a16="http://schemas.microsoft.com/office/drawing/2014/main" id="{12F69E0D-F8AA-43E2-A62F-86FD97EA0CEC}"/>
              </a:ext>
            </a:extLst>
          </p:cNvPr>
          <p:cNvGrpSpPr>
            <a:grpSpLocks/>
          </p:cNvGrpSpPr>
          <p:nvPr/>
        </p:nvGrpSpPr>
        <p:grpSpPr bwMode="auto">
          <a:xfrm>
            <a:off x="322263" y="2185988"/>
            <a:ext cx="1914525" cy="641350"/>
            <a:chOff x="0" y="0"/>
            <a:chExt cx="1206" cy="404"/>
          </a:xfrm>
        </p:grpSpPr>
        <p:graphicFrame>
          <p:nvGraphicFramePr>
            <p:cNvPr id="119835" name="Object 28">
              <a:extLst>
                <a:ext uri="{FF2B5EF4-FFF2-40B4-BE49-F238E27FC236}">
                  <a16:creationId xmlns:a16="http://schemas.microsoft.com/office/drawing/2014/main" id="{E6CB29A4-77DE-4C3F-A9BF-09F4B21EF5D1}"/>
                </a:ext>
              </a:extLst>
            </p:cNvPr>
            <p:cNvGraphicFramePr>
              <a:graphicFrameLocks noChangeAspect="1"/>
            </p:cNvGraphicFramePr>
            <p:nvPr/>
          </p:nvGraphicFramePr>
          <p:xfrm>
            <a:off x="426" y="125"/>
            <a:ext cx="780" cy="279"/>
          </p:xfrm>
          <a:graphic>
            <a:graphicData uri="http://schemas.openxmlformats.org/presentationml/2006/ole">
              <mc:AlternateContent xmlns:mc="http://schemas.openxmlformats.org/markup-compatibility/2006">
                <mc:Choice xmlns:v="urn:schemas-microsoft-com:vml" Requires="v">
                  <p:oleObj r:id="rId28" imgW="495946" imgH="178032" progId="Equation.DSMT4">
                    <p:embed/>
                  </p:oleObj>
                </mc:Choice>
                <mc:Fallback>
                  <p:oleObj r:id="rId28" imgW="495946" imgH="178032" progId="Equation.DSMT4">
                    <p:embed/>
                    <p:pic>
                      <p:nvPicPr>
                        <p:cNvPr id="0" name="Object 28"/>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26" y="125"/>
                          <a:ext cx="780"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9836" name="Text Box 32">
              <a:extLst>
                <a:ext uri="{FF2B5EF4-FFF2-40B4-BE49-F238E27FC236}">
                  <a16:creationId xmlns:a16="http://schemas.microsoft.com/office/drawing/2014/main" id="{BF41AB20-752B-4BA7-9DF3-DE8C92BC23B5}"/>
                </a:ext>
              </a:extLst>
            </p:cNvPr>
            <p:cNvSpPr txBox="1">
              <a:spLocks noChangeArrowheads="1"/>
            </p:cNvSpPr>
            <p:nvPr/>
          </p:nvSpPr>
          <p:spPr bwMode="auto">
            <a:xfrm>
              <a:off x="0" y="0"/>
              <a:ext cx="567"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40000"/>
                </a:lnSpc>
                <a:spcBef>
                  <a:spcPct val="50000"/>
                </a:spcBef>
                <a:buFont typeface="Arial" panose="020B0604020202020204" pitchFamily="34" charset="0"/>
                <a:buNone/>
              </a:pPr>
              <a:r>
                <a:rPr lang="en-US" altLang="zh-CN" sz="2800">
                  <a:latin typeface="Times New Roman" panose="02020603050405020304" pitchFamily="18" charset="0"/>
                  <a:ea typeface="华文中宋" panose="02010600040101010101" pitchFamily="2" charset="-122"/>
                </a:rPr>
                <a:t>(1)</a:t>
              </a:r>
            </a:p>
          </p:txBody>
        </p:sp>
      </p:grpSp>
      <p:graphicFrame>
        <p:nvGraphicFramePr>
          <p:cNvPr id="248862" name="Object 30">
            <a:extLst>
              <a:ext uri="{FF2B5EF4-FFF2-40B4-BE49-F238E27FC236}">
                <a16:creationId xmlns:a16="http://schemas.microsoft.com/office/drawing/2014/main" id="{E0F9FAFA-BF28-4855-AFB0-434D8634E813}"/>
              </a:ext>
            </a:extLst>
          </p:cNvPr>
          <p:cNvGraphicFramePr>
            <a:graphicFrameLocks noChangeAspect="1"/>
          </p:cNvGraphicFramePr>
          <p:nvPr/>
        </p:nvGraphicFramePr>
        <p:xfrm>
          <a:off x="952500" y="2801938"/>
          <a:ext cx="1966913" cy="1111250"/>
        </p:xfrm>
        <a:graphic>
          <a:graphicData uri="http://schemas.openxmlformats.org/presentationml/2006/ole">
            <mc:AlternateContent xmlns:mc="http://schemas.openxmlformats.org/markup-compatibility/2006">
              <mc:Choice xmlns:v="urn:schemas-microsoft-com:vml" Requires="v">
                <p:oleObj r:id="rId30" imgW="789112" imgH="445467" progId="Equation.DSMT4">
                  <p:embed/>
                </p:oleObj>
              </mc:Choice>
              <mc:Fallback>
                <p:oleObj r:id="rId30" imgW="789112" imgH="445467" progId="Equation.DSMT4">
                  <p:embed/>
                  <p:pic>
                    <p:nvPicPr>
                      <p:cNvPr id="0" name="Object 30"/>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52500" y="2801938"/>
                        <a:ext cx="1966913"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8863" name="Text Box 34">
            <a:extLst>
              <a:ext uri="{FF2B5EF4-FFF2-40B4-BE49-F238E27FC236}">
                <a16:creationId xmlns:a16="http://schemas.microsoft.com/office/drawing/2014/main" id="{99598620-49D0-4F77-AEAD-EEAE3136151F}"/>
              </a:ext>
            </a:extLst>
          </p:cNvPr>
          <p:cNvSpPr txBox="1">
            <a:spLocks noChangeArrowheads="1"/>
          </p:cNvSpPr>
          <p:nvPr/>
        </p:nvSpPr>
        <p:spPr bwMode="auto">
          <a:xfrm>
            <a:off x="568325" y="3881438"/>
            <a:ext cx="3657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50000"/>
              </a:spcBef>
              <a:buFont typeface="Arial" panose="020B0604020202020204" pitchFamily="34" charset="0"/>
              <a:buNone/>
            </a:pPr>
            <a:r>
              <a:rPr lang="zh-CN" altLang="en-US" sz="2800">
                <a:solidFill>
                  <a:srgbClr val="000000"/>
                </a:solidFill>
                <a:latin typeface="Times New Roman" panose="02020603050405020304" pitchFamily="18" charset="0"/>
                <a:ea typeface="华文中宋" panose="02010600040101010101" pitchFamily="2" charset="-122"/>
              </a:rPr>
              <a:t>（点电荷电场强度）</a:t>
            </a:r>
          </a:p>
        </p:txBody>
      </p:sp>
      <p:grpSp>
        <p:nvGrpSpPr>
          <p:cNvPr id="4" name="Group 55">
            <a:extLst>
              <a:ext uri="{FF2B5EF4-FFF2-40B4-BE49-F238E27FC236}">
                <a16:creationId xmlns:a16="http://schemas.microsoft.com/office/drawing/2014/main" id="{8CCC6290-0CB4-450B-BCAF-2FBACC13028A}"/>
              </a:ext>
            </a:extLst>
          </p:cNvPr>
          <p:cNvGrpSpPr>
            <a:grpSpLocks/>
          </p:cNvGrpSpPr>
          <p:nvPr/>
        </p:nvGrpSpPr>
        <p:grpSpPr bwMode="auto">
          <a:xfrm>
            <a:off x="296863" y="4389438"/>
            <a:ext cx="3203575" cy="731837"/>
            <a:chOff x="0" y="0"/>
            <a:chExt cx="2018" cy="461"/>
          </a:xfrm>
        </p:grpSpPr>
        <p:graphicFrame>
          <p:nvGraphicFramePr>
            <p:cNvPr id="119833" name="Object 33">
              <a:extLst>
                <a:ext uri="{FF2B5EF4-FFF2-40B4-BE49-F238E27FC236}">
                  <a16:creationId xmlns:a16="http://schemas.microsoft.com/office/drawing/2014/main" id="{0AEAE6FD-3402-47EC-A9CC-E7B8A18D4EE6}"/>
                </a:ext>
              </a:extLst>
            </p:cNvPr>
            <p:cNvGraphicFramePr>
              <a:graphicFrameLocks noChangeAspect="1"/>
            </p:cNvGraphicFramePr>
            <p:nvPr/>
          </p:nvGraphicFramePr>
          <p:xfrm>
            <a:off x="478" y="101"/>
            <a:ext cx="1540" cy="360"/>
          </p:xfrm>
          <a:graphic>
            <a:graphicData uri="http://schemas.openxmlformats.org/presentationml/2006/ole">
              <mc:AlternateContent xmlns:mc="http://schemas.openxmlformats.org/markup-compatibility/2006">
                <mc:Choice xmlns:v="urn:schemas-microsoft-com:vml" Requires="v">
                  <p:oleObj r:id="rId32" imgW="980453" imgH="229197" progId="Equation.DSMT4">
                    <p:embed/>
                  </p:oleObj>
                </mc:Choice>
                <mc:Fallback>
                  <p:oleObj r:id="rId32" imgW="980453" imgH="229197" progId="Equation.DSMT4">
                    <p:embed/>
                    <p:pic>
                      <p:nvPicPr>
                        <p:cNvPr id="0" name="Object 33"/>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78" y="101"/>
                          <a:ext cx="154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9834" name="Text Box 37">
              <a:extLst>
                <a:ext uri="{FF2B5EF4-FFF2-40B4-BE49-F238E27FC236}">
                  <a16:creationId xmlns:a16="http://schemas.microsoft.com/office/drawing/2014/main" id="{40053433-C20E-4091-B346-6B207F6E18DB}"/>
                </a:ext>
              </a:extLst>
            </p:cNvPr>
            <p:cNvSpPr txBox="1">
              <a:spLocks noChangeArrowheads="1"/>
            </p:cNvSpPr>
            <p:nvPr/>
          </p:nvSpPr>
          <p:spPr bwMode="auto">
            <a:xfrm>
              <a:off x="0" y="0"/>
              <a:ext cx="864"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40000"/>
                </a:lnSpc>
                <a:spcBef>
                  <a:spcPct val="50000"/>
                </a:spcBef>
                <a:buFont typeface="Arial" panose="020B0604020202020204" pitchFamily="34" charset="0"/>
                <a:buNone/>
              </a:pPr>
              <a:r>
                <a:rPr lang="en-US" altLang="zh-CN" sz="2800">
                  <a:latin typeface="Times New Roman" panose="02020603050405020304" pitchFamily="18" charset="0"/>
                  <a:ea typeface="华文中宋" panose="02010600040101010101" pitchFamily="2" charset="-122"/>
                </a:rPr>
                <a:t>(2)</a:t>
              </a:r>
              <a:endParaRPr lang="en-US" altLang="zh-CN" sz="2800">
                <a:solidFill>
                  <a:srgbClr val="CC0000"/>
                </a:solidFill>
                <a:latin typeface="Times New Roman" panose="02020603050405020304" pitchFamily="18" charset="0"/>
                <a:ea typeface="华文中宋" panose="02010600040101010101" pitchFamily="2" charset="-122"/>
              </a:endParaRPr>
            </a:p>
          </p:txBody>
        </p:sp>
      </p:grpSp>
      <p:grpSp>
        <p:nvGrpSpPr>
          <p:cNvPr id="5" name="Group 58">
            <a:extLst>
              <a:ext uri="{FF2B5EF4-FFF2-40B4-BE49-F238E27FC236}">
                <a16:creationId xmlns:a16="http://schemas.microsoft.com/office/drawing/2014/main" id="{9C4D9822-C3D1-4586-8217-FB60A011B7BC}"/>
              </a:ext>
            </a:extLst>
          </p:cNvPr>
          <p:cNvGrpSpPr>
            <a:grpSpLocks/>
          </p:cNvGrpSpPr>
          <p:nvPr/>
        </p:nvGrpSpPr>
        <p:grpSpPr bwMode="auto">
          <a:xfrm>
            <a:off x="307975" y="5121275"/>
            <a:ext cx="4165600" cy="1079500"/>
            <a:chOff x="0" y="0"/>
            <a:chExt cx="2624" cy="680"/>
          </a:xfrm>
        </p:grpSpPr>
        <p:graphicFrame>
          <p:nvGraphicFramePr>
            <p:cNvPr id="119831" name="Object 36">
              <a:extLst>
                <a:ext uri="{FF2B5EF4-FFF2-40B4-BE49-F238E27FC236}">
                  <a16:creationId xmlns:a16="http://schemas.microsoft.com/office/drawing/2014/main" id="{727BE9DE-C747-40B5-8EFE-60D372FB2785}"/>
                </a:ext>
              </a:extLst>
            </p:cNvPr>
            <p:cNvGraphicFramePr>
              <a:graphicFrameLocks noChangeAspect="1"/>
            </p:cNvGraphicFramePr>
            <p:nvPr/>
          </p:nvGraphicFramePr>
          <p:xfrm>
            <a:off x="405" y="0"/>
            <a:ext cx="2219" cy="680"/>
          </p:xfrm>
          <a:graphic>
            <a:graphicData uri="http://schemas.openxmlformats.org/presentationml/2006/ole">
              <mc:AlternateContent xmlns:mc="http://schemas.openxmlformats.org/markup-compatibility/2006">
                <mc:Choice xmlns:v="urn:schemas-microsoft-com:vml" Requires="v">
                  <p:oleObj r:id="rId34" imgW="1412766" imgH="432739" progId="Equation.DSMT4">
                    <p:embed/>
                  </p:oleObj>
                </mc:Choice>
                <mc:Fallback>
                  <p:oleObj r:id="rId34" imgW="1412766" imgH="432739" progId="Equation.DSMT4">
                    <p:embed/>
                    <p:pic>
                      <p:nvPicPr>
                        <p:cNvPr id="0" name="Object 36"/>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05" y="0"/>
                          <a:ext cx="2219" cy="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9832" name="Text Box 40">
              <a:extLst>
                <a:ext uri="{FF2B5EF4-FFF2-40B4-BE49-F238E27FC236}">
                  <a16:creationId xmlns:a16="http://schemas.microsoft.com/office/drawing/2014/main" id="{5D109A5A-188C-4BE7-96A2-FC6450ACC2E3}"/>
                </a:ext>
              </a:extLst>
            </p:cNvPr>
            <p:cNvSpPr txBox="1">
              <a:spLocks noChangeArrowheads="1"/>
            </p:cNvSpPr>
            <p:nvPr/>
          </p:nvSpPr>
          <p:spPr bwMode="auto">
            <a:xfrm>
              <a:off x="0" y="64"/>
              <a:ext cx="864"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40000"/>
                </a:lnSpc>
                <a:spcBef>
                  <a:spcPct val="50000"/>
                </a:spcBef>
                <a:buFont typeface="Arial" panose="020B0604020202020204" pitchFamily="34" charset="0"/>
                <a:buNone/>
              </a:pPr>
              <a:r>
                <a:rPr lang="en-US" altLang="zh-CN" sz="2800">
                  <a:latin typeface="Times New Roman" panose="02020603050405020304" pitchFamily="18" charset="0"/>
                  <a:ea typeface="华文中宋" panose="02010600040101010101" pitchFamily="2" charset="-122"/>
                </a:rPr>
                <a:t>(3)</a:t>
              </a:r>
              <a:endParaRPr lang="en-US" altLang="zh-CN" sz="2800">
                <a:solidFill>
                  <a:srgbClr val="CC0000"/>
                </a:solidFill>
                <a:latin typeface="Times New Roman" panose="02020603050405020304" pitchFamily="18" charset="0"/>
                <a:ea typeface="华文中宋" panose="02010600040101010101" pitchFamily="2" charset="-122"/>
              </a:endParaRPr>
            </a:p>
          </p:txBody>
        </p:sp>
      </p:grpSp>
      <p:grpSp>
        <p:nvGrpSpPr>
          <p:cNvPr id="6" name="Group 41">
            <a:extLst>
              <a:ext uri="{FF2B5EF4-FFF2-40B4-BE49-F238E27FC236}">
                <a16:creationId xmlns:a16="http://schemas.microsoft.com/office/drawing/2014/main" id="{752AD690-718D-4170-8DB5-2857CE744F37}"/>
              </a:ext>
            </a:extLst>
          </p:cNvPr>
          <p:cNvGrpSpPr>
            <a:grpSpLocks/>
          </p:cNvGrpSpPr>
          <p:nvPr/>
        </p:nvGrpSpPr>
        <p:grpSpPr bwMode="auto">
          <a:xfrm>
            <a:off x="4530725" y="4005263"/>
            <a:ext cx="4419600" cy="2138362"/>
            <a:chOff x="0" y="0"/>
            <a:chExt cx="2784" cy="1347"/>
          </a:xfrm>
        </p:grpSpPr>
        <p:sp>
          <p:nvSpPr>
            <p:cNvPr id="119819" name="Line 42">
              <a:extLst>
                <a:ext uri="{FF2B5EF4-FFF2-40B4-BE49-F238E27FC236}">
                  <a16:creationId xmlns:a16="http://schemas.microsoft.com/office/drawing/2014/main" id="{3B59BAC7-D86B-4C90-ACDC-57E989D21A5E}"/>
                </a:ext>
              </a:extLst>
            </p:cNvPr>
            <p:cNvSpPr>
              <a:spLocks noChangeShapeType="1"/>
            </p:cNvSpPr>
            <p:nvPr/>
          </p:nvSpPr>
          <p:spPr bwMode="auto">
            <a:xfrm>
              <a:off x="240" y="675"/>
              <a:ext cx="2352" cy="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820" name="Line 43">
              <a:extLst>
                <a:ext uri="{FF2B5EF4-FFF2-40B4-BE49-F238E27FC236}">
                  <a16:creationId xmlns:a16="http://schemas.microsoft.com/office/drawing/2014/main" id="{FC790F8F-0B1B-4502-9B03-48B842116949}"/>
                </a:ext>
              </a:extLst>
            </p:cNvPr>
            <p:cNvSpPr>
              <a:spLocks noChangeShapeType="1"/>
            </p:cNvSpPr>
            <p:nvPr/>
          </p:nvSpPr>
          <p:spPr bwMode="auto">
            <a:xfrm flipV="1">
              <a:off x="1344" y="51"/>
              <a:ext cx="0" cy="1248"/>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821" name="Line 44">
              <a:extLst>
                <a:ext uri="{FF2B5EF4-FFF2-40B4-BE49-F238E27FC236}">
                  <a16:creationId xmlns:a16="http://schemas.microsoft.com/office/drawing/2014/main" id="{C9CEE470-3B39-4D4B-9E9B-C32059DD28A0}"/>
                </a:ext>
              </a:extLst>
            </p:cNvPr>
            <p:cNvSpPr>
              <a:spLocks noChangeShapeType="1"/>
            </p:cNvSpPr>
            <p:nvPr/>
          </p:nvSpPr>
          <p:spPr bwMode="auto">
            <a:xfrm>
              <a:off x="960" y="675"/>
              <a:ext cx="0" cy="480"/>
            </a:xfrm>
            <a:prstGeom prst="line">
              <a:avLst/>
            </a:prstGeom>
            <a:noFill/>
            <a:ln w="19050">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822" name="Line 45">
              <a:extLst>
                <a:ext uri="{FF2B5EF4-FFF2-40B4-BE49-F238E27FC236}">
                  <a16:creationId xmlns:a16="http://schemas.microsoft.com/office/drawing/2014/main" id="{A354254E-46AF-45F3-BD95-8418E1A0B98A}"/>
                </a:ext>
              </a:extLst>
            </p:cNvPr>
            <p:cNvSpPr>
              <a:spLocks noChangeShapeType="1"/>
            </p:cNvSpPr>
            <p:nvPr/>
          </p:nvSpPr>
          <p:spPr bwMode="auto">
            <a:xfrm>
              <a:off x="1728" y="195"/>
              <a:ext cx="0" cy="480"/>
            </a:xfrm>
            <a:prstGeom prst="line">
              <a:avLst/>
            </a:prstGeom>
            <a:noFill/>
            <a:ln w="19050">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823" name="Freeform 46">
              <a:extLst>
                <a:ext uri="{FF2B5EF4-FFF2-40B4-BE49-F238E27FC236}">
                  <a16:creationId xmlns:a16="http://schemas.microsoft.com/office/drawing/2014/main" id="{EC7A305D-BBDB-4C45-A395-0D95C694C994}"/>
                </a:ext>
              </a:extLst>
            </p:cNvPr>
            <p:cNvSpPr>
              <a:spLocks/>
            </p:cNvSpPr>
            <p:nvPr/>
          </p:nvSpPr>
          <p:spPr bwMode="auto">
            <a:xfrm>
              <a:off x="336" y="171"/>
              <a:ext cx="1920" cy="1008"/>
            </a:xfrm>
            <a:custGeom>
              <a:avLst/>
              <a:gdLst>
                <a:gd name="T0" fmla="*/ 0 w 1920"/>
                <a:gd name="T1" fmla="*/ 600 h 1008"/>
                <a:gd name="T2" fmla="*/ 288 w 1920"/>
                <a:gd name="T3" fmla="*/ 648 h 1008"/>
                <a:gd name="T4" fmla="*/ 624 w 1920"/>
                <a:gd name="T5" fmla="*/ 984 h 1008"/>
                <a:gd name="T6" fmla="*/ 1008 w 1920"/>
                <a:gd name="T7" fmla="*/ 504 h 1008"/>
                <a:gd name="T8" fmla="*/ 1392 w 1920"/>
                <a:gd name="T9" fmla="*/ 24 h 1008"/>
                <a:gd name="T10" fmla="*/ 1728 w 1920"/>
                <a:gd name="T11" fmla="*/ 360 h 1008"/>
                <a:gd name="T12" fmla="*/ 1920 w 1920"/>
                <a:gd name="T13" fmla="*/ 408 h 1008"/>
                <a:gd name="T14" fmla="*/ 0 60000 65536"/>
                <a:gd name="T15" fmla="*/ 0 60000 65536"/>
                <a:gd name="T16" fmla="*/ 0 60000 65536"/>
                <a:gd name="T17" fmla="*/ 0 60000 65536"/>
                <a:gd name="T18" fmla="*/ 0 60000 65536"/>
                <a:gd name="T19" fmla="*/ 0 60000 65536"/>
                <a:gd name="T20" fmla="*/ 0 60000 65536"/>
                <a:gd name="T21" fmla="*/ 0 w 1920"/>
                <a:gd name="T22" fmla="*/ 0 h 1008"/>
                <a:gd name="T23" fmla="*/ 1920 w 1920"/>
                <a:gd name="T24" fmla="*/ 1008 h 10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20" h="1008">
                  <a:moveTo>
                    <a:pt x="0" y="600"/>
                  </a:moveTo>
                  <a:cubicBezTo>
                    <a:pt x="92" y="592"/>
                    <a:pt x="184" y="584"/>
                    <a:pt x="288" y="648"/>
                  </a:cubicBezTo>
                  <a:cubicBezTo>
                    <a:pt x="392" y="712"/>
                    <a:pt x="504" y="1008"/>
                    <a:pt x="624" y="984"/>
                  </a:cubicBezTo>
                  <a:cubicBezTo>
                    <a:pt x="744" y="960"/>
                    <a:pt x="880" y="664"/>
                    <a:pt x="1008" y="504"/>
                  </a:cubicBezTo>
                  <a:cubicBezTo>
                    <a:pt x="1136" y="344"/>
                    <a:pt x="1272" y="48"/>
                    <a:pt x="1392" y="24"/>
                  </a:cubicBezTo>
                  <a:cubicBezTo>
                    <a:pt x="1512" y="0"/>
                    <a:pt x="1640" y="296"/>
                    <a:pt x="1728" y="360"/>
                  </a:cubicBezTo>
                  <a:cubicBezTo>
                    <a:pt x="1816" y="424"/>
                    <a:pt x="1888" y="400"/>
                    <a:pt x="1920" y="408"/>
                  </a:cubicBezTo>
                </a:path>
              </a:pathLst>
            </a:cu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9824" name="Rectangle 47">
              <a:extLst>
                <a:ext uri="{FF2B5EF4-FFF2-40B4-BE49-F238E27FC236}">
                  <a16:creationId xmlns:a16="http://schemas.microsoft.com/office/drawing/2014/main" id="{3B9ECC7E-EA97-4FA9-8465-E9519F449770}"/>
                </a:ext>
              </a:extLst>
            </p:cNvPr>
            <p:cNvSpPr>
              <a:spLocks noChangeArrowheads="1"/>
            </p:cNvSpPr>
            <p:nvPr/>
          </p:nvSpPr>
          <p:spPr bwMode="auto">
            <a:xfrm>
              <a:off x="240" y="723"/>
              <a:ext cx="192" cy="9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latin typeface="Arial" panose="020B0604020202020204" pitchFamily="34" charset="0"/>
              </a:endParaRPr>
            </a:p>
          </p:txBody>
        </p:sp>
        <p:graphicFrame>
          <p:nvGraphicFramePr>
            <p:cNvPr id="119825" name="Object 45">
              <a:extLst>
                <a:ext uri="{FF2B5EF4-FFF2-40B4-BE49-F238E27FC236}">
                  <a16:creationId xmlns:a16="http://schemas.microsoft.com/office/drawing/2014/main" id="{EC2DF00A-45C2-4965-81E5-A724821B2329}"/>
                </a:ext>
              </a:extLst>
            </p:cNvPr>
            <p:cNvGraphicFramePr>
              <a:graphicFrameLocks noChangeAspect="1"/>
            </p:cNvGraphicFramePr>
            <p:nvPr/>
          </p:nvGraphicFramePr>
          <p:xfrm>
            <a:off x="1556" y="720"/>
            <a:ext cx="428" cy="543"/>
          </p:xfrm>
          <a:graphic>
            <a:graphicData uri="http://schemas.openxmlformats.org/presentationml/2006/ole">
              <mc:AlternateContent xmlns:mc="http://schemas.openxmlformats.org/markup-compatibility/2006">
                <mc:Choice xmlns:v="urn:schemas-microsoft-com:vml" Requires="v">
                  <p:oleObj r:id="rId36" imgW="395589" imgH="433871" progId="Equation.DSMT4">
                    <p:embed/>
                  </p:oleObj>
                </mc:Choice>
                <mc:Fallback>
                  <p:oleObj r:id="rId36" imgW="395589" imgH="433871" progId="Equation.DSMT4">
                    <p:embed/>
                    <p:pic>
                      <p:nvPicPr>
                        <p:cNvPr id="0" name="Object 45"/>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556" y="720"/>
                          <a:ext cx="428"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9826" name="Object 46">
              <a:extLst>
                <a:ext uri="{FF2B5EF4-FFF2-40B4-BE49-F238E27FC236}">
                  <a16:creationId xmlns:a16="http://schemas.microsoft.com/office/drawing/2014/main" id="{FF065F3B-725D-404B-8E7B-DDD2F0ACCA33}"/>
                </a:ext>
              </a:extLst>
            </p:cNvPr>
            <p:cNvGraphicFramePr>
              <a:graphicFrameLocks noChangeAspect="1"/>
            </p:cNvGraphicFramePr>
            <p:nvPr/>
          </p:nvGraphicFramePr>
          <p:xfrm>
            <a:off x="701" y="145"/>
            <a:ext cx="553" cy="543"/>
          </p:xfrm>
          <a:graphic>
            <a:graphicData uri="http://schemas.openxmlformats.org/presentationml/2006/ole">
              <mc:AlternateContent xmlns:mc="http://schemas.openxmlformats.org/markup-compatibility/2006">
                <mc:Choice xmlns:v="urn:schemas-microsoft-com:vml" Requires="v">
                  <p:oleObj r:id="rId38" imgW="509326" imgH="432927" progId="Equation.DSMT4">
                    <p:embed/>
                  </p:oleObj>
                </mc:Choice>
                <mc:Fallback>
                  <p:oleObj r:id="rId38" imgW="509326" imgH="432927" progId="Equation.DSMT4">
                    <p:embed/>
                    <p:pic>
                      <p:nvPicPr>
                        <p:cNvPr id="0" name="Object 46"/>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701" y="145"/>
                          <a:ext cx="553"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9827" name="Object 47">
              <a:extLst>
                <a:ext uri="{FF2B5EF4-FFF2-40B4-BE49-F238E27FC236}">
                  <a16:creationId xmlns:a16="http://schemas.microsoft.com/office/drawing/2014/main" id="{8670215E-8598-4A9D-B9F6-79004B6B89BA}"/>
                </a:ext>
              </a:extLst>
            </p:cNvPr>
            <p:cNvGraphicFramePr>
              <a:graphicFrameLocks noChangeAspect="1"/>
            </p:cNvGraphicFramePr>
            <p:nvPr/>
          </p:nvGraphicFramePr>
          <p:xfrm>
            <a:off x="1367" y="0"/>
            <a:ext cx="222" cy="259"/>
          </p:xfrm>
          <a:graphic>
            <a:graphicData uri="http://schemas.openxmlformats.org/presentationml/2006/ole">
              <mc:AlternateContent xmlns:mc="http://schemas.openxmlformats.org/markup-compatibility/2006">
                <mc:Choice xmlns:v="urn:schemas-microsoft-com:vml" Requires="v">
                  <p:oleObj r:id="rId40" imgW="166619" imgH="166619" progId="Equation.DSMT4">
                    <p:embed/>
                  </p:oleObj>
                </mc:Choice>
                <mc:Fallback>
                  <p:oleObj r:id="rId40" imgW="166619" imgH="166619" progId="Equation.DSMT4">
                    <p:embed/>
                    <p:pic>
                      <p:nvPicPr>
                        <p:cNvPr id="0" name="Object 47"/>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1367" y="0"/>
                          <a:ext cx="222"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9828" name="Object 48">
              <a:extLst>
                <a:ext uri="{FF2B5EF4-FFF2-40B4-BE49-F238E27FC236}">
                  <a16:creationId xmlns:a16="http://schemas.microsoft.com/office/drawing/2014/main" id="{33A80120-D072-4C6C-8ADF-BFFDC910042C}"/>
                </a:ext>
              </a:extLst>
            </p:cNvPr>
            <p:cNvGraphicFramePr>
              <a:graphicFrameLocks noChangeAspect="1"/>
            </p:cNvGraphicFramePr>
            <p:nvPr/>
          </p:nvGraphicFramePr>
          <p:xfrm>
            <a:off x="1330" y="631"/>
            <a:ext cx="302" cy="332"/>
          </p:xfrm>
          <a:graphic>
            <a:graphicData uri="http://schemas.openxmlformats.org/presentationml/2006/ole">
              <mc:AlternateContent xmlns:mc="http://schemas.openxmlformats.org/markup-compatibility/2006">
                <mc:Choice xmlns:v="urn:schemas-microsoft-com:vml" Requires="v">
                  <p:oleObj r:id="rId42" imgW="127554" imgH="140309" progId="Equation.3">
                    <p:embed/>
                  </p:oleObj>
                </mc:Choice>
                <mc:Fallback>
                  <p:oleObj r:id="rId42" imgW="127554" imgH="140309" progId="Equation.3">
                    <p:embed/>
                    <p:pic>
                      <p:nvPicPr>
                        <p:cNvPr id="0" name="Object 48"/>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330" y="631"/>
                          <a:ext cx="302"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9829" name="Rectangle 52">
              <a:extLst>
                <a:ext uri="{FF2B5EF4-FFF2-40B4-BE49-F238E27FC236}">
                  <a16:creationId xmlns:a16="http://schemas.microsoft.com/office/drawing/2014/main" id="{E22D7FEB-1438-4076-9041-EA299A110476}"/>
                </a:ext>
              </a:extLst>
            </p:cNvPr>
            <p:cNvSpPr>
              <a:spLocks noChangeArrowheads="1"/>
            </p:cNvSpPr>
            <p:nvPr/>
          </p:nvSpPr>
          <p:spPr bwMode="auto">
            <a:xfrm>
              <a:off x="0" y="3"/>
              <a:ext cx="2784" cy="1344"/>
            </a:xfrm>
            <a:prstGeom prst="rect">
              <a:avLst/>
            </a:prstGeom>
            <a:noFill/>
            <a:ln w="38100">
              <a:solidFill>
                <a:srgbClr val="0070C0"/>
              </a:solidFill>
              <a:miter lim="800000"/>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latin typeface="Arial" panose="020B0604020202020204" pitchFamily="34" charset="0"/>
              </a:endParaRPr>
            </a:p>
          </p:txBody>
        </p:sp>
        <p:graphicFrame>
          <p:nvGraphicFramePr>
            <p:cNvPr id="119830" name="Object 50">
              <a:extLst>
                <a:ext uri="{FF2B5EF4-FFF2-40B4-BE49-F238E27FC236}">
                  <a16:creationId xmlns:a16="http://schemas.microsoft.com/office/drawing/2014/main" id="{92E1F350-D62E-482F-A7A0-D79EEEB534B2}"/>
                </a:ext>
              </a:extLst>
            </p:cNvPr>
            <p:cNvGraphicFramePr>
              <a:graphicFrameLocks noChangeAspect="1"/>
            </p:cNvGraphicFramePr>
            <p:nvPr/>
          </p:nvGraphicFramePr>
          <p:xfrm>
            <a:off x="2461" y="675"/>
            <a:ext cx="220" cy="221"/>
          </p:xfrm>
          <a:graphic>
            <a:graphicData uri="http://schemas.openxmlformats.org/presentationml/2006/ole">
              <mc:AlternateContent xmlns:mc="http://schemas.openxmlformats.org/markup-compatibility/2006">
                <mc:Choice xmlns:v="urn:schemas-microsoft-com:vml" Requires="v">
                  <p:oleObj r:id="rId44" imgW="141543" imgH="141543" progId="Equation.DSMT4">
                    <p:embed/>
                  </p:oleObj>
                </mc:Choice>
                <mc:Fallback>
                  <p:oleObj r:id="rId44" imgW="141543" imgH="141543" progId="Equation.DSMT4">
                    <p:embed/>
                    <p:pic>
                      <p:nvPicPr>
                        <p:cNvPr id="0" name="Object 50"/>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2461" y="675"/>
                          <a:ext cx="220"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19818" name="Text Box 54">
            <a:extLst>
              <a:ext uri="{FF2B5EF4-FFF2-40B4-BE49-F238E27FC236}">
                <a16:creationId xmlns:a16="http://schemas.microsoft.com/office/drawing/2014/main" id="{C16F96DB-CEAA-4044-B0C3-088ECB7B69B7}"/>
              </a:ext>
            </a:extLst>
          </p:cNvPr>
          <p:cNvSpPr txBox="1">
            <a:spLocks noChangeArrowheads="1"/>
          </p:cNvSpPr>
          <p:nvPr/>
        </p:nvSpPr>
        <p:spPr bwMode="auto">
          <a:xfrm>
            <a:off x="285750" y="1736725"/>
            <a:ext cx="17287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sz="2800" b="1">
                <a:solidFill>
                  <a:srgbClr val="009900"/>
                </a:solidFill>
                <a:latin typeface="Times New Roman" panose="02020603050405020304" pitchFamily="18" charset="0"/>
                <a:ea typeface="华文中宋" panose="02010600040101010101" pitchFamily="2" charset="-122"/>
              </a:rPr>
              <a:t>讨论：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48862"/>
                                        </p:tgtEl>
                                        <p:attrNameLst>
                                          <p:attrName>style.visibility</p:attrName>
                                        </p:attrNameLst>
                                      </p:cBhvr>
                                      <p:to>
                                        <p:strVal val="visible"/>
                                      </p:to>
                                    </p:set>
                                    <p:animEffect transition="in" filter="blinds(horizontal)">
                                      <p:cBhvr>
                                        <p:cTn id="12" dur="500"/>
                                        <p:tgtEl>
                                          <p:spTgt spid="24886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48863"/>
                                        </p:tgtEl>
                                        <p:attrNameLst>
                                          <p:attrName>style.visibility</p:attrName>
                                        </p:attrNameLst>
                                      </p:cBhvr>
                                      <p:to>
                                        <p:strVal val="visible"/>
                                      </p:to>
                                    </p:set>
                                    <p:animEffect transition="in" filter="blinds(horizontal)">
                                      <p:cBhvr>
                                        <p:cTn id="17" dur="500"/>
                                        <p:tgtEl>
                                          <p:spTgt spid="24886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32"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ox(out)">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63"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04C0BE46-FE57-4361-9CF8-A1C9091657B0}"/>
              </a:ext>
            </a:extLst>
          </p:cNvPr>
          <p:cNvGrpSpPr>
            <a:grpSpLocks/>
          </p:cNvGrpSpPr>
          <p:nvPr/>
        </p:nvGrpSpPr>
        <p:grpSpPr bwMode="auto">
          <a:xfrm>
            <a:off x="4419600" y="2162175"/>
            <a:ext cx="4419600" cy="3810000"/>
            <a:chOff x="0" y="0"/>
            <a:chExt cx="2784" cy="2400"/>
          </a:xfrm>
        </p:grpSpPr>
        <p:sp>
          <p:nvSpPr>
            <p:cNvPr id="120887" name="Rectangle 3">
              <a:extLst>
                <a:ext uri="{FF2B5EF4-FFF2-40B4-BE49-F238E27FC236}">
                  <a16:creationId xmlns:a16="http://schemas.microsoft.com/office/drawing/2014/main" id="{AD967FB3-31B6-40E6-BF3C-09BD0C92C64C}"/>
                </a:ext>
              </a:extLst>
            </p:cNvPr>
            <p:cNvSpPr>
              <a:spLocks noChangeArrowheads="1"/>
            </p:cNvSpPr>
            <p:nvPr/>
          </p:nvSpPr>
          <p:spPr bwMode="auto">
            <a:xfrm>
              <a:off x="0" y="0"/>
              <a:ext cx="2784" cy="2400"/>
            </a:xfrm>
            <a:prstGeom prst="rect">
              <a:avLst/>
            </a:prstGeom>
            <a:solidFill>
              <a:schemeClr val="bg1"/>
            </a:solidFill>
            <a:ln w="38100">
              <a:solidFill>
                <a:srgbClr val="0070C0"/>
              </a:solidFill>
              <a:miter lim="800000"/>
              <a:headEnd/>
              <a:tailEnd/>
            </a:ln>
          </p:spPr>
          <p:txBody>
            <a:bodyPr wrap="none" lIns="92075" tIns="46038" rIns="92075" bIns="46038"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latin typeface="Arial" panose="020B0604020202020204" pitchFamily="34" charset="0"/>
              </a:endParaRPr>
            </a:p>
          </p:txBody>
        </p:sp>
        <p:sp>
          <p:nvSpPr>
            <p:cNvPr id="120888" name="Oval 4" descr="新闻纸">
              <a:extLst>
                <a:ext uri="{FF2B5EF4-FFF2-40B4-BE49-F238E27FC236}">
                  <a16:creationId xmlns:a16="http://schemas.microsoft.com/office/drawing/2014/main" id="{0853D9DF-8CFD-4C6F-B68A-7681C1B7B0CF}"/>
                </a:ext>
              </a:extLst>
            </p:cNvPr>
            <p:cNvSpPr>
              <a:spLocks noChangeArrowheads="1"/>
            </p:cNvSpPr>
            <p:nvPr/>
          </p:nvSpPr>
          <p:spPr bwMode="auto">
            <a:xfrm>
              <a:off x="240" y="528"/>
              <a:ext cx="912" cy="1632"/>
            </a:xfrm>
            <a:prstGeom prst="ellipse">
              <a:avLst/>
            </a:prstGeom>
            <a:blipFill dpi="0" rotWithShape="0">
              <a:blip r:embed="rId2"/>
              <a:srcRect/>
              <a:tile tx="0" ty="0" sx="100000" sy="100000" flip="none" algn="tl"/>
            </a:blipFill>
            <a:ln w="25400">
              <a:solidFill>
                <a:srgbClr val="333333"/>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latin typeface="Arial" panose="020B0604020202020204" pitchFamily="34" charset="0"/>
              </a:endParaRPr>
            </a:p>
          </p:txBody>
        </p:sp>
      </p:grpSp>
      <p:graphicFrame>
        <p:nvGraphicFramePr>
          <p:cNvPr id="249861" name="Object 5">
            <a:extLst>
              <a:ext uri="{FF2B5EF4-FFF2-40B4-BE49-F238E27FC236}">
                <a16:creationId xmlns:a16="http://schemas.microsoft.com/office/drawing/2014/main" id="{0D2FF617-2E32-4516-9609-F818A98D035A}"/>
              </a:ext>
            </a:extLst>
          </p:cNvPr>
          <p:cNvGraphicFramePr>
            <a:graphicFrameLocks noChangeAspect="1"/>
          </p:cNvGraphicFramePr>
          <p:nvPr/>
        </p:nvGraphicFramePr>
        <p:xfrm>
          <a:off x="642938" y="2830513"/>
          <a:ext cx="3624262" cy="1192212"/>
        </p:xfrm>
        <a:graphic>
          <a:graphicData uri="http://schemas.openxmlformats.org/presentationml/2006/ole">
            <mc:AlternateContent xmlns:mc="http://schemas.openxmlformats.org/markup-compatibility/2006">
              <mc:Choice xmlns:v="urn:schemas-microsoft-com:vml" Requires="v">
                <p:oleObj r:id="rId3" imgW="1374583" imgH="445467" progId="Equation.DSMT4">
                  <p:embed/>
                </p:oleObj>
              </mc:Choice>
              <mc:Fallback>
                <p:oleObj r:id="rId3" imgW="1374583" imgH="445467"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8" y="2830513"/>
                        <a:ext cx="3624262" cy="119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9862" name="Object 6">
            <a:extLst>
              <a:ext uri="{FF2B5EF4-FFF2-40B4-BE49-F238E27FC236}">
                <a16:creationId xmlns:a16="http://schemas.microsoft.com/office/drawing/2014/main" id="{7CC054CD-7343-4C28-A9A1-11BD61DF4C42}"/>
              </a:ext>
            </a:extLst>
          </p:cNvPr>
          <p:cNvGraphicFramePr>
            <a:graphicFrameLocks noChangeAspect="1"/>
          </p:cNvGraphicFramePr>
          <p:nvPr/>
        </p:nvGraphicFramePr>
        <p:xfrm>
          <a:off x="6991350" y="5149850"/>
          <a:ext cx="1589088" cy="569913"/>
        </p:xfrm>
        <a:graphic>
          <a:graphicData uri="http://schemas.openxmlformats.org/presentationml/2006/ole">
            <mc:AlternateContent xmlns:mc="http://schemas.openxmlformats.org/markup-compatibility/2006">
              <mc:Choice xmlns:v="urn:schemas-microsoft-com:vml" Requires="v">
                <p:oleObj r:id="rId5" imgW="636658" imgH="229197" progId="Equation.DSMT4">
                  <p:embed/>
                </p:oleObj>
              </mc:Choice>
              <mc:Fallback>
                <p:oleObj r:id="rId5" imgW="636658" imgH="229197"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91350" y="5149850"/>
                        <a:ext cx="158908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 name="Group 63">
            <a:extLst>
              <a:ext uri="{FF2B5EF4-FFF2-40B4-BE49-F238E27FC236}">
                <a16:creationId xmlns:a16="http://schemas.microsoft.com/office/drawing/2014/main" id="{34060263-BB11-47E8-B7DC-F86DF5F8C2FD}"/>
              </a:ext>
            </a:extLst>
          </p:cNvPr>
          <p:cNvGrpSpPr>
            <a:grpSpLocks/>
          </p:cNvGrpSpPr>
          <p:nvPr/>
        </p:nvGrpSpPr>
        <p:grpSpPr bwMode="auto">
          <a:xfrm>
            <a:off x="5715000" y="2314575"/>
            <a:ext cx="2370138" cy="1143000"/>
            <a:chOff x="0" y="0"/>
            <a:chExt cx="1493" cy="720"/>
          </a:xfrm>
        </p:grpSpPr>
        <p:graphicFrame>
          <p:nvGraphicFramePr>
            <p:cNvPr id="120885" name="Object 8">
              <a:extLst>
                <a:ext uri="{FF2B5EF4-FFF2-40B4-BE49-F238E27FC236}">
                  <a16:creationId xmlns:a16="http://schemas.microsoft.com/office/drawing/2014/main" id="{30327297-1AD2-446D-A460-DE21D08267A4}"/>
                </a:ext>
              </a:extLst>
            </p:cNvPr>
            <p:cNvGraphicFramePr>
              <a:graphicFrameLocks noChangeAspect="1"/>
            </p:cNvGraphicFramePr>
            <p:nvPr/>
          </p:nvGraphicFramePr>
          <p:xfrm>
            <a:off x="124" y="0"/>
            <a:ext cx="1369" cy="320"/>
          </p:xfrm>
          <a:graphic>
            <a:graphicData uri="http://schemas.openxmlformats.org/presentationml/2006/ole">
              <mc:AlternateContent xmlns:mc="http://schemas.openxmlformats.org/markup-compatibility/2006">
                <mc:Choice xmlns:v="urn:schemas-microsoft-com:vml" Requires="v">
                  <p:oleObj r:id="rId7" imgW="771401" imgH="104668" progId="Equation.DSMT4">
                    <p:embed/>
                  </p:oleObj>
                </mc:Choice>
                <mc:Fallback>
                  <p:oleObj r:id="rId7" imgW="771401" imgH="104668" progId="Equation.DSMT4">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4" y="0"/>
                          <a:ext cx="1369"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0886" name="Line 12">
              <a:extLst>
                <a:ext uri="{FF2B5EF4-FFF2-40B4-BE49-F238E27FC236}">
                  <a16:creationId xmlns:a16="http://schemas.microsoft.com/office/drawing/2014/main" id="{94F30E8D-D4AC-4C98-ADBC-67B24ADC818B}"/>
                </a:ext>
              </a:extLst>
            </p:cNvPr>
            <p:cNvSpPr>
              <a:spLocks noChangeShapeType="1"/>
            </p:cNvSpPr>
            <p:nvPr/>
          </p:nvSpPr>
          <p:spPr bwMode="auto">
            <a:xfrm flipH="1">
              <a:off x="0" y="336"/>
              <a:ext cx="288" cy="384"/>
            </a:xfrm>
            <a:prstGeom prst="line">
              <a:avLst/>
            </a:prstGeom>
            <a:noFill/>
            <a:ln w="19050">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20838" name="Group 67">
            <a:extLst>
              <a:ext uri="{FF2B5EF4-FFF2-40B4-BE49-F238E27FC236}">
                <a16:creationId xmlns:a16="http://schemas.microsoft.com/office/drawing/2014/main" id="{7201C11C-96BC-488A-B359-84DC3AD65D74}"/>
              </a:ext>
            </a:extLst>
          </p:cNvPr>
          <p:cNvGrpSpPr>
            <a:grpSpLocks/>
          </p:cNvGrpSpPr>
          <p:nvPr/>
        </p:nvGrpSpPr>
        <p:grpSpPr bwMode="auto">
          <a:xfrm>
            <a:off x="228600" y="857250"/>
            <a:ext cx="8686800" cy="1373188"/>
            <a:chOff x="0" y="0"/>
            <a:chExt cx="5472" cy="865"/>
          </a:xfrm>
        </p:grpSpPr>
        <p:sp>
          <p:nvSpPr>
            <p:cNvPr id="120882" name="Rectangle 15">
              <a:extLst>
                <a:ext uri="{FF2B5EF4-FFF2-40B4-BE49-F238E27FC236}">
                  <a16:creationId xmlns:a16="http://schemas.microsoft.com/office/drawing/2014/main" id="{589E1191-F5E7-4FE5-AE21-542DB84BAA80}"/>
                </a:ext>
              </a:extLst>
            </p:cNvPr>
            <p:cNvSpPr>
              <a:spLocks noChangeArrowheads="1"/>
            </p:cNvSpPr>
            <p:nvPr/>
          </p:nvSpPr>
          <p:spPr bwMode="auto">
            <a:xfrm>
              <a:off x="0" y="0"/>
              <a:ext cx="5472"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 typeface="Arial" panose="020B0604020202020204" pitchFamily="34" charset="0"/>
                <a:buNone/>
              </a:pPr>
              <a:r>
                <a:rPr lang="zh-CN" altLang="en-US" sz="2800">
                  <a:solidFill>
                    <a:srgbClr val="1C1C1C"/>
                  </a:solidFill>
                  <a:latin typeface="Times New Roman" panose="02020603050405020304" pitchFamily="18" charset="0"/>
                  <a:ea typeface="华文中宋" panose="02010600040101010101" pitchFamily="2" charset="-122"/>
                </a:rPr>
                <a:t>有一半径为    ，电荷均匀分布的薄圆盘，其电荷面密度为    。求通过盘心且垂直盘面的轴线上任意一点处的电场强度。</a:t>
              </a:r>
            </a:p>
          </p:txBody>
        </p:sp>
        <p:graphicFrame>
          <p:nvGraphicFramePr>
            <p:cNvPr id="120883" name="Object 12">
              <a:extLst>
                <a:ext uri="{FF2B5EF4-FFF2-40B4-BE49-F238E27FC236}">
                  <a16:creationId xmlns:a16="http://schemas.microsoft.com/office/drawing/2014/main" id="{816AFCF1-502A-4D65-9762-7DC90BD72657}"/>
                </a:ext>
              </a:extLst>
            </p:cNvPr>
            <p:cNvGraphicFramePr>
              <a:graphicFrameLocks noChangeAspect="1"/>
            </p:cNvGraphicFramePr>
            <p:nvPr/>
          </p:nvGraphicFramePr>
          <p:xfrm>
            <a:off x="1166" y="45"/>
            <a:ext cx="260" cy="260"/>
          </p:xfrm>
          <a:graphic>
            <a:graphicData uri="http://schemas.openxmlformats.org/presentationml/2006/ole">
              <mc:AlternateContent xmlns:mc="http://schemas.openxmlformats.org/markup-compatibility/2006">
                <mc:Choice xmlns:v="urn:schemas-microsoft-com:vml" Requires="v">
                  <p:oleObj r:id="rId9" imgW="166619" imgH="166619" progId="Equation.DSMT4">
                    <p:embed/>
                  </p:oleObj>
                </mc:Choice>
                <mc:Fallback>
                  <p:oleObj r:id="rId9" imgW="166619" imgH="166619" progId="Equation.DSMT4">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66" y="45"/>
                          <a:ext cx="26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0884" name="Object 13">
              <a:extLst>
                <a:ext uri="{FF2B5EF4-FFF2-40B4-BE49-F238E27FC236}">
                  <a16:creationId xmlns:a16="http://schemas.microsoft.com/office/drawing/2014/main" id="{193D6160-B959-4606-9B8A-695FAAAFAF18}"/>
                </a:ext>
              </a:extLst>
            </p:cNvPr>
            <p:cNvGraphicFramePr>
              <a:graphicFrameLocks noChangeAspect="1"/>
            </p:cNvGraphicFramePr>
            <p:nvPr/>
          </p:nvGraphicFramePr>
          <p:xfrm>
            <a:off x="516" y="372"/>
            <a:ext cx="240" cy="220"/>
          </p:xfrm>
          <a:graphic>
            <a:graphicData uri="http://schemas.openxmlformats.org/presentationml/2006/ole">
              <mc:AlternateContent xmlns:mc="http://schemas.openxmlformats.org/markup-compatibility/2006">
                <mc:Choice xmlns:v="urn:schemas-microsoft-com:vml" Requires="v">
                  <p:oleObj r:id="rId11" imgW="154275" imgH="141419" progId="Equation.DSMT4">
                    <p:embed/>
                  </p:oleObj>
                </mc:Choice>
                <mc:Fallback>
                  <p:oleObj r:id="rId11" imgW="154275" imgH="141419" progId="Equation.DSMT4">
                    <p:embed/>
                    <p:pic>
                      <p:nvPicPr>
                        <p:cNvPr id="0"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6" y="372"/>
                          <a:ext cx="240"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 name="Group 66">
            <a:extLst>
              <a:ext uri="{FF2B5EF4-FFF2-40B4-BE49-F238E27FC236}">
                <a16:creationId xmlns:a16="http://schemas.microsoft.com/office/drawing/2014/main" id="{E91020E4-D924-4534-BDA7-CAC0C5EDABF8}"/>
              </a:ext>
            </a:extLst>
          </p:cNvPr>
          <p:cNvGrpSpPr>
            <a:grpSpLocks/>
          </p:cNvGrpSpPr>
          <p:nvPr/>
        </p:nvGrpSpPr>
        <p:grpSpPr bwMode="auto">
          <a:xfrm>
            <a:off x="6538913" y="4252913"/>
            <a:ext cx="1003300" cy="455612"/>
            <a:chOff x="0" y="0"/>
            <a:chExt cx="632" cy="287"/>
          </a:xfrm>
        </p:grpSpPr>
        <p:graphicFrame>
          <p:nvGraphicFramePr>
            <p:cNvPr id="120878" name="Object 15">
              <a:extLst>
                <a:ext uri="{FF2B5EF4-FFF2-40B4-BE49-F238E27FC236}">
                  <a16:creationId xmlns:a16="http://schemas.microsoft.com/office/drawing/2014/main" id="{9C28D34E-ECF4-40EE-B91B-77F41EDBB811}"/>
                </a:ext>
              </a:extLst>
            </p:cNvPr>
            <p:cNvGraphicFramePr>
              <a:graphicFrameLocks noChangeAspect="1"/>
            </p:cNvGraphicFramePr>
            <p:nvPr/>
          </p:nvGraphicFramePr>
          <p:xfrm>
            <a:off x="0" y="67"/>
            <a:ext cx="198" cy="219"/>
          </p:xfrm>
          <a:graphic>
            <a:graphicData uri="http://schemas.openxmlformats.org/presentationml/2006/ole">
              <mc:AlternateContent xmlns:mc="http://schemas.openxmlformats.org/markup-compatibility/2006">
                <mc:Choice xmlns:v="urn:schemas-microsoft-com:vml" Requires="v">
                  <p:oleObj r:id="rId13" imgW="128393" imgH="141232" progId="Equation.DSMT4">
                    <p:embed/>
                  </p:oleObj>
                </mc:Choice>
                <mc:Fallback>
                  <p:oleObj r:id="rId13" imgW="128393" imgH="141232" progId="Equation.DSMT4">
                    <p:embed/>
                    <p:pic>
                      <p:nvPicPr>
                        <p:cNvPr id="0" name="Object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67"/>
                          <a:ext cx="198"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20879" name="Group 65">
              <a:extLst>
                <a:ext uri="{FF2B5EF4-FFF2-40B4-BE49-F238E27FC236}">
                  <a16:creationId xmlns:a16="http://schemas.microsoft.com/office/drawing/2014/main" id="{92A06CE4-5B4C-4E78-8FB7-E6100E0AF34F}"/>
                </a:ext>
              </a:extLst>
            </p:cNvPr>
            <p:cNvGrpSpPr>
              <a:grpSpLocks/>
            </p:cNvGrpSpPr>
            <p:nvPr/>
          </p:nvGrpSpPr>
          <p:grpSpPr bwMode="auto">
            <a:xfrm>
              <a:off x="391" y="0"/>
              <a:ext cx="241" cy="287"/>
              <a:chOff x="0" y="0"/>
              <a:chExt cx="241" cy="287"/>
            </a:xfrm>
          </p:grpSpPr>
          <p:graphicFrame>
            <p:nvGraphicFramePr>
              <p:cNvPr id="120880" name="Object 17">
                <a:extLst>
                  <a:ext uri="{FF2B5EF4-FFF2-40B4-BE49-F238E27FC236}">
                    <a16:creationId xmlns:a16="http://schemas.microsoft.com/office/drawing/2014/main" id="{F356A793-F960-45E3-9541-8BEEB29DF036}"/>
                  </a:ext>
                </a:extLst>
              </p:cNvPr>
              <p:cNvGraphicFramePr>
                <a:graphicFrameLocks noChangeAspect="1"/>
              </p:cNvGraphicFramePr>
              <p:nvPr/>
            </p:nvGraphicFramePr>
            <p:xfrm>
              <a:off x="0" y="27"/>
              <a:ext cx="220" cy="260"/>
            </p:xfrm>
            <a:graphic>
              <a:graphicData uri="http://schemas.openxmlformats.org/presentationml/2006/ole">
                <mc:AlternateContent xmlns:mc="http://schemas.openxmlformats.org/markup-compatibility/2006">
                  <mc:Choice xmlns:v="urn:schemas-microsoft-com:vml" Requires="v">
                    <p:oleObj r:id="rId15" imgW="141047" imgH="166692" progId="Equation.DSMT4">
                      <p:embed/>
                    </p:oleObj>
                  </mc:Choice>
                  <mc:Fallback>
                    <p:oleObj r:id="rId15" imgW="141047" imgH="166692" progId="Equation.DSMT4">
                      <p:embed/>
                      <p:pic>
                        <p:nvPicPr>
                          <p:cNvPr id="0" name="Object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27"/>
                            <a:ext cx="22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0881" name="Oval 22">
                <a:extLst>
                  <a:ext uri="{FF2B5EF4-FFF2-40B4-BE49-F238E27FC236}">
                    <a16:creationId xmlns:a16="http://schemas.microsoft.com/office/drawing/2014/main" id="{A8264E79-24E5-4666-8AD2-016C0749031C}"/>
                  </a:ext>
                </a:extLst>
              </p:cNvPr>
              <p:cNvSpPr>
                <a:spLocks noChangeArrowheads="1"/>
              </p:cNvSpPr>
              <p:nvPr/>
            </p:nvSpPr>
            <p:spPr bwMode="auto">
              <a:xfrm>
                <a:off x="193" y="0"/>
                <a:ext cx="48" cy="4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lIns="92075" tIns="46038" rIns="92075" bIns="46038"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latin typeface="Arial" panose="020B0604020202020204" pitchFamily="34" charset="0"/>
                </a:endParaRPr>
              </a:p>
            </p:txBody>
          </p:sp>
        </p:grpSp>
      </p:grpSp>
      <p:grpSp>
        <p:nvGrpSpPr>
          <p:cNvPr id="7" name="Group 60">
            <a:extLst>
              <a:ext uri="{FF2B5EF4-FFF2-40B4-BE49-F238E27FC236}">
                <a16:creationId xmlns:a16="http://schemas.microsoft.com/office/drawing/2014/main" id="{FF4EDF75-4C61-4103-A462-6B9D2039FB7B}"/>
              </a:ext>
            </a:extLst>
          </p:cNvPr>
          <p:cNvGrpSpPr>
            <a:grpSpLocks/>
          </p:cNvGrpSpPr>
          <p:nvPr/>
        </p:nvGrpSpPr>
        <p:grpSpPr bwMode="auto">
          <a:xfrm>
            <a:off x="5105400" y="3305175"/>
            <a:ext cx="838200" cy="1981200"/>
            <a:chOff x="0" y="0"/>
            <a:chExt cx="528" cy="1248"/>
          </a:xfrm>
        </p:grpSpPr>
        <p:grpSp>
          <p:nvGrpSpPr>
            <p:cNvPr id="120873" name="Group 24">
              <a:extLst>
                <a:ext uri="{FF2B5EF4-FFF2-40B4-BE49-F238E27FC236}">
                  <a16:creationId xmlns:a16="http://schemas.microsoft.com/office/drawing/2014/main" id="{D6C420EB-4FF0-4AA1-9889-4529384C0F00}"/>
                </a:ext>
              </a:extLst>
            </p:cNvPr>
            <p:cNvGrpSpPr>
              <a:grpSpLocks/>
            </p:cNvGrpSpPr>
            <p:nvPr/>
          </p:nvGrpSpPr>
          <p:grpSpPr bwMode="auto">
            <a:xfrm>
              <a:off x="0" y="0"/>
              <a:ext cx="528" cy="1248"/>
              <a:chOff x="0" y="0"/>
              <a:chExt cx="528" cy="1248"/>
            </a:xfrm>
          </p:grpSpPr>
          <p:sp>
            <p:nvSpPr>
              <p:cNvPr id="249877" name="Oval 25">
                <a:extLst>
                  <a:ext uri="{FF2B5EF4-FFF2-40B4-BE49-F238E27FC236}">
                    <a16:creationId xmlns:a16="http://schemas.microsoft.com/office/drawing/2014/main" id="{9BE6B3F3-9E7E-4502-90E9-90ED55AF6269}"/>
                  </a:ext>
                </a:extLst>
              </p:cNvPr>
              <p:cNvSpPr>
                <a:spLocks noChangeArrowheads="1"/>
              </p:cNvSpPr>
              <p:nvPr/>
            </p:nvSpPr>
            <p:spPr bwMode="auto">
              <a:xfrm>
                <a:off x="0" y="0"/>
                <a:ext cx="528" cy="1248"/>
              </a:xfrm>
              <a:prstGeom prst="ellipse">
                <a:avLst/>
              </a:prstGeom>
              <a:gradFill rotWithShape="0">
                <a:gsLst>
                  <a:gs pos="0">
                    <a:srgbClr val="FFFF00"/>
                  </a:gs>
                  <a:gs pos="50000">
                    <a:schemeClr val="bg2"/>
                  </a:gs>
                  <a:gs pos="100000">
                    <a:srgbClr val="FFFF00"/>
                  </a:gs>
                </a:gsLst>
                <a:lin ang="18900000" scaled="1"/>
              </a:gradFill>
              <a:ln w="19050">
                <a:solidFill>
                  <a:schemeClr val="tx1"/>
                </a:solidFill>
                <a:prstDash val="dash"/>
                <a:round/>
                <a:headEnd/>
                <a:tailEnd/>
              </a:ln>
            </p:spPr>
            <p:txBody>
              <a:bodyPr lIns="92075" tIns="46038" rIns="92075" bIns="46038" anchor="ctr">
                <a:spAutoFit/>
              </a:bodyPr>
              <a:lstStyle/>
              <a:p>
                <a:pPr eaLnBrk="1" hangingPunct="1">
                  <a:buFont typeface="Arial" pitchFamily="34" charset="0"/>
                  <a:buNone/>
                  <a:defRPr/>
                </a:pPr>
                <a:endParaRPr lang="zh-CN" altLang="zh-CN"/>
              </a:p>
            </p:txBody>
          </p:sp>
          <p:sp>
            <p:nvSpPr>
              <p:cNvPr id="120877" name="Oval 26" descr="新闻纸">
                <a:extLst>
                  <a:ext uri="{FF2B5EF4-FFF2-40B4-BE49-F238E27FC236}">
                    <a16:creationId xmlns:a16="http://schemas.microsoft.com/office/drawing/2014/main" id="{8C83616B-EA98-49E3-98C6-5C762D7A372C}"/>
                  </a:ext>
                </a:extLst>
              </p:cNvPr>
              <p:cNvSpPr>
                <a:spLocks noChangeArrowheads="1"/>
              </p:cNvSpPr>
              <p:nvPr/>
            </p:nvSpPr>
            <p:spPr bwMode="auto">
              <a:xfrm>
                <a:off x="96" y="96"/>
                <a:ext cx="336" cy="1056"/>
              </a:xfrm>
              <a:prstGeom prst="ellipse">
                <a:avLst/>
              </a:prstGeom>
              <a:blipFill dpi="0" rotWithShape="0">
                <a:blip r:embed="rId2"/>
                <a:srcRect/>
                <a:tile tx="0" ty="0" sx="100000" sy="100000" flip="none" algn="tl"/>
              </a:blipFill>
              <a:ln w="19050">
                <a:solidFill>
                  <a:schemeClr val="tx1"/>
                </a:solidFill>
                <a:prstDash val="dash"/>
                <a:round/>
                <a:headEnd/>
                <a:tailEnd/>
              </a:ln>
            </p:spPr>
            <p:txBody>
              <a:bodyPr lIns="92075" tIns="46038" rIns="92075" bIns="46038"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latin typeface="Arial" panose="020B0604020202020204" pitchFamily="34" charset="0"/>
                </a:endParaRPr>
              </a:p>
            </p:txBody>
          </p:sp>
        </p:grpSp>
        <p:sp>
          <p:nvSpPr>
            <p:cNvPr id="120874" name="Line 27">
              <a:extLst>
                <a:ext uri="{FF2B5EF4-FFF2-40B4-BE49-F238E27FC236}">
                  <a16:creationId xmlns:a16="http://schemas.microsoft.com/office/drawing/2014/main" id="{A3B95B49-8FB2-4765-937F-EE13997452C7}"/>
                </a:ext>
              </a:extLst>
            </p:cNvPr>
            <p:cNvSpPr>
              <a:spLocks noChangeShapeType="1"/>
            </p:cNvSpPr>
            <p:nvPr/>
          </p:nvSpPr>
          <p:spPr bwMode="auto">
            <a:xfrm flipV="1">
              <a:off x="250" y="288"/>
              <a:ext cx="182" cy="336"/>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20875" name="Object 24">
              <a:extLst>
                <a:ext uri="{FF2B5EF4-FFF2-40B4-BE49-F238E27FC236}">
                  <a16:creationId xmlns:a16="http://schemas.microsoft.com/office/drawing/2014/main" id="{732ACACB-9792-444F-9E40-4B99359A65AF}"/>
                </a:ext>
              </a:extLst>
            </p:cNvPr>
            <p:cNvGraphicFramePr>
              <a:graphicFrameLocks noChangeAspect="1"/>
            </p:cNvGraphicFramePr>
            <p:nvPr/>
          </p:nvGraphicFramePr>
          <p:xfrm>
            <a:off x="250" y="255"/>
            <a:ext cx="179" cy="200"/>
          </p:xfrm>
          <a:graphic>
            <a:graphicData uri="http://schemas.openxmlformats.org/presentationml/2006/ole">
              <mc:AlternateContent xmlns:mc="http://schemas.openxmlformats.org/markup-compatibility/2006">
                <mc:Choice xmlns:v="urn:schemas-microsoft-com:vml" Requires="v">
                  <p:oleObj r:id="rId17" imgW="19043" imgH="38127" progId="Equation.DSMT4">
                    <p:embed/>
                  </p:oleObj>
                </mc:Choice>
                <mc:Fallback>
                  <p:oleObj r:id="rId17" imgW="19043" imgH="38127" progId="Equation.DSMT4">
                    <p:embed/>
                    <p:pic>
                      <p:nvPicPr>
                        <p:cNvPr id="0" name="Object 2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50" y="255"/>
                          <a:ext cx="179"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9" name="Group 29">
            <a:extLst>
              <a:ext uri="{FF2B5EF4-FFF2-40B4-BE49-F238E27FC236}">
                <a16:creationId xmlns:a16="http://schemas.microsoft.com/office/drawing/2014/main" id="{79A0DB87-8F9B-43B1-931E-81EFC0BE44EB}"/>
              </a:ext>
            </a:extLst>
          </p:cNvPr>
          <p:cNvGrpSpPr>
            <a:grpSpLocks/>
          </p:cNvGrpSpPr>
          <p:nvPr/>
        </p:nvGrpSpPr>
        <p:grpSpPr bwMode="auto">
          <a:xfrm>
            <a:off x="5486400" y="4676775"/>
            <a:ext cx="822325" cy="990600"/>
            <a:chOff x="0" y="0"/>
            <a:chExt cx="518" cy="624"/>
          </a:xfrm>
        </p:grpSpPr>
        <p:sp>
          <p:nvSpPr>
            <p:cNvPr id="120870" name="Line 30">
              <a:extLst>
                <a:ext uri="{FF2B5EF4-FFF2-40B4-BE49-F238E27FC236}">
                  <a16:creationId xmlns:a16="http://schemas.microsoft.com/office/drawing/2014/main" id="{B41FD867-802E-4A60-866B-5B0657A904E0}"/>
                </a:ext>
              </a:extLst>
            </p:cNvPr>
            <p:cNvSpPr>
              <a:spLocks noChangeShapeType="1"/>
            </p:cNvSpPr>
            <p:nvPr/>
          </p:nvSpPr>
          <p:spPr bwMode="auto">
            <a:xfrm>
              <a:off x="0" y="0"/>
              <a:ext cx="96" cy="239"/>
            </a:xfrm>
            <a:prstGeom prst="line">
              <a:avLst/>
            </a:prstGeom>
            <a:noFill/>
            <a:ln w="19050">
              <a:solidFill>
                <a:srgbClr val="FF0000"/>
              </a:solidFill>
              <a:round/>
              <a:headEnd/>
              <a:tailEnd type="triangle" w="sm" len="lg"/>
            </a:ln>
            <a:extLst>
              <a:ext uri="{909E8E84-426E-40DD-AFC4-6F175D3DCCD1}">
                <a14:hiddenFill xmlns:a14="http://schemas.microsoft.com/office/drawing/2010/main">
                  <a:noFill/>
                </a14:hiddenFill>
              </a:ext>
            </a:extLst>
          </p:spPr>
          <p:txBody>
            <a:bodyPr lIns="92075" tIns="46038" rIns="92075" bIns="46038">
              <a:spAutoFit/>
            </a:bodyPr>
            <a:lstStyle/>
            <a:p>
              <a:endParaRPr lang="zh-CN" altLang="en-US"/>
            </a:p>
          </p:txBody>
        </p:sp>
        <p:sp>
          <p:nvSpPr>
            <p:cNvPr id="120871" name="Line 31">
              <a:extLst>
                <a:ext uri="{FF2B5EF4-FFF2-40B4-BE49-F238E27FC236}">
                  <a16:creationId xmlns:a16="http://schemas.microsoft.com/office/drawing/2014/main" id="{C8E94378-D147-4BA7-8572-1475F66FE2D3}"/>
                </a:ext>
              </a:extLst>
            </p:cNvPr>
            <p:cNvSpPr>
              <a:spLocks noChangeShapeType="1"/>
            </p:cNvSpPr>
            <p:nvPr/>
          </p:nvSpPr>
          <p:spPr bwMode="auto">
            <a:xfrm flipH="1" flipV="1">
              <a:off x="144" y="336"/>
              <a:ext cx="144" cy="288"/>
            </a:xfrm>
            <a:prstGeom prst="line">
              <a:avLst/>
            </a:prstGeom>
            <a:noFill/>
            <a:ln w="19050">
              <a:solidFill>
                <a:srgbClr val="FF0000"/>
              </a:solidFill>
              <a:round/>
              <a:headEnd/>
              <a:tailEnd type="triangle" w="sm" len="lg"/>
            </a:ln>
            <a:extLst>
              <a:ext uri="{909E8E84-426E-40DD-AFC4-6F175D3DCCD1}">
                <a14:hiddenFill xmlns:a14="http://schemas.microsoft.com/office/drawing/2010/main">
                  <a:noFill/>
                </a14:hiddenFill>
              </a:ext>
            </a:extLst>
          </p:spPr>
          <p:txBody>
            <a:bodyPr lIns="92075" tIns="46038" rIns="92075" bIns="46038">
              <a:spAutoFit/>
            </a:bodyPr>
            <a:lstStyle/>
            <a:p>
              <a:endParaRPr lang="zh-CN" altLang="en-US"/>
            </a:p>
          </p:txBody>
        </p:sp>
        <p:graphicFrame>
          <p:nvGraphicFramePr>
            <p:cNvPr id="120872" name="Object 28">
              <a:extLst>
                <a:ext uri="{FF2B5EF4-FFF2-40B4-BE49-F238E27FC236}">
                  <a16:creationId xmlns:a16="http://schemas.microsoft.com/office/drawing/2014/main" id="{7D3C490A-1EE7-4ADB-9F8B-486CEBC387F1}"/>
                </a:ext>
              </a:extLst>
            </p:cNvPr>
            <p:cNvGraphicFramePr>
              <a:graphicFrameLocks noChangeAspect="1"/>
            </p:cNvGraphicFramePr>
            <p:nvPr/>
          </p:nvGraphicFramePr>
          <p:xfrm>
            <a:off x="200" y="164"/>
            <a:ext cx="318" cy="278"/>
          </p:xfrm>
          <a:graphic>
            <a:graphicData uri="http://schemas.openxmlformats.org/presentationml/2006/ole">
              <mc:AlternateContent xmlns:mc="http://schemas.openxmlformats.org/markup-compatibility/2006">
                <mc:Choice xmlns:v="urn:schemas-microsoft-com:vml" Requires="v">
                  <p:oleObj r:id="rId19" imgW="114255" imgH="85605" progId="Equation.DSMT4">
                    <p:embed/>
                  </p:oleObj>
                </mc:Choice>
                <mc:Fallback>
                  <p:oleObj r:id="rId19" imgW="114255" imgH="85605" progId="Equation.DSMT4">
                    <p:embed/>
                    <p:pic>
                      <p:nvPicPr>
                        <p:cNvPr id="0" name="Object 2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00" y="164"/>
                          <a:ext cx="318"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0" name="Group 64">
            <a:extLst>
              <a:ext uri="{FF2B5EF4-FFF2-40B4-BE49-F238E27FC236}">
                <a16:creationId xmlns:a16="http://schemas.microsoft.com/office/drawing/2014/main" id="{329EB7B3-0F47-4D4C-B8C3-306F9E61A79B}"/>
              </a:ext>
            </a:extLst>
          </p:cNvPr>
          <p:cNvGrpSpPr>
            <a:grpSpLocks/>
          </p:cNvGrpSpPr>
          <p:nvPr/>
        </p:nvGrpSpPr>
        <p:grpSpPr bwMode="auto">
          <a:xfrm>
            <a:off x="5791200" y="3403600"/>
            <a:ext cx="2355850" cy="892175"/>
            <a:chOff x="0" y="0"/>
            <a:chExt cx="1484" cy="562"/>
          </a:xfrm>
        </p:grpSpPr>
        <p:sp>
          <p:nvSpPr>
            <p:cNvPr id="120868" name="Line 34">
              <a:extLst>
                <a:ext uri="{FF2B5EF4-FFF2-40B4-BE49-F238E27FC236}">
                  <a16:creationId xmlns:a16="http://schemas.microsoft.com/office/drawing/2014/main" id="{9233086C-BEA4-4EC3-BA69-6BC27096CF61}"/>
                </a:ext>
              </a:extLst>
            </p:cNvPr>
            <p:cNvSpPr>
              <a:spLocks noChangeShapeType="1"/>
            </p:cNvSpPr>
            <p:nvPr/>
          </p:nvSpPr>
          <p:spPr bwMode="auto">
            <a:xfrm>
              <a:off x="0" y="226"/>
              <a:ext cx="1104" cy="336"/>
            </a:xfrm>
            <a:prstGeom prst="line">
              <a:avLst/>
            </a:prstGeom>
            <a:noFill/>
            <a:ln w="25400">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20869" name="Object 31">
              <a:extLst>
                <a:ext uri="{FF2B5EF4-FFF2-40B4-BE49-F238E27FC236}">
                  <a16:creationId xmlns:a16="http://schemas.microsoft.com/office/drawing/2014/main" id="{C2DB8EF2-1A2B-4802-A7C1-4E85A4E6ED25}"/>
                </a:ext>
              </a:extLst>
            </p:cNvPr>
            <p:cNvGraphicFramePr>
              <a:graphicFrameLocks noChangeAspect="1"/>
            </p:cNvGraphicFramePr>
            <p:nvPr/>
          </p:nvGraphicFramePr>
          <p:xfrm>
            <a:off x="364" y="0"/>
            <a:ext cx="1120" cy="361"/>
          </p:xfrm>
          <a:graphic>
            <a:graphicData uri="http://schemas.openxmlformats.org/presentationml/2006/ole">
              <mc:AlternateContent xmlns:mc="http://schemas.openxmlformats.org/markup-compatibility/2006">
                <mc:Choice xmlns:v="urn:schemas-microsoft-com:vml" Requires="v">
                  <p:oleObj r:id="rId21" imgW="619061" imgH="133443" progId="Equation.DSMT4">
                    <p:embed/>
                  </p:oleObj>
                </mc:Choice>
                <mc:Fallback>
                  <p:oleObj r:id="rId21" imgW="619061" imgH="133443" progId="Equation.DSMT4">
                    <p:embed/>
                    <p:pic>
                      <p:nvPicPr>
                        <p:cNvPr id="0" name="Object 3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64" y="0"/>
                          <a:ext cx="1120"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1" name="Group 36">
            <a:extLst>
              <a:ext uri="{FF2B5EF4-FFF2-40B4-BE49-F238E27FC236}">
                <a16:creationId xmlns:a16="http://schemas.microsoft.com/office/drawing/2014/main" id="{384E44ED-ACB6-4A47-B320-6243FB2B2379}"/>
              </a:ext>
            </a:extLst>
          </p:cNvPr>
          <p:cNvGrpSpPr>
            <a:grpSpLocks/>
          </p:cNvGrpSpPr>
          <p:nvPr/>
        </p:nvGrpSpPr>
        <p:grpSpPr bwMode="auto">
          <a:xfrm>
            <a:off x="519113" y="3000375"/>
            <a:ext cx="3775075" cy="2136775"/>
            <a:chOff x="0" y="0"/>
            <a:chExt cx="2518" cy="1443"/>
          </a:xfrm>
        </p:grpSpPr>
        <p:graphicFrame>
          <p:nvGraphicFramePr>
            <p:cNvPr id="120862" name="Object 33">
              <a:extLst>
                <a:ext uri="{FF2B5EF4-FFF2-40B4-BE49-F238E27FC236}">
                  <a16:creationId xmlns:a16="http://schemas.microsoft.com/office/drawing/2014/main" id="{8A5C1604-9263-4912-A111-179E51CFFC50}"/>
                </a:ext>
              </a:extLst>
            </p:cNvPr>
            <p:cNvGraphicFramePr>
              <a:graphicFrameLocks noChangeAspect="1"/>
            </p:cNvGraphicFramePr>
            <p:nvPr/>
          </p:nvGraphicFramePr>
          <p:xfrm>
            <a:off x="0" y="661"/>
            <a:ext cx="2518" cy="782"/>
          </p:xfrm>
          <a:graphic>
            <a:graphicData uri="http://schemas.openxmlformats.org/presentationml/2006/ole">
              <mc:AlternateContent xmlns:mc="http://schemas.openxmlformats.org/markup-compatibility/2006">
                <mc:Choice xmlns:v="urn:schemas-microsoft-com:vml" Requires="v">
                  <p:oleObj r:id="rId23" imgW="1460500" imgH="444500" progId="Equation.DSMT4">
                    <p:embed/>
                  </p:oleObj>
                </mc:Choice>
                <mc:Fallback>
                  <p:oleObj r:id="rId23" imgW="1460500" imgH="444500" progId="Equation.DSMT4">
                    <p:embed/>
                    <p:pic>
                      <p:nvPicPr>
                        <p:cNvPr id="0" name="Object 3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0" y="661"/>
                          <a:ext cx="2518" cy="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20863" name="Group 38">
              <a:extLst>
                <a:ext uri="{FF2B5EF4-FFF2-40B4-BE49-F238E27FC236}">
                  <a16:creationId xmlns:a16="http://schemas.microsoft.com/office/drawing/2014/main" id="{B8AF9C69-852B-4B6B-B768-9AF6E7B6FB10}"/>
                </a:ext>
              </a:extLst>
            </p:cNvPr>
            <p:cNvGrpSpPr>
              <a:grpSpLocks/>
            </p:cNvGrpSpPr>
            <p:nvPr/>
          </p:nvGrpSpPr>
          <p:grpSpPr bwMode="auto">
            <a:xfrm>
              <a:off x="199" y="0"/>
              <a:ext cx="1392" cy="1008"/>
              <a:chOff x="0" y="0"/>
              <a:chExt cx="1392" cy="1008"/>
            </a:xfrm>
          </p:grpSpPr>
          <p:sp>
            <p:nvSpPr>
              <p:cNvPr id="120864" name="Line 39">
                <a:extLst>
                  <a:ext uri="{FF2B5EF4-FFF2-40B4-BE49-F238E27FC236}">
                    <a16:creationId xmlns:a16="http://schemas.microsoft.com/office/drawing/2014/main" id="{381618F4-B05E-426D-A859-952E7B25495F}"/>
                  </a:ext>
                </a:extLst>
              </p:cNvPr>
              <p:cNvSpPr>
                <a:spLocks noChangeShapeType="1"/>
              </p:cNvSpPr>
              <p:nvPr/>
            </p:nvSpPr>
            <p:spPr bwMode="auto">
              <a:xfrm flipH="1">
                <a:off x="0" y="432"/>
                <a:ext cx="0" cy="432"/>
              </a:xfrm>
              <a:prstGeom prst="line">
                <a:avLst/>
              </a:prstGeom>
              <a:noFill/>
              <a:ln w="28575">
                <a:solidFill>
                  <a:srgbClr val="FF0000"/>
                </a:solidFill>
                <a:prstDash val="sysDot"/>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865" name="Line 40">
                <a:extLst>
                  <a:ext uri="{FF2B5EF4-FFF2-40B4-BE49-F238E27FC236}">
                    <a16:creationId xmlns:a16="http://schemas.microsoft.com/office/drawing/2014/main" id="{5F5A9CA4-4823-42BB-A8A0-B3AAEB3ACB3C}"/>
                  </a:ext>
                </a:extLst>
              </p:cNvPr>
              <p:cNvSpPr>
                <a:spLocks noChangeShapeType="1"/>
              </p:cNvSpPr>
              <p:nvPr/>
            </p:nvSpPr>
            <p:spPr bwMode="auto">
              <a:xfrm>
                <a:off x="1248" y="288"/>
                <a:ext cx="0" cy="432"/>
              </a:xfrm>
              <a:prstGeom prst="line">
                <a:avLst/>
              </a:prstGeom>
              <a:noFill/>
              <a:ln w="28575">
                <a:solidFill>
                  <a:srgbClr val="FF0000"/>
                </a:solidFill>
                <a:prstDash val="sysDot"/>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866" name="Rectangle 41">
                <a:extLst>
                  <a:ext uri="{FF2B5EF4-FFF2-40B4-BE49-F238E27FC236}">
                    <a16:creationId xmlns:a16="http://schemas.microsoft.com/office/drawing/2014/main" id="{D2191E7D-C113-4C28-AFA5-13E2AA788EEE}"/>
                  </a:ext>
                </a:extLst>
              </p:cNvPr>
              <p:cNvSpPr>
                <a:spLocks noChangeArrowheads="1"/>
              </p:cNvSpPr>
              <p:nvPr/>
            </p:nvSpPr>
            <p:spPr bwMode="auto">
              <a:xfrm>
                <a:off x="1104" y="0"/>
                <a:ext cx="240" cy="28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latin typeface="Arial" panose="020B0604020202020204" pitchFamily="34" charset="0"/>
                </a:endParaRPr>
              </a:p>
            </p:txBody>
          </p:sp>
          <p:sp>
            <p:nvSpPr>
              <p:cNvPr id="120867" name="Rectangle 42">
                <a:extLst>
                  <a:ext uri="{FF2B5EF4-FFF2-40B4-BE49-F238E27FC236}">
                    <a16:creationId xmlns:a16="http://schemas.microsoft.com/office/drawing/2014/main" id="{A5AEBAEC-53E5-485B-B560-341F03009270}"/>
                  </a:ext>
                </a:extLst>
              </p:cNvPr>
              <p:cNvSpPr>
                <a:spLocks noChangeArrowheads="1"/>
              </p:cNvSpPr>
              <p:nvPr/>
            </p:nvSpPr>
            <p:spPr bwMode="auto">
              <a:xfrm>
                <a:off x="1104" y="672"/>
                <a:ext cx="288" cy="336"/>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latin typeface="Arial" panose="020B0604020202020204" pitchFamily="34" charset="0"/>
                </a:endParaRPr>
              </a:p>
            </p:txBody>
          </p:sp>
        </p:grpSp>
      </p:grpSp>
      <p:graphicFrame>
        <p:nvGraphicFramePr>
          <p:cNvPr id="249895" name="Object 39">
            <a:extLst>
              <a:ext uri="{FF2B5EF4-FFF2-40B4-BE49-F238E27FC236}">
                <a16:creationId xmlns:a16="http://schemas.microsoft.com/office/drawing/2014/main" id="{00BF8554-0A32-4AA0-974D-9E983885468C}"/>
              </a:ext>
            </a:extLst>
          </p:cNvPr>
          <p:cNvGraphicFramePr>
            <a:graphicFrameLocks noChangeAspect="1"/>
          </p:cNvGraphicFramePr>
          <p:nvPr/>
        </p:nvGraphicFramePr>
        <p:xfrm>
          <a:off x="1190625" y="5233988"/>
          <a:ext cx="2870200" cy="1111250"/>
        </p:xfrm>
        <a:graphic>
          <a:graphicData uri="http://schemas.openxmlformats.org/presentationml/2006/ole">
            <mc:AlternateContent xmlns:mc="http://schemas.openxmlformats.org/markup-compatibility/2006">
              <mc:Choice xmlns:v="urn:schemas-microsoft-com:vml" Requires="v">
                <p:oleObj r:id="rId25" imgW="1132758" imgH="445467" progId="Equation.DSMT4">
                  <p:embed/>
                </p:oleObj>
              </mc:Choice>
              <mc:Fallback>
                <p:oleObj r:id="rId25" imgW="1132758" imgH="445467" progId="Equation.DSMT4">
                  <p:embed/>
                  <p:pic>
                    <p:nvPicPr>
                      <p:cNvPr id="0" name="Object 39"/>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190625" y="5233988"/>
                        <a:ext cx="2870200"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3" name="Group 62">
            <a:extLst>
              <a:ext uri="{FF2B5EF4-FFF2-40B4-BE49-F238E27FC236}">
                <a16:creationId xmlns:a16="http://schemas.microsoft.com/office/drawing/2014/main" id="{D8FCCA85-1039-4569-AAA2-5E2BDE5B6B69}"/>
              </a:ext>
            </a:extLst>
          </p:cNvPr>
          <p:cNvGrpSpPr>
            <a:grpSpLocks/>
          </p:cNvGrpSpPr>
          <p:nvPr/>
        </p:nvGrpSpPr>
        <p:grpSpPr bwMode="auto">
          <a:xfrm>
            <a:off x="4630738" y="2357438"/>
            <a:ext cx="4164012" cy="3309937"/>
            <a:chOff x="0" y="0"/>
            <a:chExt cx="2623" cy="2085"/>
          </a:xfrm>
        </p:grpSpPr>
        <p:grpSp>
          <p:nvGrpSpPr>
            <p:cNvPr id="120851" name="Group 45">
              <a:extLst>
                <a:ext uri="{FF2B5EF4-FFF2-40B4-BE49-F238E27FC236}">
                  <a16:creationId xmlns:a16="http://schemas.microsoft.com/office/drawing/2014/main" id="{4D2A1BBB-5BDA-444F-89F9-828C12E7D554}"/>
                </a:ext>
              </a:extLst>
            </p:cNvPr>
            <p:cNvGrpSpPr>
              <a:grpSpLocks/>
            </p:cNvGrpSpPr>
            <p:nvPr/>
          </p:nvGrpSpPr>
          <p:grpSpPr bwMode="auto">
            <a:xfrm>
              <a:off x="0" y="0"/>
              <a:ext cx="2623" cy="2085"/>
              <a:chOff x="0" y="0"/>
              <a:chExt cx="2623" cy="2085"/>
            </a:xfrm>
          </p:grpSpPr>
          <p:sp>
            <p:nvSpPr>
              <p:cNvPr id="120855" name="Line 46">
                <a:extLst>
                  <a:ext uri="{FF2B5EF4-FFF2-40B4-BE49-F238E27FC236}">
                    <a16:creationId xmlns:a16="http://schemas.microsoft.com/office/drawing/2014/main" id="{EB21D42F-9BD7-4FD8-AB9D-7125AA5CB995}"/>
                  </a:ext>
                </a:extLst>
              </p:cNvPr>
              <p:cNvSpPr>
                <a:spLocks noChangeShapeType="1"/>
              </p:cNvSpPr>
              <p:nvPr/>
            </p:nvSpPr>
            <p:spPr bwMode="auto">
              <a:xfrm>
                <a:off x="549" y="1221"/>
                <a:ext cx="1968" cy="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856" name="Line 47">
                <a:extLst>
                  <a:ext uri="{FF2B5EF4-FFF2-40B4-BE49-F238E27FC236}">
                    <a16:creationId xmlns:a16="http://schemas.microsoft.com/office/drawing/2014/main" id="{2451BF70-A2F2-44D3-98DE-8732198CAEC7}"/>
                  </a:ext>
                </a:extLst>
              </p:cNvPr>
              <p:cNvSpPr>
                <a:spLocks noChangeShapeType="1"/>
              </p:cNvSpPr>
              <p:nvPr/>
            </p:nvSpPr>
            <p:spPr bwMode="auto">
              <a:xfrm flipV="1">
                <a:off x="549" y="21"/>
                <a:ext cx="0" cy="120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857" name="Line 48">
                <a:extLst>
                  <a:ext uri="{FF2B5EF4-FFF2-40B4-BE49-F238E27FC236}">
                    <a16:creationId xmlns:a16="http://schemas.microsoft.com/office/drawing/2014/main" id="{1475D033-8C7C-48B6-A606-0693E22E071C}"/>
                  </a:ext>
                </a:extLst>
              </p:cNvPr>
              <p:cNvSpPr>
                <a:spLocks noChangeShapeType="1"/>
              </p:cNvSpPr>
              <p:nvPr/>
            </p:nvSpPr>
            <p:spPr bwMode="auto">
              <a:xfrm flipH="1">
                <a:off x="117" y="1221"/>
                <a:ext cx="432" cy="864"/>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20858" name="Object 45">
                <a:extLst>
                  <a:ext uri="{FF2B5EF4-FFF2-40B4-BE49-F238E27FC236}">
                    <a16:creationId xmlns:a16="http://schemas.microsoft.com/office/drawing/2014/main" id="{E105E6B3-F5A0-474B-8FA8-76897E8AEC69}"/>
                  </a:ext>
                </a:extLst>
              </p:cNvPr>
              <p:cNvGraphicFramePr>
                <a:graphicFrameLocks noChangeAspect="1"/>
              </p:cNvGraphicFramePr>
              <p:nvPr/>
            </p:nvGraphicFramePr>
            <p:xfrm>
              <a:off x="2405" y="1260"/>
              <a:ext cx="218" cy="220"/>
            </p:xfrm>
            <a:graphic>
              <a:graphicData uri="http://schemas.openxmlformats.org/presentationml/2006/ole">
                <mc:AlternateContent xmlns:mc="http://schemas.openxmlformats.org/markup-compatibility/2006">
                  <mc:Choice xmlns:v="urn:schemas-microsoft-com:vml" Requires="v">
                    <p:oleObj r:id="rId27" imgW="141543" imgH="141543" progId="Equation.DSMT4">
                      <p:embed/>
                    </p:oleObj>
                  </mc:Choice>
                  <mc:Fallback>
                    <p:oleObj r:id="rId27" imgW="141543" imgH="141543" progId="Equation.DSMT4">
                      <p:embed/>
                      <p:pic>
                        <p:nvPicPr>
                          <p:cNvPr id="0" name="Object 45"/>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405" y="1260"/>
                            <a:ext cx="218"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0859" name="Object 46">
                <a:extLst>
                  <a:ext uri="{FF2B5EF4-FFF2-40B4-BE49-F238E27FC236}">
                    <a16:creationId xmlns:a16="http://schemas.microsoft.com/office/drawing/2014/main" id="{63D48BA6-89E1-4D2E-8D1A-BF57E20E4828}"/>
                  </a:ext>
                </a:extLst>
              </p:cNvPr>
              <p:cNvGraphicFramePr>
                <a:graphicFrameLocks noChangeAspect="1"/>
              </p:cNvGraphicFramePr>
              <p:nvPr/>
            </p:nvGraphicFramePr>
            <p:xfrm>
              <a:off x="323" y="0"/>
              <a:ext cx="220" cy="259"/>
            </p:xfrm>
            <a:graphic>
              <a:graphicData uri="http://schemas.openxmlformats.org/presentationml/2006/ole">
                <mc:AlternateContent xmlns:mc="http://schemas.openxmlformats.org/markup-compatibility/2006">
                  <mc:Choice xmlns:v="urn:schemas-microsoft-com:vml" Requires="v">
                    <p:oleObj r:id="rId29" imgW="141047" imgH="166692" progId="Equation.DSMT4">
                      <p:embed/>
                    </p:oleObj>
                  </mc:Choice>
                  <mc:Fallback>
                    <p:oleObj r:id="rId29" imgW="141047" imgH="166692" progId="Equation.DSMT4">
                      <p:embed/>
                      <p:pic>
                        <p:nvPicPr>
                          <p:cNvPr id="0" name="Object 46"/>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23" y="0"/>
                            <a:ext cx="220"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0860" name="Object 47">
                <a:extLst>
                  <a:ext uri="{FF2B5EF4-FFF2-40B4-BE49-F238E27FC236}">
                    <a16:creationId xmlns:a16="http://schemas.microsoft.com/office/drawing/2014/main" id="{E1F0C0EB-2ADC-460F-ACE9-ABDC127C97FB}"/>
                  </a:ext>
                </a:extLst>
              </p:cNvPr>
              <p:cNvGraphicFramePr>
                <a:graphicFrameLocks noChangeAspect="1"/>
              </p:cNvGraphicFramePr>
              <p:nvPr/>
            </p:nvGraphicFramePr>
            <p:xfrm>
              <a:off x="0" y="1719"/>
              <a:ext cx="166" cy="203"/>
            </p:xfrm>
            <a:graphic>
              <a:graphicData uri="http://schemas.openxmlformats.org/presentationml/2006/ole">
                <mc:AlternateContent xmlns:mc="http://schemas.openxmlformats.org/markup-compatibility/2006">
                  <mc:Choice xmlns:v="urn:schemas-microsoft-com:vml" Requires="v">
                    <p:oleObj r:id="rId31" imgW="115655" imgH="141357" progId="Equation.DSMT4">
                      <p:embed/>
                    </p:oleObj>
                  </mc:Choice>
                  <mc:Fallback>
                    <p:oleObj r:id="rId31" imgW="115655" imgH="141357" progId="Equation.DSMT4">
                      <p:embed/>
                      <p:pic>
                        <p:nvPicPr>
                          <p:cNvPr id="0" name="Object 47"/>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0" y="1719"/>
                            <a:ext cx="166"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0861" name="Object 48">
                <a:extLst>
                  <a:ext uri="{FF2B5EF4-FFF2-40B4-BE49-F238E27FC236}">
                    <a16:creationId xmlns:a16="http://schemas.microsoft.com/office/drawing/2014/main" id="{43B31C5D-6F06-4D3C-AFE0-6C27A4432906}"/>
                  </a:ext>
                </a:extLst>
              </p:cNvPr>
              <p:cNvGraphicFramePr>
                <a:graphicFrameLocks noChangeAspect="1"/>
              </p:cNvGraphicFramePr>
              <p:nvPr/>
            </p:nvGraphicFramePr>
            <p:xfrm>
              <a:off x="491" y="1173"/>
              <a:ext cx="279" cy="308"/>
            </p:xfrm>
            <a:graphic>
              <a:graphicData uri="http://schemas.openxmlformats.org/presentationml/2006/ole">
                <mc:AlternateContent xmlns:mc="http://schemas.openxmlformats.org/markup-compatibility/2006">
                  <mc:Choice xmlns:v="urn:schemas-microsoft-com:vml" Requires="v">
                    <p:oleObj r:id="rId33" imgW="128393" imgH="141232" progId="Equation.3">
                      <p:embed/>
                    </p:oleObj>
                  </mc:Choice>
                  <mc:Fallback>
                    <p:oleObj r:id="rId33" imgW="128393" imgH="141232" progId="Equation.3">
                      <p:embed/>
                      <p:pic>
                        <p:nvPicPr>
                          <p:cNvPr id="0" name="Object 48"/>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91" y="1173"/>
                            <a:ext cx="279"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20852" name="Group 61">
              <a:extLst>
                <a:ext uri="{FF2B5EF4-FFF2-40B4-BE49-F238E27FC236}">
                  <a16:creationId xmlns:a16="http://schemas.microsoft.com/office/drawing/2014/main" id="{E4E4D5AD-421F-45C0-B4D1-ABCC92D4559C}"/>
                </a:ext>
              </a:extLst>
            </p:cNvPr>
            <p:cNvGrpSpPr>
              <a:grpSpLocks/>
            </p:cNvGrpSpPr>
            <p:nvPr/>
          </p:nvGrpSpPr>
          <p:grpSpPr bwMode="auto">
            <a:xfrm>
              <a:off x="107" y="1221"/>
              <a:ext cx="442" cy="398"/>
              <a:chOff x="0" y="0"/>
              <a:chExt cx="442" cy="398"/>
            </a:xfrm>
          </p:grpSpPr>
          <p:graphicFrame>
            <p:nvGraphicFramePr>
              <p:cNvPr id="120853" name="Object 50">
                <a:extLst>
                  <a:ext uri="{FF2B5EF4-FFF2-40B4-BE49-F238E27FC236}">
                    <a16:creationId xmlns:a16="http://schemas.microsoft.com/office/drawing/2014/main" id="{219BDCF4-5499-4F4F-AE79-2103E2CF56B8}"/>
                  </a:ext>
                </a:extLst>
              </p:cNvPr>
              <p:cNvGraphicFramePr>
                <a:graphicFrameLocks noChangeAspect="1"/>
              </p:cNvGraphicFramePr>
              <p:nvPr/>
            </p:nvGraphicFramePr>
            <p:xfrm>
              <a:off x="18" y="139"/>
              <a:ext cx="258" cy="259"/>
            </p:xfrm>
            <a:graphic>
              <a:graphicData uri="http://schemas.openxmlformats.org/presentationml/2006/ole">
                <mc:AlternateContent xmlns:mc="http://schemas.openxmlformats.org/markup-compatibility/2006">
                  <mc:Choice xmlns:v="urn:schemas-microsoft-com:vml" Requires="v">
                    <p:oleObj r:id="rId35" imgW="66828" imgH="66542" progId="Equation.DSMT4">
                      <p:embed/>
                    </p:oleObj>
                  </mc:Choice>
                  <mc:Fallback>
                    <p:oleObj r:id="rId35" imgW="66828" imgH="66542" progId="Equation.DSMT4">
                      <p:embed/>
                      <p:pic>
                        <p:nvPicPr>
                          <p:cNvPr id="0" name="Object 50"/>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8" y="139"/>
                            <a:ext cx="258"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0854" name="Line 55">
                <a:extLst>
                  <a:ext uri="{FF2B5EF4-FFF2-40B4-BE49-F238E27FC236}">
                    <a16:creationId xmlns:a16="http://schemas.microsoft.com/office/drawing/2014/main" id="{FA48A078-F42A-4278-B7BC-D2D30568A831}"/>
                  </a:ext>
                </a:extLst>
              </p:cNvPr>
              <p:cNvSpPr>
                <a:spLocks noChangeShapeType="1"/>
              </p:cNvSpPr>
              <p:nvPr/>
            </p:nvSpPr>
            <p:spPr bwMode="auto">
              <a:xfrm flipH="1">
                <a:off x="0" y="0"/>
                <a:ext cx="442" cy="144"/>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249908" name="Rectangle 56">
            <a:extLst>
              <a:ext uri="{FF2B5EF4-FFF2-40B4-BE49-F238E27FC236}">
                <a16:creationId xmlns:a16="http://schemas.microsoft.com/office/drawing/2014/main" id="{033DF304-51E5-4912-9EA3-17D17EB0B1A9}"/>
              </a:ext>
            </a:extLst>
          </p:cNvPr>
          <p:cNvSpPr>
            <a:spLocks noChangeArrowheads="1"/>
          </p:cNvSpPr>
          <p:nvPr/>
        </p:nvSpPr>
        <p:spPr bwMode="auto">
          <a:xfrm>
            <a:off x="255588" y="2254250"/>
            <a:ext cx="3048000"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40000"/>
              </a:lnSpc>
              <a:spcBef>
                <a:spcPct val="0"/>
              </a:spcBef>
              <a:buFont typeface="Arial" panose="020B0604020202020204" pitchFamily="34" charset="0"/>
              <a:buNone/>
            </a:pPr>
            <a:r>
              <a:rPr lang="zh-CN" altLang="en-US" sz="2800" b="1">
                <a:solidFill>
                  <a:srgbClr val="FF0000"/>
                </a:solidFill>
                <a:latin typeface="Times New Roman" panose="02020603050405020304" pitchFamily="18" charset="0"/>
                <a:ea typeface="华文中宋" panose="02010600040101010101" pitchFamily="2" charset="-122"/>
              </a:rPr>
              <a:t>解：</a:t>
            </a:r>
            <a:r>
              <a:rPr lang="zh-CN" altLang="en-US" sz="2800">
                <a:solidFill>
                  <a:srgbClr val="1C1C1C"/>
                </a:solidFill>
                <a:latin typeface="Times New Roman" panose="02020603050405020304" pitchFamily="18" charset="0"/>
                <a:ea typeface="华文中宋" panose="02010600040101010101" pitchFamily="2" charset="-122"/>
              </a:rPr>
              <a:t>由上例</a:t>
            </a:r>
            <a:endParaRPr lang="zh-CN" altLang="en-US" sz="2800">
              <a:solidFill>
                <a:srgbClr val="CC0000"/>
              </a:solidFill>
              <a:latin typeface="Times New Roman" panose="02020603050405020304" pitchFamily="18" charset="0"/>
              <a:ea typeface="华文中宋" panose="02010600040101010101" pitchFamily="2" charset="-122"/>
            </a:endParaRPr>
          </a:p>
        </p:txBody>
      </p:sp>
      <p:sp>
        <p:nvSpPr>
          <p:cNvPr id="120847" name="Text Box 57">
            <a:extLst>
              <a:ext uri="{FF2B5EF4-FFF2-40B4-BE49-F238E27FC236}">
                <a16:creationId xmlns:a16="http://schemas.microsoft.com/office/drawing/2014/main" id="{BCA32549-A295-467B-B464-710813B59A45}"/>
              </a:ext>
            </a:extLst>
          </p:cNvPr>
          <p:cNvSpPr txBox="1">
            <a:spLocks noChangeArrowheads="1"/>
          </p:cNvSpPr>
          <p:nvPr/>
        </p:nvSpPr>
        <p:spPr bwMode="auto">
          <a:xfrm>
            <a:off x="214313" y="285750"/>
            <a:ext cx="80010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sz="2800" b="1">
                <a:solidFill>
                  <a:srgbClr val="FF0000"/>
                </a:solidFill>
                <a:latin typeface="Times New Roman" panose="02020603050405020304" pitchFamily="18" charset="0"/>
                <a:ea typeface="华文中宋" panose="02010600040101010101" pitchFamily="2" charset="-122"/>
              </a:rPr>
              <a:t>例</a:t>
            </a:r>
            <a:r>
              <a:rPr lang="en-US" altLang="zh-CN" sz="2800" b="1">
                <a:solidFill>
                  <a:srgbClr val="FF0000"/>
                </a:solidFill>
                <a:latin typeface="Times New Roman" panose="02020603050405020304" pitchFamily="18" charset="0"/>
                <a:ea typeface="华文中宋" panose="02010600040101010101" pitchFamily="2" charset="-122"/>
              </a:rPr>
              <a:t>4 </a:t>
            </a:r>
            <a:r>
              <a:rPr lang="zh-CN" altLang="en-US" sz="2800">
                <a:latin typeface="Times New Roman" panose="02020603050405020304" pitchFamily="18" charset="0"/>
                <a:ea typeface="华文中宋" panose="02010600040101010101" pitchFamily="2" charset="-122"/>
              </a:rPr>
              <a:t>在垂直于均匀带电圆盘的轴上的场强。</a:t>
            </a:r>
          </a:p>
        </p:txBody>
      </p:sp>
      <p:grpSp>
        <p:nvGrpSpPr>
          <p:cNvPr id="16" name="Group 59">
            <a:extLst>
              <a:ext uri="{FF2B5EF4-FFF2-40B4-BE49-F238E27FC236}">
                <a16:creationId xmlns:a16="http://schemas.microsoft.com/office/drawing/2014/main" id="{E8627152-B6C2-4E07-B619-C0852A319A37}"/>
              </a:ext>
            </a:extLst>
          </p:cNvPr>
          <p:cNvGrpSpPr>
            <a:grpSpLocks/>
          </p:cNvGrpSpPr>
          <p:nvPr/>
        </p:nvGrpSpPr>
        <p:grpSpPr bwMode="auto">
          <a:xfrm>
            <a:off x="7548563" y="4286250"/>
            <a:ext cx="903287" cy="549275"/>
            <a:chOff x="0" y="0"/>
            <a:chExt cx="569" cy="346"/>
          </a:xfrm>
        </p:grpSpPr>
        <p:sp>
          <p:nvSpPr>
            <p:cNvPr id="120849" name="Line 8">
              <a:extLst>
                <a:ext uri="{FF2B5EF4-FFF2-40B4-BE49-F238E27FC236}">
                  <a16:creationId xmlns:a16="http://schemas.microsoft.com/office/drawing/2014/main" id="{05A9BB8E-EFB2-40DF-B352-A3C2A2AC75C2}"/>
                </a:ext>
              </a:extLst>
            </p:cNvPr>
            <p:cNvSpPr>
              <a:spLocks noChangeShapeType="1"/>
            </p:cNvSpPr>
            <p:nvPr/>
          </p:nvSpPr>
          <p:spPr bwMode="auto">
            <a:xfrm>
              <a:off x="0" y="0"/>
              <a:ext cx="538"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20850" name="Object 56">
              <a:extLst>
                <a:ext uri="{FF2B5EF4-FFF2-40B4-BE49-F238E27FC236}">
                  <a16:creationId xmlns:a16="http://schemas.microsoft.com/office/drawing/2014/main" id="{458BD100-A1D0-452D-96F7-08F5A93BF553}"/>
                </a:ext>
              </a:extLst>
            </p:cNvPr>
            <p:cNvGraphicFramePr>
              <a:graphicFrameLocks noChangeAspect="1"/>
            </p:cNvGraphicFramePr>
            <p:nvPr/>
          </p:nvGraphicFramePr>
          <p:xfrm>
            <a:off x="193" y="28"/>
            <a:ext cx="376" cy="318"/>
          </p:xfrm>
          <a:graphic>
            <a:graphicData uri="http://schemas.openxmlformats.org/presentationml/2006/ole">
              <mc:AlternateContent xmlns:mc="http://schemas.openxmlformats.org/markup-compatibility/2006">
                <mc:Choice xmlns:v="urn:schemas-microsoft-com:vml" Requires="v">
                  <p:oleObj r:id="rId37" imgW="152340" imgH="104668" progId="Equation.DSMT4">
                    <p:embed/>
                  </p:oleObj>
                </mc:Choice>
                <mc:Fallback>
                  <p:oleObj r:id="rId37" imgW="152340" imgH="104668" progId="Equation.DSMT4">
                    <p:embed/>
                    <p:pic>
                      <p:nvPicPr>
                        <p:cNvPr id="0" name="Object 56"/>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93" y="28"/>
                          <a:ext cx="376"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ox(out)">
                                      <p:cBhvr>
                                        <p:cTn id="12" dur="500"/>
                                        <p:tgtEl>
                                          <p:spTgt spid="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ox(out)">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49862"/>
                                        </p:tgtEl>
                                        <p:attrNameLst>
                                          <p:attrName>style.visibility</p:attrName>
                                        </p:attrNameLst>
                                      </p:cBhvr>
                                      <p:to>
                                        <p:strVal val="visible"/>
                                      </p:to>
                                    </p:set>
                                    <p:animEffect transition="in" filter="blinds(horizontal)">
                                      <p:cBhvr>
                                        <p:cTn id="22" dur="500"/>
                                        <p:tgtEl>
                                          <p:spTgt spid="24986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ox(out)">
                                      <p:cBhvr>
                                        <p:cTn id="27" dur="500"/>
                                        <p:tgtEl>
                                          <p:spTgt spid="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ox(in)">
                                      <p:cBhvr>
                                        <p:cTn id="32" dur="500"/>
                                        <p:tgtEl>
                                          <p:spTgt spid="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3"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strips(upRight)">
                                      <p:cBhvr>
                                        <p:cTn id="37" dur="500"/>
                                        <p:tgtEl>
                                          <p:spTgt spid="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8" presetClass="entr" presetSubtype="6"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strips(downRight)">
                                      <p:cBhvr>
                                        <p:cTn id="42" dur="500"/>
                                        <p:tgtEl>
                                          <p:spTgt spid="1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7" presetClass="entr" presetSubtype="8"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500" fill="hold"/>
                                        <p:tgtEl>
                                          <p:spTgt spid="16"/>
                                        </p:tgtEl>
                                        <p:attrNameLst>
                                          <p:attrName>ppt_x</p:attrName>
                                        </p:attrNameLst>
                                      </p:cBhvr>
                                      <p:tavLst>
                                        <p:tav tm="0">
                                          <p:val>
                                            <p:strVal val="#ppt_x-#ppt_w/2"/>
                                          </p:val>
                                        </p:tav>
                                        <p:tav tm="100000">
                                          <p:val>
                                            <p:strVal val="#ppt_x"/>
                                          </p:val>
                                        </p:tav>
                                      </p:tavLst>
                                    </p:anim>
                                    <p:anim calcmode="lin" valueType="num">
                                      <p:cBhvr>
                                        <p:cTn id="48" dur="500" fill="hold"/>
                                        <p:tgtEl>
                                          <p:spTgt spid="16"/>
                                        </p:tgtEl>
                                        <p:attrNameLst>
                                          <p:attrName>ppt_y</p:attrName>
                                        </p:attrNameLst>
                                      </p:cBhvr>
                                      <p:tavLst>
                                        <p:tav tm="0">
                                          <p:val>
                                            <p:strVal val="#ppt_y"/>
                                          </p:val>
                                        </p:tav>
                                        <p:tav tm="100000">
                                          <p:val>
                                            <p:strVal val="#ppt_y"/>
                                          </p:val>
                                        </p:tav>
                                      </p:tavLst>
                                    </p:anim>
                                    <p:anim calcmode="lin" valueType="num">
                                      <p:cBhvr>
                                        <p:cTn id="49" dur="500" fill="hold"/>
                                        <p:tgtEl>
                                          <p:spTgt spid="16"/>
                                        </p:tgtEl>
                                        <p:attrNameLst>
                                          <p:attrName>ppt_w</p:attrName>
                                        </p:attrNameLst>
                                      </p:cBhvr>
                                      <p:tavLst>
                                        <p:tav tm="0">
                                          <p:val>
                                            <p:fltVal val="0"/>
                                          </p:val>
                                        </p:tav>
                                        <p:tav tm="100000">
                                          <p:val>
                                            <p:strVal val="#ppt_w"/>
                                          </p:val>
                                        </p:tav>
                                      </p:tavLst>
                                    </p:anim>
                                    <p:anim calcmode="lin" valueType="num">
                                      <p:cBhvr>
                                        <p:cTn id="50" dur="5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249908"/>
                                        </p:tgtEl>
                                        <p:attrNameLst>
                                          <p:attrName>style.visibility</p:attrName>
                                        </p:attrNameLst>
                                      </p:cBhvr>
                                      <p:to>
                                        <p:strVal val="visible"/>
                                      </p:to>
                                    </p:set>
                                    <p:animEffect transition="in" filter="blinds(horizontal)">
                                      <p:cBhvr>
                                        <p:cTn id="55" dur="500"/>
                                        <p:tgtEl>
                                          <p:spTgt spid="249908"/>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3" presetClass="entr" presetSubtype="5" fill="hold" nodeType="clickEffect">
                                  <p:stCondLst>
                                    <p:cond delay="0"/>
                                  </p:stCondLst>
                                  <p:childTnLst>
                                    <p:set>
                                      <p:cBhvr>
                                        <p:cTn id="59" dur="1" fill="hold">
                                          <p:stCondLst>
                                            <p:cond delay="0"/>
                                          </p:stCondLst>
                                        </p:cTn>
                                        <p:tgtEl>
                                          <p:spTgt spid="249861"/>
                                        </p:tgtEl>
                                        <p:attrNameLst>
                                          <p:attrName>style.visibility</p:attrName>
                                        </p:attrNameLst>
                                      </p:cBhvr>
                                      <p:to>
                                        <p:strVal val="visible"/>
                                      </p:to>
                                    </p:set>
                                    <p:animEffect transition="in" filter="blinds(vertical)">
                                      <p:cBhvr>
                                        <p:cTn id="60" dur="500"/>
                                        <p:tgtEl>
                                          <p:spTgt spid="249861"/>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7" presetClass="entr" presetSubtype="1" fill="hold" nodeType="clickEffect">
                                  <p:stCondLst>
                                    <p:cond delay="0"/>
                                  </p:stCondLst>
                                  <p:childTnLst>
                                    <p:set>
                                      <p:cBhvr>
                                        <p:cTn id="64" dur="1" fill="hold">
                                          <p:stCondLst>
                                            <p:cond delay="0"/>
                                          </p:stCondLst>
                                        </p:cTn>
                                        <p:tgtEl>
                                          <p:spTgt spid="11"/>
                                        </p:tgtEl>
                                        <p:attrNameLst>
                                          <p:attrName>style.visibility</p:attrName>
                                        </p:attrNameLst>
                                      </p:cBhvr>
                                      <p:to>
                                        <p:strVal val="visible"/>
                                      </p:to>
                                    </p:set>
                                    <p:anim calcmode="lin" valueType="num">
                                      <p:cBhvr>
                                        <p:cTn id="65" dur="500" fill="hold"/>
                                        <p:tgtEl>
                                          <p:spTgt spid="11"/>
                                        </p:tgtEl>
                                        <p:attrNameLst>
                                          <p:attrName>ppt_x</p:attrName>
                                        </p:attrNameLst>
                                      </p:cBhvr>
                                      <p:tavLst>
                                        <p:tav tm="0">
                                          <p:val>
                                            <p:strVal val="#ppt_x"/>
                                          </p:val>
                                        </p:tav>
                                        <p:tav tm="100000">
                                          <p:val>
                                            <p:strVal val="#ppt_x"/>
                                          </p:val>
                                        </p:tav>
                                      </p:tavLst>
                                    </p:anim>
                                    <p:anim calcmode="lin" valueType="num">
                                      <p:cBhvr>
                                        <p:cTn id="66" dur="500" fill="hold"/>
                                        <p:tgtEl>
                                          <p:spTgt spid="11"/>
                                        </p:tgtEl>
                                        <p:attrNameLst>
                                          <p:attrName>ppt_y</p:attrName>
                                        </p:attrNameLst>
                                      </p:cBhvr>
                                      <p:tavLst>
                                        <p:tav tm="0">
                                          <p:val>
                                            <p:strVal val="#ppt_y-#ppt_h/2"/>
                                          </p:val>
                                        </p:tav>
                                        <p:tav tm="100000">
                                          <p:val>
                                            <p:strVal val="#ppt_y"/>
                                          </p:val>
                                        </p:tav>
                                      </p:tavLst>
                                    </p:anim>
                                    <p:anim calcmode="lin" valueType="num">
                                      <p:cBhvr>
                                        <p:cTn id="67" dur="500" fill="hold"/>
                                        <p:tgtEl>
                                          <p:spTgt spid="11"/>
                                        </p:tgtEl>
                                        <p:attrNameLst>
                                          <p:attrName>ppt_w</p:attrName>
                                        </p:attrNameLst>
                                      </p:cBhvr>
                                      <p:tavLst>
                                        <p:tav tm="0">
                                          <p:val>
                                            <p:strVal val="#ppt_w"/>
                                          </p:val>
                                        </p:tav>
                                        <p:tav tm="100000">
                                          <p:val>
                                            <p:strVal val="#ppt_w"/>
                                          </p:val>
                                        </p:tav>
                                      </p:tavLst>
                                    </p:anim>
                                    <p:anim calcmode="lin" valueType="num">
                                      <p:cBhvr>
                                        <p:cTn id="68" dur="500" fill="hold"/>
                                        <p:tgtEl>
                                          <p:spTgt spid="11"/>
                                        </p:tgtEl>
                                        <p:attrNameLst>
                                          <p:attrName>ppt_h</p:attrName>
                                        </p:attrNameLst>
                                      </p:cBhvr>
                                      <p:tavLst>
                                        <p:tav tm="0">
                                          <p:val>
                                            <p:fltVal val="0"/>
                                          </p:val>
                                        </p:tav>
                                        <p:tav tm="100000">
                                          <p:val>
                                            <p:strVal val="#ppt_h"/>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3" presetClass="entr" presetSubtype="5" fill="hold" nodeType="clickEffect">
                                  <p:stCondLst>
                                    <p:cond delay="0"/>
                                  </p:stCondLst>
                                  <p:childTnLst>
                                    <p:set>
                                      <p:cBhvr>
                                        <p:cTn id="72" dur="1" fill="hold">
                                          <p:stCondLst>
                                            <p:cond delay="0"/>
                                          </p:stCondLst>
                                        </p:cTn>
                                        <p:tgtEl>
                                          <p:spTgt spid="249895"/>
                                        </p:tgtEl>
                                        <p:attrNameLst>
                                          <p:attrName>style.visibility</p:attrName>
                                        </p:attrNameLst>
                                      </p:cBhvr>
                                      <p:to>
                                        <p:strVal val="visible"/>
                                      </p:to>
                                    </p:set>
                                    <p:animEffect transition="in" filter="blinds(vertical)">
                                      <p:cBhvr>
                                        <p:cTn id="73" dur="500"/>
                                        <p:tgtEl>
                                          <p:spTgt spid="2498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908"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0882" name="Object 2">
            <a:extLst>
              <a:ext uri="{FF2B5EF4-FFF2-40B4-BE49-F238E27FC236}">
                <a16:creationId xmlns:a16="http://schemas.microsoft.com/office/drawing/2014/main" id="{E5307090-F199-43C0-9A11-6FAA195B0A96}"/>
              </a:ext>
            </a:extLst>
          </p:cNvPr>
          <p:cNvGraphicFramePr>
            <a:graphicFrameLocks noChangeAspect="1"/>
          </p:cNvGraphicFramePr>
          <p:nvPr/>
        </p:nvGraphicFramePr>
        <p:xfrm>
          <a:off x="881063" y="2643188"/>
          <a:ext cx="3300412" cy="1111250"/>
        </p:xfrm>
        <a:graphic>
          <a:graphicData uri="http://schemas.openxmlformats.org/presentationml/2006/ole">
            <mc:AlternateContent xmlns:mc="http://schemas.openxmlformats.org/markup-compatibility/2006">
              <mc:Choice xmlns:v="urn:schemas-microsoft-com:vml" Requires="v">
                <p:oleObj r:id="rId2" imgW="1323673" imgH="445467" progId="Equation.DSMT4">
                  <p:embed/>
                </p:oleObj>
              </mc:Choice>
              <mc:Fallback>
                <p:oleObj r:id="rId2" imgW="1323673" imgH="445467" progId="Equation.DSMT4">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063" y="2643188"/>
                        <a:ext cx="3300412"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1859" name="Object 3">
            <a:extLst>
              <a:ext uri="{FF2B5EF4-FFF2-40B4-BE49-F238E27FC236}">
                <a16:creationId xmlns:a16="http://schemas.microsoft.com/office/drawing/2014/main" id="{F484B0BC-0BA4-4B1B-9B60-9D001722FA0A}"/>
              </a:ext>
            </a:extLst>
          </p:cNvPr>
          <p:cNvGraphicFramePr>
            <a:graphicFrameLocks noChangeAspect="1"/>
          </p:cNvGraphicFramePr>
          <p:nvPr/>
        </p:nvGraphicFramePr>
        <p:xfrm>
          <a:off x="563563" y="357188"/>
          <a:ext cx="3554412" cy="1111250"/>
        </p:xfrm>
        <a:graphic>
          <a:graphicData uri="http://schemas.openxmlformats.org/presentationml/2006/ole">
            <mc:AlternateContent xmlns:mc="http://schemas.openxmlformats.org/markup-compatibility/2006">
              <mc:Choice xmlns:v="urn:schemas-microsoft-com:vml" Requires="v">
                <p:oleObj r:id="rId4" imgW="1425494" imgH="445467" progId="Equation.DSMT4">
                  <p:embed/>
                </p:oleObj>
              </mc:Choice>
              <mc:Fallback>
                <p:oleObj r:id="rId4" imgW="1425494" imgH="445467"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563" y="357188"/>
                        <a:ext cx="3554412"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33">
            <a:extLst>
              <a:ext uri="{FF2B5EF4-FFF2-40B4-BE49-F238E27FC236}">
                <a16:creationId xmlns:a16="http://schemas.microsoft.com/office/drawing/2014/main" id="{A80CFC80-5D0A-4125-AC72-E6C6B2B24697}"/>
              </a:ext>
            </a:extLst>
          </p:cNvPr>
          <p:cNvGrpSpPr>
            <a:grpSpLocks/>
          </p:cNvGrpSpPr>
          <p:nvPr/>
        </p:nvGrpSpPr>
        <p:grpSpPr bwMode="auto">
          <a:xfrm>
            <a:off x="468313" y="1709738"/>
            <a:ext cx="2466975" cy="730250"/>
            <a:chOff x="0" y="0"/>
            <a:chExt cx="1554" cy="460"/>
          </a:xfrm>
        </p:grpSpPr>
        <p:graphicFrame>
          <p:nvGraphicFramePr>
            <p:cNvPr id="121897" name="Object 5">
              <a:extLst>
                <a:ext uri="{FF2B5EF4-FFF2-40B4-BE49-F238E27FC236}">
                  <a16:creationId xmlns:a16="http://schemas.microsoft.com/office/drawing/2014/main" id="{FA045BCC-4585-46E3-91E2-F2D5ED333EFF}"/>
                </a:ext>
              </a:extLst>
            </p:cNvPr>
            <p:cNvGraphicFramePr>
              <a:graphicFrameLocks noChangeAspect="1"/>
            </p:cNvGraphicFramePr>
            <p:nvPr/>
          </p:nvGraphicFramePr>
          <p:xfrm>
            <a:off x="494" y="0"/>
            <a:ext cx="1060" cy="460"/>
          </p:xfrm>
          <a:graphic>
            <a:graphicData uri="http://schemas.openxmlformats.org/presentationml/2006/ole">
              <mc:AlternateContent xmlns:mc="http://schemas.openxmlformats.org/markup-compatibility/2006">
                <mc:Choice xmlns:v="urn:schemas-microsoft-com:vml" Requires="v">
                  <p:oleObj r:id="rId6" imgW="674857" imgH="292863" progId="Equation.DSMT4">
                    <p:embed/>
                  </p:oleObj>
                </mc:Choice>
                <mc:Fallback>
                  <p:oleObj r:id="rId6" imgW="674857" imgH="292863" progId="Equation.DSMT4">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4" y="0"/>
                          <a:ext cx="1060"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1898" name="AutoShape 30">
              <a:extLst>
                <a:ext uri="{FF2B5EF4-FFF2-40B4-BE49-F238E27FC236}">
                  <a16:creationId xmlns:a16="http://schemas.microsoft.com/office/drawing/2014/main" id="{5E4F1888-D297-47DB-AF4B-26076EF92B9B}"/>
                </a:ext>
              </a:extLst>
            </p:cNvPr>
            <p:cNvSpPr>
              <a:spLocks noChangeArrowheads="1"/>
            </p:cNvSpPr>
            <p:nvPr/>
          </p:nvSpPr>
          <p:spPr bwMode="auto">
            <a:xfrm>
              <a:off x="0" y="55"/>
              <a:ext cx="362" cy="318"/>
            </a:xfrm>
            <a:prstGeom prst="rightArrow">
              <a:avLst>
                <a:gd name="adj1" fmla="val 50000"/>
                <a:gd name="adj2" fmla="val 28459"/>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latin typeface="Arial" panose="020B0604020202020204" pitchFamily="34" charset="0"/>
              </a:endParaRPr>
            </a:p>
          </p:txBody>
        </p:sp>
      </p:grpSp>
      <p:grpSp>
        <p:nvGrpSpPr>
          <p:cNvPr id="3" name="Group 36">
            <a:extLst>
              <a:ext uri="{FF2B5EF4-FFF2-40B4-BE49-F238E27FC236}">
                <a16:creationId xmlns:a16="http://schemas.microsoft.com/office/drawing/2014/main" id="{3B33C891-1521-4945-9FDB-388BB521BA32}"/>
              </a:ext>
            </a:extLst>
          </p:cNvPr>
          <p:cNvGrpSpPr>
            <a:grpSpLocks/>
          </p:cNvGrpSpPr>
          <p:nvPr/>
        </p:nvGrpSpPr>
        <p:grpSpPr bwMode="auto">
          <a:xfrm>
            <a:off x="71438" y="4071938"/>
            <a:ext cx="5132387" cy="2222500"/>
            <a:chOff x="0" y="0"/>
            <a:chExt cx="3233" cy="1400"/>
          </a:xfrm>
        </p:grpSpPr>
        <p:graphicFrame>
          <p:nvGraphicFramePr>
            <p:cNvPr id="121895" name="Object 8">
              <a:extLst>
                <a:ext uri="{FF2B5EF4-FFF2-40B4-BE49-F238E27FC236}">
                  <a16:creationId xmlns:a16="http://schemas.microsoft.com/office/drawing/2014/main" id="{77209361-7376-415F-8B75-F7583649ABA7}"/>
                </a:ext>
              </a:extLst>
            </p:cNvPr>
            <p:cNvGraphicFramePr>
              <a:graphicFrameLocks noChangeAspect="1"/>
            </p:cNvGraphicFramePr>
            <p:nvPr/>
          </p:nvGraphicFramePr>
          <p:xfrm>
            <a:off x="494" y="0"/>
            <a:ext cx="2739" cy="1400"/>
          </p:xfrm>
          <a:graphic>
            <a:graphicData uri="http://schemas.openxmlformats.org/presentationml/2006/ole">
              <mc:AlternateContent xmlns:mc="http://schemas.openxmlformats.org/markup-compatibility/2006">
                <mc:Choice xmlns:v="urn:schemas-microsoft-com:vml" Requires="v">
                  <p:oleObj r:id="rId8" imgW="1740655" imgH="889386" progId="Equation.DSMT4">
                    <p:embed/>
                  </p:oleObj>
                </mc:Choice>
                <mc:Fallback>
                  <p:oleObj r:id="rId8" imgW="1740655" imgH="889386" progId="Equation.DSMT4">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4" y="0"/>
                          <a:ext cx="2739" cy="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1896" name="AutoShape 31">
              <a:extLst>
                <a:ext uri="{FF2B5EF4-FFF2-40B4-BE49-F238E27FC236}">
                  <a16:creationId xmlns:a16="http://schemas.microsoft.com/office/drawing/2014/main" id="{5BC0CAC8-F682-45CD-BE6B-BA545ACA8245}"/>
                </a:ext>
              </a:extLst>
            </p:cNvPr>
            <p:cNvSpPr>
              <a:spLocks noChangeArrowheads="1"/>
            </p:cNvSpPr>
            <p:nvPr/>
          </p:nvSpPr>
          <p:spPr bwMode="auto">
            <a:xfrm>
              <a:off x="0" y="86"/>
              <a:ext cx="362" cy="318"/>
            </a:xfrm>
            <a:prstGeom prst="rightArrow">
              <a:avLst>
                <a:gd name="adj1" fmla="val 50000"/>
                <a:gd name="adj2" fmla="val 28459"/>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latin typeface="Arial" panose="020B0604020202020204" pitchFamily="34" charset="0"/>
              </a:endParaRPr>
            </a:p>
          </p:txBody>
        </p:sp>
      </p:grpSp>
      <p:grpSp>
        <p:nvGrpSpPr>
          <p:cNvPr id="4" name="Group 2">
            <a:extLst>
              <a:ext uri="{FF2B5EF4-FFF2-40B4-BE49-F238E27FC236}">
                <a16:creationId xmlns:a16="http://schemas.microsoft.com/office/drawing/2014/main" id="{4841F214-2865-4458-BBBC-5505E6377AD8}"/>
              </a:ext>
            </a:extLst>
          </p:cNvPr>
          <p:cNvGrpSpPr>
            <a:grpSpLocks/>
          </p:cNvGrpSpPr>
          <p:nvPr/>
        </p:nvGrpSpPr>
        <p:grpSpPr bwMode="auto">
          <a:xfrm>
            <a:off x="4572000" y="357188"/>
            <a:ext cx="4419600" cy="3810000"/>
            <a:chOff x="0" y="0"/>
            <a:chExt cx="2784" cy="2400"/>
          </a:xfrm>
        </p:grpSpPr>
        <p:sp>
          <p:nvSpPr>
            <p:cNvPr id="121893" name="Rectangle 3">
              <a:extLst>
                <a:ext uri="{FF2B5EF4-FFF2-40B4-BE49-F238E27FC236}">
                  <a16:creationId xmlns:a16="http://schemas.microsoft.com/office/drawing/2014/main" id="{E1AE1EB2-1F3C-4D29-90D8-2F39FC40C37B}"/>
                </a:ext>
              </a:extLst>
            </p:cNvPr>
            <p:cNvSpPr>
              <a:spLocks noChangeArrowheads="1"/>
            </p:cNvSpPr>
            <p:nvPr/>
          </p:nvSpPr>
          <p:spPr bwMode="auto">
            <a:xfrm>
              <a:off x="0" y="0"/>
              <a:ext cx="2784" cy="2400"/>
            </a:xfrm>
            <a:prstGeom prst="rect">
              <a:avLst/>
            </a:prstGeom>
            <a:solidFill>
              <a:schemeClr val="bg1"/>
            </a:solidFill>
            <a:ln w="38100">
              <a:solidFill>
                <a:srgbClr val="0070C0"/>
              </a:solidFill>
              <a:miter lim="800000"/>
              <a:headEnd/>
              <a:tailEnd/>
            </a:ln>
          </p:spPr>
          <p:txBody>
            <a:bodyPr wrap="none" lIns="92075" tIns="46038" rIns="92075" bIns="46038"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latin typeface="Arial" panose="020B0604020202020204" pitchFamily="34" charset="0"/>
              </a:endParaRPr>
            </a:p>
          </p:txBody>
        </p:sp>
        <p:sp>
          <p:nvSpPr>
            <p:cNvPr id="121894" name="Oval 4" descr="新闻纸">
              <a:extLst>
                <a:ext uri="{FF2B5EF4-FFF2-40B4-BE49-F238E27FC236}">
                  <a16:creationId xmlns:a16="http://schemas.microsoft.com/office/drawing/2014/main" id="{33B9EDC1-8E1D-495A-AD73-FA69F49673AF}"/>
                </a:ext>
              </a:extLst>
            </p:cNvPr>
            <p:cNvSpPr>
              <a:spLocks noChangeArrowheads="1"/>
            </p:cNvSpPr>
            <p:nvPr/>
          </p:nvSpPr>
          <p:spPr bwMode="auto">
            <a:xfrm>
              <a:off x="240" y="528"/>
              <a:ext cx="912" cy="1632"/>
            </a:xfrm>
            <a:prstGeom prst="ellipse">
              <a:avLst/>
            </a:prstGeom>
            <a:blipFill dpi="0" rotWithShape="0">
              <a:blip r:embed="rId10"/>
              <a:srcRect/>
              <a:tile tx="0" ty="0" sx="100000" sy="100000" flip="none" algn="tl"/>
            </a:blipFill>
            <a:ln w="25400">
              <a:solidFill>
                <a:srgbClr val="333333"/>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latin typeface="Arial" panose="020B0604020202020204" pitchFamily="34" charset="0"/>
              </a:endParaRPr>
            </a:p>
          </p:txBody>
        </p:sp>
      </p:grpSp>
      <p:grpSp>
        <p:nvGrpSpPr>
          <p:cNvPr id="5" name="Group 66">
            <a:extLst>
              <a:ext uri="{FF2B5EF4-FFF2-40B4-BE49-F238E27FC236}">
                <a16:creationId xmlns:a16="http://schemas.microsoft.com/office/drawing/2014/main" id="{14AD1C90-E9E8-460C-80E2-B86510D6F85D}"/>
              </a:ext>
            </a:extLst>
          </p:cNvPr>
          <p:cNvGrpSpPr>
            <a:grpSpLocks/>
          </p:cNvGrpSpPr>
          <p:nvPr/>
        </p:nvGrpSpPr>
        <p:grpSpPr bwMode="auto">
          <a:xfrm>
            <a:off x="6691313" y="2447925"/>
            <a:ext cx="1003300" cy="455613"/>
            <a:chOff x="0" y="0"/>
            <a:chExt cx="632" cy="287"/>
          </a:xfrm>
        </p:grpSpPr>
        <p:graphicFrame>
          <p:nvGraphicFramePr>
            <p:cNvPr id="121889" name="Object 14">
              <a:extLst>
                <a:ext uri="{FF2B5EF4-FFF2-40B4-BE49-F238E27FC236}">
                  <a16:creationId xmlns:a16="http://schemas.microsoft.com/office/drawing/2014/main" id="{0A2E93B0-4A87-4E7E-BD85-D056FD24E096}"/>
                </a:ext>
              </a:extLst>
            </p:cNvPr>
            <p:cNvGraphicFramePr>
              <a:graphicFrameLocks noChangeAspect="1"/>
            </p:cNvGraphicFramePr>
            <p:nvPr/>
          </p:nvGraphicFramePr>
          <p:xfrm>
            <a:off x="0" y="67"/>
            <a:ext cx="198" cy="219"/>
          </p:xfrm>
          <a:graphic>
            <a:graphicData uri="http://schemas.openxmlformats.org/presentationml/2006/ole">
              <mc:AlternateContent xmlns:mc="http://schemas.openxmlformats.org/markup-compatibility/2006">
                <mc:Choice xmlns:v="urn:schemas-microsoft-com:vml" Requires="v">
                  <p:oleObj r:id="rId11" imgW="128393" imgH="141232" progId="Equation.DSMT4">
                    <p:embed/>
                  </p:oleObj>
                </mc:Choice>
                <mc:Fallback>
                  <p:oleObj r:id="rId11" imgW="128393" imgH="141232" progId="Equation.DSMT4">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67"/>
                          <a:ext cx="198"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21890" name="Group 65">
              <a:extLst>
                <a:ext uri="{FF2B5EF4-FFF2-40B4-BE49-F238E27FC236}">
                  <a16:creationId xmlns:a16="http://schemas.microsoft.com/office/drawing/2014/main" id="{BE3EC5F6-8018-411D-BAA5-ACE6BA3320B6}"/>
                </a:ext>
              </a:extLst>
            </p:cNvPr>
            <p:cNvGrpSpPr>
              <a:grpSpLocks/>
            </p:cNvGrpSpPr>
            <p:nvPr/>
          </p:nvGrpSpPr>
          <p:grpSpPr bwMode="auto">
            <a:xfrm>
              <a:off x="391" y="0"/>
              <a:ext cx="241" cy="287"/>
              <a:chOff x="0" y="0"/>
              <a:chExt cx="241" cy="287"/>
            </a:xfrm>
          </p:grpSpPr>
          <p:graphicFrame>
            <p:nvGraphicFramePr>
              <p:cNvPr id="121891" name="Object 16">
                <a:extLst>
                  <a:ext uri="{FF2B5EF4-FFF2-40B4-BE49-F238E27FC236}">
                    <a16:creationId xmlns:a16="http://schemas.microsoft.com/office/drawing/2014/main" id="{440C1A1F-503C-428E-98D6-BE243FD980E2}"/>
                  </a:ext>
                </a:extLst>
              </p:cNvPr>
              <p:cNvGraphicFramePr>
                <a:graphicFrameLocks noChangeAspect="1"/>
              </p:cNvGraphicFramePr>
              <p:nvPr/>
            </p:nvGraphicFramePr>
            <p:xfrm>
              <a:off x="0" y="27"/>
              <a:ext cx="220" cy="260"/>
            </p:xfrm>
            <a:graphic>
              <a:graphicData uri="http://schemas.openxmlformats.org/presentationml/2006/ole">
                <mc:AlternateContent xmlns:mc="http://schemas.openxmlformats.org/markup-compatibility/2006">
                  <mc:Choice xmlns:v="urn:schemas-microsoft-com:vml" Requires="v">
                    <p:oleObj r:id="rId13" imgW="141047" imgH="166692" progId="Equation.DSMT4">
                      <p:embed/>
                    </p:oleObj>
                  </mc:Choice>
                  <mc:Fallback>
                    <p:oleObj r:id="rId13" imgW="141047" imgH="166692" progId="Equation.DSMT4">
                      <p:embed/>
                      <p:pic>
                        <p:nvPicPr>
                          <p:cNvPr id="0" name="Object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27"/>
                            <a:ext cx="22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1892" name="Oval 22">
                <a:extLst>
                  <a:ext uri="{FF2B5EF4-FFF2-40B4-BE49-F238E27FC236}">
                    <a16:creationId xmlns:a16="http://schemas.microsoft.com/office/drawing/2014/main" id="{DFF7D281-C54E-43E2-899A-AC4EB7443802}"/>
                  </a:ext>
                </a:extLst>
              </p:cNvPr>
              <p:cNvSpPr>
                <a:spLocks noChangeArrowheads="1"/>
              </p:cNvSpPr>
              <p:nvPr/>
            </p:nvSpPr>
            <p:spPr bwMode="auto">
              <a:xfrm>
                <a:off x="193" y="0"/>
                <a:ext cx="48" cy="4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lIns="92075" tIns="46038" rIns="92075" bIns="46038"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latin typeface="Arial" panose="020B0604020202020204" pitchFamily="34" charset="0"/>
                </a:endParaRPr>
              </a:p>
            </p:txBody>
          </p:sp>
        </p:grpSp>
      </p:grpSp>
      <p:grpSp>
        <p:nvGrpSpPr>
          <p:cNvPr id="7" name="Group 60">
            <a:extLst>
              <a:ext uri="{FF2B5EF4-FFF2-40B4-BE49-F238E27FC236}">
                <a16:creationId xmlns:a16="http://schemas.microsoft.com/office/drawing/2014/main" id="{8861F7B5-A41A-43C6-9B8B-69F214135CC0}"/>
              </a:ext>
            </a:extLst>
          </p:cNvPr>
          <p:cNvGrpSpPr>
            <a:grpSpLocks/>
          </p:cNvGrpSpPr>
          <p:nvPr/>
        </p:nvGrpSpPr>
        <p:grpSpPr bwMode="auto">
          <a:xfrm>
            <a:off x="5257800" y="1500188"/>
            <a:ext cx="838200" cy="1981200"/>
            <a:chOff x="0" y="0"/>
            <a:chExt cx="528" cy="1248"/>
          </a:xfrm>
        </p:grpSpPr>
        <p:grpSp>
          <p:nvGrpSpPr>
            <p:cNvPr id="121884" name="Group 24">
              <a:extLst>
                <a:ext uri="{FF2B5EF4-FFF2-40B4-BE49-F238E27FC236}">
                  <a16:creationId xmlns:a16="http://schemas.microsoft.com/office/drawing/2014/main" id="{AB054E8C-547E-4F3A-8B15-8AF2B9B69C7E}"/>
                </a:ext>
              </a:extLst>
            </p:cNvPr>
            <p:cNvGrpSpPr>
              <a:grpSpLocks/>
            </p:cNvGrpSpPr>
            <p:nvPr/>
          </p:nvGrpSpPr>
          <p:grpSpPr bwMode="auto">
            <a:xfrm>
              <a:off x="0" y="0"/>
              <a:ext cx="528" cy="1248"/>
              <a:chOff x="0" y="0"/>
              <a:chExt cx="528" cy="1248"/>
            </a:xfrm>
          </p:grpSpPr>
          <p:sp>
            <p:nvSpPr>
              <p:cNvPr id="250900" name="Oval 25">
                <a:extLst>
                  <a:ext uri="{FF2B5EF4-FFF2-40B4-BE49-F238E27FC236}">
                    <a16:creationId xmlns:a16="http://schemas.microsoft.com/office/drawing/2014/main" id="{147FA925-DA58-4BB5-8A2D-8B18E16F77EF}"/>
                  </a:ext>
                </a:extLst>
              </p:cNvPr>
              <p:cNvSpPr>
                <a:spLocks noChangeArrowheads="1"/>
              </p:cNvSpPr>
              <p:nvPr/>
            </p:nvSpPr>
            <p:spPr bwMode="auto">
              <a:xfrm>
                <a:off x="0" y="0"/>
                <a:ext cx="528" cy="1248"/>
              </a:xfrm>
              <a:prstGeom prst="ellipse">
                <a:avLst/>
              </a:prstGeom>
              <a:gradFill rotWithShape="0">
                <a:gsLst>
                  <a:gs pos="0">
                    <a:srgbClr val="FFFF00"/>
                  </a:gs>
                  <a:gs pos="50000">
                    <a:schemeClr val="bg2"/>
                  </a:gs>
                  <a:gs pos="100000">
                    <a:srgbClr val="FFFF00"/>
                  </a:gs>
                </a:gsLst>
                <a:lin ang="18900000" scaled="1"/>
              </a:gradFill>
              <a:ln w="19050">
                <a:solidFill>
                  <a:schemeClr val="tx1"/>
                </a:solidFill>
                <a:prstDash val="dash"/>
                <a:round/>
                <a:headEnd/>
                <a:tailEnd/>
              </a:ln>
            </p:spPr>
            <p:txBody>
              <a:bodyPr lIns="92075" tIns="46038" rIns="92075" bIns="46038" anchor="ctr">
                <a:spAutoFit/>
              </a:bodyPr>
              <a:lstStyle/>
              <a:p>
                <a:pPr eaLnBrk="1" hangingPunct="1">
                  <a:buFont typeface="Arial" pitchFamily="34" charset="0"/>
                  <a:buNone/>
                  <a:defRPr/>
                </a:pPr>
                <a:endParaRPr lang="zh-CN" altLang="zh-CN"/>
              </a:p>
            </p:txBody>
          </p:sp>
          <p:sp>
            <p:nvSpPr>
              <p:cNvPr id="121888" name="Oval 26" descr="新闻纸">
                <a:extLst>
                  <a:ext uri="{FF2B5EF4-FFF2-40B4-BE49-F238E27FC236}">
                    <a16:creationId xmlns:a16="http://schemas.microsoft.com/office/drawing/2014/main" id="{C3DDC76C-97FD-4738-8E1E-B834D727AC6F}"/>
                  </a:ext>
                </a:extLst>
              </p:cNvPr>
              <p:cNvSpPr>
                <a:spLocks noChangeArrowheads="1"/>
              </p:cNvSpPr>
              <p:nvPr/>
            </p:nvSpPr>
            <p:spPr bwMode="auto">
              <a:xfrm>
                <a:off x="96" y="96"/>
                <a:ext cx="336" cy="1056"/>
              </a:xfrm>
              <a:prstGeom prst="ellipse">
                <a:avLst/>
              </a:prstGeom>
              <a:blipFill dpi="0" rotWithShape="0">
                <a:blip r:embed="rId10"/>
                <a:srcRect/>
                <a:tile tx="0" ty="0" sx="100000" sy="100000" flip="none" algn="tl"/>
              </a:blipFill>
              <a:ln w="19050">
                <a:solidFill>
                  <a:schemeClr val="tx1"/>
                </a:solidFill>
                <a:prstDash val="dash"/>
                <a:round/>
                <a:headEnd/>
                <a:tailEnd/>
              </a:ln>
            </p:spPr>
            <p:txBody>
              <a:bodyPr lIns="92075" tIns="46038" rIns="92075" bIns="46038"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1800">
                  <a:latin typeface="Arial" panose="020B0604020202020204" pitchFamily="34" charset="0"/>
                </a:endParaRPr>
              </a:p>
            </p:txBody>
          </p:sp>
        </p:grpSp>
        <p:sp>
          <p:nvSpPr>
            <p:cNvPr id="121885" name="Line 27">
              <a:extLst>
                <a:ext uri="{FF2B5EF4-FFF2-40B4-BE49-F238E27FC236}">
                  <a16:creationId xmlns:a16="http://schemas.microsoft.com/office/drawing/2014/main" id="{330D3563-9A9F-425E-8901-8B51435CD580}"/>
                </a:ext>
              </a:extLst>
            </p:cNvPr>
            <p:cNvSpPr>
              <a:spLocks noChangeShapeType="1"/>
            </p:cNvSpPr>
            <p:nvPr/>
          </p:nvSpPr>
          <p:spPr bwMode="auto">
            <a:xfrm flipV="1">
              <a:off x="250" y="288"/>
              <a:ext cx="182" cy="336"/>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21886" name="Object 23">
              <a:extLst>
                <a:ext uri="{FF2B5EF4-FFF2-40B4-BE49-F238E27FC236}">
                  <a16:creationId xmlns:a16="http://schemas.microsoft.com/office/drawing/2014/main" id="{3DD8493D-22B6-4388-BD0B-A4905471E5F4}"/>
                </a:ext>
              </a:extLst>
            </p:cNvPr>
            <p:cNvGraphicFramePr>
              <a:graphicFrameLocks noChangeAspect="1"/>
            </p:cNvGraphicFramePr>
            <p:nvPr/>
          </p:nvGraphicFramePr>
          <p:xfrm>
            <a:off x="243" y="256"/>
            <a:ext cx="180" cy="199"/>
          </p:xfrm>
          <a:graphic>
            <a:graphicData uri="http://schemas.openxmlformats.org/presentationml/2006/ole">
              <mc:AlternateContent xmlns:mc="http://schemas.openxmlformats.org/markup-compatibility/2006">
                <mc:Choice xmlns:v="urn:schemas-microsoft-com:vml" Requires="v">
                  <p:oleObj r:id="rId15" imgW="19043" imgH="38127" progId="Equation.DSMT4">
                    <p:embed/>
                  </p:oleObj>
                </mc:Choice>
                <mc:Fallback>
                  <p:oleObj r:id="rId15" imgW="19043" imgH="38127" progId="Equation.DSMT4">
                    <p:embed/>
                    <p:pic>
                      <p:nvPicPr>
                        <p:cNvPr id="0" name="Object 2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3" y="256"/>
                          <a:ext cx="180"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9" name="Group 29">
            <a:extLst>
              <a:ext uri="{FF2B5EF4-FFF2-40B4-BE49-F238E27FC236}">
                <a16:creationId xmlns:a16="http://schemas.microsoft.com/office/drawing/2014/main" id="{886A0500-0457-4996-9105-9D023D1AC56D}"/>
              </a:ext>
            </a:extLst>
          </p:cNvPr>
          <p:cNvGrpSpPr>
            <a:grpSpLocks/>
          </p:cNvGrpSpPr>
          <p:nvPr/>
        </p:nvGrpSpPr>
        <p:grpSpPr bwMode="auto">
          <a:xfrm>
            <a:off x="5638800" y="2871788"/>
            <a:ext cx="822325" cy="990600"/>
            <a:chOff x="0" y="0"/>
            <a:chExt cx="518" cy="624"/>
          </a:xfrm>
        </p:grpSpPr>
        <p:sp>
          <p:nvSpPr>
            <p:cNvPr id="121881" name="Line 30">
              <a:extLst>
                <a:ext uri="{FF2B5EF4-FFF2-40B4-BE49-F238E27FC236}">
                  <a16:creationId xmlns:a16="http://schemas.microsoft.com/office/drawing/2014/main" id="{F82E77CF-B1BB-47B2-8FDC-04656EE3D706}"/>
                </a:ext>
              </a:extLst>
            </p:cNvPr>
            <p:cNvSpPr>
              <a:spLocks noChangeShapeType="1"/>
            </p:cNvSpPr>
            <p:nvPr/>
          </p:nvSpPr>
          <p:spPr bwMode="auto">
            <a:xfrm>
              <a:off x="0" y="0"/>
              <a:ext cx="96" cy="239"/>
            </a:xfrm>
            <a:prstGeom prst="line">
              <a:avLst/>
            </a:prstGeom>
            <a:noFill/>
            <a:ln w="19050">
              <a:solidFill>
                <a:srgbClr val="FF0000"/>
              </a:solidFill>
              <a:round/>
              <a:headEnd/>
              <a:tailEnd type="triangle" w="sm" len="lg"/>
            </a:ln>
            <a:extLst>
              <a:ext uri="{909E8E84-426E-40DD-AFC4-6F175D3DCCD1}">
                <a14:hiddenFill xmlns:a14="http://schemas.microsoft.com/office/drawing/2010/main">
                  <a:noFill/>
                </a14:hiddenFill>
              </a:ext>
            </a:extLst>
          </p:spPr>
          <p:txBody>
            <a:bodyPr lIns="92075" tIns="46038" rIns="92075" bIns="46038">
              <a:spAutoFit/>
            </a:bodyPr>
            <a:lstStyle/>
            <a:p>
              <a:endParaRPr lang="zh-CN" altLang="en-US"/>
            </a:p>
          </p:txBody>
        </p:sp>
        <p:sp>
          <p:nvSpPr>
            <p:cNvPr id="121882" name="Line 31">
              <a:extLst>
                <a:ext uri="{FF2B5EF4-FFF2-40B4-BE49-F238E27FC236}">
                  <a16:creationId xmlns:a16="http://schemas.microsoft.com/office/drawing/2014/main" id="{3A166C1D-25D9-474D-8617-9662DB331069}"/>
                </a:ext>
              </a:extLst>
            </p:cNvPr>
            <p:cNvSpPr>
              <a:spLocks noChangeShapeType="1"/>
            </p:cNvSpPr>
            <p:nvPr/>
          </p:nvSpPr>
          <p:spPr bwMode="auto">
            <a:xfrm flipH="1" flipV="1">
              <a:off x="144" y="336"/>
              <a:ext cx="144" cy="288"/>
            </a:xfrm>
            <a:prstGeom prst="line">
              <a:avLst/>
            </a:prstGeom>
            <a:noFill/>
            <a:ln w="19050">
              <a:solidFill>
                <a:srgbClr val="FF0000"/>
              </a:solidFill>
              <a:round/>
              <a:headEnd/>
              <a:tailEnd type="triangle" w="sm" len="lg"/>
            </a:ln>
            <a:extLst>
              <a:ext uri="{909E8E84-426E-40DD-AFC4-6F175D3DCCD1}">
                <a14:hiddenFill xmlns:a14="http://schemas.microsoft.com/office/drawing/2010/main">
                  <a:noFill/>
                </a14:hiddenFill>
              </a:ext>
            </a:extLst>
          </p:spPr>
          <p:txBody>
            <a:bodyPr lIns="92075" tIns="46038" rIns="92075" bIns="46038">
              <a:spAutoFit/>
            </a:bodyPr>
            <a:lstStyle/>
            <a:p>
              <a:endParaRPr lang="zh-CN" altLang="en-US"/>
            </a:p>
          </p:txBody>
        </p:sp>
        <p:graphicFrame>
          <p:nvGraphicFramePr>
            <p:cNvPr id="121883" name="Object 27">
              <a:extLst>
                <a:ext uri="{FF2B5EF4-FFF2-40B4-BE49-F238E27FC236}">
                  <a16:creationId xmlns:a16="http://schemas.microsoft.com/office/drawing/2014/main" id="{0133CF6D-C043-4E05-8E52-30F9ACB9A7D9}"/>
                </a:ext>
              </a:extLst>
            </p:cNvPr>
            <p:cNvGraphicFramePr>
              <a:graphicFrameLocks noChangeAspect="1"/>
            </p:cNvGraphicFramePr>
            <p:nvPr/>
          </p:nvGraphicFramePr>
          <p:xfrm>
            <a:off x="199" y="164"/>
            <a:ext cx="319" cy="278"/>
          </p:xfrm>
          <a:graphic>
            <a:graphicData uri="http://schemas.openxmlformats.org/presentationml/2006/ole">
              <mc:AlternateContent xmlns:mc="http://schemas.openxmlformats.org/markup-compatibility/2006">
                <mc:Choice xmlns:v="urn:schemas-microsoft-com:vml" Requires="v">
                  <p:oleObj r:id="rId17" imgW="114255" imgH="85605" progId="Equation.DSMT4">
                    <p:embed/>
                  </p:oleObj>
                </mc:Choice>
                <mc:Fallback>
                  <p:oleObj r:id="rId17" imgW="114255" imgH="85605" progId="Equation.DSMT4">
                    <p:embed/>
                    <p:pic>
                      <p:nvPicPr>
                        <p:cNvPr id="0" name="Object 2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9" y="164"/>
                          <a:ext cx="319"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0" name="Group 62">
            <a:extLst>
              <a:ext uri="{FF2B5EF4-FFF2-40B4-BE49-F238E27FC236}">
                <a16:creationId xmlns:a16="http://schemas.microsoft.com/office/drawing/2014/main" id="{D9CE6746-9F1F-463E-AD1C-5AA212FE41B7}"/>
              </a:ext>
            </a:extLst>
          </p:cNvPr>
          <p:cNvGrpSpPr>
            <a:grpSpLocks/>
          </p:cNvGrpSpPr>
          <p:nvPr/>
        </p:nvGrpSpPr>
        <p:grpSpPr bwMode="auto">
          <a:xfrm>
            <a:off x="4783138" y="552450"/>
            <a:ext cx="4164012" cy="3309938"/>
            <a:chOff x="0" y="0"/>
            <a:chExt cx="2623" cy="2085"/>
          </a:xfrm>
        </p:grpSpPr>
        <p:grpSp>
          <p:nvGrpSpPr>
            <p:cNvPr id="121870" name="Group 45">
              <a:extLst>
                <a:ext uri="{FF2B5EF4-FFF2-40B4-BE49-F238E27FC236}">
                  <a16:creationId xmlns:a16="http://schemas.microsoft.com/office/drawing/2014/main" id="{35C19DCB-7FBA-47B6-8832-C2F74A89E8BB}"/>
                </a:ext>
              </a:extLst>
            </p:cNvPr>
            <p:cNvGrpSpPr>
              <a:grpSpLocks/>
            </p:cNvGrpSpPr>
            <p:nvPr/>
          </p:nvGrpSpPr>
          <p:grpSpPr bwMode="auto">
            <a:xfrm>
              <a:off x="0" y="0"/>
              <a:ext cx="2623" cy="2085"/>
              <a:chOff x="0" y="0"/>
              <a:chExt cx="2623" cy="2085"/>
            </a:xfrm>
          </p:grpSpPr>
          <p:sp>
            <p:nvSpPr>
              <p:cNvPr id="121874" name="Line 46">
                <a:extLst>
                  <a:ext uri="{FF2B5EF4-FFF2-40B4-BE49-F238E27FC236}">
                    <a16:creationId xmlns:a16="http://schemas.microsoft.com/office/drawing/2014/main" id="{6CBEAAFE-50E7-4F14-A2A6-0A1E73985263}"/>
                  </a:ext>
                </a:extLst>
              </p:cNvPr>
              <p:cNvSpPr>
                <a:spLocks noChangeShapeType="1"/>
              </p:cNvSpPr>
              <p:nvPr/>
            </p:nvSpPr>
            <p:spPr bwMode="auto">
              <a:xfrm>
                <a:off x="549" y="1221"/>
                <a:ext cx="1968" cy="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1875" name="Line 47">
                <a:extLst>
                  <a:ext uri="{FF2B5EF4-FFF2-40B4-BE49-F238E27FC236}">
                    <a16:creationId xmlns:a16="http://schemas.microsoft.com/office/drawing/2014/main" id="{05F9E7BF-DBE6-4811-9AA2-C4399E8D4FA6}"/>
                  </a:ext>
                </a:extLst>
              </p:cNvPr>
              <p:cNvSpPr>
                <a:spLocks noChangeShapeType="1"/>
              </p:cNvSpPr>
              <p:nvPr/>
            </p:nvSpPr>
            <p:spPr bwMode="auto">
              <a:xfrm flipV="1">
                <a:off x="549" y="21"/>
                <a:ext cx="0" cy="120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1876" name="Line 48">
                <a:extLst>
                  <a:ext uri="{FF2B5EF4-FFF2-40B4-BE49-F238E27FC236}">
                    <a16:creationId xmlns:a16="http://schemas.microsoft.com/office/drawing/2014/main" id="{6E9CEB2B-C113-4C94-86F4-EDC0A7CE99DA}"/>
                  </a:ext>
                </a:extLst>
              </p:cNvPr>
              <p:cNvSpPr>
                <a:spLocks noChangeShapeType="1"/>
              </p:cNvSpPr>
              <p:nvPr/>
            </p:nvSpPr>
            <p:spPr bwMode="auto">
              <a:xfrm flipH="1">
                <a:off x="117" y="1221"/>
                <a:ext cx="432" cy="864"/>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21877" name="Object 33">
                <a:extLst>
                  <a:ext uri="{FF2B5EF4-FFF2-40B4-BE49-F238E27FC236}">
                    <a16:creationId xmlns:a16="http://schemas.microsoft.com/office/drawing/2014/main" id="{5C345B69-B9D4-4CB5-AF1F-0D91A199020C}"/>
                  </a:ext>
                </a:extLst>
              </p:cNvPr>
              <p:cNvGraphicFramePr>
                <a:graphicFrameLocks noChangeAspect="1"/>
              </p:cNvGraphicFramePr>
              <p:nvPr/>
            </p:nvGraphicFramePr>
            <p:xfrm>
              <a:off x="2405" y="1260"/>
              <a:ext cx="218" cy="220"/>
            </p:xfrm>
            <a:graphic>
              <a:graphicData uri="http://schemas.openxmlformats.org/presentationml/2006/ole">
                <mc:AlternateContent xmlns:mc="http://schemas.openxmlformats.org/markup-compatibility/2006">
                  <mc:Choice xmlns:v="urn:schemas-microsoft-com:vml" Requires="v">
                    <p:oleObj r:id="rId19" imgW="141543" imgH="141543" progId="Equation.DSMT4">
                      <p:embed/>
                    </p:oleObj>
                  </mc:Choice>
                  <mc:Fallback>
                    <p:oleObj r:id="rId19" imgW="141543" imgH="141543" progId="Equation.DSMT4">
                      <p:embed/>
                      <p:pic>
                        <p:nvPicPr>
                          <p:cNvPr id="0" name="Object 3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405" y="1260"/>
                            <a:ext cx="218"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1878" name="Object 34">
                <a:extLst>
                  <a:ext uri="{FF2B5EF4-FFF2-40B4-BE49-F238E27FC236}">
                    <a16:creationId xmlns:a16="http://schemas.microsoft.com/office/drawing/2014/main" id="{E49C62AE-01CF-4BCD-BDE5-A4D4C1A8D099}"/>
                  </a:ext>
                </a:extLst>
              </p:cNvPr>
              <p:cNvGraphicFramePr>
                <a:graphicFrameLocks noChangeAspect="1"/>
              </p:cNvGraphicFramePr>
              <p:nvPr/>
            </p:nvGraphicFramePr>
            <p:xfrm>
              <a:off x="323" y="0"/>
              <a:ext cx="220" cy="259"/>
            </p:xfrm>
            <a:graphic>
              <a:graphicData uri="http://schemas.openxmlformats.org/presentationml/2006/ole">
                <mc:AlternateContent xmlns:mc="http://schemas.openxmlformats.org/markup-compatibility/2006">
                  <mc:Choice xmlns:v="urn:schemas-microsoft-com:vml" Requires="v">
                    <p:oleObj r:id="rId21" imgW="141047" imgH="166692" progId="Equation.DSMT4">
                      <p:embed/>
                    </p:oleObj>
                  </mc:Choice>
                  <mc:Fallback>
                    <p:oleObj r:id="rId21" imgW="141047" imgH="166692" progId="Equation.DSMT4">
                      <p:embed/>
                      <p:pic>
                        <p:nvPicPr>
                          <p:cNvPr id="0" name="Object 3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23" y="0"/>
                            <a:ext cx="220"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1879" name="Object 35">
                <a:extLst>
                  <a:ext uri="{FF2B5EF4-FFF2-40B4-BE49-F238E27FC236}">
                    <a16:creationId xmlns:a16="http://schemas.microsoft.com/office/drawing/2014/main" id="{3A97AA41-E6A7-4CA5-AD8E-26F1BE1322F9}"/>
                  </a:ext>
                </a:extLst>
              </p:cNvPr>
              <p:cNvGraphicFramePr>
                <a:graphicFrameLocks noChangeAspect="1"/>
              </p:cNvGraphicFramePr>
              <p:nvPr/>
            </p:nvGraphicFramePr>
            <p:xfrm>
              <a:off x="0" y="1719"/>
              <a:ext cx="166" cy="203"/>
            </p:xfrm>
            <a:graphic>
              <a:graphicData uri="http://schemas.openxmlformats.org/presentationml/2006/ole">
                <mc:AlternateContent xmlns:mc="http://schemas.openxmlformats.org/markup-compatibility/2006">
                  <mc:Choice xmlns:v="urn:schemas-microsoft-com:vml" Requires="v">
                    <p:oleObj r:id="rId23" imgW="115655" imgH="141357" progId="Equation.DSMT4">
                      <p:embed/>
                    </p:oleObj>
                  </mc:Choice>
                  <mc:Fallback>
                    <p:oleObj r:id="rId23" imgW="115655" imgH="141357" progId="Equation.DSMT4">
                      <p:embed/>
                      <p:pic>
                        <p:nvPicPr>
                          <p:cNvPr id="0" name="Object 3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0" y="1719"/>
                            <a:ext cx="166"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1880" name="Object 36">
                <a:extLst>
                  <a:ext uri="{FF2B5EF4-FFF2-40B4-BE49-F238E27FC236}">
                    <a16:creationId xmlns:a16="http://schemas.microsoft.com/office/drawing/2014/main" id="{A7EC44A3-C673-47B6-92CD-7540E75F7D65}"/>
                  </a:ext>
                </a:extLst>
              </p:cNvPr>
              <p:cNvGraphicFramePr>
                <a:graphicFrameLocks noChangeAspect="1"/>
              </p:cNvGraphicFramePr>
              <p:nvPr/>
            </p:nvGraphicFramePr>
            <p:xfrm>
              <a:off x="491" y="1173"/>
              <a:ext cx="279" cy="308"/>
            </p:xfrm>
            <a:graphic>
              <a:graphicData uri="http://schemas.openxmlformats.org/presentationml/2006/ole">
                <mc:AlternateContent xmlns:mc="http://schemas.openxmlformats.org/markup-compatibility/2006">
                  <mc:Choice xmlns:v="urn:schemas-microsoft-com:vml" Requires="v">
                    <p:oleObj r:id="rId25" imgW="128393" imgH="141232" progId="Equation.3">
                      <p:embed/>
                    </p:oleObj>
                  </mc:Choice>
                  <mc:Fallback>
                    <p:oleObj r:id="rId25" imgW="128393" imgH="141232" progId="Equation.3">
                      <p:embed/>
                      <p:pic>
                        <p:nvPicPr>
                          <p:cNvPr id="0" name="Object 36"/>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91" y="1173"/>
                            <a:ext cx="279"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21871" name="Group 61">
              <a:extLst>
                <a:ext uri="{FF2B5EF4-FFF2-40B4-BE49-F238E27FC236}">
                  <a16:creationId xmlns:a16="http://schemas.microsoft.com/office/drawing/2014/main" id="{37A364B2-987A-4791-8E40-E10D4229C541}"/>
                </a:ext>
              </a:extLst>
            </p:cNvPr>
            <p:cNvGrpSpPr>
              <a:grpSpLocks/>
            </p:cNvGrpSpPr>
            <p:nvPr/>
          </p:nvGrpSpPr>
          <p:grpSpPr bwMode="auto">
            <a:xfrm>
              <a:off x="105" y="1221"/>
              <a:ext cx="444" cy="448"/>
              <a:chOff x="0" y="0"/>
              <a:chExt cx="444" cy="448"/>
            </a:xfrm>
          </p:grpSpPr>
          <p:graphicFrame>
            <p:nvGraphicFramePr>
              <p:cNvPr id="121872" name="Object 38">
                <a:extLst>
                  <a:ext uri="{FF2B5EF4-FFF2-40B4-BE49-F238E27FC236}">
                    <a16:creationId xmlns:a16="http://schemas.microsoft.com/office/drawing/2014/main" id="{DC9952A9-9C9A-44A1-BF43-65DD729C6CF4}"/>
                  </a:ext>
                </a:extLst>
              </p:cNvPr>
              <p:cNvGraphicFramePr>
                <a:graphicFrameLocks noChangeAspect="1"/>
              </p:cNvGraphicFramePr>
              <p:nvPr/>
            </p:nvGraphicFramePr>
            <p:xfrm>
              <a:off x="0" y="90"/>
              <a:ext cx="298" cy="358"/>
            </p:xfrm>
            <a:graphic>
              <a:graphicData uri="http://schemas.openxmlformats.org/presentationml/2006/ole">
                <mc:AlternateContent xmlns:mc="http://schemas.openxmlformats.org/markup-compatibility/2006">
                  <mc:Choice xmlns:v="urn:schemas-microsoft-com:vml" Requires="v">
                    <p:oleObj r:id="rId27" imgW="95213" imgH="133443" progId="Equation.DSMT4">
                      <p:embed/>
                    </p:oleObj>
                  </mc:Choice>
                  <mc:Fallback>
                    <p:oleObj r:id="rId27" imgW="95213" imgH="133443" progId="Equation.DSMT4">
                      <p:embed/>
                      <p:pic>
                        <p:nvPicPr>
                          <p:cNvPr id="0" name="Object 38"/>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0" y="90"/>
                            <a:ext cx="298"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1873" name="Line 55">
                <a:extLst>
                  <a:ext uri="{FF2B5EF4-FFF2-40B4-BE49-F238E27FC236}">
                    <a16:creationId xmlns:a16="http://schemas.microsoft.com/office/drawing/2014/main" id="{0009E98E-FBCC-4864-B1E3-706AC1493AF6}"/>
                  </a:ext>
                </a:extLst>
              </p:cNvPr>
              <p:cNvSpPr>
                <a:spLocks noChangeShapeType="1"/>
              </p:cNvSpPr>
              <p:nvPr/>
            </p:nvSpPr>
            <p:spPr bwMode="auto">
              <a:xfrm flipH="1">
                <a:off x="2" y="0"/>
                <a:ext cx="442" cy="144"/>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3" name="Group 59">
            <a:extLst>
              <a:ext uri="{FF2B5EF4-FFF2-40B4-BE49-F238E27FC236}">
                <a16:creationId xmlns:a16="http://schemas.microsoft.com/office/drawing/2014/main" id="{420D7418-ABD4-4484-9DD6-919030BE4D40}"/>
              </a:ext>
            </a:extLst>
          </p:cNvPr>
          <p:cNvGrpSpPr>
            <a:grpSpLocks/>
          </p:cNvGrpSpPr>
          <p:nvPr/>
        </p:nvGrpSpPr>
        <p:grpSpPr bwMode="auto">
          <a:xfrm>
            <a:off x="7675563" y="2484438"/>
            <a:ext cx="903287" cy="549275"/>
            <a:chOff x="0" y="0"/>
            <a:chExt cx="569" cy="346"/>
          </a:xfrm>
        </p:grpSpPr>
        <p:sp>
          <p:nvSpPr>
            <p:cNvPr id="121868" name="Line 8">
              <a:extLst>
                <a:ext uri="{FF2B5EF4-FFF2-40B4-BE49-F238E27FC236}">
                  <a16:creationId xmlns:a16="http://schemas.microsoft.com/office/drawing/2014/main" id="{55FC576F-7F0F-485E-A50A-D078B5A167FC}"/>
                </a:ext>
              </a:extLst>
            </p:cNvPr>
            <p:cNvSpPr>
              <a:spLocks noChangeShapeType="1"/>
            </p:cNvSpPr>
            <p:nvPr/>
          </p:nvSpPr>
          <p:spPr bwMode="auto">
            <a:xfrm>
              <a:off x="0" y="0"/>
              <a:ext cx="538"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21869" name="Object 42">
              <a:extLst>
                <a:ext uri="{FF2B5EF4-FFF2-40B4-BE49-F238E27FC236}">
                  <a16:creationId xmlns:a16="http://schemas.microsoft.com/office/drawing/2014/main" id="{29DAD98F-DECD-46DC-903F-4A661A962570}"/>
                </a:ext>
              </a:extLst>
            </p:cNvPr>
            <p:cNvGraphicFramePr>
              <a:graphicFrameLocks noChangeAspect="1"/>
            </p:cNvGraphicFramePr>
            <p:nvPr/>
          </p:nvGraphicFramePr>
          <p:xfrm>
            <a:off x="193" y="28"/>
            <a:ext cx="376" cy="318"/>
          </p:xfrm>
          <a:graphic>
            <a:graphicData uri="http://schemas.openxmlformats.org/presentationml/2006/ole">
              <mc:AlternateContent xmlns:mc="http://schemas.openxmlformats.org/markup-compatibility/2006">
                <mc:Choice xmlns:v="urn:schemas-microsoft-com:vml" Requires="v">
                  <p:oleObj r:id="rId29" imgW="152340" imgH="104668" progId="Equation.DSMT4">
                    <p:embed/>
                  </p:oleObj>
                </mc:Choice>
                <mc:Fallback>
                  <p:oleObj r:id="rId29" imgW="152340" imgH="104668" progId="Equation.DSMT4">
                    <p:embed/>
                    <p:pic>
                      <p:nvPicPr>
                        <p:cNvPr id="0" name="Object 42"/>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93" y="28"/>
                          <a:ext cx="376"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50882"/>
                                        </p:tgtEl>
                                        <p:attrNameLst>
                                          <p:attrName>style.visibility</p:attrName>
                                        </p:attrNameLst>
                                      </p:cBhvr>
                                      <p:to>
                                        <p:strVal val="visible"/>
                                      </p:to>
                                    </p:set>
                                    <p:animEffect transition="in" filter="blinds(horizontal)">
                                      <p:cBhvr>
                                        <p:cTn id="12" dur="500"/>
                                        <p:tgtEl>
                                          <p:spTgt spid="25088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strips(downRight)">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ox(out)">
                                      <p:cBhvr>
                                        <p:cTn id="22" dur="500"/>
                                        <p:tgtEl>
                                          <p:spTgt spid="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ox(out)">
                                      <p:cBhvr>
                                        <p:cTn id="27" dur="500"/>
                                        <p:tgtEl>
                                          <p:spTgt spid="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32"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ox(out)">
                                      <p:cBhvr>
                                        <p:cTn id="32" dur="500"/>
                                        <p:tgtEl>
                                          <p:spTgt spid="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32"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box(out)">
                                      <p:cBhvr>
                                        <p:cTn id="37" dur="500"/>
                                        <p:tgtEl>
                                          <p:spTgt spid="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box(in)">
                                      <p:cBhvr>
                                        <p:cTn id="42" dur="500"/>
                                        <p:tgtEl>
                                          <p:spTgt spid="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7" presetClass="entr" presetSubtype="8"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p:cTn id="47" dur="500" fill="hold"/>
                                        <p:tgtEl>
                                          <p:spTgt spid="13"/>
                                        </p:tgtEl>
                                        <p:attrNameLst>
                                          <p:attrName>ppt_x</p:attrName>
                                        </p:attrNameLst>
                                      </p:cBhvr>
                                      <p:tavLst>
                                        <p:tav tm="0">
                                          <p:val>
                                            <p:strVal val="#ppt_x-#ppt_w/2"/>
                                          </p:val>
                                        </p:tav>
                                        <p:tav tm="100000">
                                          <p:val>
                                            <p:strVal val="#ppt_x"/>
                                          </p:val>
                                        </p:tav>
                                      </p:tavLst>
                                    </p:anim>
                                    <p:anim calcmode="lin" valueType="num">
                                      <p:cBhvr>
                                        <p:cTn id="48" dur="500" fill="hold"/>
                                        <p:tgtEl>
                                          <p:spTgt spid="13"/>
                                        </p:tgtEl>
                                        <p:attrNameLst>
                                          <p:attrName>ppt_y</p:attrName>
                                        </p:attrNameLst>
                                      </p:cBhvr>
                                      <p:tavLst>
                                        <p:tav tm="0">
                                          <p:val>
                                            <p:strVal val="#ppt_y"/>
                                          </p:val>
                                        </p:tav>
                                        <p:tav tm="100000">
                                          <p:val>
                                            <p:strVal val="#ppt_y"/>
                                          </p:val>
                                        </p:tav>
                                      </p:tavLst>
                                    </p:anim>
                                    <p:anim calcmode="lin" valueType="num">
                                      <p:cBhvr>
                                        <p:cTn id="49" dur="500" fill="hold"/>
                                        <p:tgtEl>
                                          <p:spTgt spid="13"/>
                                        </p:tgtEl>
                                        <p:attrNameLst>
                                          <p:attrName>ppt_w</p:attrName>
                                        </p:attrNameLst>
                                      </p:cBhvr>
                                      <p:tavLst>
                                        <p:tav tm="0">
                                          <p:val>
                                            <p:fltVal val="0"/>
                                          </p:val>
                                        </p:tav>
                                        <p:tav tm="100000">
                                          <p:val>
                                            <p:strVal val="#ppt_w"/>
                                          </p:val>
                                        </p:tav>
                                      </p:tavLst>
                                    </p:anim>
                                    <p:anim calcmode="lin" valueType="num">
                                      <p:cBhvr>
                                        <p:cTn id="50" dur="500" fill="hold"/>
                                        <p:tgtEl>
                                          <p:spTgt spid="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1906" name="Object 2">
            <a:extLst>
              <a:ext uri="{FF2B5EF4-FFF2-40B4-BE49-F238E27FC236}">
                <a16:creationId xmlns:a16="http://schemas.microsoft.com/office/drawing/2014/main" id="{C97BFCE1-47BE-4286-8735-A073E6D6F32C}"/>
              </a:ext>
            </a:extLst>
          </p:cNvPr>
          <p:cNvGraphicFramePr>
            <a:graphicFrameLocks noChangeAspect="1"/>
          </p:cNvGraphicFramePr>
          <p:nvPr/>
        </p:nvGraphicFramePr>
        <p:xfrm>
          <a:off x="738188" y="2260600"/>
          <a:ext cx="1238250" cy="444500"/>
        </p:xfrm>
        <a:graphic>
          <a:graphicData uri="http://schemas.openxmlformats.org/presentationml/2006/ole">
            <mc:AlternateContent xmlns:mc="http://schemas.openxmlformats.org/markup-compatibility/2006">
              <mc:Choice xmlns:v="urn:schemas-microsoft-com:vml" Requires="v">
                <p:oleObj r:id="rId2" imgW="495946" imgH="178032" progId="Equation.DSMT4">
                  <p:embed/>
                </p:oleObj>
              </mc:Choice>
              <mc:Fallback>
                <p:oleObj r:id="rId2" imgW="495946" imgH="178032" progId="Equation.DSMT4">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188" y="2260600"/>
                        <a:ext cx="12382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1907" name="Object 3">
            <a:extLst>
              <a:ext uri="{FF2B5EF4-FFF2-40B4-BE49-F238E27FC236}">
                <a16:creationId xmlns:a16="http://schemas.microsoft.com/office/drawing/2014/main" id="{771C1985-A930-47C1-B95C-FE71FC8206E4}"/>
              </a:ext>
            </a:extLst>
          </p:cNvPr>
          <p:cNvGraphicFramePr>
            <a:graphicFrameLocks noChangeAspect="1"/>
          </p:cNvGraphicFramePr>
          <p:nvPr/>
        </p:nvGraphicFramePr>
        <p:xfrm>
          <a:off x="2667000" y="1981200"/>
          <a:ext cx="1250950" cy="1109663"/>
        </p:xfrm>
        <a:graphic>
          <a:graphicData uri="http://schemas.openxmlformats.org/presentationml/2006/ole">
            <mc:AlternateContent xmlns:mc="http://schemas.openxmlformats.org/markup-compatibility/2006">
              <mc:Choice xmlns:v="urn:schemas-microsoft-com:vml" Requires="v">
                <p:oleObj r:id="rId4" imgW="560015" imgH="445467" progId="Equation.DSMT4">
                  <p:embed/>
                </p:oleObj>
              </mc:Choice>
              <mc:Fallback>
                <p:oleObj r:id="rId4" imgW="560015" imgH="445467"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1981200"/>
                        <a:ext cx="1250950" cy="1109663"/>
                      </a:xfrm>
                      <a:prstGeom prst="rect">
                        <a:avLst/>
                      </a:prstGeom>
                      <a:gradFill rotWithShape="1">
                        <a:gsLst>
                          <a:gs pos="0">
                            <a:srgbClr val="CCFFCC"/>
                          </a:gs>
                          <a:gs pos="50000">
                            <a:srgbClr val="FFFFFF"/>
                          </a:gs>
                          <a:gs pos="100000">
                            <a:srgbClr val="CCFFCC"/>
                          </a:gs>
                        </a:gsLst>
                        <a:lin ang="5400000" scaled="1"/>
                      </a:gradFill>
                      <a:ln w="28575">
                        <a:solidFill>
                          <a:srgbClr val="339966"/>
                        </a:solidFill>
                        <a:miter lim="800000"/>
                        <a:headEnd/>
                        <a:tailEnd/>
                      </a:ln>
                    </p:spPr>
                  </p:pic>
                </p:oleObj>
              </mc:Fallback>
            </mc:AlternateContent>
          </a:graphicData>
        </a:graphic>
      </p:graphicFrame>
      <p:graphicFrame>
        <p:nvGraphicFramePr>
          <p:cNvPr id="251908" name="Object 4">
            <a:extLst>
              <a:ext uri="{FF2B5EF4-FFF2-40B4-BE49-F238E27FC236}">
                <a16:creationId xmlns:a16="http://schemas.microsoft.com/office/drawing/2014/main" id="{3F8065D8-C58E-41A2-B62B-1B222885A0D6}"/>
              </a:ext>
            </a:extLst>
          </p:cNvPr>
          <p:cNvGraphicFramePr>
            <a:graphicFrameLocks noChangeAspect="1"/>
          </p:cNvGraphicFramePr>
          <p:nvPr/>
        </p:nvGraphicFramePr>
        <p:xfrm>
          <a:off x="631825" y="3629025"/>
          <a:ext cx="1238250" cy="444500"/>
        </p:xfrm>
        <a:graphic>
          <a:graphicData uri="http://schemas.openxmlformats.org/presentationml/2006/ole">
            <mc:AlternateContent xmlns:mc="http://schemas.openxmlformats.org/markup-compatibility/2006">
              <mc:Choice xmlns:v="urn:schemas-microsoft-com:vml" Requires="v">
                <p:oleObj r:id="rId6" imgW="495946" imgH="178032" progId="Equation.DSMT4">
                  <p:embed/>
                </p:oleObj>
              </mc:Choice>
              <mc:Fallback>
                <p:oleObj r:id="rId6" imgW="495946" imgH="178032"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1825" y="3629025"/>
                        <a:ext cx="12382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1909" name="Object 5">
            <a:extLst>
              <a:ext uri="{FF2B5EF4-FFF2-40B4-BE49-F238E27FC236}">
                <a16:creationId xmlns:a16="http://schemas.microsoft.com/office/drawing/2014/main" id="{E37714CB-4926-4EE2-95F3-4FADC99A8B53}"/>
              </a:ext>
            </a:extLst>
          </p:cNvPr>
          <p:cNvGraphicFramePr>
            <a:graphicFrameLocks noChangeAspect="1"/>
          </p:cNvGraphicFramePr>
          <p:nvPr/>
        </p:nvGraphicFramePr>
        <p:xfrm>
          <a:off x="2362200" y="3352800"/>
          <a:ext cx="1966913" cy="1111250"/>
        </p:xfrm>
        <a:graphic>
          <a:graphicData uri="http://schemas.openxmlformats.org/presentationml/2006/ole">
            <mc:AlternateContent xmlns:mc="http://schemas.openxmlformats.org/markup-compatibility/2006">
              <mc:Choice xmlns:v="urn:schemas-microsoft-com:vml" Requires="v">
                <p:oleObj r:id="rId8" imgW="789112" imgH="445467" progId="Equation.DSMT4">
                  <p:embed/>
                </p:oleObj>
              </mc:Choice>
              <mc:Fallback>
                <p:oleObj r:id="rId8" imgW="789112" imgH="445467"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62200" y="3352800"/>
                        <a:ext cx="1966913" cy="1111250"/>
                      </a:xfrm>
                      <a:prstGeom prst="rect">
                        <a:avLst/>
                      </a:prstGeom>
                      <a:gradFill rotWithShape="1">
                        <a:gsLst>
                          <a:gs pos="0">
                            <a:srgbClr val="CCFFCC"/>
                          </a:gs>
                          <a:gs pos="50000">
                            <a:schemeClr val="bg1"/>
                          </a:gs>
                          <a:gs pos="100000">
                            <a:srgbClr val="CCFFCC"/>
                          </a:gs>
                        </a:gsLst>
                        <a:lin ang="5400000" scaled="1"/>
                      </a:gradFill>
                      <a:ln w="25400">
                        <a:solidFill>
                          <a:srgbClr val="339966"/>
                        </a:solidFill>
                        <a:miter lim="800000"/>
                        <a:headEnd/>
                        <a:tailEnd/>
                      </a:ln>
                    </p:spPr>
                  </p:pic>
                </p:oleObj>
              </mc:Fallback>
            </mc:AlternateContent>
          </a:graphicData>
        </a:graphic>
      </p:graphicFrame>
      <p:sp>
        <p:nvSpPr>
          <p:cNvPr id="251910" name="Text Box 6">
            <a:extLst>
              <a:ext uri="{FF2B5EF4-FFF2-40B4-BE49-F238E27FC236}">
                <a16:creationId xmlns:a16="http://schemas.microsoft.com/office/drawing/2014/main" id="{AF41949C-C348-439D-AB21-2ED9A3851A9C}"/>
              </a:ext>
            </a:extLst>
          </p:cNvPr>
          <p:cNvSpPr txBox="1">
            <a:spLocks noChangeArrowheads="1"/>
          </p:cNvSpPr>
          <p:nvPr/>
        </p:nvSpPr>
        <p:spPr bwMode="auto">
          <a:xfrm>
            <a:off x="4418013" y="3568700"/>
            <a:ext cx="34496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50000"/>
              </a:spcBef>
              <a:buFont typeface="Arial" panose="020B0604020202020204" pitchFamily="34" charset="0"/>
              <a:buNone/>
            </a:pPr>
            <a:r>
              <a:rPr lang="zh-CN" altLang="en-US" sz="2800">
                <a:latin typeface="Times New Roman" panose="02020603050405020304" pitchFamily="18" charset="0"/>
                <a:ea typeface="华文中宋" panose="02010600040101010101" pitchFamily="2" charset="-122"/>
              </a:rPr>
              <a:t>（点电荷电场强度）</a:t>
            </a:r>
          </a:p>
        </p:txBody>
      </p:sp>
      <p:graphicFrame>
        <p:nvGraphicFramePr>
          <p:cNvPr id="122887" name="Object 7">
            <a:extLst>
              <a:ext uri="{FF2B5EF4-FFF2-40B4-BE49-F238E27FC236}">
                <a16:creationId xmlns:a16="http://schemas.microsoft.com/office/drawing/2014/main" id="{A0C33B80-5AD2-4571-9401-EB9A8E8F5BEE}"/>
              </a:ext>
            </a:extLst>
          </p:cNvPr>
          <p:cNvGraphicFramePr>
            <a:graphicFrameLocks noChangeAspect="1"/>
          </p:cNvGraphicFramePr>
          <p:nvPr/>
        </p:nvGraphicFramePr>
        <p:xfrm>
          <a:off x="385763" y="4929188"/>
          <a:ext cx="8401050" cy="1206500"/>
        </p:xfrm>
        <a:graphic>
          <a:graphicData uri="http://schemas.openxmlformats.org/presentationml/2006/ole">
            <mc:AlternateContent xmlns:mc="http://schemas.openxmlformats.org/markup-compatibility/2006">
              <mc:Choice xmlns:v="urn:schemas-microsoft-com:vml" Requires="v">
                <p:oleObj r:id="rId10" imgW="3148234" imgH="482391" progId="Equation.DSMT4">
                  <p:embed/>
                </p:oleObj>
              </mc:Choice>
              <mc:Fallback>
                <p:oleObj r:id="rId10" imgW="3148234" imgH="482391" progId="Equation.DSMT4">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5763" y="4929188"/>
                        <a:ext cx="8401050"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14">
            <a:extLst>
              <a:ext uri="{FF2B5EF4-FFF2-40B4-BE49-F238E27FC236}">
                <a16:creationId xmlns:a16="http://schemas.microsoft.com/office/drawing/2014/main" id="{9604AFE6-2C4F-4DAF-933A-107E71FF2A29}"/>
              </a:ext>
            </a:extLst>
          </p:cNvPr>
          <p:cNvGrpSpPr>
            <a:grpSpLocks/>
          </p:cNvGrpSpPr>
          <p:nvPr/>
        </p:nvGrpSpPr>
        <p:grpSpPr bwMode="auto">
          <a:xfrm>
            <a:off x="4794250" y="1984375"/>
            <a:ext cx="2897188" cy="946150"/>
            <a:chOff x="0" y="0"/>
            <a:chExt cx="1825" cy="596"/>
          </a:xfrm>
        </p:grpSpPr>
        <p:sp>
          <p:nvSpPr>
            <p:cNvPr id="122891" name="Text Box 15">
              <a:extLst>
                <a:ext uri="{FF2B5EF4-FFF2-40B4-BE49-F238E27FC236}">
                  <a16:creationId xmlns:a16="http://schemas.microsoft.com/office/drawing/2014/main" id="{80CF5D7F-7D5D-498C-BC1C-2EB3D820902A}"/>
                </a:ext>
              </a:extLst>
            </p:cNvPr>
            <p:cNvSpPr txBox="1">
              <a:spLocks noChangeArrowheads="1"/>
            </p:cNvSpPr>
            <p:nvPr/>
          </p:nvSpPr>
          <p:spPr bwMode="auto">
            <a:xfrm>
              <a:off x="48" y="0"/>
              <a:ext cx="1776"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sz="2800">
                  <a:latin typeface="Times New Roman" panose="02020603050405020304" pitchFamily="18" charset="0"/>
                  <a:ea typeface="华文中宋" panose="02010600040101010101" pitchFamily="2" charset="-122"/>
                </a:rPr>
                <a:t>无限大均匀带电平面的电场强度</a:t>
              </a:r>
            </a:p>
          </p:txBody>
        </p:sp>
        <p:sp>
          <p:nvSpPr>
            <p:cNvPr id="122892" name="AutoShape 16">
              <a:extLst>
                <a:ext uri="{FF2B5EF4-FFF2-40B4-BE49-F238E27FC236}">
                  <a16:creationId xmlns:a16="http://schemas.microsoft.com/office/drawing/2014/main" id="{990525D4-DB85-4A3D-8395-8B191158EA2B}"/>
                </a:ext>
              </a:extLst>
            </p:cNvPr>
            <p:cNvSpPr>
              <a:spLocks noChangeArrowheads="1"/>
            </p:cNvSpPr>
            <p:nvPr/>
          </p:nvSpPr>
          <p:spPr bwMode="auto">
            <a:xfrm>
              <a:off x="0" y="91"/>
              <a:ext cx="1825" cy="371"/>
            </a:xfrm>
            <a:prstGeom prst="bracketPair">
              <a:avLst>
                <a:gd name="adj" fmla="val 15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92075" tIns="46038" rIns="92075" bIns="46038"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2800">
                <a:latin typeface="Times New Roman" panose="02020603050405020304" pitchFamily="18" charset="0"/>
                <a:ea typeface="华文中宋" panose="02010600040101010101" pitchFamily="2" charset="-122"/>
              </a:endParaRPr>
            </a:p>
          </p:txBody>
        </p:sp>
      </p:grpSp>
      <p:graphicFrame>
        <p:nvGraphicFramePr>
          <p:cNvPr id="122889" name="Object 11">
            <a:extLst>
              <a:ext uri="{FF2B5EF4-FFF2-40B4-BE49-F238E27FC236}">
                <a16:creationId xmlns:a16="http://schemas.microsoft.com/office/drawing/2014/main" id="{1A6FCB14-099D-4E02-9338-C7B18A6833FB}"/>
              </a:ext>
            </a:extLst>
          </p:cNvPr>
          <p:cNvGraphicFramePr>
            <a:graphicFrameLocks noChangeAspect="1"/>
          </p:cNvGraphicFramePr>
          <p:nvPr/>
        </p:nvGraphicFramePr>
        <p:xfrm>
          <a:off x="2500313" y="214313"/>
          <a:ext cx="4030662" cy="1111250"/>
        </p:xfrm>
        <a:graphic>
          <a:graphicData uri="http://schemas.openxmlformats.org/presentationml/2006/ole">
            <mc:AlternateContent xmlns:mc="http://schemas.openxmlformats.org/markup-compatibility/2006">
              <mc:Choice xmlns:v="urn:schemas-microsoft-com:vml" Requires="v">
                <p:oleObj r:id="rId12" imgW="1612900" imgH="444500" progId="Equation.DSMT4">
                  <p:embed/>
                </p:oleObj>
              </mc:Choice>
              <mc:Fallback>
                <p:oleObj r:id="rId12" imgW="1612900" imgH="444500" progId="Equation.DSMT4">
                  <p:embed/>
                  <p:pic>
                    <p:nvPicPr>
                      <p:cNvPr id="0" name="Object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00313" y="214313"/>
                        <a:ext cx="4030662" cy="1111250"/>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2890" name="Text Box 21">
            <a:extLst>
              <a:ext uri="{FF2B5EF4-FFF2-40B4-BE49-F238E27FC236}">
                <a16:creationId xmlns:a16="http://schemas.microsoft.com/office/drawing/2014/main" id="{999F1AB4-B362-400C-81FD-BB88C837D80E}"/>
              </a:ext>
            </a:extLst>
          </p:cNvPr>
          <p:cNvSpPr txBox="1">
            <a:spLocks noChangeArrowheads="1"/>
          </p:cNvSpPr>
          <p:nvPr/>
        </p:nvSpPr>
        <p:spPr bwMode="auto">
          <a:xfrm>
            <a:off x="357188" y="1509713"/>
            <a:ext cx="13684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sz="2800" b="1">
                <a:solidFill>
                  <a:srgbClr val="009900"/>
                </a:solidFill>
                <a:latin typeface="Times New Roman" panose="02020603050405020304" pitchFamily="18" charset="0"/>
                <a:ea typeface="华文中宋" panose="02010600040101010101" pitchFamily="2" charset="-122"/>
              </a:rPr>
              <a:t>讨论：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251908"/>
                                        </p:tgtEl>
                                        <p:attrNameLst>
                                          <p:attrName>style.visibility</p:attrName>
                                        </p:attrNameLst>
                                      </p:cBhvr>
                                      <p:to>
                                        <p:strVal val="visible"/>
                                      </p:to>
                                    </p:set>
                                    <p:animEffect transition="in" filter="blinds(vertical)">
                                      <p:cBhvr>
                                        <p:cTn id="7" dur="500"/>
                                        <p:tgtEl>
                                          <p:spTgt spid="25190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251909"/>
                                        </p:tgtEl>
                                        <p:attrNameLst>
                                          <p:attrName>style.visibility</p:attrName>
                                        </p:attrNameLst>
                                      </p:cBhvr>
                                      <p:to>
                                        <p:strVal val="visible"/>
                                      </p:to>
                                    </p:set>
                                    <p:animEffect transition="in" filter="blinds(vertical)">
                                      <p:cBhvr>
                                        <p:cTn id="12" dur="500"/>
                                        <p:tgtEl>
                                          <p:spTgt spid="25190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51910"/>
                                        </p:tgtEl>
                                        <p:attrNameLst>
                                          <p:attrName>style.visibility</p:attrName>
                                        </p:attrNameLst>
                                      </p:cBhvr>
                                      <p:to>
                                        <p:strVal val="visible"/>
                                      </p:to>
                                    </p:set>
                                    <p:animEffect transition="in" filter="blinds(horizontal)">
                                      <p:cBhvr>
                                        <p:cTn id="17" dur="500"/>
                                        <p:tgtEl>
                                          <p:spTgt spid="2519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251906"/>
                                        </p:tgtEl>
                                        <p:attrNameLst>
                                          <p:attrName>style.visibility</p:attrName>
                                        </p:attrNameLst>
                                      </p:cBhvr>
                                      <p:to>
                                        <p:strVal val="visible"/>
                                      </p:to>
                                    </p:set>
                                    <p:animEffect transition="in" filter="blinds(vertical)">
                                      <p:cBhvr>
                                        <p:cTn id="22" dur="500"/>
                                        <p:tgtEl>
                                          <p:spTgt spid="25190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nodeType="clickEffect">
                                  <p:stCondLst>
                                    <p:cond delay="0"/>
                                  </p:stCondLst>
                                  <p:childTnLst>
                                    <p:set>
                                      <p:cBhvr>
                                        <p:cTn id="26" dur="1" fill="hold">
                                          <p:stCondLst>
                                            <p:cond delay="0"/>
                                          </p:stCondLst>
                                        </p:cTn>
                                        <p:tgtEl>
                                          <p:spTgt spid="251907"/>
                                        </p:tgtEl>
                                        <p:attrNameLst>
                                          <p:attrName>style.visibility</p:attrName>
                                        </p:attrNameLst>
                                      </p:cBhvr>
                                      <p:to>
                                        <p:strVal val="visible"/>
                                      </p:to>
                                    </p:set>
                                    <p:animEffect transition="in" filter="blinds(vertical)">
                                      <p:cBhvr>
                                        <p:cTn id="27" dur="500"/>
                                        <p:tgtEl>
                                          <p:spTgt spid="25190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linds(horizontal)">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10"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Text Box 5">
            <a:extLst>
              <a:ext uri="{FF2B5EF4-FFF2-40B4-BE49-F238E27FC236}">
                <a16:creationId xmlns:a16="http://schemas.microsoft.com/office/drawing/2014/main" id="{11665FF6-C297-4591-BB8E-82A1614739C9}"/>
              </a:ext>
            </a:extLst>
          </p:cNvPr>
          <p:cNvSpPr txBox="1">
            <a:spLocks noChangeArrowheads="1"/>
          </p:cNvSpPr>
          <p:nvPr/>
        </p:nvSpPr>
        <p:spPr bwMode="auto">
          <a:xfrm>
            <a:off x="323850" y="5268913"/>
            <a:ext cx="8496300" cy="946150"/>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 typeface="Arial" panose="020B0604020202020204" pitchFamily="34" charset="0"/>
              <a:buNone/>
            </a:pPr>
            <a:r>
              <a:rPr lang="zh-CN" altLang="en-US" sz="2800" b="1">
                <a:solidFill>
                  <a:srgbClr val="FF0000"/>
                </a:solidFill>
                <a:latin typeface="华文中宋" panose="02010600040101010101" pitchFamily="2" charset="-122"/>
                <a:ea typeface="华文中宋" panose="02010600040101010101" pitchFamily="2" charset="-122"/>
              </a:rPr>
              <a:t>结论：</a:t>
            </a:r>
            <a:r>
              <a:rPr lang="zh-CN" altLang="en-US" sz="2800">
                <a:latin typeface="华文中宋" panose="02010600040101010101" pitchFamily="2" charset="-122"/>
                <a:ea typeface="华文中宋" panose="02010600040101010101" pitchFamily="2" charset="-122"/>
              </a:rPr>
              <a:t>在一无限大均匀带电平面附近，电场是一个均匀场，各点场强的方向都垂直于平面而相互平行。</a:t>
            </a:r>
          </a:p>
        </p:txBody>
      </p:sp>
      <p:grpSp>
        <p:nvGrpSpPr>
          <p:cNvPr id="123907" name="Group 7">
            <a:extLst>
              <a:ext uri="{FF2B5EF4-FFF2-40B4-BE49-F238E27FC236}">
                <a16:creationId xmlns:a16="http://schemas.microsoft.com/office/drawing/2014/main" id="{DC3C1CA4-E225-46B1-96C1-04ECA99BF80D}"/>
              </a:ext>
            </a:extLst>
          </p:cNvPr>
          <p:cNvGrpSpPr>
            <a:grpSpLocks/>
          </p:cNvGrpSpPr>
          <p:nvPr/>
        </p:nvGrpSpPr>
        <p:grpSpPr bwMode="auto">
          <a:xfrm>
            <a:off x="1066800" y="1116013"/>
            <a:ext cx="6856413" cy="4114800"/>
            <a:chOff x="0" y="0"/>
            <a:chExt cx="4319" cy="2592"/>
          </a:xfrm>
        </p:grpSpPr>
        <p:pic>
          <p:nvPicPr>
            <p:cNvPr id="123912" name="Picture 2" descr="exa10-9">
              <a:extLst>
                <a:ext uri="{FF2B5EF4-FFF2-40B4-BE49-F238E27FC236}">
                  <a16:creationId xmlns:a16="http://schemas.microsoft.com/office/drawing/2014/main" id="{A24C9FE2-C51C-48FE-BBDA-D7D3B2127A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319" cy="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13" name="Text Box 6">
              <a:extLst>
                <a:ext uri="{FF2B5EF4-FFF2-40B4-BE49-F238E27FC236}">
                  <a16:creationId xmlns:a16="http://schemas.microsoft.com/office/drawing/2014/main" id="{B3F26347-8409-4C7A-B46E-FA23DBC2EBF9}"/>
                </a:ext>
              </a:extLst>
            </p:cNvPr>
            <p:cNvSpPr txBox="1">
              <a:spLocks noChangeArrowheads="1"/>
            </p:cNvSpPr>
            <p:nvPr/>
          </p:nvSpPr>
          <p:spPr bwMode="auto">
            <a:xfrm>
              <a:off x="408" y="2227"/>
              <a:ext cx="3735" cy="33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en-US" altLang="zh-CN" sz="2800">
                  <a:latin typeface="华文中宋" panose="02010600040101010101" pitchFamily="2" charset="-122"/>
                  <a:ea typeface="华文中宋" panose="02010600040101010101" pitchFamily="2" charset="-122"/>
                </a:rPr>
                <a:t>“</a:t>
              </a:r>
              <a:r>
                <a:rPr lang="zh-CN" altLang="en-US" sz="2800">
                  <a:latin typeface="华文中宋" panose="02010600040101010101" pitchFamily="2" charset="-122"/>
                  <a:ea typeface="华文中宋" panose="02010600040101010101" pitchFamily="2" charset="-122"/>
                </a:rPr>
                <a:t>无限大”均匀带电平面的电场</a:t>
              </a:r>
            </a:p>
          </p:txBody>
        </p:sp>
      </p:grpSp>
      <p:grpSp>
        <p:nvGrpSpPr>
          <p:cNvPr id="123908" name="Group 11">
            <a:extLst>
              <a:ext uri="{FF2B5EF4-FFF2-40B4-BE49-F238E27FC236}">
                <a16:creationId xmlns:a16="http://schemas.microsoft.com/office/drawing/2014/main" id="{A3CD71C0-3578-46BA-9CA9-C5B363F9ED19}"/>
              </a:ext>
            </a:extLst>
          </p:cNvPr>
          <p:cNvGrpSpPr>
            <a:grpSpLocks/>
          </p:cNvGrpSpPr>
          <p:nvPr/>
        </p:nvGrpSpPr>
        <p:grpSpPr bwMode="auto">
          <a:xfrm>
            <a:off x="755650" y="333375"/>
            <a:ext cx="1512888" cy="792163"/>
            <a:chOff x="0" y="0"/>
            <a:chExt cx="953" cy="499"/>
          </a:xfrm>
        </p:grpSpPr>
        <p:sp>
          <p:nvSpPr>
            <p:cNvPr id="123910" name="AutoShape 9">
              <a:extLst>
                <a:ext uri="{FF2B5EF4-FFF2-40B4-BE49-F238E27FC236}">
                  <a16:creationId xmlns:a16="http://schemas.microsoft.com/office/drawing/2014/main" id="{70242016-5F50-4642-9235-31F8FC410219}"/>
                </a:ext>
              </a:extLst>
            </p:cNvPr>
            <p:cNvSpPr>
              <a:spLocks noChangeArrowheads="1"/>
            </p:cNvSpPr>
            <p:nvPr/>
          </p:nvSpPr>
          <p:spPr bwMode="auto">
            <a:xfrm>
              <a:off x="0" y="0"/>
              <a:ext cx="816" cy="499"/>
            </a:xfrm>
            <a:prstGeom prst="horizontalScroll">
              <a:avLst>
                <a:gd name="adj" fmla="val 12500"/>
              </a:avLst>
            </a:prstGeom>
            <a:solidFill>
              <a:srgbClr val="FFFF99"/>
            </a:solidFill>
            <a:ln w="22225">
              <a:solidFill>
                <a:srgbClr val="FF9900"/>
              </a:solidFill>
              <a:round/>
              <a:headEnd/>
              <a:tailEnd/>
            </a:ln>
            <a:effectLst>
              <a:prstShdw prst="shdw13" dist="53882" dir="13500000">
                <a:schemeClr val="bg2">
                  <a:alpha val="50000"/>
                </a:schemeClr>
              </a:prstShdw>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zh-CN" sz="2800" b="1">
                <a:latin typeface="华文中宋" panose="02010600040101010101" pitchFamily="2" charset="-122"/>
                <a:ea typeface="华文中宋" panose="02010600040101010101" pitchFamily="2" charset="-122"/>
              </a:endParaRPr>
            </a:p>
          </p:txBody>
        </p:sp>
        <p:sp>
          <p:nvSpPr>
            <p:cNvPr id="123911" name="Text Box 10">
              <a:extLst>
                <a:ext uri="{FF2B5EF4-FFF2-40B4-BE49-F238E27FC236}">
                  <a16:creationId xmlns:a16="http://schemas.microsoft.com/office/drawing/2014/main" id="{D4BF661F-F9C4-4E03-90C4-55A3F30B4B36}"/>
                </a:ext>
              </a:extLst>
            </p:cNvPr>
            <p:cNvSpPr txBox="1">
              <a:spLocks noChangeArrowheads="1"/>
            </p:cNvSpPr>
            <p:nvPr/>
          </p:nvSpPr>
          <p:spPr bwMode="auto">
            <a:xfrm>
              <a:off x="137" y="82"/>
              <a:ext cx="8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sz="2800" b="1">
                  <a:latin typeface="华文中宋" panose="02010600040101010101" pitchFamily="2" charset="-122"/>
                  <a:ea typeface="华文中宋" panose="02010600040101010101" pitchFamily="2" charset="-122"/>
                </a:rPr>
                <a:t>讨论</a:t>
              </a:r>
            </a:p>
          </p:txBody>
        </p:sp>
      </p:grpSp>
      <p:graphicFrame>
        <p:nvGraphicFramePr>
          <p:cNvPr id="123909" name="Object 9">
            <a:extLst>
              <a:ext uri="{FF2B5EF4-FFF2-40B4-BE49-F238E27FC236}">
                <a16:creationId xmlns:a16="http://schemas.microsoft.com/office/drawing/2014/main" id="{C6FA14DC-3A8D-44EC-9F25-4BE9B55B7C91}"/>
              </a:ext>
            </a:extLst>
          </p:cNvPr>
          <p:cNvGraphicFramePr>
            <a:graphicFrameLocks noChangeAspect="1"/>
          </p:cNvGraphicFramePr>
          <p:nvPr/>
        </p:nvGraphicFramePr>
        <p:xfrm>
          <a:off x="3929063" y="214313"/>
          <a:ext cx="1250950" cy="1108075"/>
        </p:xfrm>
        <a:graphic>
          <a:graphicData uri="http://schemas.openxmlformats.org/presentationml/2006/ole">
            <mc:AlternateContent xmlns:mc="http://schemas.openxmlformats.org/markup-compatibility/2006">
              <mc:Choice xmlns:v="urn:schemas-microsoft-com:vml" Requires="v">
                <p:oleObj r:id="rId3" imgW="560015" imgH="445467" progId="Equation.DSMT4">
                  <p:embed/>
                </p:oleObj>
              </mc:Choice>
              <mc:Fallback>
                <p:oleObj r:id="rId3" imgW="560015" imgH="445467" progId="Equation.DSMT4">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9063" y="214313"/>
                        <a:ext cx="1250950" cy="1108075"/>
                      </a:xfrm>
                      <a:prstGeom prst="rect">
                        <a:avLst/>
                      </a:prstGeom>
                      <a:gradFill rotWithShape="1">
                        <a:gsLst>
                          <a:gs pos="0">
                            <a:srgbClr val="CCFFCC"/>
                          </a:gs>
                          <a:gs pos="50000">
                            <a:srgbClr val="FFFFFF"/>
                          </a:gs>
                          <a:gs pos="100000">
                            <a:srgbClr val="CCFFCC"/>
                          </a:gs>
                        </a:gsLst>
                        <a:lin ang="5400000" scaled="1"/>
                      </a:gradFill>
                      <a:ln w="28575">
                        <a:solidFill>
                          <a:srgbClr val="339966"/>
                        </a:solidFill>
                        <a:miter lim="800000"/>
                        <a:headEnd/>
                        <a:tailEn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2930"/>
                                        </p:tgtEl>
                                        <p:attrNameLst>
                                          <p:attrName>style.visibility</p:attrName>
                                        </p:attrNameLst>
                                      </p:cBhvr>
                                      <p:to>
                                        <p:strVal val="visible"/>
                                      </p:to>
                                    </p:set>
                                    <p:animEffect transition="in" filter="blinds(horizontal)">
                                      <p:cBhvr>
                                        <p:cTn id="7" dur="500"/>
                                        <p:tgtEl>
                                          <p:spTgt spid="2529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930" grpId="0" animBg="1"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124930" name="矩形 3">
            <a:extLst>
              <a:ext uri="{FF2B5EF4-FFF2-40B4-BE49-F238E27FC236}">
                <a16:creationId xmlns:a16="http://schemas.microsoft.com/office/drawing/2014/main" id="{D3A14C96-7717-4CE7-9E12-7FABCD988A78}"/>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8950" y="1924050"/>
            <a:ext cx="262255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1" name="矩形 4">
            <a:extLst>
              <a:ext uri="{FF2B5EF4-FFF2-40B4-BE49-F238E27FC236}">
                <a16:creationId xmlns:a16="http://schemas.microsoft.com/office/drawing/2014/main" id="{57CC2C56-87D4-4EBB-8B3B-5430B1E7760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6525" y="3243263"/>
            <a:ext cx="3614738" cy="12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4932" name="矩形 5">
            <a:extLst>
              <a:ext uri="{FF2B5EF4-FFF2-40B4-BE49-F238E27FC236}">
                <a16:creationId xmlns:a16="http://schemas.microsoft.com/office/drawing/2014/main" id="{9F31E054-12EC-4B6C-B35F-DE9B3C00E0B2}"/>
              </a:ext>
            </a:extLst>
          </p:cNvPr>
          <p:cNvGrpSpPr>
            <a:grpSpLocks/>
          </p:cNvGrpSpPr>
          <p:nvPr/>
        </p:nvGrpSpPr>
        <p:grpSpPr bwMode="auto">
          <a:xfrm>
            <a:off x="-55563" y="4724400"/>
            <a:ext cx="9255126" cy="2206625"/>
            <a:chOff x="0" y="0"/>
            <a:chExt cx="5833" cy="1282"/>
          </a:xfrm>
        </p:grpSpPr>
        <p:pic>
          <p:nvPicPr>
            <p:cNvPr id="124936" name="矩形 5">
              <a:extLst>
                <a:ext uri="{FF2B5EF4-FFF2-40B4-BE49-F238E27FC236}">
                  <a16:creationId xmlns:a16="http://schemas.microsoft.com/office/drawing/2014/main" id="{9396D791-FBB1-45F9-8034-3B94418B4F2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833" cy="1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7" name="Text Box 6">
              <a:extLst>
                <a:ext uri="{FF2B5EF4-FFF2-40B4-BE49-F238E27FC236}">
                  <a16:creationId xmlns:a16="http://schemas.microsoft.com/office/drawing/2014/main" id="{27A6D37D-0ED8-491C-9D8A-0A15D43667F9}"/>
                </a:ext>
              </a:extLst>
            </p:cNvPr>
            <p:cNvSpPr txBox="1">
              <a:spLocks noChangeArrowheads="1"/>
            </p:cNvSpPr>
            <p:nvPr/>
          </p:nvSpPr>
          <p:spPr bwMode="auto">
            <a:xfrm>
              <a:off x="38" y="21"/>
              <a:ext cx="5760" cy="1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zh-CN" sz="1800">
                <a:solidFill>
                  <a:schemeClr val="bg1"/>
                </a:solidFill>
                <a:latin typeface="隶书" panose="02010509060101010101" pitchFamily="49" charset="-122"/>
                <a:ea typeface="隶书" panose="02010509060101010101" pitchFamily="49" charset="-122"/>
              </a:endParaRPr>
            </a:p>
          </p:txBody>
        </p:sp>
      </p:grpSp>
      <p:grpSp>
        <p:nvGrpSpPr>
          <p:cNvPr id="124933" name="矩形 6">
            <a:extLst>
              <a:ext uri="{FF2B5EF4-FFF2-40B4-BE49-F238E27FC236}">
                <a16:creationId xmlns:a16="http://schemas.microsoft.com/office/drawing/2014/main" id="{DFF71D39-A88B-40A7-A6B3-3C12332E8AF7}"/>
              </a:ext>
            </a:extLst>
          </p:cNvPr>
          <p:cNvGrpSpPr>
            <a:grpSpLocks/>
          </p:cNvGrpSpPr>
          <p:nvPr/>
        </p:nvGrpSpPr>
        <p:grpSpPr bwMode="auto">
          <a:xfrm>
            <a:off x="-55563" y="-203200"/>
            <a:ext cx="9255126" cy="2203450"/>
            <a:chOff x="0" y="0"/>
            <a:chExt cx="5833" cy="1283"/>
          </a:xfrm>
        </p:grpSpPr>
        <p:pic>
          <p:nvPicPr>
            <p:cNvPr id="124934" name="矩形 6">
              <a:extLst>
                <a:ext uri="{FF2B5EF4-FFF2-40B4-BE49-F238E27FC236}">
                  <a16:creationId xmlns:a16="http://schemas.microsoft.com/office/drawing/2014/main" id="{8B900A6D-6872-4EF2-90DC-5E6412962B56}"/>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5833" cy="1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5" name="Text Box 9">
              <a:extLst>
                <a:ext uri="{FF2B5EF4-FFF2-40B4-BE49-F238E27FC236}">
                  <a16:creationId xmlns:a16="http://schemas.microsoft.com/office/drawing/2014/main" id="{4E9F356F-B6D8-4B51-BB54-8FA87AACE856}"/>
                </a:ext>
              </a:extLst>
            </p:cNvPr>
            <p:cNvSpPr txBox="1">
              <a:spLocks noChangeArrowheads="1"/>
            </p:cNvSpPr>
            <p:nvPr/>
          </p:nvSpPr>
          <p:spPr bwMode="auto">
            <a:xfrm>
              <a:off x="38" y="23"/>
              <a:ext cx="5760" cy="1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zh-CN" sz="1800">
                <a:solidFill>
                  <a:schemeClr val="bg1"/>
                </a:solidFill>
                <a:latin typeface="隶书" panose="02010509060101010101" pitchFamily="49" charset="-122"/>
                <a:ea typeface="隶书" panose="02010509060101010101" pitchFamily="49" charset="-122"/>
              </a:endParaRPr>
            </a:p>
          </p:txBody>
        </p:sp>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7" name="Picture 6" descr="Gauss-10DM.jpg">
            <a:extLst>
              <a:ext uri="{FF2B5EF4-FFF2-40B4-BE49-F238E27FC236}">
                <a16:creationId xmlns:a16="http://schemas.microsoft.com/office/drawing/2014/main" id="{69000730-D204-4A2A-8732-E0EBB6E5B4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29275" y="4673600"/>
            <a:ext cx="333375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4" descr="21-00CO_PHO">
            <a:extLst>
              <a:ext uri="{FF2B5EF4-FFF2-40B4-BE49-F238E27FC236}">
                <a16:creationId xmlns:a16="http://schemas.microsoft.com/office/drawing/2014/main" id="{2B0F68E0-87E7-4D4E-A179-9D335ADBA8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508" b="3857"/>
          <a:stretch>
            <a:fillRect/>
          </a:stretch>
        </p:blipFill>
        <p:spPr bwMode="auto">
          <a:xfrm>
            <a:off x="5629275" y="1222375"/>
            <a:ext cx="3514725" cy="301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Text Box 2">
            <a:extLst>
              <a:ext uri="{FF2B5EF4-FFF2-40B4-BE49-F238E27FC236}">
                <a16:creationId xmlns:a16="http://schemas.microsoft.com/office/drawing/2014/main" id="{D705E3BB-1B8E-4410-9C3C-AFA07154F90E}"/>
              </a:ext>
            </a:extLst>
          </p:cNvPr>
          <p:cNvSpPr txBox="1">
            <a:spLocks noChangeArrowheads="1"/>
          </p:cNvSpPr>
          <p:nvPr/>
        </p:nvSpPr>
        <p:spPr bwMode="auto">
          <a:xfrm>
            <a:off x="152400" y="1244600"/>
            <a:ext cx="5105400" cy="584200"/>
          </a:xfrm>
          <a:prstGeom prst="rect">
            <a:avLst/>
          </a:prstGeom>
          <a:gradFill rotWithShape="0">
            <a:gsLst>
              <a:gs pos="0">
                <a:schemeClr val="accent1"/>
              </a:gs>
              <a:gs pos="50000">
                <a:srgbClr val="FFFFFF"/>
              </a:gs>
              <a:gs pos="100000">
                <a:schemeClr val="accent1"/>
              </a:gs>
            </a:gsLst>
            <a:lin ang="5400000" scaled="1"/>
          </a:gradFill>
          <a:ln w="12700">
            <a:solidFill>
              <a:schemeClr val="tx2"/>
            </a:solidFill>
            <a:miter lim="800000"/>
            <a:headEnd/>
            <a:tailEnd/>
          </a:ln>
          <a:effectLst/>
        </p:spPr>
        <p:txBody>
          <a:bodyPr>
            <a:spAutoFit/>
          </a:bodyPr>
          <a:lstStyle/>
          <a:p>
            <a:pPr algn="ctr" rtl="1" eaLnBrk="1" hangingPunct="1">
              <a:spcBef>
                <a:spcPct val="50000"/>
              </a:spcBef>
              <a:defRPr/>
            </a:pPr>
            <a:r>
              <a:rPr kumimoji="1" lang="zh-CN" altLang="en-US" sz="3200" b="1" dirty="0">
                <a:solidFill>
                  <a:srgbClr val="CC0000"/>
                </a:solidFill>
                <a:latin typeface="宋体" pitchFamily="2" charset="-122"/>
              </a:rPr>
              <a:t>静电场几何描述</a:t>
            </a:r>
            <a:r>
              <a:rPr kumimoji="1" lang="en-US" altLang="zh-CN" sz="3200" b="1" dirty="0">
                <a:solidFill>
                  <a:srgbClr val="CC0000"/>
                </a:solidFill>
                <a:latin typeface="宋体" pitchFamily="2" charset="-122"/>
              </a:rPr>
              <a:t>—</a:t>
            </a:r>
            <a:r>
              <a:rPr kumimoji="1" lang="zh-CN" altLang="en-US" sz="3200" b="1" dirty="0">
                <a:solidFill>
                  <a:srgbClr val="CC0000"/>
                </a:solidFill>
                <a:latin typeface="宋体" pitchFamily="2" charset="-122"/>
              </a:rPr>
              <a:t>电场线</a:t>
            </a:r>
            <a:endParaRPr kumimoji="1" lang="zh-CN" altLang="en-US" sz="3200" dirty="0">
              <a:solidFill>
                <a:srgbClr val="CC0000"/>
              </a:solidFill>
              <a:latin typeface="宋体" pitchFamily="2" charset="-122"/>
            </a:endParaRPr>
          </a:p>
        </p:txBody>
      </p:sp>
      <p:sp>
        <p:nvSpPr>
          <p:cNvPr id="73" name="Text Box 2">
            <a:extLst>
              <a:ext uri="{FF2B5EF4-FFF2-40B4-BE49-F238E27FC236}">
                <a16:creationId xmlns:a16="http://schemas.microsoft.com/office/drawing/2014/main" id="{B28149F5-1B58-43E0-912F-461D7287A03A}"/>
              </a:ext>
            </a:extLst>
          </p:cNvPr>
          <p:cNvSpPr txBox="1">
            <a:spLocks noChangeArrowheads="1"/>
          </p:cNvSpPr>
          <p:nvPr/>
        </p:nvSpPr>
        <p:spPr bwMode="auto">
          <a:xfrm>
            <a:off x="139700" y="2438400"/>
            <a:ext cx="5105400" cy="584200"/>
          </a:xfrm>
          <a:prstGeom prst="rect">
            <a:avLst/>
          </a:prstGeom>
          <a:gradFill rotWithShape="0">
            <a:gsLst>
              <a:gs pos="0">
                <a:schemeClr val="accent1"/>
              </a:gs>
              <a:gs pos="50000">
                <a:srgbClr val="FFFFFF"/>
              </a:gs>
              <a:gs pos="100000">
                <a:schemeClr val="accent1"/>
              </a:gs>
            </a:gsLst>
            <a:lin ang="5400000" scaled="1"/>
          </a:gradFill>
          <a:ln w="12700">
            <a:solidFill>
              <a:schemeClr val="tx2"/>
            </a:solidFill>
            <a:miter lim="800000"/>
            <a:headEnd/>
            <a:tailEnd/>
          </a:ln>
          <a:effectLst/>
        </p:spPr>
        <p:txBody>
          <a:bodyPr>
            <a:spAutoFit/>
          </a:bodyPr>
          <a:lstStyle/>
          <a:p>
            <a:pPr algn="ctr" rtl="1" eaLnBrk="1" hangingPunct="1">
              <a:spcBef>
                <a:spcPct val="50000"/>
              </a:spcBef>
              <a:defRPr/>
            </a:pPr>
            <a:r>
              <a:rPr kumimoji="1" lang="zh-CN" altLang="en-US" sz="3200" b="1" dirty="0">
                <a:solidFill>
                  <a:srgbClr val="CC0000"/>
                </a:solidFill>
                <a:latin typeface="宋体" pitchFamily="2" charset="-122"/>
              </a:rPr>
              <a:t>电场强度通量</a:t>
            </a:r>
            <a:r>
              <a:rPr kumimoji="1" lang="en-US" altLang="zh-CN" sz="3200" b="1" dirty="0">
                <a:solidFill>
                  <a:srgbClr val="CC0000"/>
                </a:solidFill>
                <a:latin typeface="宋体" pitchFamily="2" charset="-122"/>
              </a:rPr>
              <a:t>  </a:t>
            </a:r>
            <a:r>
              <a:rPr kumimoji="1" lang="zh-CN" altLang="en-US" sz="3200" b="1" dirty="0">
                <a:solidFill>
                  <a:srgbClr val="CC0000"/>
                </a:solidFill>
                <a:latin typeface="宋体" pitchFamily="2" charset="-122"/>
              </a:rPr>
              <a:t>高斯定理</a:t>
            </a:r>
            <a:endParaRPr kumimoji="1" lang="zh-CN" altLang="en-US" sz="3200" dirty="0">
              <a:solidFill>
                <a:srgbClr val="CC0000"/>
              </a:solidFill>
              <a:latin typeface="宋体" pitchFamily="2" charset="-122"/>
            </a:endParaRPr>
          </a:p>
        </p:txBody>
      </p:sp>
      <p:sp>
        <p:nvSpPr>
          <p:cNvPr id="74" name="Text Box 2">
            <a:extLst>
              <a:ext uri="{FF2B5EF4-FFF2-40B4-BE49-F238E27FC236}">
                <a16:creationId xmlns:a16="http://schemas.microsoft.com/office/drawing/2014/main" id="{531E1B31-9A40-4679-95C9-0719CF1EACCA}"/>
              </a:ext>
            </a:extLst>
          </p:cNvPr>
          <p:cNvSpPr txBox="1">
            <a:spLocks noChangeArrowheads="1"/>
          </p:cNvSpPr>
          <p:nvPr/>
        </p:nvSpPr>
        <p:spPr bwMode="auto">
          <a:xfrm>
            <a:off x="152400" y="3657600"/>
            <a:ext cx="5105400" cy="584200"/>
          </a:xfrm>
          <a:prstGeom prst="rect">
            <a:avLst/>
          </a:prstGeom>
          <a:gradFill rotWithShape="0">
            <a:gsLst>
              <a:gs pos="0">
                <a:schemeClr val="accent1"/>
              </a:gs>
              <a:gs pos="50000">
                <a:srgbClr val="FFFFFF"/>
              </a:gs>
              <a:gs pos="100000">
                <a:schemeClr val="accent1"/>
              </a:gs>
            </a:gsLst>
            <a:lin ang="5400000" scaled="1"/>
          </a:gradFill>
          <a:ln w="12700">
            <a:solidFill>
              <a:schemeClr val="tx2"/>
            </a:solidFill>
            <a:miter lim="800000"/>
            <a:headEnd/>
            <a:tailEnd/>
          </a:ln>
          <a:effectLst/>
        </p:spPr>
        <p:txBody>
          <a:bodyPr>
            <a:spAutoFit/>
          </a:bodyPr>
          <a:lstStyle/>
          <a:p>
            <a:pPr algn="ctr" rtl="1" eaLnBrk="1" hangingPunct="1">
              <a:spcBef>
                <a:spcPct val="50000"/>
              </a:spcBef>
              <a:defRPr/>
            </a:pPr>
            <a:r>
              <a:rPr kumimoji="1" lang="zh-CN" altLang="en-US" sz="3200" b="1" dirty="0">
                <a:solidFill>
                  <a:srgbClr val="CC0000"/>
                </a:solidFill>
                <a:latin typeface="宋体" pitchFamily="2" charset="-122"/>
              </a:rPr>
              <a:t>高斯定理应用</a:t>
            </a:r>
            <a:endParaRPr kumimoji="1" lang="zh-CN" altLang="en-US" sz="3200" dirty="0">
              <a:solidFill>
                <a:srgbClr val="CC0000"/>
              </a:solidFill>
              <a:latin typeface="宋体" pitchFamily="2" charset="-122"/>
            </a:endParaRPr>
          </a:p>
        </p:txBody>
      </p:sp>
      <p:grpSp>
        <p:nvGrpSpPr>
          <p:cNvPr id="75" name="Group 4">
            <a:extLst>
              <a:ext uri="{FF2B5EF4-FFF2-40B4-BE49-F238E27FC236}">
                <a16:creationId xmlns:a16="http://schemas.microsoft.com/office/drawing/2014/main" id="{4AF16C1A-80B8-48E5-BDDA-68485E53E771}"/>
              </a:ext>
            </a:extLst>
          </p:cNvPr>
          <p:cNvGrpSpPr>
            <a:grpSpLocks/>
          </p:cNvGrpSpPr>
          <p:nvPr/>
        </p:nvGrpSpPr>
        <p:grpSpPr bwMode="auto">
          <a:xfrm>
            <a:off x="1066800" y="114300"/>
            <a:ext cx="6569075" cy="762000"/>
            <a:chOff x="0" y="0"/>
            <a:chExt cx="4138" cy="480"/>
          </a:xfrm>
        </p:grpSpPr>
        <p:grpSp>
          <p:nvGrpSpPr>
            <p:cNvPr id="125961" name="组合 25">
              <a:extLst>
                <a:ext uri="{FF2B5EF4-FFF2-40B4-BE49-F238E27FC236}">
                  <a16:creationId xmlns:a16="http://schemas.microsoft.com/office/drawing/2014/main" id="{4773A54A-9CC4-4773-B598-9894F18D5C76}"/>
                </a:ext>
              </a:extLst>
            </p:cNvPr>
            <p:cNvGrpSpPr>
              <a:grpSpLocks/>
            </p:cNvGrpSpPr>
            <p:nvPr/>
          </p:nvGrpSpPr>
          <p:grpSpPr bwMode="auto">
            <a:xfrm>
              <a:off x="0" y="0"/>
              <a:ext cx="4080" cy="480"/>
              <a:chOff x="0" y="0"/>
              <a:chExt cx="6875462" cy="1453842"/>
            </a:xfrm>
          </p:grpSpPr>
          <p:grpSp>
            <p:nvGrpSpPr>
              <p:cNvPr id="125963" name="Group 67">
                <a:extLst>
                  <a:ext uri="{FF2B5EF4-FFF2-40B4-BE49-F238E27FC236}">
                    <a16:creationId xmlns:a16="http://schemas.microsoft.com/office/drawing/2014/main" id="{9CCDCA8B-878A-41BB-B3B3-1225386C7BBE}"/>
                  </a:ext>
                </a:extLst>
              </p:cNvPr>
              <p:cNvGrpSpPr>
                <a:grpSpLocks/>
              </p:cNvGrpSpPr>
              <p:nvPr/>
            </p:nvGrpSpPr>
            <p:grpSpPr bwMode="auto">
              <a:xfrm>
                <a:off x="311151" y="0"/>
                <a:ext cx="6286544" cy="1357322"/>
                <a:chOff x="0" y="0"/>
                <a:chExt cx="3039" cy="401"/>
              </a:xfrm>
            </p:grpSpPr>
            <p:sp>
              <p:nvSpPr>
                <p:cNvPr id="125965" name="AutoShape 68">
                  <a:extLst>
                    <a:ext uri="{FF2B5EF4-FFF2-40B4-BE49-F238E27FC236}">
                      <a16:creationId xmlns:a16="http://schemas.microsoft.com/office/drawing/2014/main" id="{1CD6F752-529D-40E4-9AC7-92CC255F7220}"/>
                    </a:ext>
                  </a:extLst>
                </p:cNvPr>
                <p:cNvSpPr>
                  <a:spLocks noChangeArrowheads="1"/>
                </p:cNvSpPr>
                <p:nvPr/>
              </p:nvSpPr>
              <p:spPr bwMode="auto">
                <a:xfrm>
                  <a:off x="0" y="0"/>
                  <a:ext cx="3039" cy="401"/>
                </a:xfrm>
                <a:prstGeom prst="roundRect">
                  <a:avLst>
                    <a:gd name="adj" fmla="val 17509"/>
                  </a:avLst>
                </a:prstGeom>
                <a:gradFill rotWithShape="1">
                  <a:gsLst>
                    <a:gs pos="0">
                      <a:srgbClr val="B59F43"/>
                    </a:gs>
                    <a:gs pos="100000">
                      <a:srgbClr val="8F8849"/>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sz="3200">
                    <a:latin typeface="楷体_GB2312" pitchFamily="49" charset="-122"/>
                    <a:ea typeface="楷体_GB2312" pitchFamily="49" charset="-122"/>
                  </a:endParaRPr>
                </a:p>
              </p:txBody>
            </p:sp>
            <p:sp>
              <p:nvSpPr>
                <p:cNvPr id="125966" name="AutoShape 69">
                  <a:extLst>
                    <a:ext uri="{FF2B5EF4-FFF2-40B4-BE49-F238E27FC236}">
                      <a16:creationId xmlns:a16="http://schemas.microsoft.com/office/drawing/2014/main" id="{83C301D7-9BC1-4E8A-92BF-88A4C28CFB6E}"/>
                    </a:ext>
                  </a:extLst>
                </p:cNvPr>
                <p:cNvSpPr>
                  <a:spLocks noChangeArrowheads="1"/>
                </p:cNvSpPr>
                <p:nvPr/>
              </p:nvSpPr>
              <p:spPr bwMode="auto">
                <a:xfrm>
                  <a:off x="47" y="1"/>
                  <a:ext cx="2947" cy="394"/>
                </a:xfrm>
                <a:prstGeom prst="roundRect">
                  <a:avLst>
                    <a:gd name="adj" fmla="val 16667"/>
                  </a:avLst>
                </a:prstGeom>
                <a:solidFill>
                  <a:srgbClr val="E9E065"/>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sz="3200">
                    <a:latin typeface="楷体_GB2312" pitchFamily="49" charset="-122"/>
                    <a:ea typeface="楷体_GB2312" pitchFamily="49" charset="-122"/>
                  </a:endParaRPr>
                </a:p>
              </p:txBody>
            </p:sp>
            <p:sp>
              <p:nvSpPr>
                <p:cNvPr id="125967" name="AutoShape 70">
                  <a:extLst>
                    <a:ext uri="{FF2B5EF4-FFF2-40B4-BE49-F238E27FC236}">
                      <a16:creationId xmlns:a16="http://schemas.microsoft.com/office/drawing/2014/main" id="{37486096-0DD6-40F6-A2BD-1F125CB5E0F9}"/>
                    </a:ext>
                  </a:extLst>
                </p:cNvPr>
                <p:cNvSpPr>
                  <a:spLocks noChangeArrowheads="1"/>
                </p:cNvSpPr>
                <p:nvPr/>
              </p:nvSpPr>
              <p:spPr bwMode="auto">
                <a:xfrm>
                  <a:off x="71" y="291"/>
                  <a:ext cx="2908" cy="99"/>
                </a:xfrm>
                <a:prstGeom prst="roundRect">
                  <a:avLst>
                    <a:gd name="adj" fmla="val 50000"/>
                  </a:avLst>
                </a:prstGeom>
                <a:gradFill rotWithShape="1">
                  <a:gsLst>
                    <a:gs pos="0">
                      <a:srgbClr val="E9E065"/>
                    </a:gs>
                    <a:gs pos="100000">
                      <a:srgbClr val="F2EDA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sz="3200">
                    <a:latin typeface="楷体_GB2312" pitchFamily="49" charset="-122"/>
                    <a:ea typeface="楷体_GB2312" pitchFamily="49" charset="-122"/>
                  </a:endParaRPr>
                </a:p>
              </p:txBody>
            </p:sp>
            <p:sp>
              <p:nvSpPr>
                <p:cNvPr id="125968" name="AutoShape 71">
                  <a:extLst>
                    <a:ext uri="{FF2B5EF4-FFF2-40B4-BE49-F238E27FC236}">
                      <a16:creationId xmlns:a16="http://schemas.microsoft.com/office/drawing/2014/main" id="{40456952-828B-4399-8517-AFC12B5E85C0}"/>
                    </a:ext>
                  </a:extLst>
                </p:cNvPr>
                <p:cNvSpPr>
                  <a:spLocks noChangeArrowheads="1"/>
                </p:cNvSpPr>
                <p:nvPr/>
              </p:nvSpPr>
              <p:spPr bwMode="auto">
                <a:xfrm>
                  <a:off x="71" y="4"/>
                  <a:ext cx="2908" cy="99"/>
                </a:xfrm>
                <a:prstGeom prst="roundRect">
                  <a:avLst>
                    <a:gd name="adj" fmla="val 50000"/>
                  </a:avLst>
                </a:prstGeom>
                <a:gradFill rotWithShape="1">
                  <a:gsLst>
                    <a:gs pos="0">
                      <a:srgbClr val="F8F5CC"/>
                    </a:gs>
                    <a:gs pos="100000">
                      <a:srgbClr val="E9E06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sz="3200">
                    <a:latin typeface="楷体_GB2312" pitchFamily="49" charset="-122"/>
                    <a:ea typeface="楷体_GB2312" pitchFamily="49" charset="-122"/>
                  </a:endParaRPr>
                </a:p>
              </p:txBody>
            </p:sp>
          </p:grpSp>
          <p:sp>
            <p:nvSpPr>
              <p:cNvPr id="125964" name="Rectangle 2">
                <a:extLst>
                  <a:ext uri="{FF2B5EF4-FFF2-40B4-BE49-F238E27FC236}">
                    <a16:creationId xmlns:a16="http://schemas.microsoft.com/office/drawing/2014/main" id="{247033B0-B3CD-4F3E-830C-F69BED00F31B}"/>
                  </a:ext>
                </a:extLst>
              </p:cNvPr>
              <p:cNvSpPr>
                <a:spLocks noChangeArrowheads="1"/>
              </p:cNvSpPr>
              <p:nvPr/>
            </p:nvSpPr>
            <p:spPr bwMode="auto">
              <a:xfrm>
                <a:off x="0" y="6042"/>
                <a:ext cx="6875462"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buFont typeface="Arial" panose="020B0604020202020204" pitchFamily="34" charset="0"/>
                  <a:buNone/>
                </a:pPr>
                <a:endParaRPr lang="zh-CN" altLang="zh-CN" sz="3200">
                  <a:latin typeface="楷体_GB2312" pitchFamily="49" charset="-122"/>
                  <a:ea typeface="楷体_GB2312" pitchFamily="49" charset="-122"/>
                </a:endParaRPr>
              </a:p>
            </p:txBody>
          </p:sp>
        </p:grpSp>
        <p:sp>
          <p:nvSpPr>
            <p:cNvPr id="125962" name="Rectangle 12">
              <a:extLst>
                <a:ext uri="{FF2B5EF4-FFF2-40B4-BE49-F238E27FC236}">
                  <a16:creationId xmlns:a16="http://schemas.microsoft.com/office/drawing/2014/main" id="{914F2A5E-60C0-4E64-B9E7-98FB33EC2AE1}"/>
                </a:ext>
              </a:extLst>
            </p:cNvPr>
            <p:cNvSpPr>
              <a:spLocks noChangeArrowheads="1"/>
            </p:cNvSpPr>
            <p:nvPr/>
          </p:nvSpPr>
          <p:spPr bwMode="auto">
            <a:xfrm>
              <a:off x="242" y="99"/>
              <a:ext cx="389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sz="3600" b="1">
                  <a:solidFill>
                    <a:schemeClr val="tx2"/>
                  </a:solidFill>
                  <a:latin typeface="Times New Roman" panose="02020603050405020304" pitchFamily="18" charset="0"/>
                  <a:ea typeface="楷体_GB2312" pitchFamily="49" charset="-122"/>
                </a:rPr>
                <a:t>    </a:t>
              </a:r>
              <a:r>
                <a:rPr lang="en-US" altLang="zh-CN" sz="3600" b="1">
                  <a:solidFill>
                    <a:schemeClr val="tx2"/>
                  </a:solidFill>
                  <a:latin typeface="Times New Roman" panose="02020603050405020304" pitchFamily="18" charset="0"/>
                  <a:ea typeface="楷体_GB2312" pitchFamily="49" charset="-122"/>
                </a:rPr>
                <a:t>    </a:t>
              </a:r>
              <a:r>
                <a:rPr lang="zh-CN" altLang="en-US" sz="3600" b="1">
                  <a:solidFill>
                    <a:schemeClr val="tx2"/>
                  </a:solidFill>
                  <a:latin typeface="Times New Roman" panose="02020603050405020304" pitchFamily="18" charset="0"/>
                  <a:ea typeface="楷体_GB2312" pitchFamily="49" charset="-122"/>
                </a:rPr>
                <a:t>主      要      内     容</a:t>
              </a:r>
              <a:endParaRPr lang="zh-CN" altLang="en-US" sz="3600" b="1">
                <a:solidFill>
                  <a:srgbClr val="0000FF"/>
                </a:solidFill>
                <a:latin typeface="Times New Roman" panose="02020603050405020304" pitchFamily="18" charset="0"/>
                <a:ea typeface="楷体_GB2312" pitchFamily="49" charset="-122"/>
              </a:endParaRPr>
            </a:p>
          </p:txBody>
        </p:sp>
      </p:grpSp>
      <p:graphicFrame>
        <p:nvGraphicFramePr>
          <p:cNvPr id="85" name="Object 8">
            <a:extLst>
              <a:ext uri="{FF2B5EF4-FFF2-40B4-BE49-F238E27FC236}">
                <a16:creationId xmlns:a16="http://schemas.microsoft.com/office/drawing/2014/main" id="{9EE89E5D-4FBF-4194-9C4D-AEF51DE95556}"/>
              </a:ext>
            </a:extLst>
          </p:cNvPr>
          <p:cNvGraphicFramePr>
            <a:graphicFrameLocks noChangeAspect="1"/>
          </p:cNvGraphicFramePr>
          <p:nvPr/>
        </p:nvGraphicFramePr>
        <p:xfrm>
          <a:off x="296863" y="4772025"/>
          <a:ext cx="4814887" cy="1298575"/>
        </p:xfrm>
        <a:graphic>
          <a:graphicData uri="http://schemas.openxmlformats.org/presentationml/2006/ole">
            <mc:AlternateContent xmlns:mc="http://schemas.openxmlformats.org/markup-compatibility/2006">
              <mc:Choice xmlns:v="urn:schemas-microsoft-com:vml" Requires="v">
                <p:oleObj name="Equation" r:id="rId5" imgW="1473840" imgH="457399" progId="Equation.DSMT4">
                  <p:embed/>
                </p:oleObj>
              </mc:Choice>
              <mc:Fallback>
                <p:oleObj name="Equation" r:id="rId5" imgW="1473840" imgH="457399" progId="Equation.DSMT4">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863" y="4772025"/>
                        <a:ext cx="4814887" cy="1298575"/>
                      </a:xfrm>
                      <a:prstGeom prst="rect">
                        <a:avLst/>
                      </a:prstGeom>
                      <a:gradFill rotWithShape="0">
                        <a:gsLst>
                          <a:gs pos="0">
                            <a:srgbClr val="C8E6E8"/>
                          </a:gs>
                          <a:gs pos="50000">
                            <a:srgbClr val="FFFFFF"/>
                          </a:gs>
                          <a:gs pos="100000">
                            <a:srgbClr val="C8E6E8"/>
                          </a:gs>
                        </a:gsLst>
                        <a:lin ang="5400000" scaled="1"/>
                      </a:gradFill>
                      <a:ln w="12700">
                        <a:solidFill>
                          <a:srgbClr val="000000"/>
                        </a:solidFill>
                        <a:miter lim="800000"/>
                        <a:headEnd/>
                        <a:tailEn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blinds(horizontal)">
                                      <p:cBhvr>
                                        <p:cTn id="7" dur="500"/>
                                        <p:tgtEl>
                                          <p:spTgt spid="7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9"/>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 presetClass="entr" presetSubtype="4" fill="hold" nodeType="clickEffect">
                                  <p:stCondLst>
                                    <p:cond delay="0"/>
                                  </p:stCondLst>
                                  <p:childTnLst>
                                    <p:set>
                                      <p:cBhvr>
                                        <p:cTn id="15" dur="1" fill="hold">
                                          <p:stCondLst>
                                            <p:cond delay="0"/>
                                          </p:stCondLst>
                                        </p:cTn>
                                        <p:tgtEl>
                                          <p:spTgt spid="68"/>
                                        </p:tgtEl>
                                        <p:attrNameLst>
                                          <p:attrName>style.visibility</p:attrName>
                                        </p:attrNameLst>
                                      </p:cBhvr>
                                      <p:to>
                                        <p:strVal val="visible"/>
                                      </p:to>
                                    </p:set>
                                    <p:anim calcmode="lin" valueType="num">
                                      <p:cBhvr additive="base">
                                        <p:cTn id="16" dur="500" fill="hold"/>
                                        <p:tgtEl>
                                          <p:spTgt spid="68"/>
                                        </p:tgtEl>
                                        <p:attrNameLst>
                                          <p:attrName>ppt_x</p:attrName>
                                        </p:attrNameLst>
                                      </p:cBhvr>
                                      <p:tavLst>
                                        <p:tav tm="0">
                                          <p:val>
                                            <p:strVal val="#ppt_x"/>
                                          </p:val>
                                        </p:tav>
                                        <p:tav tm="100000">
                                          <p:val>
                                            <p:strVal val="#ppt_x"/>
                                          </p:val>
                                        </p:tav>
                                      </p:tavLst>
                                    </p:anim>
                                    <p:anim calcmode="lin" valueType="num">
                                      <p:cBhvr additive="base">
                                        <p:cTn id="17"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73"/>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74"/>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42" presetClass="entr" presetSubtype="0" fill="hold" nodeType="clickEffect">
                                  <p:stCondLst>
                                    <p:cond delay="0"/>
                                  </p:stCondLst>
                                  <p:childTnLst>
                                    <p:set>
                                      <p:cBhvr>
                                        <p:cTn id="29" dur="1" fill="hold">
                                          <p:stCondLst>
                                            <p:cond delay="0"/>
                                          </p:stCondLst>
                                        </p:cTn>
                                        <p:tgtEl>
                                          <p:spTgt spid="85"/>
                                        </p:tgtEl>
                                        <p:attrNameLst>
                                          <p:attrName>style.visibility</p:attrName>
                                        </p:attrNameLst>
                                      </p:cBhvr>
                                      <p:to>
                                        <p:strVal val="visible"/>
                                      </p:to>
                                    </p:set>
                                    <p:animEffect transition="in" filter="fade">
                                      <p:cBhvr>
                                        <p:cTn id="30" dur="1000"/>
                                        <p:tgtEl>
                                          <p:spTgt spid="85"/>
                                        </p:tgtEl>
                                      </p:cBhvr>
                                    </p:animEffect>
                                    <p:anim calcmode="lin" valueType="num">
                                      <p:cBhvr>
                                        <p:cTn id="31" dur="1000" fill="hold"/>
                                        <p:tgtEl>
                                          <p:spTgt spid="85"/>
                                        </p:tgtEl>
                                        <p:attrNameLst>
                                          <p:attrName>ppt_x</p:attrName>
                                        </p:attrNameLst>
                                      </p:cBhvr>
                                      <p:tavLst>
                                        <p:tav tm="0">
                                          <p:val>
                                            <p:strVal val="#ppt_x"/>
                                          </p:val>
                                        </p:tav>
                                        <p:tav tm="100000">
                                          <p:val>
                                            <p:strVal val="#ppt_x"/>
                                          </p:val>
                                        </p:tav>
                                      </p:tavLst>
                                    </p:anim>
                                    <p:anim calcmode="lin" valueType="num">
                                      <p:cBhvr>
                                        <p:cTn id="32"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3" grpId="0" animBg="1"/>
      <p:bldP spid="74" grpId="0" animBg="1"/>
    </p:bldLst>
  </p:timing>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4462" name="Text Box 30">
            <a:extLst>
              <a:ext uri="{FF2B5EF4-FFF2-40B4-BE49-F238E27FC236}">
                <a16:creationId xmlns:a16="http://schemas.microsoft.com/office/drawing/2014/main" id="{7BD2B53F-6585-4B1B-BAB3-5BF1BF09F40E}"/>
              </a:ext>
            </a:extLst>
          </p:cNvPr>
          <p:cNvSpPr txBox="1">
            <a:spLocks noChangeArrowheads="1"/>
          </p:cNvSpPr>
          <p:nvPr/>
        </p:nvSpPr>
        <p:spPr bwMode="auto">
          <a:xfrm>
            <a:off x="304800" y="304800"/>
            <a:ext cx="43926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600">
                <a:latin typeface="Times New Roman" panose="02020603050405020304" pitchFamily="18" charset="0"/>
                <a:ea typeface="黑体" panose="02010609060101010101" pitchFamily="49" charset="-122"/>
                <a:cs typeface="Times New Roman" panose="02020603050405020304" pitchFamily="18" charset="0"/>
              </a:rPr>
              <a:t>5.3.1  </a:t>
            </a:r>
            <a:r>
              <a:rPr kumimoji="1" lang="zh-CN" altLang="en-US" sz="3600">
                <a:latin typeface="Times New Roman" panose="02020603050405020304" pitchFamily="18" charset="0"/>
                <a:ea typeface="黑体" panose="02010609060101010101" pitchFamily="49" charset="-122"/>
                <a:cs typeface="Times New Roman" panose="02020603050405020304" pitchFamily="18" charset="0"/>
              </a:rPr>
              <a:t>电场线</a:t>
            </a:r>
            <a:r>
              <a:rPr kumimoji="1" lang="zh-CN" altLang="en-US" sz="3600">
                <a:latin typeface="黑体" panose="02010609060101010101" pitchFamily="49" charset="-122"/>
                <a:ea typeface="黑体" panose="02010609060101010101" pitchFamily="49" charset="-122"/>
                <a:cs typeface="Times New Roman" panose="02020603050405020304" pitchFamily="18" charset="0"/>
              </a:rPr>
              <a:t> </a:t>
            </a:r>
          </a:p>
        </p:txBody>
      </p:sp>
      <p:sp>
        <p:nvSpPr>
          <p:cNvPr id="274463" name="Text Box 31">
            <a:extLst>
              <a:ext uri="{FF2B5EF4-FFF2-40B4-BE49-F238E27FC236}">
                <a16:creationId xmlns:a16="http://schemas.microsoft.com/office/drawing/2014/main" id="{F3305413-BE43-43E4-A10D-30488EC49B67}"/>
              </a:ext>
            </a:extLst>
          </p:cNvPr>
          <p:cNvSpPr txBox="1">
            <a:spLocks noChangeArrowheads="1"/>
          </p:cNvSpPr>
          <p:nvPr/>
        </p:nvSpPr>
        <p:spPr bwMode="auto">
          <a:xfrm>
            <a:off x="1066800" y="2286000"/>
            <a:ext cx="6985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3200" b="1">
                <a:solidFill>
                  <a:schemeClr val="hlink"/>
                </a:solidFill>
                <a:latin typeface="黑体" panose="02010609060101010101" pitchFamily="49" charset="-122"/>
                <a:ea typeface="黑体" panose="02010609060101010101" pitchFamily="49" charset="-122"/>
              </a:rPr>
              <a:t>电场线：</a:t>
            </a:r>
            <a:r>
              <a:rPr kumimoji="1" lang="zh-CN" altLang="en-US" sz="3200" b="1">
                <a:latin typeface="宋体" panose="02010600030101010101" pitchFamily="2" charset="-122"/>
              </a:rPr>
              <a:t>描述电场分布情况的曲线。</a:t>
            </a:r>
          </a:p>
        </p:txBody>
      </p:sp>
      <p:sp>
        <p:nvSpPr>
          <p:cNvPr id="274464" name="Text Box 32">
            <a:extLst>
              <a:ext uri="{FF2B5EF4-FFF2-40B4-BE49-F238E27FC236}">
                <a16:creationId xmlns:a16="http://schemas.microsoft.com/office/drawing/2014/main" id="{AD0D9F49-207F-43FB-BC8E-2E7EED30D4BC}"/>
              </a:ext>
            </a:extLst>
          </p:cNvPr>
          <p:cNvSpPr txBox="1">
            <a:spLocks noChangeArrowheads="1"/>
          </p:cNvSpPr>
          <p:nvPr/>
        </p:nvSpPr>
        <p:spPr bwMode="auto">
          <a:xfrm>
            <a:off x="587375" y="3733800"/>
            <a:ext cx="8556625" cy="180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800" b="1">
                <a:solidFill>
                  <a:srgbClr val="CC0000"/>
                </a:solidFill>
                <a:latin typeface="宋体" panose="02010600030101010101" pitchFamily="2" charset="-122"/>
              </a:rPr>
              <a:t>    1</a:t>
            </a:r>
            <a:r>
              <a:rPr kumimoji="1" lang="zh-CN" altLang="en-US" sz="2800" b="1">
                <a:solidFill>
                  <a:srgbClr val="CC0000"/>
                </a:solidFill>
                <a:latin typeface="宋体" panose="02010600030101010101" pitchFamily="2" charset="-122"/>
              </a:rPr>
              <a:t>）</a:t>
            </a:r>
            <a:r>
              <a:rPr kumimoji="1" lang="zh-CN" altLang="en-US" sz="2800" b="1">
                <a:solidFill>
                  <a:srgbClr val="A50021"/>
                </a:solidFill>
                <a:latin typeface="宋体" panose="02010600030101010101" pitchFamily="2" charset="-122"/>
              </a:rPr>
              <a:t> </a:t>
            </a:r>
            <a:r>
              <a:rPr kumimoji="1" lang="zh-CN" altLang="en-US" sz="2800" b="1">
                <a:solidFill>
                  <a:srgbClr val="000000"/>
                </a:solidFill>
                <a:latin typeface="宋体" panose="02010600030101010101" pitchFamily="2" charset="-122"/>
              </a:rPr>
              <a:t>曲线上每一点</a:t>
            </a:r>
            <a:r>
              <a:rPr kumimoji="1" lang="zh-CN" altLang="en-US" sz="2800" b="1">
                <a:solidFill>
                  <a:srgbClr val="CC0000"/>
                </a:solidFill>
                <a:latin typeface="宋体" panose="02010600030101010101" pitchFamily="2" charset="-122"/>
              </a:rPr>
              <a:t>切线</a:t>
            </a:r>
            <a:r>
              <a:rPr kumimoji="1" lang="zh-CN" altLang="en-US" sz="2800" b="1">
                <a:solidFill>
                  <a:srgbClr val="000000"/>
                </a:solidFill>
                <a:latin typeface="宋体" panose="02010600030101010101" pitchFamily="2" charset="-122"/>
              </a:rPr>
              <a:t>方向为该点电场方向</a:t>
            </a:r>
            <a:r>
              <a:rPr kumimoji="1" lang="en-US" altLang="zh-CN" sz="2800" b="1">
                <a:solidFill>
                  <a:srgbClr val="000000"/>
                </a:solidFill>
                <a:latin typeface="宋体" panose="02010600030101010101" pitchFamily="2" charset="-122"/>
              </a:rPr>
              <a:t>,</a:t>
            </a:r>
          </a:p>
          <a:p>
            <a:pPr eaLnBrk="1" hangingPunct="1">
              <a:spcBef>
                <a:spcPct val="50000"/>
              </a:spcBef>
            </a:pPr>
            <a:r>
              <a:rPr kumimoji="1" lang="en-US" altLang="zh-CN" sz="2800" b="1">
                <a:solidFill>
                  <a:srgbClr val="CC0000"/>
                </a:solidFill>
                <a:latin typeface="宋体" panose="02010600030101010101" pitchFamily="2" charset="-122"/>
              </a:rPr>
              <a:t>    2</a:t>
            </a:r>
            <a:r>
              <a:rPr kumimoji="1" lang="zh-CN" altLang="en-US" sz="2800" b="1">
                <a:solidFill>
                  <a:srgbClr val="CC0000"/>
                </a:solidFill>
                <a:latin typeface="宋体" panose="02010600030101010101" pitchFamily="2" charset="-122"/>
              </a:rPr>
              <a:t>）</a:t>
            </a:r>
            <a:r>
              <a:rPr kumimoji="1" lang="zh-CN" altLang="en-US" sz="2800" b="1">
                <a:solidFill>
                  <a:srgbClr val="000000"/>
                </a:solidFill>
                <a:latin typeface="宋体" panose="02010600030101010101" pitchFamily="2" charset="-122"/>
              </a:rPr>
              <a:t> 通过垂直于电场方向单位面积电场线数为</a:t>
            </a:r>
          </a:p>
          <a:p>
            <a:pPr eaLnBrk="1" hangingPunct="1">
              <a:spcBef>
                <a:spcPct val="50000"/>
              </a:spcBef>
            </a:pPr>
            <a:r>
              <a:rPr kumimoji="1" lang="zh-CN" altLang="en-US" sz="2800" b="1">
                <a:solidFill>
                  <a:srgbClr val="000000"/>
                </a:solidFill>
                <a:latin typeface="宋体" panose="02010600030101010101" pitchFamily="2" charset="-122"/>
              </a:rPr>
              <a:t>该点电场强度的大小</a:t>
            </a:r>
            <a:r>
              <a:rPr kumimoji="1" lang="en-US" altLang="zh-CN" sz="2800" b="1">
                <a:solidFill>
                  <a:srgbClr val="000000"/>
                </a:solidFill>
                <a:latin typeface="宋体" panose="02010600030101010101" pitchFamily="2" charset="-122"/>
              </a:rPr>
              <a:t>.</a:t>
            </a:r>
          </a:p>
        </p:txBody>
      </p:sp>
      <p:sp>
        <p:nvSpPr>
          <p:cNvPr id="274465" name="Rectangle 33">
            <a:extLst>
              <a:ext uri="{FF2B5EF4-FFF2-40B4-BE49-F238E27FC236}">
                <a16:creationId xmlns:a16="http://schemas.microsoft.com/office/drawing/2014/main" id="{FF928D59-E83D-4262-AB5D-A6B0AFC38EF1}"/>
              </a:ext>
            </a:extLst>
          </p:cNvPr>
          <p:cNvSpPr>
            <a:spLocks noChangeArrowheads="1"/>
          </p:cNvSpPr>
          <p:nvPr/>
        </p:nvSpPr>
        <p:spPr bwMode="auto">
          <a:xfrm>
            <a:off x="1219200" y="3048000"/>
            <a:ext cx="1323975" cy="531813"/>
          </a:xfrm>
          <a:prstGeom prst="rect">
            <a:avLst/>
          </a:prstGeom>
          <a:gradFill rotWithShape="0">
            <a:gsLst>
              <a:gs pos="0">
                <a:schemeClr val="accent1"/>
              </a:gs>
              <a:gs pos="50000">
                <a:srgbClr val="FFFFFF"/>
              </a:gs>
              <a:gs pos="100000">
                <a:schemeClr val="accent1"/>
              </a:gs>
            </a:gsLst>
            <a:lin ang="5400000" scaled="1"/>
          </a:gradFill>
          <a:ln w="12700">
            <a:solidFill>
              <a:schemeClr val="tx2"/>
            </a:solidFill>
            <a:miter lim="800000"/>
            <a:headEnd/>
            <a:tailEnd type="none" w="sm" len="lg"/>
          </a:ln>
          <a:effectLst/>
        </p:spPr>
        <p:txBody>
          <a:bodyPr>
            <a:spAutoFit/>
          </a:bodyPr>
          <a:lstStyle/>
          <a:p>
            <a:pPr algn="ctr" eaLnBrk="1" hangingPunct="1">
              <a:spcBef>
                <a:spcPct val="50000"/>
              </a:spcBef>
              <a:defRPr/>
            </a:pPr>
            <a:r>
              <a:rPr kumimoji="1" lang="zh-CN" altLang="en-US" sz="2800" b="1">
                <a:solidFill>
                  <a:srgbClr val="CC0000"/>
                </a:solidFill>
                <a:latin typeface="宋体" pitchFamily="2" charset="-122"/>
              </a:rPr>
              <a:t>规 定</a:t>
            </a:r>
          </a:p>
        </p:txBody>
      </p:sp>
      <p:sp>
        <p:nvSpPr>
          <p:cNvPr id="86" name="Text Box 9">
            <a:extLst>
              <a:ext uri="{FF2B5EF4-FFF2-40B4-BE49-F238E27FC236}">
                <a16:creationId xmlns:a16="http://schemas.microsoft.com/office/drawing/2014/main" id="{6A09D2CD-CA99-49E2-BFCD-DBD2F7C77B75}"/>
              </a:ext>
            </a:extLst>
          </p:cNvPr>
          <p:cNvSpPr txBox="1">
            <a:spLocks noChangeArrowheads="1"/>
          </p:cNvSpPr>
          <p:nvPr/>
        </p:nvSpPr>
        <p:spPr bwMode="auto">
          <a:xfrm>
            <a:off x="152400" y="1066800"/>
            <a:ext cx="8788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FF0000"/>
                </a:solidFill>
              </a:rPr>
              <a:t>电场</a:t>
            </a:r>
            <a:r>
              <a:rPr lang="zh-CN" altLang="en-US" sz="2800" b="1"/>
              <a:t>是一个矢量，为了直观、形象地描述电场强度的空间分布，引入</a:t>
            </a:r>
            <a:r>
              <a:rPr lang="zh-CN" altLang="en-US" sz="2800" b="1">
                <a:solidFill>
                  <a:srgbClr val="FF0000"/>
                </a:solidFill>
              </a:rPr>
              <a:t>电场线</a:t>
            </a:r>
            <a:r>
              <a:rPr lang="zh-CN" altLang="en-US" sz="2800" b="1"/>
              <a:t>的概念。</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4462"/>
                                        </p:tgtEl>
                                        <p:attrNameLst>
                                          <p:attrName>style.visibility</p:attrName>
                                        </p:attrNameLst>
                                      </p:cBhvr>
                                      <p:to>
                                        <p:strVal val="visible"/>
                                      </p:to>
                                    </p:set>
                                    <p:animEffect transition="in" filter="wipe(left)">
                                      <p:cBhvr>
                                        <p:cTn id="7" dur="500"/>
                                        <p:tgtEl>
                                          <p:spTgt spid="2744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274463"/>
                                        </p:tgtEl>
                                        <p:attrNameLst>
                                          <p:attrName>style.visibility</p:attrName>
                                        </p:attrNameLst>
                                      </p:cBhvr>
                                      <p:to>
                                        <p:strVal val="visible"/>
                                      </p:to>
                                    </p:set>
                                    <p:anim calcmode="lin" valueType="num">
                                      <p:cBhvr additive="base">
                                        <p:cTn id="12" dur="500" fill="hold"/>
                                        <p:tgtEl>
                                          <p:spTgt spid="274463"/>
                                        </p:tgtEl>
                                        <p:attrNameLst>
                                          <p:attrName>ppt_x</p:attrName>
                                        </p:attrNameLst>
                                      </p:cBhvr>
                                      <p:tavLst>
                                        <p:tav tm="0">
                                          <p:val>
                                            <p:strVal val="0-#ppt_w/2"/>
                                          </p:val>
                                        </p:tav>
                                        <p:tav tm="100000">
                                          <p:val>
                                            <p:strVal val="#ppt_x"/>
                                          </p:val>
                                        </p:tav>
                                      </p:tavLst>
                                    </p:anim>
                                    <p:anim calcmode="lin" valueType="num">
                                      <p:cBhvr additive="base">
                                        <p:cTn id="13" dur="500" fill="hold"/>
                                        <p:tgtEl>
                                          <p:spTgt spid="274463"/>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74465"/>
                                        </p:tgtEl>
                                        <p:attrNameLst>
                                          <p:attrName>style.visibility</p:attrName>
                                        </p:attrNameLst>
                                      </p:cBhvr>
                                      <p:to>
                                        <p:strVal val="visible"/>
                                      </p:to>
                                    </p:set>
                                    <p:animEffect transition="in" filter="blinds(horizontal)">
                                      <p:cBhvr>
                                        <p:cTn id="18" dur="500"/>
                                        <p:tgtEl>
                                          <p:spTgt spid="27446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5" fill="hold" grpId="0" nodeType="clickEffect">
                                  <p:stCondLst>
                                    <p:cond delay="0"/>
                                  </p:stCondLst>
                                  <p:childTnLst>
                                    <p:set>
                                      <p:cBhvr>
                                        <p:cTn id="22" dur="1" fill="hold">
                                          <p:stCondLst>
                                            <p:cond delay="0"/>
                                          </p:stCondLst>
                                        </p:cTn>
                                        <p:tgtEl>
                                          <p:spTgt spid="274464"/>
                                        </p:tgtEl>
                                        <p:attrNameLst>
                                          <p:attrName>style.visibility</p:attrName>
                                        </p:attrNameLst>
                                      </p:cBhvr>
                                      <p:to>
                                        <p:strVal val="visible"/>
                                      </p:to>
                                    </p:set>
                                    <p:animEffect transition="in" filter="blinds(vertical)">
                                      <p:cBhvr>
                                        <p:cTn id="23" dur="500"/>
                                        <p:tgtEl>
                                          <p:spTgt spid="27446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86"/>
                                        </p:tgtEl>
                                        <p:attrNameLst>
                                          <p:attrName>style.visibility</p:attrName>
                                        </p:attrNameLst>
                                      </p:cBhvr>
                                      <p:to>
                                        <p:strVal val="visible"/>
                                      </p:to>
                                    </p:set>
                                    <p:anim calcmode="lin" valueType="num">
                                      <p:cBhvr additive="base">
                                        <p:cTn id="28" dur="500" fill="hold"/>
                                        <p:tgtEl>
                                          <p:spTgt spid="86"/>
                                        </p:tgtEl>
                                        <p:attrNameLst>
                                          <p:attrName>ppt_x</p:attrName>
                                        </p:attrNameLst>
                                      </p:cBhvr>
                                      <p:tavLst>
                                        <p:tav tm="0">
                                          <p:val>
                                            <p:strVal val="#ppt_x"/>
                                          </p:val>
                                        </p:tav>
                                        <p:tav tm="100000">
                                          <p:val>
                                            <p:strVal val="#ppt_x"/>
                                          </p:val>
                                        </p:tav>
                                      </p:tavLst>
                                    </p:anim>
                                    <p:anim calcmode="lin" valueType="num">
                                      <p:cBhvr additive="base">
                                        <p:cTn id="29"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462" grpId="0"/>
      <p:bldP spid="274463" grpId="0" autoUpdateAnimBg="0"/>
      <p:bldP spid="274464" grpId="0" autoUpdateAnimBg="0"/>
      <p:bldP spid="274465" grpId="0" animBg="1" autoUpdateAnimBg="0"/>
      <p:bldP spid="86" grpId="0"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9026" name="灯片编号占位符 1">
            <a:extLst>
              <a:ext uri="{FF2B5EF4-FFF2-40B4-BE49-F238E27FC236}">
                <a16:creationId xmlns:a16="http://schemas.microsoft.com/office/drawing/2014/main" id="{4B02AF2B-D4B4-4392-859D-330389D76795}"/>
              </a:ext>
            </a:extLst>
          </p:cNvPr>
          <p:cNvSpPr txBox="1">
            <a:spLocks noGrp="1"/>
          </p:cNvSpPr>
          <p:nvPr/>
        </p:nvSpPr>
        <p:spPr bwMode="auto">
          <a:xfrm>
            <a:off x="6673850" y="6473825"/>
            <a:ext cx="21336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endParaRPr lang="en-US" altLang="zh-CN" sz="1400"/>
          </a:p>
        </p:txBody>
      </p:sp>
      <p:grpSp>
        <p:nvGrpSpPr>
          <p:cNvPr id="129027" name="Group 2">
            <a:extLst>
              <a:ext uri="{FF2B5EF4-FFF2-40B4-BE49-F238E27FC236}">
                <a16:creationId xmlns:a16="http://schemas.microsoft.com/office/drawing/2014/main" id="{74AD1D08-224F-4D77-B345-605DC712FCFA}"/>
              </a:ext>
            </a:extLst>
          </p:cNvPr>
          <p:cNvGrpSpPr>
            <a:grpSpLocks/>
          </p:cNvGrpSpPr>
          <p:nvPr/>
        </p:nvGrpSpPr>
        <p:grpSpPr bwMode="auto">
          <a:xfrm>
            <a:off x="304800" y="914400"/>
            <a:ext cx="8534400" cy="5486400"/>
            <a:chOff x="192" y="576"/>
            <a:chExt cx="5376" cy="3456"/>
          </a:xfrm>
        </p:grpSpPr>
        <p:sp>
          <p:nvSpPr>
            <p:cNvPr id="129090" name="Rectangle 3">
              <a:extLst>
                <a:ext uri="{FF2B5EF4-FFF2-40B4-BE49-F238E27FC236}">
                  <a16:creationId xmlns:a16="http://schemas.microsoft.com/office/drawing/2014/main" id="{3B064E98-A94A-43B7-AF7C-FE967CB9CF53}"/>
                </a:ext>
              </a:extLst>
            </p:cNvPr>
            <p:cNvSpPr>
              <a:spLocks noChangeArrowheads="1"/>
            </p:cNvSpPr>
            <p:nvPr/>
          </p:nvSpPr>
          <p:spPr bwMode="auto">
            <a:xfrm>
              <a:off x="192" y="576"/>
              <a:ext cx="5376" cy="3456"/>
            </a:xfrm>
            <a:prstGeom prst="rect">
              <a:avLst/>
            </a:prstGeom>
            <a:solidFill>
              <a:schemeClr val="bg1"/>
            </a:solidFill>
            <a:ln w="9525">
              <a:solidFill>
                <a:srgbClr val="006666"/>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7988" name="Rectangle 4">
              <a:extLst>
                <a:ext uri="{FF2B5EF4-FFF2-40B4-BE49-F238E27FC236}">
                  <a16:creationId xmlns:a16="http://schemas.microsoft.com/office/drawing/2014/main" id="{B936C644-DF9A-404A-8D04-7868F756855D}"/>
                </a:ext>
              </a:extLst>
            </p:cNvPr>
            <p:cNvSpPr>
              <a:spLocks noChangeArrowheads="1"/>
            </p:cNvSpPr>
            <p:nvPr/>
          </p:nvSpPr>
          <p:spPr bwMode="auto">
            <a:xfrm>
              <a:off x="1968" y="682"/>
              <a:ext cx="2208" cy="307"/>
            </a:xfrm>
            <a:prstGeom prst="rect">
              <a:avLst/>
            </a:prstGeom>
            <a:noFill/>
            <a:ln w="9525">
              <a:noFill/>
              <a:miter lim="800000"/>
              <a:headEnd/>
              <a:tailEnd/>
            </a:ln>
          </p:spPr>
          <p:txBody>
            <a:bodyPr lIns="0" tIns="0" rIns="0" bIns="0">
              <a:spAutoFit/>
            </a:bodyPr>
            <a:lstStyle/>
            <a:p>
              <a:pPr eaLnBrk="1" hangingPunct="1">
                <a:defRPr/>
              </a:pPr>
              <a:r>
                <a:rPr kumimoji="1" lang="zh-CN" altLang="en-US" sz="3200" b="1">
                  <a:solidFill>
                    <a:srgbClr val="CC0000"/>
                  </a:solidFill>
                  <a:effectLst>
                    <a:outerShdw blurRad="38100" dist="38100" dir="2700000" algn="tl">
                      <a:srgbClr val="C0C0C0"/>
                    </a:outerShdw>
                  </a:effectLst>
                  <a:latin typeface="宋体" pitchFamily="2" charset="-122"/>
                </a:rPr>
                <a:t>点电荷的电场线</a:t>
              </a:r>
              <a:endParaRPr kumimoji="1" lang="zh-CN" altLang="en-US" sz="3200">
                <a:solidFill>
                  <a:srgbClr val="CC0000"/>
                </a:solidFill>
                <a:effectLst>
                  <a:outerShdw blurRad="38100" dist="38100" dir="2700000" algn="tl">
                    <a:srgbClr val="C0C0C0"/>
                  </a:outerShdw>
                </a:effectLst>
                <a:latin typeface="Times New Roman" pitchFamily="18" charset="0"/>
              </a:endParaRPr>
            </a:p>
          </p:txBody>
        </p:sp>
      </p:grpSp>
      <p:grpSp>
        <p:nvGrpSpPr>
          <p:cNvPr id="3" name="Group 5">
            <a:extLst>
              <a:ext uri="{FF2B5EF4-FFF2-40B4-BE49-F238E27FC236}">
                <a16:creationId xmlns:a16="http://schemas.microsoft.com/office/drawing/2014/main" id="{05BF2CBA-8E9B-4D9E-AEC7-1A91BD08534A}"/>
              </a:ext>
            </a:extLst>
          </p:cNvPr>
          <p:cNvGrpSpPr>
            <a:grpSpLocks/>
          </p:cNvGrpSpPr>
          <p:nvPr/>
        </p:nvGrpSpPr>
        <p:grpSpPr bwMode="auto">
          <a:xfrm>
            <a:off x="914400" y="1905000"/>
            <a:ext cx="3581400" cy="4081463"/>
            <a:chOff x="576" y="1200"/>
            <a:chExt cx="2256" cy="2571"/>
          </a:xfrm>
        </p:grpSpPr>
        <p:sp>
          <p:nvSpPr>
            <p:cNvPr id="129060" name="Rectangle 6">
              <a:extLst>
                <a:ext uri="{FF2B5EF4-FFF2-40B4-BE49-F238E27FC236}">
                  <a16:creationId xmlns:a16="http://schemas.microsoft.com/office/drawing/2014/main" id="{B6305EC4-E029-4D56-BFB3-07111134B807}"/>
                </a:ext>
              </a:extLst>
            </p:cNvPr>
            <p:cNvSpPr>
              <a:spLocks noChangeArrowheads="1"/>
            </p:cNvSpPr>
            <p:nvPr/>
          </p:nvSpPr>
          <p:spPr bwMode="auto">
            <a:xfrm>
              <a:off x="1079" y="1200"/>
              <a:ext cx="982"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7991" name="Rectangle 7">
              <a:extLst>
                <a:ext uri="{FF2B5EF4-FFF2-40B4-BE49-F238E27FC236}">
                  <a16:creationId xmlns:a16="http://schemas.microsoft.com/office/drawing/2014/main" id="{FECECAB7-ACB4-40E7-8970-B30F7E7346DE}"/>
                </a:ext>
              </a:extLst>
            </p:cNvPr>
            <p:cNvSpPr>
              <a:spLocks noChangeArrowheads="1"/>
            </p:cNvSpPr>
            <p:nvPr/>
          </p:nvSpPr>
          <p:spPr bwMode="auto">
            <a:xfrm>
              <a:off x="920" y="1275"/>
              <a:ext cx="1912" cy="269"/>
            </a:xfrm>
            <a:prstGeom prst="rect">
              <a:avLst/>
            </a:prstGeom>
            <a:noFill/>
            <a:ln w="9525">
              <a:noFill/>
              <a:miter lim="800000"/>
              <a:headEnd/>
              <a:tailEnd/>
            </a:ln>
          </p:spPr>
          <p:txBody>
            <a:bodyPr lIns="0" tIns="0" rIns="0" bIns="0">
              <a:spAutoFit/>
            </a:bodyPr>
            <a:lstStyle/>
            <a:p>
              <a:pPr eaLnBrk="1" hangingPunct="1">
                <a:defRPr/>
              </a:pPr>
              <a:r>
                <a:rPr kumimoji="1" lang="zh-CN" altLang="en-US" sz="2800" b="1">
                  <a:solidFill>
                    <a:srgbClr val="FF0000"/>
                  </a:solidFill>
                  <a:effectLst>
                    <a:outerShdw blurRad="38100" dist="38100" dir="2700000" algn="tl">
                      <a:srgbClr val="C0C0C0"/>
                    </a:outerShdw>
                  </a:effectLst>
                  <a:latin typeface="宋体" pitchFamily="2" charset="-122"/>
                </a:rPr>
                <a:t>正 点 电 荷</a:t>
              </a:r>
            </a:p>
          </p:txBody>
        </p:sp>
        <p:grpSp>
          <p:nvGrpSpPr>
            <p:cNvPr id="129062" name="Group 8">
              <a:extLst>
                <a:ext uri="{FF2B5EF4-FFF2-40B4-BE49-F238E27FC236}">
                  <a16:creationId xmlns:a16="http://schemas.microsoft.com/office/drawing/2014/main" id="{6C6887BA-451E-4477-82DA-BF3CBC62DA02}"/>
                </a:ext>
              </a:extLst>
            </p:cNvPr>
            <p:cNvGrpSpPr>
              <a:grpSpLocks/>
            </p:cNvGrpSpPr>
            <p:nvPr/>
          </p:nvGrpSpPr>
          <p:grpSpPr bwMode="auto">
            <a:xfrm>
              <a:off x="576" y="1611"/>
              <a:ext cx="2103" cy="2160"/>
              <a:chOff x="3264" y="1872"/>
              <a:chExt cx="2103" cy="2160"/>
            </a:xfrm>
          </p:grpSpPr>
          <p:sp>
            <p:nvSpPr>
              <p:cNvPr id="129066" name="Line 9">
                <a:extLst>
                  <a:ext uri="{FF2B5EF4-FFF2-40B4-BE49-F238E27FC236}">
                    <a16:creationId xmlns:a16="http://schemas.microsoft.com/office/drawing/2014/main" id="{ECD61E95-8AA4-45A3-959F-0AA93BCB8B87}"/>
                  </a:ext>
                </a:extLst>
              </p:cNvPr>
              <p:cNvSpPr>
                <a:spLocks noChangeShapeType="1"/>
              </p:cNvSpPr>
              <p:nvPr/>
            </p:nvSpPr>
            <p:spPr bwMode="auto">
              <a:xfrm flipH="1">
                <a:off x="3321" y="2993"/>
                <a:ext cx="1989" cy="1"/>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067" name="Freeform 10">
                <a:extLst>
                  <a:ext uri="{FF2B5EF4-FFF2-40B4-BE49-F238E27FC236}">
                    <a16:creationId xmlns:a16="http://schemas.microsoft.com/office/drawing/2014/main" id="{2371C8B6-A14B-49FA-AA81-62224A5F2CD5}"/>
                  </a:ext>
                </a:extLst>
              </p:cNvPr>
              <p:cNvSpPr>
                <a:spLocks/>
              </p:cNvSpPr>
              <p:nvPr/>
            </p:nvSpPr>
            <p:spPr bwMode="auto">
              <a:xfrm>
                <a:off x="5282" y="2964"/>
                <a:ext cx="85" cy="59"/>
              </a:xfrm>
              <a:custGeom>
                <a:avLst/>
                <a:gdLst>
                  <a:gd name="T0" fmla="*/ 0 w 99"/>
                  <a:gd name="T1" fmla="*/ 10 h 67"/>
                  <a:gd name="T2" fmla="*/ 9 w 99"/>
                  <a:gd name="T3" fmla="*/ 5 h 67"/>
                  <a:gd name="T4" fmla="*/ 0 w 99"/>
                  <a:gd name="T5" fmla="*/ 0 h 67"/>
                  <a:gd name="T6" fmla="*/ 3 w 99"/>
                  <a:gd name="T7" fmla="*/ 5 h 67"/>
                  <a:gd name="T8" fmla="*/ 0 w 99"/>
                  <a:gd name="T9" fmla="*/ 10 h 67"/>
                  <a:gd name="T10" fmla="*/ 0 60000 65536"/>
                  <a:gd name="T11" fmla="*/ 0 60000 65536"/>
                  <a:gd name="T12" fmla="*/ 0 60000 65536"/>
                  <a:gd name="T13" fmla="*/ 0 60000 65536"/>
                  <a:gd name="T14" fmla="*/ 0 60000 65536"/>
                  <a:gd name="T15" fmla="*/ 0 w 99"/>
                  <a:gd name="T16" fmla="*/ 0 h 67"/>
                  <a:gd name="T17" fmla="*/ 99 w 99"/>
                  <a:gd name="T18" fmla="*/ 67 h 67"/>
                </a:gdLst>
                <a:ahLst/>
                <a:cxnLst>
                  <a:cxn ang="T10">
                    <a:pos x="T0" y="T1"/>
                  </a:cxn>
                  <a:cxn ang="T11">
                    <a:pos x="T2" y="T3"/>
                  </a:cxn>
                  <a:cxn ang="T12">
                    <a:pos x="T4" y="T5"/>
                  </a:cxn>
                  <a:cxn ang="T13">
                    <a:pos x="T6" y="T7"/>
                  </a:cxn>
                  <a:cxn ang="T14">
                    <a:pos x="T8" y="T9"/>
                  </a:cxn>
                </a:cxnLst>
                <a:rect l="T15" t="T16" r="T17" b="T18"/>
                <a:pathLst>
                  <a:path w="99" h="67">
                    <a:moveTo>
                      <a:pt x="0" y="67"/>
                    </a:moveTo>
                    <a:lnTo>
                      <a:pt x="99" y="33"/>
                    </a:lnTo>
                    <a:lnTo>
                      <a:pt x="0" y="0"/>
                    </a:lnTo>
                    <a:lnTo>
                      <a:pt x="31" y="33"/>
                    </a:lnTo>
                    <a:lnTo>
                      <a:pt x="0" y="67"/>
                    </a:lnTo>
                    <a:close/>
                  </a:path>
                </a:pathLst>
              </a:custGeom>
              <a:solidFill>
                <a:srgbClr val="FF0000"/>
              </a:solidFill>
              <a:ln w="28575">
                <a:solidFill>
                  <a:srgbClr val="FF0000"/>
                </a:solidFill>
                <a:round/>
                <a:headEnd/>
                <a:tailEnd/>
              </a:ln>
            </p:spPr>
            <p:txBody>
              <a:bodyPr/>
              <a:lstStyle/>
              <a:p>
                <a:endParaRPr lang="zh-CN" altLang="en-US"/>
              </a:p>
            </p:txBody>
          </p:sp>
          <p:sp>
            <p:nvSpPr>
              <p:cNvPr id="129068" name="Freeform 11">
                <a:extLst>
                  <a:ext uri="{FF2B5EF4-FFF2-40B4-BE49-F238E27FC236}">
                    <a16:creationId xmlns:a16="http://schemas.microsoft.com/office/drawing/2014/main" id="{529B187F-9DAC-4218-841D-2D25471CDF2E}"/>
                  </a:ext>
                </a:extLst>
              </p:cNvPr>
              <p:cNvSpPr>
                <a:spLocks/>
              </p:cNvSpPr>
              <p:nvPr/>
            </p:nvSpPr>
            <p:spPr bwMode="auto">
              <a:xfrm>
                <a:off x="3264" y="2963"/>
                <a:ext cx="85" cy="59"/>
              </a:xfrm>
              <a:custGeom>
                <a:avLst/>
                <a:gdLst>
                  <a:gd name="T0" fmla="*/ 9 w 99"/>
                  <a:gd name="T1" fmla="*/ 0 h 67"/>
                  <a:gd name="T2" fmla="*/ 0 w 99"/>
                  <a:gd name="T3" fmla="*/ 5 h 67"/>
                  <a:gd name="T4" fmla="*/ 9 w 99"/>
                  <a:gd name="T5" fmla="*/ 10 h 67"/>
                  <a:gd name="T6" fmla="*/ 7 w 99"/>
                  <a:gd name="T7" fmla="*/ 5 h 67"/>
                  <a:gd name="T8" fmla="*/ 9 w 99"/>
                  <a:gd name="T9" fmla="*/ 0 h 67"/>
                  <a:gd name="T10" fmla="*/ 0 60000 65536"/>
                  <a:gd name="T11" fmla="*/ 0 60000 65536"/>
                  <a:gd name="T12" fmla="*/ 0 60000 65536"/>
                  <a:gd name="T13" fmla="*/ 0 60000 65536"/>
                  <a:gd name="T14" fmla="*/ 0 60000 65536"/>
                  <a:gd name="T15" fmla="*/ 0 w 99"/>
                  <a:gd name="T16" fmla="*/ 0 h 67"/>
                  <a:gd name="T17" fmla="*/ 99 w 99"/>
                  <a:gd name="T18" fmla="*/ 67 h 67"/>
                </a:gdLst>
                <a:ahLst/>
                <a:cxnLst>
                  <a:cxn ang="T10">
                    <a:pos x="T0" y="T1"/>
                  </a:cxn>
                  <a:cxn ang="T11">
                    <a:pos x="T2" y="T3"/>
                  </a:cxn>
                  <a:cxn ang="T12">
                    <a:pos x="T4" y="T5"/>
                  </a:cxn>
                  <a:cxn ang="T13">
                    <a:pos x="T6" y="T7"/>
                  </a:cxn>
                  <a:cxn ang="T14">
                    <a:pos x="T8" y="T9"/>
                  </a:cxn>
                </a:cxnLst>
                <a:rect l="T15" t="T16" r="T17" b="T18"/>
                <a:pathLst>
                  <a:path w="99" h="67">
                    <a:moveTo>
                      <a:pt x="99" y="0"/>
                    </a:moveTo>
                    <a:lnTo>
                      <a:pt x="0" y="34"/>
                    </a:lnTo>
                    <a:lnTo>
                      <a:pt x="99" y="67"/>
                    </a:lnTo>
                    <a:lnTo>
                      <a:pt x="68" y="34"/>
                    </a:lnTo>
                    <a:lnTo>
                      <a:pt x="99" y="0"/>
                    </a:lnTo>
                    <a:close/>
                  </a:path>
                </a:pathLst>
              </a:custGeom>
              <a:solidFill>
                <a:srgbClr val="FF0000"/>
              </a:solidFill>
              <a:ln w="28575">
                <a:solidFill>
                  <a:srgbClr val="FF0000"/>
                </a:solidFill>
                <a:round/>
                <a:headEnd/>
                <a:tailEnd/>
              </a:ln>
            </p:spPr>
            <p:txBody>
              <a:bodyPr/>
              <a:lstStyle/>
              <a:p>
                <a:endParaRPr lang="zh-CN" altLang="en-US"/>
              </a:p>
            </p:txBody>
          </p:sp>
          <p:sp>
            <p:nvSpPr>
              <p:cNvPr id="129069" name="Line 12">
                <a:extLst>
                  <a:ext uri="{FF2B5EF4-FFF2-40B4-BE49-F238E27FC236}">
                    <a16:creationId xmlns:a16="http://schemas.microsoft.com/office/drawing/2014/main" id="{F9CD146A-27A0-4239-8C35-93891685638E}"/>
                  </a:ext>
                </a:extLst>
              </p:cNvPr>
              <p:cNvSpPr>
                <a:spLocks noChangeShapeType="1"/>
              </p:cNvSpPr>
              <p:nvPr/>
            </p:nvSpPr>
            <p:spPr bwMode="auto">
              <a:xfrm flipH="1" flipV="1">
                <a:off x="3341" y="2613"/>
                <a:ext cx="1846" cy="76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070" name="Freeform 13">
                <a:extLst>
                  <a:ext uri="{FF2B5EF4-FFF2-40B4-BE49-F238E27FC236}">
                    <a16:creationId xmlns:a16="http://schemas.microsoft.com/office/drawing/2014/main" id="{4CEFC7AC-2169-49D8-B8C7-85DBDB5C1A39}"/>
                  </a:ext>
                </a:extLst>
              </p:cNvPr>
              <p:cNvSpPr>
                <a:spLocks/>
              </p:cNvSpPr>
              <p:nvPr/>
            </p:nvSpPr>
            <p:spPr bwMode="auto">
              <a:xfrm>
                <a:off x="5172" y="3343"/>
                <a:ext cx="90" cy="59"/>
              </a:xfrm>
              <a:custGeom>
                <a:avLst/>
                <a:gdLst>
                  <a:gd name="T0" fmla="*/ 0 w 105"/>
                  <a:gd name="T1" fmla="*/ 10 h 67"/>
                  <a:gd name="T2" fmla="*/ 11 w 105"/>
                  <a:gd name="T3" fmla="*/ 10 h 67"/>
                  <a:gd name="T4" fmla="*/ 3 w 105"/>
                  <a:gd name="T5" fmla="*/ 0 h 67"/>
                  <a:gd name="T6" fmla="*/ 4 w 105"/>
                  <a:gd name="T7" fmla="*/ 7 h 67"/>
                  <a:gd name="T8" fmla="*/ 0 w 105"/>
                  <a:gd name="T9" fmla="*/ 10 h 67"/>
                  <a:gd name="T10" fmla="*/ 0 60000 65536"/>
                  <a:gd name="T11" fmla="*/ 0 60000 65536"/>
                  <a:gd name="T12" fmla="*/ 0 60000 65536"/>
                  <a:gd name="T13" fmla="*/ 0 60000 65536"/>
                  <a:gd name="T14" fmla="*/ 0 60000 65536"/>
                  <a:gd name="T15" fmla="*/ 0 w 105"/>
                  <a:gd name="T16" fmla="*/ 0 h 67"/>
                  <a:gd name="T17" fmla="*/ 105 w 105"/>
                  <a:gd name="T18" fmla="*/ 67 h 67"/>
                </a:gdLst>
                <a:ahLst/>
                <a:cxnLst>
                  <a:cxn ang="T10">
                    <a:pos x="T0" y="T1"/>
                  </a:cxn>
                  <a:cxn ang="T11">
                    <a:pos x="T2" y="T3"/>
                  </a:cxn>
                  <a:cxn ang="T12">
                    <a:pos x="T4" y="T5"/>
                  </a:cxn>
                  <a:cxn ang="T13">
                    <a:pos x="T6" y="T7"/>
                  </a:cxn>
                  <a:cxn ang="T14">
                    <a:pos x="T8" y="T9"/>
                  </a:cxn>
                </a:cxnLst>
                <a:rect l="T15" t="T16" r="T17" b="T18"/>
                <a:pathLst>
                  <a:path w="105" h="67">
                    <a:moveTo>
                      <a:pt x="0" y="62"/>
                    </a:moveTo>
                    <a:lnTo>
                      <a:pt x="105" y="67"/>
                    </a:lnTo>
                    <a:lnTo>
                      <a:pt x="25" y="0"/>
                    </a:lnTo>
                    <a:lnTo>
                      <a:pt x="42" y="42"/>
                    </a:lnTo>
                    <a:lnTo>
                      <a:pt x="0" y="62"/>
                    </a:lnTo>
                    <a:close/>
                  </a:path>
                </a:pathLst>
              </a:custGeom>
              <a:solidFill>
                <a:srgbClr val="FF0000"/>
              </a:solidFill>
              <a:ln w="28575">
                <a:solidFill>
                  <a:srgbClr val="FF0000"/>
                </a:solidFill>
                <a:round/>
                <a:headEnd/>
                <a:tailEnd/>
              </a:ln>
            </p:spPr>
            <p:txBody>
              <a:bodyPr/>
              <a:lstStyle/>
              <a:p>
                <a:endParaRPr lang="zh-CN" altLang="en-US"/>
              </a:p>
            </p:txBody>
          </p:sp>
          <p:sp>
            <p:nvSpPr>
              <p:cNvPr id="129071" name="Freeform 14">
                <a:extLst>
                  <a:ext uri="{FF2B5EF4-FFF2-40B4-BE49-F238E27FC236}">
                    <a16:creationId xmlns:a16="http://schemas.microsoft.com/office/drawing/2014/main" id="{73B9E709-8574-4F03-BA83-997864F4882E}"/>
                  </a:ext>
                </a:extLst>
              </p:cNvPr>
              <p:cNvSpPr>
                <a:spLocks/>
              </p:cNvSpPr>
              <p:nvPr/>
            </p:nvSpPr>
            <p:spPr bwMode="auto">
              <a:xfrm>
                <a:off x="3312" y="2592"/>
                <a:ext cx="90" cy="59"/>
              </a:xfrm>
              <a:custGeom>
                <a:avLst/>
                <a:gdLst>
                  <a:gd name="T0" fmla="*/ 11 w 105"/>
                  <a:gd name="T1" fmla="*/ 4 h 67"/>
                  <a:gd name="T2" fmla="*/ 0 w 105"/>
                  <a:gd name="T3" fmla="*/ 0 h 67"/>
                  <a:gd name="T4" fmla="*/ 8 w 105"/>
                  <a:gd name="T5" fmla="*/ 10 h 67"/>
                  <a:gd name="T6" fmla="*/ 6 w 105"/>
                  <a:gd name="T7" fmla="*/ 4 h 67"/>
                  <a:gd name="T8" fmla="*/ 11 w 105"/>
                  <a:gd name="T9" fmla="*/ 4 h 67"/>
                  <a:gd name="T10" fmla="*/ 0 60000 65536"/>
                  <a:gd name="T11" fmla="*/ 0 60000 65536"/>
                  <a:gd name="T12" fmla="*/ 0 60000 65536"/>
                  <a:gd name="T13" fmla="*/ 0 60000 65536"/>
                  <a:gd name="T14" fmla="*/ 0 60000 65536"/>
                  <a:gd name="T15" fmla="*/ 0 w 105"/>
                  <a:gd name="T16" fmla="*/ 0 h 67"/>
                  <a:gd name="T17" fmla="*/ 105 w 105"/>
                  <a:gd name="T18" fmla="*/ 67 h 67"/>
                </a:gdLst>
                <a:ahLst/>
                <a:cxnLst>
                  <a:cxn ang="T10">
                    <a:pos x="T0" y="T1"/>
                  </a:cxn>
                  <a:cxn ang="T11">
                    <a:pos x="T2" y="T3"/>
                  </a:cxn>
                  <a:cxn ang="T12">
                    <a:pos x="T4" y="T5"/>
                  </a:cxn>
                  <a:cxn ang="T13">
                    <a:pos x="T6" y="T7"/>
                  </a:cxn>
                  <a:cxn ang="T14">
                    <a:pos x="T8" y="T9"/>
                  </a:cxn>
                </a:cxnLst>
                <a:rect l="T15" t="T16" r="T17" b="T18"/>
                <a:pathLst>
                  <a:path w="105" h="67">
                    <a:moveTo>
                      <a:pt x="105" y="5"/>
                    </a:moveTo>
                    <a:lnTo>
                      <a:pt x="0" y="0"/>
                    </a:lnTo>
                    <a:lnTo>
                      <a:pt x="80" y="67"/>
                    </a:lnTo>
                    <a:lnTo>
                      <a:pt x="63" y="25"/>
                    </a:lnTo>
                    <a:lnTo>
                      <a:pt x="105" y="5"/>
                    </a:lnTo>
                    <a:close/>
                  </a:path>
                </a:pathLst>
              </a:custGeom>
              <a:solidFill>
                <a:srgbClr val="FF0000"/>
              </a:solidFill>
              <a:ln w="28575">
                <a:solidFill>
                  <a:srgbClr val="FF0000"/>
                </a:solidFill>
                <a:round/>
                <a:headEnd/>
                <a:tailEnd/>
              </a:ln>
            </p:spPr>
            <p:txBody>
              <a:bodyPr/>
              <a:lstStyle/>
              <a:p>
                <a:endParaRPr lang="zh-CN" altLang="en-US"/>
              </a:p>
            </p:txBody>
          </p:sp>
          <p:sp>
            <p:nvSpPr>
              <p:cNvPr id="129072" name="Line 15">
                <a:extLst>
                  <a:ext uri="{FF2B5EF4-FFF2-40B4-BE49-F238E27FC236}">
                    <a16:creationId xmlns:a16="http://schemas.microsoft.com/office/drawing/2014/main" id="{CEB814F5-C3AB-4D90-BC7D-01B067664B88}"/>
                  </a:ext>
                </a:extLst>
              </p:cNvPr>
              <p:cNvSpPr>
                <a:spLocks noChangeShapeType="1"/>
              </p:cNvSpPr>
              <p:nvPr/>
            </p:nvSpPr>
            <p:spPr bwMode="auto">
              <a:xfrm flipH="1" flipV="1">
                <a:off x="3544" y="2296"/>
                <a:ext cx="1460" cy="1411"/>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073" name="Freeform 16">
                <a:extLst>
                  <a:ext uri="{FF2B5EF4-FFF2-40B4-BE49-F238E27FC236}">
                    <a16:creationId xmlns:a16="http://schemas.microsoft.com/office/drawing/2014/main" id="{A74368F3-536E-427B-BE32-54E467A40542}"/>
                  </a:ext>
                </a:extLst>
              </p:cNvPr>
              <p:cNvSpPr>
                <a:spLocks/>
              </p:cNvSpPr>
              <p:nvPr/>
            </p:nvSpPr>
            <p:spPr bwMode="auto">
              <a:xfrm>
                <a:off x="4962" y="3666"/>
                <a:ext cx="82" cy="81"/>
              </a:xfrm>
              <a:custGeom>
                <a:avLst/>
                <a:gdLst>
                  <a:gd name="T0" fmla="*/ 0 w 95"/>
                  <a:gd name="T1" fmla="*/ 8 h 92"/>
                  <a:gd name="T2" fmla="*/ 10 w 95"/>
                  <a:gd name="T3" fmla="*/ 14 h 92"/>
                  <a:gd name="T4" fmla="*/ 5 w 95"/>
                  <a:gd name="T5" fmla="*/ 0 h 92"/>
                  <a:gd name="T6" fmla="*/ 5 w 95"/>
                  <a:gd name="T7" fmla="*/ 7 h 92"/>
                  <a:gd name="T8" fmla="*/ 0 w 95"/>
                  <a:gd name="T9" fmla="*/ 8 h 92"/>
                  <a:gd name="T10" fmla="*/ 0 60000 65536"/>
                  <a:gd name="T11" fmla="*/ 0 60000 65536"/>
                  <a:gd name="T12" fmla="*/ 0 60000 65536"/>
                  <a:gd name="T13" fmla="*/ 0 60000 65536"/>
                  <a:gd name="T14" fmla="*/ 0 60000 65536"/>
                  <a:gd name="T15" fmla="*/ 0 w 95"/>
                  <a:gd name="T16" fmla="*/ 0 h 92"/>
                  <a:gd name="T17" fmla="*/ 95 w 95"/>
                  <a:gd name="T18" fmla="*/ 92 h 92"/>
                </a:gdLst>
                <a:ahLst/>
                <a:cxnLst>
                  <a:cxn ang="T10">
                    <a:pos x="T0" y="T1"/>
                  </a:cxn>
                  <a:cxn ang="T11">
                    <a:pos x="T2" y="T3"/>
                  </a:cxn>
                  <a:cxn ang="T12">
                    <a:pos x="T4" y="T5"/>
                  </a:cxn>
                  <a:cxn ang="T13">
                    <a:pos x="T6" y="T7"/>
                  </a:cxn>
                  <a:cxn ang="T14">
                    <a:pos x="T8" y="T9"/>
                  </a:cxn>
                </a:cxnLst>
                <a:rect l="T15" t="T16" r="T17" b="T18"/>
                <a:pathLst>
                  <a:path w="95" h="92">
                    <a:moveTo>
                      <a:pt x="0" y="48"/>
                    </a:moveTo>
                    <a:lnTo>
                      <a:pt x="95" y="92"/>
                    </a:lnTo>
                    <a:lnTo>
                      <a:pt x="46" y="0"/>
                    </a:lnTo>
                    <a:lnTo>
                      <a:pt x="46" y="45"/>
                    </a:lnTo>
                    <a:lnTo>
                      <a:pt x="0" y="48"/>
                    </a:lnTo>
                    <a:close/>
                  </a:path>
                </a:pathLst>
              </a:custGeom>
              <a:solidFill>
                <a:srgbClr val="FF0000"/>
              </a:solidFill>
              <a:ln w="28575">
                <a:solidFill>
                  <a:srgbClr val="FF0000"/>
                </a:solidFill>
                <a:round/>
                <a:headEnd/>
                <a:tailEnd/>
              </a:ln>
            </p:spPr>
            <p:txBody>
              <a:bodyPr/>
              <a:lstStyle/>
              <a:p>
                <a:endParaRPr lang="zh-CN" altLang="en-US"/>
              </a:p>
            </p:txBody>
          </p:sp>
          <p:sp>
            <p:nvSpPr>
              <p:cNvPr id="129074" name="Freeform 17">
                <a:extLst>
                  <a:ext uri="{FF2B5EF4-FFF2-40B4-BE49-F238E27FC236}">
                    <a16:creationId xmlns:a16="http://schemas.microsoft.com/office/drawing/2014/main" id="{5D3D00D5-BDEF-4525-8CCF-717FE6B9B826}"/>
                  </a:ext>
                </a:extLst>
              </p:cNvPr>
              <p:cNvSpPr>
                <a:spLocks/>
              </p:cNvSpPr>
              <p:nvPr/>
            </p:nvSpPr>
            <p:spPr bwMode="auto">
              <a:xfrm>
                <a:off x="3504" y="2256"/>
                <a:ext cx="82" cy="81"/>
              </a:xfrm>
              <a:custGeom>
                <a:avLst/>
                <a:gdLst>
                  <a:gd name="T0" fmla="*/ 10 w 95"/>
                  <a:gd name="T1" fmla="*/ 7 h 92"/>
                  <a:gd name="T2" fmla="*/ 0 w 95"/>
                  <a:gd name="T3" fmla="*/ 0 h 92"/>
                  <a:gd name="T4" fmla="*/ 5 w 95"/>
                  <a:gd name="T5" fmla="*/ 14 h 92"/>
                  <a:gd name="T6" fmla="*/ 5 w 95"/>
                  <a:gd name="T7" fmla="*/ 7 h 92"/>
                  <a:gd name="T8" fmla="*/ 10 w 95"/>
                  <a:gd name="T9" fmla="*/ 7 h 92"/>
                  <a:gd name="T10" fmla="*/ 0 60000 65536"/>
                  <a:gd name="T11" fmla="*/ 0 60000 65536"/>
                  <a:gd name="T12" fmla="*/ 0 60000 65536"/>
                  <a:gd name="T13" fmla="*/ 0 60000 65536"/>
                  <a:gd name="T14" fmla="*/ 0 60000 65536"/>
                  <a:gd name="T15" fmla="*/ 0 w 95"/>
                  <a:gd name="T16" fmla="*/ 0 h 92"/>
                  <a:gd name="T17" fmla="*/ 95 w 95"/>
                  <a:gd name="T18" fmla="*/ 92 h 92"/>
                </a:gdLst>
                <a:ahLst/>
                <a:cxnLst>
                  <a:cxn ang="T10">
                    <a:pos x="T0" y="T1"/>
                  </a:cxn>
                  <a:cxn ang="T11">
                    <a:pos x="T2" y="T3"/>
                  </a:cxn>
                  <a:cxn ang="T12">
                    <a:pos x="T4" y="T5"/>
                  </a:cxn>
                  <a:cxn ang="T13">
                    <a:pos x="T6" y="T7"/>
                  </a:cxn>
                  <a:cxn ang="T14">
                    <a:pos x="T8" y="T9"/>
                  </a:cxn>
                </a:cxnLst>
                <a:rect l="T15" t="T16" r="T17" b="T18"/>
                <a:pathLst>
                  <a:path w="95" h="92">
                    <a:moveTo>
                      <a:pt x="95" y="44"/>
                    </a:moveTo>
                    <a:lnTo>
                      <a:pt x="0" y="0"/>
                    </a:lnTo>
                    <a:lnTo>
                      <a:pt x="49" y="92"/>
                    </a:lnTo>
                    <a:lnTo>
                      <a:pt x="49" y="47"/>
                    </a:lnTo>
                    <a:lnTo>
                      <a:pt x="95" y="44"/>
                    </a:lnTo>
                    <a:close/>
                  </a:path>
                </a:pathLst>
              </a:custGeom>
              <a:solidFill>
                <a:srgbClr val="FF0000"/>
              </a:solidFill>
              <a:ln w="28575">
                <a:solidFill>
                  <a:srgbClr val="FF0000"/>
                </a:solidFill>
                <a:round/>
                <a:headEnd/>
                <a:tailEnd/>
              </a:ln>
            </p:spPr>
            <p:txBody>
              <a:bodyPr/>
              <a:lstStyle/>
              <a:p>
                <a:endParaRPr lang="zh-CN" altLang="en-US"/>
              </a:p>
            </p:txBody>
          </p:sp>
          <p:sp>
            <p:nvSpPr>
              <p:cNvPr id="129075" name="Line 18">
                <a:extLst>
                  <a:ext uri="{FF2B5EF4-FFF2-40B4-BE49-F238E27FC236}">
                    <a16:creationId xmlns:a16="http://schemas.microsoft.com/office/drawing/2014/main" id="{B7E7946E-65F3-4AE2-BD6F-25EC02744890}"/>
                  </a:ext>
                </a:extLst>
              </p:cNvPr>
              <p:cNvSpPr>
                <a:spLocks noChangeShapeType="1"/>
              </p:cNvSpPr>
              <p:nvPr/>
            </p:nvSpPr>
            <p:spPr bwMode="auto">
              <a:xfrm flipH="1">
                <a:off x="3911" y="2027"/>
                <a:ext cx="785" cy="185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076" name="Freeform 19">
                <a:extLst>
                  <a:ext uri="{FF2B5EF4-FFF2-40B4-BE49-F238E27FC236}">
                    <a16:creationId xmlns:a16="http://schemas.microsoft.com/office/drawing/2014/main" id="{8084906F-ADE8-4BB4-B939-95A8867B3AA8}"/>
                  </a:ext>
                </a:extLst>
              </p:cNvPr>
              <p:cNvSpPr>
                <a:spLocks/>
              </p:cNvSpPr>
              <p:nvPr/>
            </p:nvSpPr>
            <p:spPr bwMode="auto">
              <a:xfrm>
                <a:off x="4659" y="1974"/>
                <a:ext cx="60" cy="92"/>
              </a:xfrm>
              <a:custGeom>
                <a:avLst/>
                <a:gdLst>
                  <a:gd name="T0" fmla="*/ 6 w 70"/>
                  <a:gd name="T1" fmla="*/ 17 h 104"/>
                  <a:gd name="T2" fmla="*/ 7 w 70"/>
                  <a:gd name="T3" fmla="*/ 0 h 104"/>
                  <a:gd name="T4" fmla="*/ 0 w 70"/>
                  <a:gd name="T5" fmla="*/ 12 h 104"/>
                  <a:gd name="T6" fmla="*/ 4 w 70"/>
                  <a:gd name="T7" fmla="*/ 11 h 104"/>
                  <a:gd name="T8" fmla="*/ 6 w 70"/>
                  <a:gd name="T9" fmla="*/ 17 h 104"/>
                  <a:gd name="T10" fmla="*/ 0 60000 65536"/>
                  <a:gd name="T11" fmla="*/ 0 60000 65536"/>
                  <a:gd name="T12" fmla="*/ 0 60000 65536"/>
                  <a:gd name="T13" fmla="*/ 0 60000 65536"/>
                  <a:gd name="T14" fmla="*/ 0 60000 65536"/>
                  <a:gd name="T15" fmla="*/ 0 w 70"/>
                  <a:gd name="T16" fmla="*/ 0 h 104"/>
                  <a:gd name="T17" fmla="*/ 70 w 70"/>
                  <a:gd name="T18" fmla="*/ 104 h 104"/>
                </a:gdLst>
                <a:ahLst/>
                <a:cxnLst>
                  <a:cxn ang="T10">
                    <a:pos x="T0" y="T1"/>
                  </a:cxn>
                  <a:cxn ang="T11">
                    <a:pos x="T2" y="T3"/>
                  </a:cxn>
                  <a:cxn ang="T12">
                    <a:pos x="T4" y="T5"/>
                  </a:cxn>
                  <a:cxn ang="T13">
                    <a:pos x="T6" y="T7"/>
                  </a:cxn>
                  <a:cxn ang="T14">
                    <a:pos x="T8" y="T9"/>
                  </a:cxn>
                </a:cxnLst>
                <a:rect l="T15" t="T16" r="T17" b="T18"/>
                <a:pathLst>
                  <a:path w="70" h="104">
                    <a:moveTo>
                      <a:pt x="62" y="104"/>
                    </a:moveTo>
                    <a:lnTo>
                      <a:pt x="70" y="0"/>
                    </a:lnTo>
                    <a:lnTo>
                      <a:pt x="0" y="78"/>
                    </a:lnTo>
                    <a:lnTo>
                      <a:pt x="43" y="62"/>
                    </a:lnTo>
                    <a:lnTo>
                      <a:pt x="62" y="104"/>
                    </a:lnTo>
                    <a:close/>
                  </a:path>
                </a:pathLst>
              </a:custGeom>
              <a:solidFill>
                <a:srgbClr val="FF0000"/>
              </a:solidFill>
              <a:ln w="28575">
                <a:solidFill>
                  <a:srgbClr val="FF0000"/>
                </a:solidFill>
                <a:round/>
                <a:headEnd/>
                <a:tailEnd/>
              </a:ln>
            </p:spPr>
            <p:txBody>
              <a:bodyPr/>
              <a:lstStyle/>
              <a:p>
                <a:endParaRPr lang="zh-CN" altLang="en-US"/>
              </a:p>
            </p:txBody>
          </p:sp>
          <p:sp>
            <p:nvSpPr>
              <p:cNvPr id="129077" name="Freeform 20">
                <a:extLst>
                  <a:ext uri="{FF2B5EF4-FFF2-40B4-BE49-F238E27FC236}">
                    <a16:creationId xmlns:a16="http://schemas.microsoft.com/office/drawing/2014/main" id="{BECF1E03-61AE-453E-A9BE-E0563B6236EF}"/>
                  </a:ext>
                </a:extLst>
              </p:cNvPr>
              <p:cNvSpPr>
                <a:spLocks/>
              </p:cNvSpPr>
              <p:nvPr/>
            </p:nvSpPr>
            <p:spPr bwMode="auto">
              <a:xfrm>
                <a:off x="3888" y="3846"/>
                <a:ext cx="60" cy="92"/>
              </a:xfrm>
              <a:custGeom>
                <a:avLst/>
                <a:gdLst>
                  <a:gd name="T0" fmla="*/ 3 w 70"/>
                  <a:gd name="T1" fmla="*/ 0 h 104"/>
                  <a:gd name="T2" fmla="*/ 0 w 70"/>
                  <a:gd name="T3" fmla="*/ 17 h 104"/>
                  <a:gd name="T4" fmla="*/ 7 w 70"/>
                  <a:gd name="T5" fmla="*/ 4 h 104"/>
                  <a:gd name="T6" fmla="*/ 3 w 70"/>
                  <a:gd name="T7" fmla="*/ 7 h 104"/>
                  <a:gd name="T8" fmla="*/ 3 w 70"/>
                  <a:gd name="T9" fmla="*/ 0 h 104"/>
                  <a:gd name="T10" fmla="*/ 0 60000 65536"/>
                  <a:gd name="T11" fmla="*/ 0 60000 65536"/>
                  <a:gd name="T12" fmla="*/ 0 60000 65536"/>
                  <a:gd name="T13" fmla="*/ 0 60000 65536"/>
                  <a:gd name="T14" fmla="*/ 0 60000 65536"/>
                  <a:gd name="T15" fmla="*/ 0 w 70"/>
                  <a:gd name="T16" fmla="*/ 0 h 104"/>
                  <a:gd name="T17" fmla="*/ 70 w 70"/>
                  <a:gd name="T18" fmla="*/ 104 h 104"/>
                </a:gdLst>
                <a:ahLst/>
                <a:cxnLst>
                  <a:cxn ang="T10">
                    <a:pos x="T0" y="T1"/>
                  </a:cxn>
                  <a:cxn ang="T11">
                    <a:pos x="T2" y="T3"/>
                  </a:cxn>
                  <a:cxn ang="T12">
                    <a:pos x="T4" y="T5"/>
                  </a:cxn>
                  <a:cxn ang="T13">
                    <a:pos x="T6" y="T7"/>
                  </a:cxn>
                  <a:cxn ang="T14">
                    <a:pos x="T8" y="T9"/>
                  </a:cxn>
                </a:cxnLst>
                <a:rect l="T15" t="T16" r="T17" b="T18"/>
                <a:pathLst>
                  <a:path w="70" h="104">
                    <a:moveTo>
                      <a:pt x="8" y="0"/>
                    </a:moveTo>
                    <a:lnTo>
                      <a:pt x="0" y="104"/>
                    </a:lnTo>
                    <a:lnTo>
                      <a:pt x="70" y="26"/>
                    </a:lnTo>
                    <a:lnTo>
                      <a:pt x="27" y="42"/>
                    </a:lnTo>
                    <a:lnTo>
                      <a:pt x="8" y="0"/>
                    </a:lnTo>
                    <a:close/>
                  </a:path>
                </a:pathLst>
              </a:custGeom>
              <a:solidFill>
                <a:srgbClr val="FF0000"/>
              </a:solidFill>
              <a:ln w="28575">
                <a:solidFill>
                  <a:srgbClr val="FF0000"/>
                </a:solidFill>
                <a:round/>
                <a:headEnd/>
                <a:tailEnd/>
              </a:ln>
            </p:spPr>
            <p:txBody>
              <a:bodyPr/>
              <a:lstStyle/>
              <a:p>
                <a:endParaRPr lang="zh-CN" altLang="en-US"/>
              </a:p>
            </p:txBody>
          </p:sp>
          <p:sp>
            <p:nvSpPr>
              <p:cNvPr id="129078" name="Line 21">
                <a:extLst>
                  <a:ext uri="{FF2B5EF4-FFF2-40B4-BE49-F238E27FC236}">
                    <a16:creationId xmlns:a16="http://schemas.microsoft.com/office/drawing/2014/main" id="{143B73FC-2407-4947-AC95-6B88B89D8B01}"/>
                  </a:ext>
                </a:extLst>
              </p:cNvPr>
              <p:cNvSpPr>
                <a:spLocks noChangeShapeType="1"/>
              </p:cNvSpPr>
              <p:nvPr/>
            </p:nvSpPr>
            <p:spPr bwMode="auto">
              <a:xfrm flipH="1">
                <a:off x="3381" y="2645"/>
                <a:ext cx="1870" cy="69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079" name="Freeform 22">
                <a:extLst>
                  <a:ext uri="{FF2B5EF4-FFF2-40B4-BE49-F238E27FC236}">
                    <a16:creationId xmlns:a16="http://schemas.microsoft.com/office/drawing/2014/main" id="{310E01AC-B9D4-48BB-BBDD-84FD64754C1C}"/>
                  </a:ext>
                </a:extLst>
              </p:cNvPr>
              <p:cNvSpPr>
                <a:spLocks/>
              </p:cNvSpPr>
              <p:nvPr/>
            </p:nvSpPr>
            <p:spPr bwMode="auto">
              <a:xfrm>
                <a:off x="5215" y="2625"/>
                <a:ext cx="89" cy="57"/>
              </a:xfrm>
              <a:custGeom>
                <a:avLst/>
                <a:gdLst>
                  <a:gd name="T0" fmla="*/ 3 w 104"/>
                  <a:gd name="T1" fmla="*/ 10 h 65"/>
                  <a:gd name="T2" fmla="*/ 10 w 104"/>
                  <a:gd name="T3" fmla="*/ 0 h 65"/>
                  <a:gd name="T4" fmla="*/ 0 w 104"/>
                  <a:gd name="T5" fmla="*/ 2 h 65"/>
                  <a:gd name="T6" fmla="*/ 3 w 104"/>
                  <a:gd name="T7" fmla="*/ 4 h 65"/>
                  <a:gd name="T8" fmla="*/ 3 w 104"/>
                  <a:gd name="T9" fmla="*/ 10 h 65"/>
                  <a:gd name="T10" fmla="*/ 0 60000 65536"/>
                  <a:gd name="T11" fmla="*/ 0 60000 65536"/>
                  <a:gd name="T12" fmla="*/ 0 60000 65536"/>
                  <a:gd name="T13" fmla="*/ 0 60000 65536"/>
                  <a:gd name="T14" fmla="*/ 0 60000 65536"/>
                  <a:gd name="T15" fmla="*/ 0 w 104"/>
                  <a:gd name="T16" fmla="*/ 0 h 65"/>
                  <a:gd name="T17" fmla="*/ 104 w 104"/>
                  <a:gd name="T18" fmla="*/ 65 h 65"/>
                </a:gdLst>
                <a:ahLst/>
                <a:cxnLst>
                  <a:cxn ang="T10">
                    <a:pos x="T0" y="T1"/>
                  </a:cxn>
                  <a:cxn ang="T11">
                    <a:pos x="T2" y="T3"/>
                  </a:cxn>
                  <a:cxn ang="T12">
                    <a:pos x="T4" y="T5"/>
                  </a:cxn>
                  <a:cxn ang="T13">
                    <a:pos x="T6" y="T7"/>
                  </a:cxn>
                  <a:cxn ang="T14">
                    <a:pos x="T8" y="T9"/>
                  </a:cxn>
                </a:cxnLst>
                <a:rect l="T15" t="T16" r="T17" b="T18"/>
                <a:pathLst>
                  <a:path w="104" h="65">
                    <a:moveTo>
                      <a:pt x="22" y="65"/>
                    </a:moveTo>
                    <a:lnTo>
                      <a:pt x="104" y="0"/>
                    </a:lnTo>
                    <a:lnTo>
                      <a:pt x="0" y="2"/>
                    </a:lnTo>
                    <a:lnTo>
                      <a:pt x="40" y="23"/>
                    </a:lnTo>
                    <a:lnTo>
                      <a:pt x="22" y="65"/>
                    </a:lnTo>
                    <a:close/>
                  </a:path>
                </a:pathLst>
              </a:custGeom>
              <a:solidFill>
                <a:srgbClr val="FF0000"/>
              </a:solidFill>
              <a:ln w="28575">
                <a:solidFill>
                  <a:srgbClr val="FF0000"/>
                </a:solidFill>
                <a:round/>
                <a:headEnd/>
                <a:tailEnd/>
              </a:ln>
            </p:spPr>
            <p:txBody>
              <a:bodyPr/>
              <a:lstStyle/>
              <a:p>
                <a:endParaRPr lang="zh-CN" altLang="en-US"/>
              </a:p>
            </p:txBody>
          </p:sp>
          <p:sp>
            <p:nvSpPr>
              <p:cNvPr id="129080" name="Freeform 23">
                <a:extLst>
                  <a:ext uri="{FF2B5EF4-FFF2-40B4-BE49-F238E27FC236}">
                    <a16:creationId xmlns:a16="http://schemas.microsoft.com/office/drawing/2014/main" id="{061998AA-BFA5-443C-ADF9-FDE8B50A8079}"/>
                  </a:ext>
                </a:extLst>
              </p:cNvPr>
              <p:cNvSpPr>
                <a:spLocks/>
              </p:cNvSpPr>
              <p:nvPr/>
            </p:nvSpPr>
            <p:spPr bwMode="auto">
              <a:xfrm>
                <a:off x="3328" y="3305"/>
                <a:ext cx="89" cy="57"/>
              </a:xfrm>
              <a:custGeom>
                <a:avLst/>
                <a:gdLst>
                  <a:gd name="T0" fmla="*/ 8 w 104"/>
                  <a:gd name="T1" fmla="*/ 0 h 65"/>
                  <a:gd name="T2" fmla="*/ 0 w 104"/>
                  <a:gd name="T3" fmla="*/ 10 h 65"/>
                  <a:gd name="T4" fmla="*/ 10 w 104"/>
                  <a:gd name="T5" fmla="*/ 9 h 65"/>
                  <a:gd name="T6" fmla="*/ 6 w 104"/>
                  <a:gd name="T7" fmla="*/ 6 h 65"/>
                  <a:gd name="T8" fmla="*/ 8 w 104"/>
                  <a:gd name="T9" fmla="*/ 0 h 65"/>
                  <a:gd name="T10" fmla="*/ 0 60000 65536"/>
                  <a:gd name="T11" fmla="*/ 0 60000 65536"/>
                  <a:gd name="T12" fmla="*/ 0 60000 65536"/>
                  <a:gd name="T13" fmla="*/ 0 60000 65536"/>
                  <a:gd name="T14" fmla="*/ 0 60000 65536"/>
                  <a:gd name="T15" fmla="*/ 0 w 104"/>
                  <a:gd name="T16" fmla="*/ 0 h 65"/>
                  <a:gd name="T17" fmla="*/ 104 w 104"/>
                  <a:gd name="T18" fmla="*/ 65 h 65"/>
                </a:gdLst>
                <a:ahLst/>
                <a:cxnLst>
                  <a:cxn ang="T10">
                    <a:pos x="T0" y="T1"/>
                  </a:cxn>
                  <a:cxn ang="T11">
                    <a:pos x="T2" y="T3"/>
                  </a:cxn>
                  <a:cxn ang="T12">
                    <a:pos x="T4" y="T5"/>
                  </a:cxn>
                  <a:cxn ang="T13">
                    <a:pos x="T6" y="T7"/>
                  </a:cxn>
                  <a:cxn ang="T14">
                    <a:pos x="T8" y="T9"/>
                  </a:cxn>
                </a:cxnLst>
                <a:rect l="T15" t="T16" r="T17" b="T18"/>
                <a:pathLst>
                  <a:path w="104" h="65">
                    <a:moveTo>
                      <a:pt x="82" y="0"/>
                    </a:moveTo>
                    <a:lnTo>
                      <a:pt x="0" y="65"/>
                    </a:lnTo>
                    <a:lnTo>
                      <a:pt x="104" y="63"/>
                    </a:lnTo>
                    <a:lnTo>
                      <a:pt x="64" y="42"/>
                    </a:lnTo>
                    <a:lnTo>
                      <a:pt x="82" y="0"/>
                    </a:lnTo>
                    <a:close/>
                  </a:path>
                </a:pathLst>
              </a:custGeom>
              <a:solidFill>
                <a:srgbClr val="FF0000"/>
              </a:solidFill>
              <a:ln w="28575">
                <a:solidFill>
                  <a:srgbClr val="FF0000"/>
                </a:solidFill>
                <a:round/>
                <a:headEnd/>
                <a:tailEnd/>
              </a:ln>
            </p:spPr>
            <p:txBody>
              <a:bodyPr/>
              <a:lstStyle/>
              <a:p>
                <a:endParaRPr lang="zh-CN" altLang="en-US"/>
              </a:p>
            </p:txBody>
          </p:sp>
          <p:sp>
            <p:nvSpPr>
              <p:cNvPr id="129081" name="Line 24">
                <a:extLst>
                  <a:ext uri="{FF2B5EF4-FFF2-40B4-BE49-F238E27FC236}">
                    <a16:creationId xmlns:a16="http://schemas.microsoft.com/office/drawing/2014/main" id="{7A0D4727-589B-4646-AA1C-76A0229CA4DE}"/>
                  </a:ext>
                </a:extLst>
              </p:cNvPr>
              <p:cNvSpPr>
                <a:spLocks noChangeShapeType="1"/>
              </p:cNvSpPr>
              <p:nvPr/>
            </p:nvSpPr>
            <p:spPr bwMode="auto">
              <a:xfrm flipV="1">
                <a:off x="3600" y="2241"/>
                <a:ext cx="1433" cy="142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082" name="Freeform 25">
                <a:extLst>
                  <a:ext uri="{FF2B5EF4-FFF2-40B4-BE49-F238E27FC236}">
                    <a16:creationId xmlns:a16="http://schemas.microsoft.com/office/drawing/2014/main" id="{83D3DD4C-90B0-4DC7-9925-707FD9B76682}"/>
                  </a:ext>
                </a:extLst>
              </p:cNvPr>
              <p:cNvSpPr>
                <a:spLocks/>
              </p:cNvSpPr>
              <p:nvPr/>
            </p:nvSpPr>
            <p:spPr bwMode="auto">
              <a:xfrm>
                <a:off x="3560" y="3619"/>
                <a:ext cx="81" cy="82"/>
              </a:xfrm>
              <a:custGeom>
                <a:avLst/>
                <a:gdLst>
                  <a:gd name="T0" fmla="*/ 5 w 94"/>
                  <a:gd name="T1" fmla="*/ 0 h 93"/>
                  <a:gd name="T2" fmla="*/ 0 w 94"/>
                  <a:gd name="T3" fmla="*/ 14 h 93"/>
                  <a:gd name="T4" fmla="*/ 10 w 94"/>
                  <a:gd name="T5" fmla="*/ 8 h 93"/>
                  <a:gd name="T6" fmla="*/ 5 w 94"/>
                  <a:gd name="T7" fmla="*/ 7 h 93"/>
                  <a:gd name="T8" fmla="*/ 5 w 94"/>
                  <a:gd name="T9" fmla="*/ 0 h 93"/>
                  <a:gd name="T10" fmla="*/ 0 60000 65536"/>
                  <a:gd name="T11" fmla="*/ 0 60000 65536"/>
                  <a:gd name="T12" fmla="*/ 0 60000 65536"/>
                  <a:gd name="T13" fmla="*/ 0 60000 65536"/>
                  <a:gd name="T14" fmla="*/ 0 60000 65536"/>
                  <a:gd name="T15" fmla="*/ 0 w 94"/>
                  <a:gd name="T16" fmla="*/ 0 h 93"/>
                  <a:gd name="T17" fmla="*/ 94 w 94"/>
                  <a:gd name="T18" fmla="*/ 93 h 93"/>
                </a:gdLst>
                <a:ahLst/>
                <a:cxnLst>
                  <a:cxn ang="T10">
                    <a:pos x="T0" y="T1"/>
                  </a:cxn>
                  <a:cxn ang="T11">
                    <a:pos x="T2" y="T3"/>
                  </a:cxn>
                  <a:cxn ang="T12">
                    <a:pos x="T4" y="T5"/>
                  </a:cxn>
                  <a:cxn ang="T13">
                    <a:pos x="T6" y="T7"/>
                  </a:cxn>
                  <a:cxn ang="T14">
                    <a:pos x="T8" y="T9"/>
                  </a:cxn>
                </a:cxnLst>
                <a:rect l="T15" t="T16" r="T17" b="T18"/>
                <a:pathLst>
                  <a:path w="94" h="93">
                    <a:moveTo>
                      <a:pt x="48" y="0"/>
                    </a:moveTo>
                    <a:lnTo>
                      <a:pt x="0" y="93"/>
                    </a:lnTo>
                    <a:lnTo>
                      <a:pt x="94" y="48"/>
                    </a:lnTo>
                    <a:lnTo>
                      <a:pt x="49" y="46"/>
                    </a:lnTo>
                    <a:lnTo>
                      <a:pt x="48" y="0"/>
                    </a:lnTo>
                    <a:close/>
                  </a:path>
                </a:pathLst>
              </a:custGeom>
              <a:solidFill>
                <a:srgbClr val="FF0000"/>
              </a:solidFill>
              <a:ln w="28575">
                <a:solidFill>
                  <a:srgbClr val="FF0000"/>
                </a:solidFill>
                <a:round/>
                <a:headEnd/>
                <a:tailEnd/>
              </a:ln>
            </p:spPr>
            <p:txBody>
              <a:bodyPr/>
              <a:lstStyle/>
              <a:p>
                <a:endParaRPr lang="zh-CN" altLang="en-US"/>
              </a:p>
            </p:txBody>
          </p:sp>
          <p:sp>
            <p:nvSpPr>
              <p:cNvPr id="129083" name="Freeform 26">
                <a:extLst>
                  <a:ext uri="{FF2B5EF4-FFF2-40B4-BE49-F238E27FC236}">
                    <a16:creationId xmlns:a16="http://schemas.microsoft.com/office/drawing/2014/main" id="{8A5DFD40-943D-4947-BA73-27038B4906C6}"/>
                  </a:ext>
                </a:extLst>
              </p:cNvPr>
              <p:cNvSpPr>
                <a:spLocks/>
              </p:cNvSpPr>
              <p:nvPr/>
            </p:nvSpPr>
            <p:spPr bwMode="auto">
              <a:xfrm>
                <a:off x="4992" y="2201"/>
                <a:ext cx="81" cy="82"/>
              </a:xfrm>
              <a:custGeom>
                <a:avLst/>
                <a:gdLst>
                  <a:gd name="T0" fmla="*/ 5 w 94"/>
                  <a:gd name="T1" fmla="*/ 14 h 93"/>
                  <a:gd name="T2" fmla="*/ 10 w 94"/>
                  <a:gd name="T3" fmla="*/ 0 h 93"/>
                  <a:gd name="T4" fmla="*/ 0 w 94"/>
                  <a:gd name="T5" fmla="*/ 7 h 93"/>
                  <a:gd name="T6" fmla="*/ 5 w 94"/>
                  <a:gd name="T7" fmla="*/ 7 h 93"/>
                  <a:gd name="T8" fmla="*/ 5 w 94"/>
                  <a:gd name="T9" fmla="*/ 14 h 93"/>
                  <a:gd name="T10" fmla="*/ 0 60000 65536"/>
                  <a:gd name="T11" fmla="*/ 0 60000 65536"/>
                  <a:gd name="T12" fmla="*/ 0 60000 65536"/>
                  <a:gd name="T13" fmla="*/ 0 60000 65536"/>
                  <a:gd name="T14" fmla="*/ 0 60000 65536"/>
                  <a:gd name="T15" fmla="*/ 0 w 94"/>
                  <a:gd name="T16" fmla="*/ 0 h 93"/>
                  <a:gd name="T17" fmla="*/ 94 w 94"/>
                  <a:gd name="T18" fmla="*/ 93 h 93"/>
                </a:gdLst>
                <a:ahLst/>
                <a:cxnLst>
                  <a:cxn ang="T10">
                    <a:pos x="T0" y="T1"/>
                  </a:cxn>
                  <a:cxn ang="T11">
                    <a:pos x="T2" y="T3"/>
                  </a:cxn>
                  <a:cxn ang="T12">
                    <a:pos x="T4" y="T5"/>
                  </a:cxn>
                  <a:cxn ang="T13">
                    <a:pos x="T6" y="T7"/>
                  </a:cxn>
                  <a:cxn ang="T14">
                    <a:pos x="T8" y="T9"/>
                  </a:cxn>
                </a:cxnLst>
                <a:rect l="T15" t="T16" r="T17" b="T18"/>
                <a:pathLst>
                  <a:path w="94" h="93">
                    <a:moveTo>
                      <a:pt x="46" y="93"/>
                    </a:moveTo>
                    <a:lnTo>
                      <a:pt x="94" y="0"/>
                    </a:lnTo>
                    <a:lnTo>
                      <a:pt x="0" y="45"/>
                    </a:lnTo>
                    <a:lnTo>
                      <a:pt x="45" y="47"/>
                    </a:lnTo>
                    <a:lnTo>
                      <a:pt x="46" y="93"/>
                    </a:lnTo>
                    <a:close/>
                  </a:path>
                </a:pathLst>
              </a:custGeom>
              <a:solidFill>
                <a:srgbClr val="FF0000"/>
              </a:solidFill>
              <a:ln w="28575">
                <a:solidFill>
                  <a:srgbClr val="FF0000"/>
                </a:solidFill>
                <a:round/>
                <a:headEnd/>
                <a:tailEnd/>
              </a:ln>
            </p:spPr>
            <p:txBody>
              <a:bodyPr/>
              <a:lstStyle/>
              <a:p>
                <a:endParaRPr lang="zh-CN" altLang="en-US"/>
              </a:p>
            </p:txBody>
          </p:sp>
          <p:sp>
            <p:nvSpPr>
              <p:cNvPr id="129084" name="Line 27">
                <a:extLst>
                  <a:ext uri="{FF2B5EF4-FFF2-40B4-BE49-F238E27FC236}">
                    <a16:creationId xmlns:a16="http://schemas.microsoft.com/office/drawing/2014/main" id="{4F8120D3-496F-4386-8E90-7C2F7E0E49DB}"/>
                  </a:ext>
                </a:extLst>
              </p:cNvPr>
              <p:cNvSpPr>
                <a:spLocks noChangeShapeType="1"/>
              </p:cNvSpPr>
              <p:nvPr/>
            </p:nvSpPr>
            <p:spPr bwMode="auto">
              <a:xfrm flipV="1">
                <a:off x="4274" y="1930"/>
                <a:ext cx="1" cy="204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085" name="Freeform 28">
                <a:extLst>
                  <a:ext uri="{FF2B5EF4-FFF2-40B4-BE49-F238E27FC236}">
                    <a16:creationId xmlns:a16="http://schemas.microsoft.com/office/drawing/2014/main" id="{F37E5EE9-B3C7-4770-8838-EE257429F305}"/>
                  </a:ext>
                </a:extLst>
              </p:cNvPr>
              <p:cNvSpPr>
                <a:spLocks/>
              </p:cNvSpPr>
              <p:nvPr/>
            </p:nvSpPr>
            <p:spPr bwMode="auto">
              <a:xfrm>
                <a:off x="4245" y="3945"/>
                <a:ext cx="57" cy="87"/>
              </a:xfrm>
              <a:custGeom>
                <a:avLst/>
                <a:gdLst>
                  <a:gd name="T0" fmla="*/ 0 w 67"/>
                  <a:gd name="T1" fmla="*/ 0 h 99"/>
                  <a:gd name="T2" fmla="*/ 3 w 67"/>
                  <a:gd name="T3" fmla="*/ 14 h 99"/>
                  <a:gd name="T4" fmla="*/ 7 w 67"/>
                  <a:gd name="T5" fmla="*/ 0 h 99"/>
                  <a:gd name="T6" fmla="*/ 3 w 67"/>
                  <a:gd name="T7" fmla="*/ 4 h 99"/>
                  <a:gd name="T8" fmla="*/ 0 w 67"/>
                  <a:gd name="T9" fmla="*/ 0 h 99"/>
                  <a:gd name="T10" fmla="*/ 0 60000 65536"/>
                  <a:gd name="T11" fmla="*/ 0 60000 65536"/>
                  <a:gd name="T12" fmla="*/ 0 60000 65536"/>
                  <a:gd name="T13" fmla="*/ 0 60000 65536"/>
                  <a:gd name="T14" fmla="*/ 0 60000 65536"/>
                  <a:gd name="T15" fmla="*/ 0 w 67"/>
                  <a:gd name="T16" fmla="*/ 0 h 99"/>
                  <a:gd name="T17" fmla="*/ 67 w 67"/>
                  <a:gd name="T18" fmla="*/ 99 h 99"/>
                </a:gdLst>
                <a:ahLst/>
                <a:cxnLst>
                  <a:cxn ang="T10">
                    <a:pos x="T0" y="T1"/>
                  </a:cxn>
                  <a:cxn ang="T11">
                    <a:pos x="T2" y="T3"/>
                  </a:cxn>
                  <a:cxn ang="T12">
                    <a:pos x="T4" y="T5"/>
                  </a:cxn>
                  <a:cxn ang="T13">
                    <a:pos x="T6" y="T7"/>
                  </a:cxn>
                  <a:cxn ang="T14">
                    <a:pos x="T8" y="T9"/>
                  </a:cxn>
                </a:cxnLst>
                <a:rect l="T15" t="T16" r="T17" b="T18"/>
                <a:pathLst>
                  <a:path w="67" h="99">
                    <a:moveTo>
                      <a:pt x="0" y="0"/>
                    </a:moveTo>
                    <a:lnTo>
                      <a:pt x="34" y="99"/>
                    </a:lnTo>
                    <a:lnTo>
                      <a:pt x="67" y="0"/>
                    </a:lnTo>
                    <a:lnTo>
                      <a:pt x="34" y="31"/>
                    </a:lnTo>
                    <a:lnTo>
                      <a:pt x="0" y="0"/>
                    </a:lnTo>
                    <a:close/>
                  </a:path>
                </a:pathLst>
              </a:custGeom>
              <a:solidFill>
                <a:srgbClr val="FF0000"/>
              </a:solidFill>
              <a:ln w="28575">
                <a:solidFill>
                  <a:srgbClr val="FF0000"/>
                </a:solidFill>
                <a:round/>
                <a:headEnd/>
                <a:tailEnd/>
              </a:ln>
            </p:spPr>
            <p:txBody>
              <a:bodyPr/>
              <a:lstStyle/>
              <a:p>
                <a:endParaRPr lang="zh-CN" altLang="en-US"/>
              </a:p>
            </p:txBody>
          </p:sp>
          <p:sp>
            <p:nvSpPr>
              <p:cNvPr id="129086" name="Freeform 29">
                <a:extLst>
                  <a:ext uri="{FF2B5EF4-FFF2-40B4-BE49-F238E27FC236}">
                    <a16:creationId xmlns:a16="http://schemas.microsoft.com/office/drawing/2014/main" id="{ED50DAE8-353A-4BF6-B322-C3C7F0C21899}"/>
                  </a:ext>
                </a:extLst>
              </p:cNvPr>
              <p:cNvSpPr>
                <a:spLocks/>
              </p:cNvSpPr>
              <p:nvPr/>
            </p:nvSpPr>
            <p:spPr bwMode="auto">
              <a:xfrm>
                <a:off x="4246" y="1872"/>
                <a:ext cx="57" cy="87"/>
              </a:xfrm>
              <a:custGeom>
                <a:avLst/>
                <a:gdLst>
                  <a:gd name="T0" fmla="*/ 7 w 67"/>
                  <a:gd name="T1" fmla="*/ 14 h 99"/>
                  <a:gd name="T2" fmla="*/ 3 w 67"/>
                  <a:gd name="T3" fmla="*/ 0 h 99"/>
                  <a:gd name="T4" fmla="*/ 0 w 67"/>
                  <a:gd name="T5" fmla="*/ 14 h 99"/>
                  <a:gd name="T6" fmla="*/ 3 w 67"/>
                  <a:gd name="T7" fmla="*/ 10 h 99"/>
                  <a:gd name="T8" fmla="*/ 7 w 67"/>
                  <a:gd name="T9" fmla="*/ 14 h 99"/>
                  <a:gd name="T10" fmla="*/ 0 60000 65536"/>
                  <a:gd name="T11" fmla="*/ 0 60000 65536"/>
                  <a:gd name="T12" fmla="*/ 0 60000 65536"/>
                  <a:gd name="T13" fmla="*/ 0 60000 65536"/>
                  <a:gd name="T14" fmla="*/ 0 60000 65536"/>
                  <a:gd name="T15" fmla="*/ 0 w 67"/>
                  <a:gd name="T16" fmla="*/ 0 h 99"/>
                  <a:gd name="T17" fmla="*/ 67 w 67"/>
                  <a:gd name="T18" fmla="*/ 99 h 99"/>
                </a:gdLst>
                <a:ahLst/>
                <a:cxnLst>
                  <a:cxn ang="T10">
                    <a:pos x="T0" y="T1"/>
                  </a:cxn>
                  <a:cxn ang="T11">
                    <a:pos x="T2" y="T3"/>
                  </a:cxn>
                  <a:cxn ang="T12">
                    <a:pos x="T4" y="T5"/>
                  </a:cxn>
                  <a:cxn ang="T13">
                    <a:pos x="T6" y="T7"/>
                  </a:cxn>
                  <a:cxn ang="T14">
                    <a:pos x="T8" y="T9"/>
                  </a:cxn>
                </a:cxnLst>
                <a:rect l="T15" t="T16" r="T17" b="T18"/>
                <a:pathLst>
                  <a:path w="67" h="99">
                    <a:moveTo>
                      <a:pt x="67" y="99"/>
                    </a:moveTo>
                    <a:lnTo>
                      <a:pt x="33" y="0"/>
                    </a:lnTo>
                    <a:lnTo>
                      <a:pt x="0" y="99"/>
                    </a:lnTo>
                    <a:lnTo>
                      <a:pt x="33" y="68"/>
                    </a:lnTo>
                    <a:lnTo>
                      <a:pt x="67" y="99"/>
                    </a:lnTo>
                    <a:close/>
                  </a:path>
                </a:pathLst>
              </a:custGeom>
              <a:solidFill>
                <a:srgbClr val="FF0000"/>
              </a:solidFill>
              <a:ln w="28575">
                <a:solidFill>
                  <a:srgbClr val="FF0000"/>
                </a:solidFill>
                <a:round/>
                <a:headEnd/>
                <a:tailEnd/>
              </a:ln>
            </p:spPr>
            <p:txBody>
              <a:bodyPr/>
              <a:lstStyle/>
              <a:p>
                <a:endParaRPr lang="zh-CN" altLang="en-US"/>
              </a:p>
            </p:txBody>
          </p:sp>
          <p:sp>
            <p:nvSpPr>
              <p:cNvPr id="129087" name="Line 30">
                <a:extLst>
                  <a:ext uri="{FF2B5EF4-FFF2-40B4-BE49-F238E27FC236}">
                    <a16:creationId xmlns:a16="http://schemas.microsoft.com/office/drawing/2014/main" id="{B1D87A1F-58EF-47D6-B68F-99CA4222FE13}"/>
                  </a:ext>
                </a:extLst>
              </p:cNvPr>
              <p:cNvSpPr>
                <a:spLocks noChangeShapeType="1"/>
              </p:cNvSpPr>
              <p:nvPr/>
            </p:nvSpPr>
            <p:spPr bwMode="auto">
              <a:xfrm flipH="1" flipV="1">
                <a:off x="3871" y="2018"/>
                <a:ext cx="808" cy="186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088" name="Freeform 31">
                <a:extLst>
                  <a:ext uri="{FF2B5EF4-FFF2-40B4-BE49-F238E27FC236}">
                    <a16:creationId xmlns:a16="http://schemas.microsoft.com/office/drawing/2014/main" id="{FF31B91E-B9AC-4516-BB60-1A4C8FF8F8C6}"/>
                  </a:ext>
                </a:extLst>
              </p:cNvPr>
              <p:cNvSpPr>
                <a:spLocks/>
              </p:cNvSpPr>
              <p:nvPr/>
            </p:nvSpPr>
            <p:spPr bwMode="auto">
              <a:xfrm>
                <a:off x="4641" y="3846"/>
                <a:ext cx="62" cy="92"/>
              </a:xfrm>
              <a:custGeom>
                <a:avLst/>
                <a:gdLst>
                  <a:gd name="T0" fmla="*/ 0 w 72"/>
                  <a:gd name="T1" fmla="*/ 4 h 104"/>
                  <a:gd name="T2" fmla="*/ 8 w 72"/>
                  <a:gd name="T3" fmla="*/ 17 h 104"/>
                  <a:gd name="T4" fmla="*/ 7 w 72"/>
                  <a:gd name="T5" fmla="*/ 0 h 104"/>
                  <a:gd name="T6" fmla="*/ 5 w 72"/>
                  <a:gd name="T7" fmla="*/ 7 h 104"/>
                  <a:gd name="T8" fmla="*/ 0 w 72"/>
                  <a:gd name="T9" fmla="*/ 4 h 104"/>
                  <a:gd name="T10" fmla="*/ 0 60000 65536"/>
                  <a:gd name="T11" fmla="*/ 0 60000 65536"/>
                  <a:gd name="T12" fmla="*/ 0 60000 65536"/>
                  <a:gd name="T13" fmla="*/ 0 60000 65536"/>
                  <a:gd name="T14" fmla="*/ 0 60000 65536"/>
                  <a:gd name="T15" fmla="*/ 0 w 72"/>
                  <a:gd name="T16" fmla="*/ 0 h 104"/>
                  <a:gd name="T17" fmla="*/ 72 w 72"/>
                  <a:gd name="T18" fmla="*/ 104 h 104"/>
                </a:gdLst>
                <a:ahLst/>
                <a:cxnLst>
                  <a:cxn ang="T10">
                    <a:pos x="T0" y="T1"/>
                  </a:cxn>
                  <a:cxn ang="T11">
                    <a:pos x="T2" y="T3"/>
                  </a:cxn>
                  <a:cxn ang="T12">
                    <a:pos x="T4" y="T5"/>
                  </a:cxn>
                  <a:cxn ang="T13">
                    <a:pos x="T6" y="T7"/>
                  </a:cxn>
                  <a:cxn ang="T14">
                    <a:pos x="T8" y="T9"/>
                  </a:cxn>
                </a:cxnLst>
                <a:rect l="T15" t="T16" r="T17" b="T18"/>
                <a:pathLst>
                  <a:path w="72" h="104">
                    <a:moveTo>
                      <a:pt x="0" y="28"/>
                    </a:moveTo>
                    <a:lnTo>
                      <a:pt x="72" y="104"/>
                    </a:lnTo>
                    <a:lnTo>
                      <a:pt x="61" y="0"/>
                    </a:lnTo>
                    <a:lnTo>
                      <a:pt x="44" y="42"/>
                    </a:lnTo>
                    <a:lnTo>
                      <a:pt x="0" y="28"/>
                    </a:lnTo>
                    <a:close/>
                  </a:path>
                </a:pathLst>
              </a:custGeom>
              <a:solidFill>
                <a:srgbClr val="FF0000"/>
              </a:solidFill>
              <a:ln w="28575">
                <a:solidFill>
                  <a:srgbClr val="FF0000"/>
                </a:solidFill>
                <a:round/>
                <a:headEnd/>
                <a:tailEnd/>
              </a:ln>
            </p:spPr>
            <p:txBody>
              <a:bodyPr/>
              <a:lstStyle/>
              <a:p>
                <a:endParaRPr lang="zh-CN" altLang="en-US"/>
              </a:p>
            </p:txBody>
          </p:sp>
          <p:sp>
            <p:nvSpPr>
              <p:cNvPr id="129089" name="Freeform 32">
                <a:extLst>
                  <a:ext uri="{FF2B5EF4-FFF2-40B4-BE49-F238E27FC236}">
                    <a16:creationId xmlns:a16="http://schemas.microsoft.com/office/drawing/2014/main" id="{10CEC045-2788-4259-A979-255959F13B00}"/>
                  </a:ext>
                </a:extLst>
              </p:cNvPr>
              <p:cNvSpPr>
                <a:spLocks/>
              </p:cNvSpPr>
              <p:nvPr/>
            </p:nvSpPr>
            <p:spPr bwMode="auto">
              <a:xfrm>
                <a:off x="3847" y="1965"/>
                <a:ext cx="62" cy="92"/>
              </a:xfrm>
              <a:custGeom>
                <a:avLst/>
                <a:gdLst>
                  <a:gd name="T0" fmla="*/ 8 w 72"/>
                  <a:gd name="T1" fmla="*/ 12 h 104"/>
                  <a:gd name="T2" fmla="*/ 0 w 72"/>
                  <a:gd name="T3" fmla="*/ 0 h 104"/>
                  <a:gd name="T4" fmla="*/ 3 w 72"/>
                  <a:gd name="T5" fmla="*/ 17 h 104"/>
                  <a:gd name="T6" fmla="*/ 3 w 72"/>
                  <a:gd name="T7" fmla="*/ 11 h 104"/>
                  <a:gd name="T8" fmla="*/ 8 w 72"/>
                  <a:gd name="T9" fmla="*/ 12 h 104"/>
                  <a:gd name="T10" fmla="*/ 0 60000 65536"/>
                  <a:gd name="T11" fmla="*/ 0 60000 65536"/>
                  <a:gd name="T12" fmla="*/ 0 60000 65536"/>
                  <a:gd name="T13" fmla="*/ 0 60000 65536"/>
                  <a:gd name="T14" fmla="*/ 0 60000 65536"/>
                  <a:gd name="T15" fmla="*/ 0 w 72"/>
                  <a:gd name="T16" fmla="*/ 0 h 104"/>
                  <a:gd name="T17" fmla="*/ 72 w 72"/>
                  <a:gd name="T18" fmla="*/ 104 h 104"/>
                </a:gdLst>
                <a:ahLst/>
                <a:cxnLst>
                  <a:cxn ang="T10">
                    <a:pos x="T0" y="T1"/>
                  </a:cxn>
                  <a:cxn ang="T11">
                    <a:pos x="T2" y="T3"/>
                  </a:cxn>
                  <a:cxn ang="T12">
                    <a:pos x="T4" y="T5"/>
                  </a:cxn>
                  <a:cxn ang="T13">
                    <a:pos x="T6" y="T7"/>
                  </a:cxn>
                  <a:cxn ang="T14">
                    <a:pos x="T8" y="T9"/>
                  </a:cxn>
                </a:cxnLst>
                <a:rect l="T15" t="T16" r="T17" b="T18"/>
                <a:pathLst>
                  <a:path w="72" h="104">
                    <a:moveTo>
                      <a:pt x="72" y="76"/>
                    </a:moveTo>
                    <a:lnTo>
                      <a:pt x="0" y="0"/>
                    </a:lnTo>
                    <a:lnTo>
                      <a:pt x="11" y="104"/>
                    </a:lnTo>
                    <a:lnTo>
                      <a:pt x="28" y="62"/>
                    </a:lnTo>
                    <a:lnTo>
                      <a:pt x="72" y="76"/>
                    </a:lnTo>
                    <a:close/>
                  </a:path>
                </a:pathLst>
              </a:custGeom>
              <a:solidFill>
                <a:srgbClr val="FF0000"/>
              </a:solidFill>
              <a:ln w="28575">
                <a:solidFill>
                  <a:srgbClr val="FF0000"/>
                </a:solidFill>
                <a:round/>
                <a:headEnd/>
                <a:tailEnd/>
              </a:ln>
            </p:spPr>
            <p:txBody>
              <a:bodyPr/>
              <a:lstStyle/>
              <a:p>
                <a:endParaRPr lang="zh-CN" altLang="en-US"/>
              </a:p>
            </p:txBody>
          </p:sp>
        </p:grpSp>
        <p:grpSp>
          <p:nvGrpSpPr>
            <p:cNvPr id="129063" name="Group 33">
              <a:extLst>
                <a:ext uri="{FF2B5EF4-FFF2-40B4-BE49-F238E27FC236}">
                  <a16:creationId xmlns:a16="http://schemas.microsoft.com/office/drawing/2014/main" id="{9F307D15-6F40-4243-908F-702AF7BA892A}"/>
                </a:ext>
              </a:extLst>
            </p:cNvPr>
            <p:cNvGrpSpPr>
              <a:grpSpLocks/>
            </p:cNvGrpSpPr>
            <p:nvPr/>
          </p:nvGrpSpPr>
          <p:grpSpPr bwMode="auto">
            <a:xfrm>
              <a:off x="1462" y="2561"/>
              <a:ext cx="242" cy="346"/>
              <a:chOff x="4176" y="528"/>
              <a:chExt cx="242" cy="346"/>
            </a:xfrm>
          </p:grpSpPr>
          <p:sp>
            <p:nvSpPr>
              <p:cNvPr id="129064" name="Oval 34">
                <a:extLst>
                  <a:ext uri="{FF2B5EF4-FFF2-40B4-BE49-F238E27FC236}">
                    <a16:creationId xmlns:a16="http://schemas.microsoft.com/office/drawing/2014/main" id="{97C6C787-5031-4CDD-976F-EEB29082D13B}"/>
                  </a:ext>
                </a:extLst>
              </p:cNvPr>
              <p:cNvSpPr>
                <a:spLocks noChangeArrowheads="1"/>
              </p:cNvSpPr>
              <p:nvPr/>
            </p:nvSpPr>
            <p:spPr bwMode="auto">
              <a:xfrm>
                <a:off x="4176" y="575"/>
                <a:ext cx="242" cy="248"/>
              </a:xfrm>
              <a:prstGeom prst="ellipse">
                <a:avLst/>
              </a:prstGeom>
              <a:solidFill>
                <a:schemeClr val="folHlink"/>
              </a:solidFill>
              <a:ln w="28575">
                <a:solidFill>
                  <a:srgbClr val="FF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9065" name="Rectangle 35">
                <a:extLst>
                  <a:ext uri="{FF2B5EF4-FFF2-40B4-BE49-F238E27FC236}">
                    <a16:creationId xmlns:a16="http://schemas.microsoft.com/office/drawing/2014/main" id="{2FF1B97A-B3BC-4465-A49B-ABDB3C13A086}"/>
                  </a:ext>
                </a:extLst>
              </p:cNvPr>
              <p:cNvSpPr>
                <a:spLocks noChangeArrowheads="1"/>
              </p:cNvSpPr>
              <p:nvPr/>
            </p:nvSpPr>
            <p:spPr bwMode="auto">
              <a:xfrm>
                <a:off x="4212" y="528"/>
                <a:ext cx="17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3600" b="1">
                    <a:solidFill>
                      <a:srgbClr val="CC0000"/>
                    </a:solidFill>
                    <a:latin typeface="Bookman Old Style" panose="02050604050505020204" pitchFamily="18" charset="0"/>
                  </a:rPr>
                  <a:t>+</a:t>
                </a:r>
                <a:endParaRPr kumimoji="1" lang="en-US" altLang="zh-CN" sz="2400">
                  <a:latin typeface="Times New Roman" panose="02020603050405020304" pitchFamily="18" charset="0"/>
                </a:endParaRPr>
              </a:p>
            </p:txBody>
          </p:sp>
        </p:grpSp>
      </p:grpSp>
      <p:grpSp>
        <p:nvGrpSpPr>
          <p:cNvPr id="6" name="Group 36">
            <a:extLst>
              <a:ext uri="{FF2B5EF4-FFF2-40B4-BE49-F238E27FC236}">
                <a16:creationId xmlns:a16="http://schemas.microsoft.com/office/drawing/2014/main" id="{40038E0B-9D9B-461D-BEFD-03F7468415B3}"/>
              </a:ext>
            </a:extLst>
          </p:cNvPr>
          <p:cNvGrpSpPr>
            <a:grpSpLocks/>
          </p:cNvGrpSpPr>
          <p:nvPr/>
        </p:nvGrpSpPr>
        <p:grpSpPr bwMode="auto">
          <a:xfrm>
            <a:off x="5105400" y="1981200"/>
            <a:ext cx="3338513" cy="3946525"/>
            <a:chOff x="528" y="1488"/>
            <a:chExt cx="2103" cy="2486"/>
          </a:xfrm>
        </p:grpSpPr>
        <p:sp>
          <p:nvSpPr>
            <p:cNvPr id="298021" name="Rectangle 37">
              <a:extLst>
                <a:ext uri="{FF2B5EF4-FFF2-40B4-BE49-F238E27FC236}">
                  <a16:creationId xmlns:a16="http://schemas.microsoft.com/office/drawing/2014/main" id="{07A09FCE-3158-4E42-A924-6898638131AC}"/>
                </a:ext>
              </a:extLst>
            </p:cNvPr>
            <p:cNvSpPr>
              <a:spLocks noChangeArrowheads="1"/>
            </p:cNvSpPr>
            <p:nvPr/>
          </p:nvSpPr>
          <p:spPr bwMode="auto">
            <a:xfrm>
              <a:off x="863" y="1488"/>
              <a:ext cx="1768" cy="269"/>
            </a:xfrm>
            <a:prstGeom prst="rect">
              <a:avLst/>
            </a:prstGeom>
            <a:noFill/>
            <a:ln w="9525">
              <a:noFill/>
              <a:miter lim="800000"/>
              <a:headEnd/>
              <a:tailEnd/>
            </a:ln>
          </p:spPr>
          <p:txBody>
            <a:bodyPr lIns="0" tIns="0" rIns="0" bIns="0">
              <a:spAutoFit/>
            </a:bodyPr>
            <a:lstStyle/>
            <a:p>
              <a:pPr eaLnBrk="1" hangingPunct="1">
                <a:defRPr/>
              </a:pPr>
              <a:r>
                <a:rPr kumimoji="1" lang="zh-CN" altLang="en-US" sz="2800" b="1">
                  <a:solidFill>
                    <a:srgbClr val="0000FF"/>
                  </a:solidFill>
                  <a:effectLst>
                    <a:outerShdw blurRad="38100" dist="38100" dir="2700000" algn="tl">
                      <a:srgbClr val="C0C0C0"/>
                    </a:outerShdw>
                  </a:effectLst>
                  <a:latin typeface="宋体" pitchFamily="2" charset="-122"/>
                </a:rPr>
                <a:t>负 点 电 荷</a:t>
              </a:r>
            </a:p>
          </p:txBody>
        </p:sp>
        <p:grpSp>
          <p:nvGrpSpPr>
            <p:cNvPr id="129032" name="Group 38">
              <a:extLst>
                <a:ext uri="{FF2B5EF4-FFF2-40B4-BE49-F238E27FC236}">
                  <a16:creationId xmlns:a16="http://schemas.microsoft.com/office/drawing/2014/main" id="{BD362854-9A21-46AF-888E-99FE2103E293}"/>
                </a:ext>
              </a:extLst>
            </p:cNvPr>
            <p:cNvGrpSpPr>
              <a:grpSpLocks/>
            </p:cNvGrpSpPr>
            <p:nvPr/>
          </p:nvGrpSpPr>
          <p:grpSpPr bwMode="auto">
            <a:xfrm>
              <a:off x="528" y="1930"/>
              <a:ext cx="1989" cy="2044"/>
              <a:chOff x="777" y="1930"/>
              <a:chExt cx="1989" cy="2044"/>
            </a:xfrm>
          </p:grpSpPr>
          <p:sp>
            <p:nvSpPr>
              <p:cNvPr id="129036" name="Line 39">
                <a:extLst>
                  <a:ext uri="{FF2B5EF4-FFF2-40B4-BE49-F238E27FC236}">
                    <a16:creationId xmlns:a16="http://schemas.microsoft.com/office/drawing/2014/main" id="{833099E2-6C6F-4AE3-85C3-58F06094972E}"/>
                  </a:ext>
                </a:extLst>
              </p:cNvPr>
              <p:cNvSpPr>
                <a:spLocks noChangeShapeType="1"/>
              </p:cNvSpPr>
              <p:nvPr/>
            </p:nvSpPr>
            <p:spPr bwMode="auto">
              <a:xfrm flipH="1">
                <a:off x="777" y="2993"/>
                <a:ext cx="1989" cy="1"/>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037" name="Freeform 40">
                <a:extLst>
                  <a:ext uri="{FF2B5EF4-FFF2-40B4-BE49-F238E27FC236}">
                    <a16:creationId xmlns:a16="http://schemas.microsoft.com/office/drawing/2014/main" id="{E8C7BBEA-30EF-4864-BFDE-42121AFC564F}"/>
                  </a:ext>
                </a:extLst>
              </p:cNvPr>
              <p:cNvSpPr>
                <a:spLocks/>
              </p:cNvSpPr>
              <p:nvPr/>
            </p:nvSpPr>
            <p:spPr bwMode="auto">
              <a:xfrm>
                <a:off x="1019" y="2965"/>
                <a:ext cx="85" cy="59"/>
              </a:xfrm>
              <a:custGeom>
                <a:avLst/>
                <a:gdLst>
                  <a:gd name="T0" fmla="*/ 0 w 99"/>
                  <a:gd name="T1" fmla="*/ 10 h 67"/>
                  <a:gd name="T2" fmla="*/ 9 w 99"/>
                  <a:gd name="T3" fmla="*/ 5 h 67"/>
                  <a:gd name="T4" fmla="*/ 0 w 99"/>
                  <a:gd name="T5" fmla="*/ 0 h 67"/>
                  <a:gd name="T6" fmla="*/ 3 w 99"/>
                  <a:gd name="T7" fmla="*/ 5 h 67"/>
                  <a:gd name="T8" fmla="*/ 0 w 99"/>
                  <a:gd name="T9" fmla="*/ 10 h 67"/>
                  <a:gd name="T10" fmla="*/ 0 60000 65536"/>
                  <a:gd name="T11" fmla="*/ 0 60000 65536"/>
                  <a:gd name="T12" fmla="*/ 0 60000 65536"/>
                  <a:gd name="T13" fmla="*/ 0 60000 65536"/>
                  <a:gd name="T14" fmla="*/ 0 60000 65536"/>
                  <a:gd name="T15" fmla="*/ 0 w 99"/>
                  <a:gd name="T16" fmla="*/ 0 h 67"/>
                  <a:gd name="T17" fmla="*/ 99 w 99"/>
                  <a:gd name="T18" fmla="*/ 67 h 67"/>
                </a:gdLst>
                <a:ahLst/>
                <a:cxnLst>
                  <a:cxn ang="T10">
                    <a:pos x="T0" y="T1"/>
                  </a:cxn>
                  <a:cxn ang="T11">
                    <a:pos x="T2" y="T3"/>
                  </a:cxn>
                  <a:cxn ang="T12">
                    <a:pos x="T4" y="T5"/>
                  </a:cxn>
                  <a:cxn ang="T13">
                    <a:pos x="T6" y="T7"/>
                  </a:cxn>
                  <a:cxn ang="T14">
                    <a:pos x="T8" y="T9"/>
                  </a:cxn>
                </a:cxnLst>
                <a:rect l="T15" t="T16" r="T17" b="T18"/>
                <a:pathLst>
                  <a:path w="99" h="67">
                    <a:moveTo>
                      <a:pt x="0" y="67"/>
                    </a:moveTo>
                    <a:lnTo>
                      <a:pt x="99" y="33"/>
                    </a:lnTo>
                    <a:lnTo>
                      <a:pt x="0" y="0"/>
                    </a:lnTo>
                    <a:lnTo>
                      <a:pt x="31" y="33"/>
                    </a:lnTo>
                    <a:lnTo>
                      <a:pt x="0" y="67"/>
                    </a:lnTo>
                    <a:close/>
                  </a:path>
                </a:pathLst>
              </a:custGeom>
              <a:solidFill>
                <a:srgbClr val="FF0000"/>
              </a:solidFill>
              <a:ln w="28575">
                <a:solidFill>
                  <a:srgbClr val="0000FF"/>
                </a:solidFill>
                <a:round/>
                <a:headEnd/>
                <a:tailEnd/>
              </a:ln>
            </p:spPr>
            <p:txBody>
              <a:bodyPr/>
              <a:lstStyle/>
              <a:p>
                <a:endParaRPr lang="zh-CN" altLang="en-US"/>
              </a:p>
            </p:txBody>
          </p:sp>
          <p:sp>
            <p:nvSpPr>
              <p:cNvPr id="129038" name="Freeform 41">
                <a:extLst>
                  <a:ext uri="{FF2B5EF4-FFF2-40B4-BE49-F238E27FC236}">
                    <a16:creationId xmlns:a16="http://schemas.microsoft.com/office/drawing/2014/main" id="{06F7A3B8-64E2-450B-B88F-412244A77504}"/>
                  </a:ext>
                </a:extLst>
              </p:cNvPr>
              <p:cNvSpPr>
                <a:spLocks/>
              </p:cNvSpPr>
              <p:nvPr/>
            </p:nvSpPr>
            <p:spPr bwMode="auto">
              <a:xfrm>
                <a:off x="2352" y="2965"/>
                <a:ext cx="85" cy="59"/>
              </a:xfrm>
              <a:custGeom>
                <a:avLst/>
                <a:gdLst>
                  <a:gd name="T0" fmla="*/ 9 w 99"/>
                  <a:gd name="T1" fmla="*/ 0 h 67"/>
                  <a:gd name="T2" fmla="*/ 0 w 99"/>
                  <a:gd name="T3" fmla="*/ 5 h 67"/>
                  <a:gd name="T4" fmla="*/ 9 w 99"/>
                  <a:gd name="T5" fmla="*/ 10 h 67"/>
                  <a:gd name="T6" fmla="*/ 7 w 99"/>
                  <a:gd name="T7" fmla="*/ 5 h 67"/>
                  <a:gd name="T8" fmla="*/ 9 w 99"/>
                  <a:gd name="T9" fmla="*/ 0 h 67"/>
                  <a:gd name="T10" fmla="*/ 0 60000 65536"/>
                  <a:gd name="T11" fmla="*/ 0 60000 65536"/>
                  <a:gd name="T12" fmla="*/ 0 60000 65536"/>
                  <a:gd name="T13" fmla="*/ 0 60000 65536"/>
                  <a:gd name="T14" fmla="*/ 0 60000 65536"/>
                  <a:gd name="T15" fmla="*/ 0 w 99"/>
                  <a:gd name="T16" fmla="*/ 0 h 67"/>
                  <a:gd name="T17" fmla="*/ 99 w 99"/>
                  <a:gd name="T18" fmla="*/ 67 h 67"/>
                </a:gdLst>
                <a:ahLst/>
                <a:cxnLst>
                  <a:cxn ang="T10">
                    <a:pos x="T0" y="T1"/>
                  </a:cxn>
                  <a:cxn ang="T11">
                    <a:pos x="T2" y="T3"/>
                  </a:cxn>
                  <a:cxn ang="T12">
                    <a:pos x="T4" y="T5"/>
                  </a:cxn>
                  <a:cxn ang="T13">
                    <a:pos x="T6" y="T7"/>
                  </a:cxn>
                  <a:cxn ang="T14">
                    <a:pos x="T8" y="T9"/>
                  </a:cxn>
                </a:cxnLst>
                <a:rect l="T15" t="T16" r="T17" b="T18"/>
                <a:pathLst>
                  <a:path w="99" h="67">
                    <a:moveTo>
                      <a:pt x="99" y="0"/>
                    </a:moveTo>
                    <a:lnTo>
                      <a:pt x="0" y="34"/>
                    </a:lnTo>
                    <a:lnTo>
                      <a:pt x="99" y="67"/>
                    </a:lnTo>
                    <a:lnTo>
                      <a:pt x="68" y="34"/>
                    </a:lnTo>
                    <a:lnTo>
                      <a:pt x="99" y="0"/>
                    </a:lnTo>
                    <a:close/>
                  </a:path>
                </a:pathLst>
              </a:custGeom>
              <a:solidFill>
                <a:srgbClr val="FF0000"/>
              </a:solidFill>
              <a:ln w="28575">
                <a:solidFill>
                  <a:srgbClr val="0000FF"/>
                </a:solidFill>
                <a:round/>
                <a:headEnd/>
                <a:tailEnd/>
              </a:ln>
            </p:spPr>
            <p:txBody>
              <a:bodyPr/>
              <a:lstStyle/>
              <a:p>
                <a:endParaRPr lang="zh-CN" altLang="en-US"/>
              </a:p>
            </p:txBody>
          </p:sp>
          <p:sp>
            <p:nvSpPr>
              <p:cNvPr id="129039" name="Line 42">
                <a:extLst>
                  <a:ext uri="{FF2B5EF4-FFF2-40B4-BE49-F238E27FC236}">
                    <a16:creationId xmlns:a16="http://schemas.microsoft.com/office/drawing/2014/main" id="{7A2628E7-16BF-46CF-A177-B01A84CF27EF}"/>
                  </a:ext>
                </a:extLst>
              </p:cNvPr>
              <p:cNvSpPr>
                <a:spLocks noChangeShapeType="1"/>
              </p:cNvSpPr>
              <p:nvPr/>
            </p:nvSpPr>
            <p:spPr bwMode="auto">
              <a:xfrm flipH="1" flipV="1">
                <a:off x="797" y="2613"/>
                <a:ext cx="1846" cy="766"/>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040" name="Freeform 43">
                <a:extLst>
                  <a:ext uri="{FF2B5EF4-FFF2-40B4-BE49-F238E27FC236}">
                    <a16:creationId xmlns:a16="http://schemas.microsoft.com/office/drawing/2014/main" id="{A0A858D8-D228-47A0-BD1A-0CC696A6B79B}"/>
                  </a:ext>
                </a:extLst>
              </p:cNvPr>
              <p:cNvSpPr>
                <a:spLocks/>
              </p:cNvSpPr>
              <p:nvPr/>
            </p:nvSpPr>
            <p:spPr bwMode="auto">
              <a:xfrm>
                <a:off x="1056" y="2688"/>
                <a:ext cx="90" cy="59"/>
              </a:xfrm>
              <a:custGeom>
                <a:avLst/>
                <a:gdLst>
                  <a:gd name="T0" fmla="*/ 0 w 105"/>
                  <a:gd name="T1" fmla="*/ 10 h 67"/>
                  <a:gd name="T2" fmla="*/ 11 w 105"/>
                  <a:gd name="T3" fmla="*/ 10 h 67"/>
                  <a:gd name="T4" fmla="*/ 3 w 105"/>
                  <a:gd name="T5" fmla="*/ 0 h 67"/>
                  <a:gd name="T6" fmla="*/ 4 w 105"/>
                  <a:gd name="T7" fmla="*/ 7 h 67"/>
                  <a:gd name="T8" fmla="*/ 0 w 105"/>
                  <a:gd name="T9" fmla="*/ 10 h 67"/>
                  <a:gd name="T10" fmla="*/ 0 60000 65536"/>
                  <a:gd name="T11" fmla="*/ 0 60000 65536"/>
                  <a:gd name="T12" fmla="*/ 0 60000 65536"/>
                  <a:gd name="T13" fmla="*/ 0 60000 65536"/>
                  <a:gd name="T14" fmla="*/ 0 60000 65536"/>
                  <a:gd name="T15" fmla="*/ 0 w 105"/>
                  <a:gd name="T16" fmla="*/ 0 h 67"/>
                  <a:gd name="T17" fmla="*/ 105 w 105"/>
                  <a:gd name="T18" fmla="*/ 67 h 67"/>
                </a:gdLst>
                <a:ahLst/>
                <a:cxnLst>
                  <a:cxn ang="T10">
                    <a:pos x="T0" y="T1"/>
                  </a:cxn>
                  <a:cxn ang="T11">
                    <a:pos x="T2" y="T3"/>
                  </a:cxn>
                  <a:cxn ang="T12">
                    <a:pos x="T4" y="T5"/>
                  </a:cxn>
                  <a:cxn ang="T13">
                    <a:pos x="T6" y="T7"/>
                  </a:cxn>
                  <a:cxn ang="T14">
                    <a:pos x="T8" y="T9"/>
                  </a:cxn>
                </a:cxnLst>
                <a:rect l="T15" t="T16" r="T17" b="T18"/>
                <a:pathLst>
                  <a:path w="105" h="67">
                    <a:moveTo>
                      <a:pt x="0" y="62"/>
                    </a:moveTo>
                    <a:lnTo>
                      <a:pt x="105" y="67"/>
                    </a:lnTo>
                    <a:lnTo>
                      <a:pt x="25" y="0"/>
                    </a:lnTo>
                    <a:lnTo>
                      <a:pt x="42" y="42"/>
                    </a:lnTo>
                    <a:lnTo>
                      <a:pt x="0" y="62"/>
                    </a:lnTo>
                    <a:close/>
                  </a:path>
                </a:pathLst>
              </a:custGeom>
              <a:solidFill>
                <a:srgbClr val="FF0000"/>
              </a:solidFill>
              <a:ln w="28575">
                <a:solidFill>
                  <a:srgbClr val="0000FF"/>
                </a:solidFill>
                <a:round/>
                <a:headEnd/>
                <a:tailEnd/>
              </a:ln>
            </p:spPr>
            <p:txBody>
              <a:bodyPr/>
              <a:lstStyle/>
              <a:p>
                <a:endParaRPr lang="zh-CN" altLang="en-US"/>
              </a:p>
            </p:txBody>
          </p:sp>
          <p:sp>
            <p:nvSpPr>
              <p:cNvPr id="129041" name="Freeform 44">
                <a:extLst>
                  <a:ext uri="{FF2B5EF4-FFF2-40B4-BE49-F238E27FC236}">
                    <a16:creationId xmlns:a16="http://schemas.microsoft.com/office/drawing/2014/main" id="{3E808BB0-DB5A-4EE6-BD89-F6CE340EACCE}"/>
                  </a:ext>
                </a:extLst>
              </p:cNvPr>
              <p:cNvSpPr>
                <a:spLocks/>
              </p:cNvSpPr>
              <p:nvPr/>
            </p:nvSpPr>
            <p:spPr bwMode="auto">
              <a:xfrm>
                <a:off x="2256" y="3216"/>
                <a:ext cx="90" cy="59"/>
              </a:xfrm>
              <a:custGeom>
                <a:avLst/>
                <a:gdLst>
                  <a:gd name="T0" fmla="*/ 11 w 105"/>
                  <a:gd name="T1" fmla="*/ 4 h 67"/>
                  <a:gd name="T2" fmla="*/ 0 w 105"/>
                  <a:gd name="T3" fmla="*/ 0 h 67"/>
                  <a:gd name="T4" fmla="*/ 8 w 105"/>
                  <a:gd name="T5" fmla="*/ 10 h 67"/>
                  <a:gd name="T6" fmla="*/ 6 w 105"/>
                  <a:gd name="T7" fmla="*/ 4 h 67"/>
                  <a:gd name="T8" fmla="*/ 11 w 105"/>
                  <a:gd name="T9" fmla="*/ 4 h 67"/>
                  <a:gd name="T10" fmla="*/ 0 60000 65536"/>
                  <a:gd name="T11" fmla="*/ 0 60000 65536"/>
                  <a:gd name="T12" fmla="*/ 0 60000 65536"/>
                  <a:gd name="T13" fmla="*/ 0 60000 65536"/>
                  <a:gd name="T14" fmla="*/ 0 60000 65536"/>
                  <a:gd name="T15" fmla="*/ 0 w 105"/>
                  <a:gd name="T16" fmla="*/ 0 h 67"/>
                  <a:gd name="T17" fmla="*/ 105 w 105"/>
                  <a:gd name="T18" fmla="*/ 67 h 67"/>
                </a:gdLst>
                <a:ahLst/>
                <a:cxnLst>
                  <a:cxn ang="T10">
                    <a:pos x="T0" y="T1"/>
                  </a:cxn>
                  <a:cxn ang="T11">
                    <a:pos x="T2" y="T3"/>
                  </a:cxn>
                  <a:cxn ang="T12">
                    <a:pos x="T4" y="T5"/>
                  </a:cxn>
                  <a:cxn ang="T13">
                    <a:pos x="T6" y="T7"/>
                  </a:cxn>
                  <a:cxn ang="T14">
                    <a:pos x="T8" y="T9"/>
                  </a:cxn>
                </a:cxnLst>
                <a:rect l="T15" t="T16" r="T17" b="T18"/>
                <a:pathLst>
                  <a:path w="105" h="67">
                    <a:moveTo>
                      <a:pt x="105" y="5"/>
                    </a:moveTo>
                    <a:lnTo>
                      <a:pt x="0" y="0"/>
                    </a:lnTo>
                    <a:lnTo>
                      <a:pt x="80" y="67"/>
                    </a:lnTo>
                    <a:lnTo>
                      <a:pt x="63" y="25"/>
                    </a:lnTo>
                    <a:lnTo>
                      <a:pt x="105" y="5"/>
                    </a:lnTo>
                    <a:close/>
                  </a:path>
                </a:pathLst>
              </a:custGeom>
              <a:solidFill>
                <a:srgbClr val="FF0000"/>
              </a:solidFill>
              <a:ln w="28575">
                <a:solidFill>
                  <a:srgbClr val="0000FF"/>
                </a:solidFill>
                <a:round/>
                <a:headEnd/>
                <a:tailEnd/>
              </a:ln>
            </p:spPr>
            <p:txBody>
              <a:bodyPr/>
              <a:lstStyle/>
              <a:p>
                <a:endParaRPr lang="zh-CN" altLang="en-US"/>
              </a:p>
            </p:txBody>
          </p:sp>
          <p:sp>
            <p:nvSpPr>
              <p:cNvPr id="129042" name="Line 45">
                <a:extLst>
                  <a:ext uri="{FF2B5EF4-FFF2-40B4-BE49-F238E27FC236}">
                    <a16:creationId xmlns:a16="http://schemas.microsoft.com/office/drawing/2014/main" id="{A3F34225-6420-4FF5-9323-E83D0AEA6A09}"/>
                  </a:ext>
                </a:extLst>
              </p:cNvPr>
              <p:cNvSpPr>
                <a:spLocks noChangeShapeType="1"/>
              </p:cNvSpPr>
              <p:nvPr/>
            </p:nvSpPr>
            <p:spPr bwMode="auto">
              <a:xfrm flipH="1" flipV="1">
                <a:off x="1000" y="2296"/>
                <a:ext cx="1460" cy="1411"/>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043" name="Freeform 46">
                <a:extLst>
                  <a:ext uri="{FF2B5EF4-FFF2-40B4-BE49-F238E27FC236}">
                    <a16:creationId xmlns:a16="http://schemas.microsoft.com/office/drawing/2014/main" id="{7EA1B516-7DF2-4E0C-A213-43A9FF5D0579}"/>
                  </a:ext>
                </a:extLst>
              </p:cNvPr>
              <p:cNvSpPr>
                <a:spLocks/>
              </p:cNvSpPr>
              <p:nvPr/>
            </p:nvSpPr>
            <p:spPr bwMode="auto">
              <a:xfrm>
                <a:off x="1152" y="2448"/>
                <a:ext cx="82" cy="81"/>
              </a:xfrm>
              <a:custGeom>
                <a:avLst/>
                <a:gdLst>
                  <a:gd name="T0" fmla="*/ 0 w 95"/>
                  <a:gd name="T1" fmla="*/ 8 h 92"/>
                  <a:gd name="T2" fmla="*/ 10 w 95"/>
                  <a:gd name="T3" fmla="*/ 14 h 92"/>
                  <a:gd name="T4" fmla="*/ 5 w 95"/>
                  <a:gd name="T5" fmla="*/ 0 h 92"/>
                  <a:gd name="T6" fmla="*/ 5 w 95"/>
                  <a:gd name="T7" fmla="*/ 7 h 92"/>
                  <a:gd name="T8" fmla="*/ 0 w 95"/>
                  <a:gd name="T9" fmla="*/ 8 h 92"/>
                  <a:gd name="T10" fmla="*/ 0 60000 65536"/>
                  <a:gd name="T11" fmla="*/ 0 60000 65536"/>
                  <a:gd name="T12" fmla="*/ 0 60000 65536"/>
                  <a:gd name="T13" fmla="*/ 0 60000 65536"/>
                  <a:gd name="T14" fmla="*/ 0 60000 65536"/>
                  <a:gd name="T15" fmla="*/ 0 w 95"/>
                  <a:gd name="T16" fmla="*/ 0 h 92"/>
                  <a:gd name="T17" fmla="*/ 95 w 95"/>
                  <a:gd name="T18" fmla="*/ 92 h 92"/>
                </a:gdLst>
                <a:ahLst/>
                <a:cxnLst>
                  <a:cxn ang="T10">
                    <a:pos x="T0" y="T1"/>
                  </a:cxn>
                  <a:cxn ang="T11">
                    <a:pos x="T2" y="T3"/>
                  </a:cxn>
                  <a:cxn ang="T12">
                    <a:pos x="T4" y="T5"/>
                  </a:cxn>
                  <a:cxn ang="T13">
                    <a:pos x="T6" y="T7"/>
                  </a:cxn>
                  <a:cxn ang="T14">
                    <a:pos x="T8" y="T9"/>
                  </a:cxn>
                </a:cxnLst>
                <a:rect l="T15" t="T16" r="T17" b="T18"/>
                <a:pathLst>
                  <a:path w="95" h="92">
                    <a:moveTo>
                      <a:pt x="0" y="48"/>
                    </a:moveTo>
                    <a:lnTo>
                      <a:pt x="95" y="92"/>
                    </a:lnTo>
                    <a:lnTo>
                      <a:pt x="46" y="0"/>
                    </a:lnTo>
                    <a:lnTo>
                      <a:pt x="46" y="45"/>
                    </a:lnTo>
                    <a:lnTo>
                      <a:pt x="0" y="48"/>
                    </a:lnTo>
                    <a:close/>
                  </a:path>
                </a:pathLst>
              </a:custGeom>
              <a:solidFill>
                <a:srgbClr val="FF0000"/>
              </a:solidFill>
              <a:ln w="28575">
                <a:solidFill>
                  <a:srgbClr val="0000FF"/>
                </a:solidFill>
                <a:round/>
                <a:headEnd/>
                <a:tailEnd/>
              </a:ln>
            </p:spPr>
            <p:txBody>
              <a:bodyPr/>
              <a:lstStyle/>
              <a:p>
                <a:endParaRPr lang="zh-CN" altLang="en-US"/>
              </a:p>
            </p:txBody>
          </p:sp>
          <p:sp>
            <p:nvSpPr>
              <p:cNvPr id="129044" name="Freeform 47">
                <a:extLst>
                  <a:ext uri="{FF2B5EF4-FFF2-40B4-BE49-F238E27FC236}">
                    <a16:creationId xmlns:a16="http://schemas.microsoft.com/office/drawing/2014/main" id="{2FA2E712-B732-471A-A47D-1C703A39B6E6}"/>
                  </a:ext>
                </a:extLst>
              </p:cNvPr>
              <p:cNvSpPr>
                <a:spLocks/>
              </p:cNvSpPr>
              <p:nvPr/>
            </p:nvSpPr>
            <p:spPr bwMode="auto">
              <a:xfrm>
                <a:off x="2160" y="3408"/>
                <a:ext cx="82" cy="81"/>
              </a:xfrm>
              <a:custGeom>
                <a:avLst/>
                <a:gdLst>
                  <a:gd name="T0" fmla="*/ 10 w 95"/>
                  <a:gd name="T1" fmla="*/ 7 h 92"/>
                  <a:gd name="T2" fmla="*/ 0 w 95"/>
                  <a:gd name="T3" fmla="*/ 0 h 92"/>
                  <a:gd name="T4" fmla="*/ 5 w 95"/>
                  <a:gd name="T5" fmla="*/ 14 h 92"/>
                  <a:gd name="T6" fmla="*/ 5 w 95"/>
                  <a:gd name="T7" fmla="*/ 7 h 92"/>
                  <a:gd name="T8" fmla="*/ 10 w 95"/>
                  <a:gd name="T9" fmla="*/ 7 h 92"/>
                  <a:gd name="T10" fmla="*/ 0 60000 65536"/>
                  <a:gd name="T11" fmla="*/ 0 60000 65536"/>
                  <a:gd name="T12" fmla="*/ 0 60000 65536"/>
                  <a:gd name="T13" fmla="*/ 0 60000 65536"/>
                  <a:gd name="T14" fmla="*/ 0 60000 65536"/>
                  <a:gd name="T15" fmla="*/ 0 w 95"/>
                  <a:gd name="T16" fmla="*/ 0 h 92"/>
                  <a:gd name="T17" fmla="*/ 95 w 95"/>
                  <a:gd name="T18" fmla="*/ 92 h 92"/>
                </a:gdLst>
                <a:ahLst/>
                <a:cxnLst>
                  <a:cxn ang="T10">
                    <a:pos x="T0" y="T1"/>
                  </a:cxn>
                  <a:cxn ang="T11">
                    <a:pos x="T2" y="T3"/>
                  </a:cxn>
                  <a:cxn ang="T12">
                    <a:pos x="T4" y="T5"/>
                  </a:cxn>
                  <a:cxn ang="T13">
                    <a:pos x="T6" y="T7"/>
                  </a:cxn>
                  <a:cxn ang="T14">
                    <a:pos x="T8" y="T9"/>
                  </a:cxn>
                </a:cxnLst>
                <a:rect l="T15" t="T16" r="T17" b="T18"/>
                <a:pathLst>
                  <a:path w="95" h="92">
                    <a:moveTo>
                      <a:pt x="95" y="44"/>
                    </a:moveTo>
                    <a:lnTo>
                      <a:pt x="0" y="0"/>
                    </a:lnTo>
                    <a:lnTo>
                      <a:pt x="49" y="92"/>
                    </a:lnTo>
                    <a:lnTo>
                      <a:pt x="49" y="47"/>
                    </a:lnTo>
                    <a:lnTo>
                      <a:pt x="95" y="44"/>
                    </a:lnTo>
                    <a:close/>
                  </a:path>
                </a:pathLst>
              </a:custGeom>
              <a:solidFill>
                <a:srgbClr val="FF0000"/>
              </a:solidFill>
              <a:ln w="28575">
                <a:solidFill>
                  <a:srgbClr val="0000FF"/>
                </a:solidFill>
                <a:round/>
                <a:headEnd/>
                <a:tailEnd/>
              </a:ln>
            </p:spPr>
            <p:txBody>
              <a:bodyPr/>
              <a:lstStyle/>
              <a:p>
                <a:endParaRPr lang="zh-CN" altLang="en-US"/>
              </a:p>
            </p:txBody>
          </p:sp>
          <p:sp>
            <p:nvSpPr>
              <p:cNvPr id="129045" name="Line 48">
                <a:extLst>
                  <a:ext uri="{FF2B5EF4-FFF2-40B4-BE49-F238E27FC236}">
                    <a16:creationId xmlns:a16="http://schemas.microsoft.com/office/drawing/2014/main" id="{34A2FD8C-B4F4-4261-9089-3CCAB349BF8A}"/>
                  </a:ext>
                </a:extLst>
              </p:cNvPr>
              <p:cNvSpPr>
                <a:spLocks noChangeShapeType="1"/>
              </p:cNvSpPr>
              <p:nvPr/>
            </p:nvSpPr>
            <p:spPr bwMode="auto">
              <a:xfrm flipH="1">
                <a:off x="1367" y="2027"/>
                <a:ext cx="785" cy="185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046" name="Freeform 49">
                <a:extLst>
                  <a:ext uri="{FF2B5EF4-FFF2-40B4-BE49-F238E27FC236}">
                    <a16:creationId xmlns:a16="http://schemas.microsoft.com/office/drawing/2014/main" id="{2126685C-A0EB-4018-91F0-34F702D164C0}"/>
                  </a:ext>
                </a:extLst>
              </p:cNvPr>
              <p:cNvSpPr>
                <a:spLocks/>
              </p:cNvSpPr>
              <p:nvPr/>
            </p:nvSpPr>
            <p:spPr bwMode="auto">
              <a:xfrm>
                <a:off x="1476" y="3504"/>
                <a:ext cx="60" cy="92"/>
              </a:xfrm>
              <a:custGeom>
                <a:avLst/>
                <a:gdLst>
                  <a:gd name="T0" fmla="*/ 6 w 70"/>
                  <a:gd name="T1" fmla="*/ 17 h 104"/>
                  <a:gd name="T2" fmla="*/ 7 w 70"/>
                  <a:gd name="T3" fmla="*/ 0 h 104"/>
                  <a:gd name="T4" fmla="*/ 0 w 70"/>
                  <a:gd name="T5" fmla="*/ 12 h 104"/>
                  <a:gd name="T6" fmla="*/ 4 w 70"/>
                  <a:gd name="T7" fmla="*/ 11 h 104"/>
                  <a:gd name="T8" fmla="*/ 6 w 70"/>
                  <a:gd name="T9" fmla="*/ 17 h 104"/>
                  <a:gd name="T10" fmla="*/ 0 60000 65536"/>
                  <a:gd name="T11" fmla="*/ 0 60000 65536"/>
                  <a:gd name="T12" fmla="*/ 0 60000 65536"/>
                  <a:gd name="T13" fmla="*/ 0 60000 65536"/>
                  <a:gd name="T14" fmla="*/ 0 60000 65536"/>
                  <a:gd name="T15" fmla="*/ 0 w 70"/>
                  <a:gd name="T16" fmla="*/ 0 h 104"/>
                  <a:gd name="T17" fmla="*/ 70 w 70"/>
                  <a:gd name="T18" fmla="*/ 104 h 104"/>
                </a:gdLst>
                <a:ahLst/>
                <a:cxnLst>
                  <a:cxn ang="T10">
                    <a:pos x="T0" y="T1"/>
                  </a:cxn>
                  <a:cxn ang="T11">
                    <a:pos x="T2" y="T3"/>
                  </a:cxn>
                  <a:cxn ang="T12">
                    <a:pos x="T4" y="T5"/>
                  </a:cxn>
                  <a:cxn ang="T13">
                    <a:pos x="T6" y="T7"/>
                  </a:cxn>
                  <a:cxn ang="T14">
                    <a:pos x="T8" y="T9"/>
                  </a:cxn>
                </a:cxnLst>
                <a:rect l="T15" t="T16" r="T17" b="T18"/>
                <a:pathLst>
                  <a:path w="70" h="104">
                    <a:moveTo>
                      <a:pt x="62" y="104"/>
                    </a:moveTo>
                    <a:lnTo>
                      <a:pt x="70" y="0"/>
                    </a:lnTo>
                    <a:lnTo>
                      <a:pt x="0" y="78"/>
                    </a:lnTo>
                    <a:lnTo>
                      <a:pt x="43" y="62"/>
                    </a:lnTo>
                    <a:lnTo>
                      <a:pt x="62" y="104"/>
                    </a:lnTo>
                    <a:close/>
                  </a:path>
                </a:pathLst>
              </a:custGeom>
              <a:solidFill>
                <a:srgbClr val="FF0000"/>
              </a:solidFill>
              <a:ln w="28575">
                <a:solidFill>
                  <a:srgbClr val="0000FF"/>
                </a:solidFill>
                <a:round/>
                <a:headEnd/>
                <a:tailEnd/>
              </a:ln>
            </p:spPr>
            <p:txBody>
              <a:bodyPr/>
              <a:lstStyle/>
              <a:p>
                <a:endParaRPr lang="zh-CN" altLang="en-US"/>
              </a:p>
            </p:txBody>
          </p:sp>
          <p:sp>
            <p:nvSpPr>
              <p:cNvPr id="129047" name="Freeform 50">
                <a:extLst>
                  <a:ext uri="{FF2B5EF4-FFF2-40B4-BE49-F238E27FC236}">
                    <a16:creationId xmlns:a16="http://schemas.microsoft.com/office/drawing/2014/main" id="{D8E922A9-262E-483E-9338-5D227D6BFAA5}"/>
                  </a:ext>
                </a:extLst>
              </p:cNvPr>
              <p:cNvSpPr>
                <a:spLocks/>
              </p:cNvSpPr>
              <p:nvPr/>
            </p:nvSpPr>
            <p:spPr bwMode="auto">
              <a:xfrm>
                <a:off x="2016" y="2260"/>
                <a:ext cx="60" cy="92"/>
              </a:xfrm>
              <a:custGeom>
                <a:avLst/>
                <a:gdLst>
                  <a:gd name="T0" fmla="*/ 3 w 70"/>
                  <a:gd name="T1" fmla="*/ 0 h 104"/>
                  <a:gd name="T2" fmla="*/ 0 w 70"/>
                  <a:gd name="T3" fmla="*/ 17 h 104"/>
                  <a:gd name="T4" fmla="*/ 7 w 70"/>
                  <a:gd name="T5" fmla="*/ 4 h 104"/>
                  <a:gd name="T6" fmla="*/ 3 w 70"/>
                  <a:gd name="T7" fmla="*/ 7 h 104"/>
                  <a:gd name="T8" fmla="*/ 3 w 70"/>
                  <a:gd name="T9" fmla="*/ 0 h 104"/>
                  <a:gd name="T10" fmla="*/ 0 60000 65536"/>
                  <a:gd name="T11" fmla="*/ 0 60000 65536"/>
                  <a:gd name="T12" fmla="*/ 0 60000 65536"/>
                  <a:gd name="T13" fmla="*/ 0 60000 65536"/>
                  <a:gd name="T14" fmla="*/ 0 60000 65536"/>
                  <a:gd name="T15" fmla="*/ 0 w 70"/>
                  <a:gd name="T16" fmla="*/ 0 h 104"/>
                  <a:gd name="T17" fmla="*/ 70 w 70"/>
                  <a:gd name="T18" fmla="*/ 104 h 104"/>
                </a:gdLst>
                <a:ahLst/>
                <a:cxnLst>
                  <a:cxn ang="T10">
                    <a:pos x="T0" y="T1"/>
                  </a:cxn>
                  <a:cxn ang="T11">
                    <a:pos x="T2" y="T3"/>
                  </a:cxn>
                  <a:cxn ang="T12">
                    <a:pos x="T4" y="T5"/>
                  </a:cxn>
                  <a:cxn ang="T13">
                    <a:pos x="T6" y="T7"/>
                  </a:cxn>
                  <a:cxn ang="T14">
                    <a:pos x="T8" y="T9"/>
                  </a:cxn>
                </a:cxnLst>
                <a:rect l="T15" t="T16" r="T17" b="T18"/>
                <a:pathLst>
                  <a:path w="70" h="104">
                    <a:moveTo>
                      <a:pt x="8" y="0"/>
                    </a:moveTo>
                    <a:lnTo>
                      <a:pt x="0" y="104"/>
                    </a:lnTo>
                    <a:lnTo>
                      <a:pt x="70" y="26"/>
                    </a:lnTo>
                    <a:lnTo>
                      <a:pt x="27" y="42"/>
                    </a:lnTo>
                    <a:lnTo>
                      <a:pt x="8" y="0"/>
                    </a:lnTo>
                    <a:close/>
                  </a:path>
                </a:pathLst>
              </a:custGeom>
              <a:solidFill>
                <a:srgbClr val="FF0000"/>
              </a:solidFill>
              <a:ln w="28575">
                <a:solidFill>
                  <a:srgbClr val="0000FF"/>
                </a:solidFill>
                <a:round/>
                <a:headEnd/>
                <a:tailEnd/>
              </a:ln>
            </p:spPr>
            <p:txBody>
              <a:bodyPr/>
              <a:lstStyle/>
              <a:p>
                <a:endParaRPr lang="zh-CN" altLang="en-US"/>
              </a:p>
            </p:txBody>
          </p:sp>
          <p:sp>
            <p:nvSpPr>
              <p:cNvPr id="129048" name="Line 51">
                <a:extLst>
                  <a:ext uri="{FF2B5EF4-FFF2-40B4-BE49-F238E27FC236}">
                    <a16:creationId xmlns:a16="http://schemas.microsoft.com/office/drawing/2014/main" id="{5533FC8F-F346-4D85-AB19-F19BB4AD69F0}"/>
                  </a:ext>
                </a:extLst>
              </p:cNvPr>
              <p:cNvSpPr>
                <a:spLocks noChangeShapeType="1"/>
              </p:cNvSpPr>
              <p:nvPr/>
            </p:nvSpPr>
            <p:spPr bwMode="auto">
              <a:xfrm flipH="1">
                <a:off x="837" y="2645"/>
                <a:ext cx="1870" cy="697"/>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049" name="Freeform 52">
                <a:extLst>
                  <a:ext uri="{FF2B5EF4-FFF2-40B4-BE49-F238E27FC236}">
                    <a16:creationId xmlns:a16="http://schemas.microsoft.com/office/drawing/2014/main" id="{6CC8104F-048C-40A9-8279-3C095C98C804}"/>
                  </a:ext>
                </a:extLst>
              </p:cNvPr>
              <p:cNvSpPr>
                <a:spLocks/>
              </p:cNvSpPr>
              <p:nvPr/>
            </p:nvSpPr>
            <p:spPr bwMode="auto">
              <a:xfrm>
                <a:off x="1104" y="3207"/>
                <a:ext cx="89" cy="57"/>
              </a:xfrm>
              <a:custGeom>
                <a:avLst/>
                <a:gdLst>
                  <a:gd name="T0" fmla="*/ 3 w 104"/>
                  <a:gd name="T1" fmla="*/ 10 h 65"/>
                  <a:gd name="T2" fmla="*/ 10 w 104"/>
                  <a:gd name="T3" fmla="*/ 0 h 65"/>
                  <a:gd name="T4" fmla="*/ 0 w 104"/>
                  <a:gd name="T5" fmla="*/ 2 h 65"/>
                  <a:gd name="T6" fmla="*/ 3 w 104"/>
                  <a:gd name="T7" fmla="*/ 4 h 65"/>
                  <a:gd name="T8" fmla="*/ 3 w 104"/>
                  <a:gd name="T9" fmla="*/ 10 h 65"/>
                  <a:gd name="T10" fmla="*/ 0 60000 65536"/>
                  <a:gd name="T11" fmla="*/ 0 60000 65536"/>
                  <a:gd name="T12" fmla="*/ 0 60000 65536"/>
                  <a:gd name="T13" fmla="*/ 0 60000 65536"/>
                  <a:gd name="T14" fmla="*/ 0 60000 65536"/>
                  <a:gd name="T15" fmla="*/ 0 w 104"/>
                  <a:gd name="T16" fmla="*/ 0 h 65"/>
                  <a:gd name="T17" fmla="*/ 104 w 104"/>
                  <a:gd name="T18" fmla="*/ 65 h 65"/>
                </a:gdLst>
                <a:ahLst/>
                <a:cxnLst>
                  <a:cxn ang="T10">
                    <a:pos x="T0" y="T1"/>
                  </a:cxn>
                  <a:cxn ang="T11">
                    <a:pos x="T2" y="T3"/>
                  </a:cxn>
                  <a:cxn ang="T12">
                    <a:pos x="T4" y="T5"/>
                  </a:cxn>
                  <a:cxn ang="T13">
                    <a:pos x="T6" y="T7"/>
                  </a:cxn>
                  <a:cxn ang="T14">
                    <a:pos x="T8" y="T9"/>
                  </a:cxn>
                </a:cxnLst>
                <a:rect l="T15" t="T16" r="T17" b="T18"/>
                <a:pathLst>
                  <a:path w="104" h="65">
                    <a:moveTo>
                      <a:pt x="22" y="65"/>
                    </a:moveTo>
                    <a:lnTo>
                      <a:pt x="104" y="0"/>
                    </a:lnTo>
                    <a:lnTo>
                      <a:pt x="0" y="2"/>
                    </a:lnTo>
                    <a:lnTo>
                      <a:pt x="40" y="23"/>
                    </a:lnTo>
                    <a:lnTo>
                      <a:pt x="22" y="65"/>
                    </a:lnTo>
                    <a:close/>
                  </a:path>
                </a:pathLst>
              </a:custGeom>
              <a:solidFill>
                <a:srgbClr val="FF0000"/>
              </a:solidFill>
              <a:ln w="28575">
                <a:solidFill>
                  <a:srgbClr val="0000FF"/>
                </a:solidFill>
                <a:round/>
                <a:headEnd/>
                <a:tailEnd/>
              </a:ln>
            </p:spPr>
            <p:txBody>
              <a:bodyPr/>
              <a:lstStyle/>
              <a:p>
                <a:endParaRPr lang="zh-CN" altLang="en-US"/>
              </a:p>
            </p:txBody>
          </p:sp>
          <p:sp>
            <p:nvSpPr>
              <p:cNvPr id="129050" name="Freeform 53">
                <a:extLst>
                  <a:ext uri="{FF2B5EF4-FFF2-40B4-BE49-F238E27FC236}">
                    <a16:creationId xmlns:a16="http://schemas.microsoft.com/office/drawing/2014/main" id="{986B6166-9E4A-4132-8D8A-8FE929F52BA4}"/>
                  </a:ext>
                </a:extLst>
              </p:cNvPr>
              <p:cNvSpPr>
                <a:spLocks/>
              </p:cNvSpPr>
              <p:nvPr/>
            </p:nvSpPr>
            <p:spPr bwMode="auto">
              <a:xfrm>
                <a:off x="2352" y="2727"/>
                <a:ext cx="89" cy="57"/>
              </a:xfrm>
              <a:custGeom>
                <a:avLst/>
                <a:gdLst>
                  <a:gd name="T0" fmla="*/ 8 w 104"/>
                  <a:gd name="T1" fmla="*/ 0 h 65"/>
                  <a:gd name="T2" fmla="*/ 0 w 104"/>
                  <a:gd name="T3" fmla="*/ 10 h 65"/>
                  <a:gd name="T4" fmla="*/ 10 w 104"/>
                  <a:gd name="T5" fmla="*/ 9 h 65"/>
                  <a:gd name="T6" fmla="*/ 6 w 104"/>
                  <a:gd name="T7" fmla="*/ 6 h 65"/>
                  <a:gd name="T8" fmla="*/ 8 w 104"/>
                  <a:gd name="T9" fmla="*/ 0 h 65"/>
                  <a:gd name="T10" fmla="*/ 0 60000 65536"/>
                  <a:gd name="T11" fmla="*/ 0 60000 65536"/>
                  <a:gd name="T12" fmla="*/ 0 60000 65536"/>
                  <a:gd name="T13" fmla="*/ 0 60000 65536"/>
                  <a:gd name="T14" fmla="*/ 0 60000 65536"/>
                  <a:gd name="T15" fmla="*/ 0 w 104"/>
                  <a:gd name="T16" fmla="*/ 0 h 65"/>
                  <a:gd name="T17" fmla="*/ 104 w 104"/>
                  <a:gd name="T18" fmla="*/ 65 h 65"/>
                </a:gdLst>
                <a:ahLst/>
                <a:cxnLst>
                  <a:cxn ang="T10">
                    <a:pos x="T0" y="T1"/>
                  </a:cxn>
                  <a:cxn ang="T11">
                    <a:pos x="T2" y="T3"/>
                  </a:cxn>
                  <a:cxn ang="T12">
                    <a:pos x="T4" y="T5"/>
                  </a:cxn>
                  <a:cxn ang="T13">
                    <a:pos x="T6" y="T7"/>
                  </a:cxn>
                  <a:cxn ang="T14">
                    <a:pos x="T8" y="T9"/>
                  </a:cxn>
                </a:cxnLst>
                <a:rect l="T15" t="T16" r="T17" b="T18"/>
                <a:pathLst>
                  <a:path w="104" h="65">
                    <a:moveTo>
                      <a:pt x="82" y="0"/>
                    </a:moveTo>
                    <a:lnTo>
                      <a:pt x="0" y="65"/>
                    </a:lnTo>
                    <a:lnTo>
                      <a:pt x="104" y="63"/>
                    </a:lnTo>
                    <a:lnTo>
                      <a:pt x="64" y="42"/>
                    </a:lnTo>
                    <a:lnTo>
                      <a:pt x="82" y="0"/>
                    </a:lnTo>
                    <a:close/>
                  </a:path>
                </a:pathLst>
              </a:custGeom>
              <a:solidFill>
                <a:srgbClr val="FF0000"/>
              </a:solidFill>
              <a:ln w="28575">
                <a:solidFill>
                  <a:srgbClr val="0000FF"/>
                </a:solidFill>
                <a:round/>
                <a:headEnd/>
                <a:tailEnd/>
              </a:ln>
            </p:spPr>
            <p:txBody>
              <a:bodyPr/>
              <a:lstStyle/>
              <a:p>
                <a:endParaRPr lang="zh-CN" altLang="en-US"/>
              </a:p>
            </p:txBody>
          </p:sp>
          <p:sp>
            <p:nvSpPr>
              <p:cNvPr id="129051" name="Line 54">
                <a:extLst>
                  <a:ext uri="{FF2B5EF4-FFF2-40B4-BE49-F238E27FC236}">
                    <a16:creationId xmlns:a16="http://schemas.microsoft.com/office/drawing/2014/main" id="{CBDFB3AD-8D98-4FF1-B060-5E1FA6AAF33F}"/>
                  </a:ext>
                </a:extLst>
              </p:cNvPr>
              <p:cNvSpPr>
                <a:spLocks noChangeShapeType="1"/>
              </p:cNvSpPr>
              <p:nvPr/>
            </p:nvSpPr>
            <p:spPr bwMode="auto">
              <a:xfrm flipV="1">
                <a:off x="1056" y="2234"/>
                <a:ext cx="1440" cy="1427"/>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052" name="Freeform 55">
                <a:extLst>
                  <a:ext uri="{FF2B5EF4-FFF2-40B4-BE49-F238E27FC236}">
                    <a16:creationId xmlns:a16="http://schemas.microsoft.com/office/drawing/2014/main" id="{72FED817-D617-498F-89A0-BF9430CD35F5}"/>
                  </a:ext>
                </a:extLst>
              </p:cNvPr>
              <p:cNvSpPr>
                <a:spLocks/>
              </p:cNvSpPr>
              <p:nvPr/>
            </p:nvSpPr>
            <p:spPr bwMode="auto">
              <a:xfrm>
                <a:off x="2208" y="2448"/>
                <a:ext cx="81" cy="82"/>
              </a:xfrm>
              <a:custGeom>
                <a:avLst/>
                <a:gdLst>
                  <a:gd name="T0" fmla="*/ 5 w 94"/>
                  <a:gd name="T1" fmla="*/ 0 h 93"/>
                  <a:gd name="T2" fmla="*/ 0 w 94"/>
                  <a:gd name="T3" fmla="*/ 14 h 93"/>
                  <a:gd name="T4" fmla="*/ 10 w 94"/>
                  <a:gd name="T5" fmla="*/ 8 h 93"/>
                  <a:gd name="T6" fmla="*/ 5 w 94"/>
                  <a:gd name="T7" fmla="*/ 7 h 93"/>
                  <a:gd name="T8" fmla="*/ 5 w 94"/>
                  <a:gd name="T9" fmla="*/ 0 h 93"/>
                  <a:gd name="T10" fmla="*/ 0 60000 65536"/>
                  <a:gd name="T11" fmla="*/ 0 60000 65536"/>
                  <a:gd name="T12" fmla="*/ 0 60000 65536"/>
                  <a:gd name="T13" fmla="*/ 0 60000 65536"/>
                  <a:gd name="T14" fmla="*/ 0 60000 65536"/>
                  <a:gd name="T15" fmla="*/ 0 w 94"/>
                  <a:gd name="T16" fmla="*/ 0 h 93"/>
                  <a:gd name="T17" fmla="*/ 94 w 94"/>
                  <a:gd name="T18" fmla="*/ 93 h 93"/>
                </a:gdLst>
                <a:ahLst/>
                <a:cxnLst>
                  <a:cxn ang="T10">
                    <a:pos x="T0" y="T1"/>
                  </a:cxn>
                  <a:cxn ang="T11">
                    <a:pos x="T2" y="T3"/>
                  </a:cxn>
                  <a:cxn ang="T12">
                    <a:pos x="T4" y="T5"/>
                  </a:cxn>
                  <a:cxn ang="T13">
                    <a:pos x="T6" y="T7"/>
                  </a:cxn>
                  <a:cxn ang="T14">
                    <a:pos x="T8" y="T9"/>
                  </a:cxn>
                </a:cxnLst>
                <a:rect l="T15" t="T16" r="T17" b="T18"/>
                <a:pathLst>
                  <a:path w="94" h="93">
                    <a:moveTo>
                      <a:pt x="48" y="0"/>
                    </a:moveTo>
                    <a:lnTo>
                      <a:pt x="0" y="93"/>
                    </a:lnTo>
                    <a:lnTo>
                      <a:pt x="94" y="48"/>
                    </a:lnTo>
                    <a:lnTo>
                      <a:pt x="49" y="46"/>
                    </a:lnTo>
                    <a:lnTo>
                      <a:pt x="48" y="0"/>
                    </a:lnTo>
                    <a:close/>
                  </a:path>
                </a:pathLst>
              </a:custGeom>
              <a:solidFill>
                <a:srgbClr val="FF0000"/>
              </a:solidFill>
              <a:ln w="28575">
                <a:solidFill>
                  <a:srgbClr val="0000FF"/>
                </a:solidFill>
                <a:round/>
                <a:headEnd/>
                <a:tailEnd/>
              </a:ln>
            </p:spPr>
            <p:txBody>
              <a:bodyPr/>
              <a:lstStyle/>
              <a:p>
                <a:endParaRPr lang="zh-CN" altLang="en-US"/>
              </a:p>
            </p:txBody>
          </p:sp>
          <p:sp>
            <p:nvSpPr>
              <p:cNvPr id="129053" name="Freeform 56">
                <a:extLst>
                  <a:ext uri="{FF2B5EF4-FFF2-40B4-BE49-F238E27FC236}">
                    <a16:creationId xmlns:a16="http://schemas.microsoft.com/office/drawing/2014/main" id="{CAF216FE-315A-4B43-9E0D-C0A8CFAEAF58}"/>
                  </a:ext>
                </a:extLst>
              </p:cNvPr>
              <p:cNvSpPr>
                <a:spLocks/>
              </p:cNvSpPr>
              <p:nvPr/>
            </p:nvSpPr>
            <p:spPr bwMode="auto">
              <a:xfrm>
                <a:off x="1237" y="3395"/>
                <a:ext cx="81" cy="82"/>
              </a:xfrm>
              <a:custGeom>
                <a:avLst/>
                <a:gdLst>
                  <a:gd name="T0" fmla="*/ 5 w 94"/>
                  <a:gd name="T1" fmla="*/ 14 h 93"/>
                  <a:gd name="T2" fmla="*/ 10 w 94"/>
                  <a:gd name="T3" fmla="*/ 0 h 93"/>
                  <a:gd name="T4" fmla="*/ 0 w 94"/>
                  <a:gd name="T5" fmla="*/ 7 h 93"/>
                  <a:gd name="T6" fmla="*/ 5 w 94"/>
                  <a:gd name="T7" fmla="*/ 7 h 93"/>
                  <a:gd name="T8" fmla="*/ 5 w 94"/>
                  <a:gd name="T9" fmla="*/ 14 h 93"/>
                  <a:gd name="T10" fmla="*/ 0 60000 65536"/>
                  <a:gd name="T11" fmla="*/ 0 60000 65536"/>
                  <a:gd name="T12" fmla="*/ 0 60000 65536"/>
                  <a:gd name="T13" fmla="*/ 0 60000 65536"/>
                  <a:gd name="T14" fmla="*/ 0 60000 65536"/>
                  <a:gd name="T15" fmla="*/ 0 w 94"/>
                  <a:gd name="T16" fmla="*/ 0 h 93"/>
                  <a:gd name="T17" fmla="*/ 94 w 94"/>
                  <a:gd name="T18" fmla="*/ 93 h 93"/>
                </a:gdLst>
                <a:ahLst/>
                <a:cxnLst>
                  <a:cxn ang="T10">
                    <a:pos x="T0" y="T1"/>
                  </a:cxn>
                  <a:cxn ang="T11">
                    <a:pos x="T2" y="T3"/>
                  </a:cxn>
                  <a:cxn ang="T12">
                    <a:pos x="T4" y="T5"/>
                  </a:cxn>
                  <a:cxn ang="T13">
                    <a:pos x="T6" y="T7"/>
                  </a:cxn>
                  <a:cxn ang="T14">
                    <a:pos x="T8" y="T9"/>
                  </a:cxn>
                </a:cxnLst>
                <a:rect l="T15" t="T16" r="T17" b="T18"/>
                <a:pathLst>
                  <a:path w="94" h="93">
                    <a:moveTo>
                      <a:pt x="46" y="93"/>
                    </a:moveTo>
                    <a:lnTo>
                      <a:pt x="94" y="0"/>
                    </a:lnTo>
                    <a:lnTo>
                      <a:pt x="0" y="45"/>
                    </a:lnTo>
                    <a:lnTo>
                      <a:pt x="45" y="47"/>
                    </a:lnTo>
                    <a:lnTo>
                      <a:pt x="46" y="93"/>
                    </a:lnTo>
                    <a:close/>
                  </a:path>
                </a:pathLst>
              </a:custGeom>
              <a:solidFill>
                <a:srgbClr val="FF0000"/>
              </a:solidFill>
              <a:ln w="28575">
                <a:solidFill>
                  <a:srgbClr val="0000FF"/>
                </a:solidFill>
                <a:round/>
                <a:headEnd/>
                <a:tailEnd/>
              </a:ln>
            </p:spPr>
            <p:txBody>
              <a:bodyPr/>
              <a:lstStyle/>
              <a:p>
                <a:endParaRPr lang="zh-CN" altLang="en-US"/>
              </a:p>
            </p:txBody>
          </p:sp>
          <p:sp>
            <p:nvSpPr>
              <p:cNvPr id="129054" name="Line 57">
                <a:extLst>
                  <a:ext uri="{FF2B5EF4-FFF2-40B4-BE49-F238E27FC236}">
                    <a16:creationId xmlns:a16="http://schemas.microsoft.com/office/drawing/2014/main" id="{038C4203-0A17-440A-AF7D-06DCF5195B26}"/>
                  </a:ext>
                </a:extLst>
              </p:cNvPr>
              <p:cNvSpPr>
                <a:spLocks noChangeShapeType="1"/>
              </p:cNvSpPr>
              <p:nvPr/>
            </p:nvSpPr>
            <p:spPr bwMode="auto">
              <a:xfrm flipV="1">
                <a:off x="1730" y="1930"/>
                <a:ext cx="1" cy="20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055" name="Freeform 58">
                <a:extLst>
                  <a:ext uri="{FF2B5EF4-FFF2-40B4-BE49-F238E27FC236}">
                    <a16:creationId xmlns:a16="http://schemas.microsoft.com/office/drawing/2014/main" id="{1D3F770F-0A3C-47A3-85AC-04902ABF3174}"/>
                  </a:ext>
                </a:extLst>
              </p:cNvPr>
              <p:cNvSpPr>
                <a:spLocks/>
              </p:cNvSpPr>
              <p:nvPr/>
            </p:nvSpPr>
            <p:spPr bwMode="auto">
              <a:xfrm>
                <a:off x="1695" y="2208"/>
                <a:ext cx="57" cy="87"/>
              </a:xfrm>
              <a:custGeom>
                <a:avLst/>
                <a:gdLst>
                  <a:gd name="T0" fmla="*/ 0 w 67"/>
                  <a:gd name="T1" fmla="*/ 0 h 99"/>
                  <a:gd name="T2" fmla="*/ 3 w 67"/>
                  <a:gd name="T3" fmla="*/ 14 h 99"/>
                  <a:gd name="T4" fmla="*/ 7 w 67"/>
                  <a:gd name="T5" fmla="*/ 0 h 99"/>
                  <a:gd name="T6" fmla="*/ 3 w 67"/>
                  <a:gd name="T7" fmla="*/ 4 h 99"/>
                  <a:gd name="T8" fmla="*/ 0 w 67"/>
                  <a:gd name="T9" fmla="*/ 0 h 99"/>
                  <a:gd name="T10" fmla="*/ 0 60000 65536"/>
                  <a:gd name="T11" fmla="*/ 0 60000 65536"/>
                  <a:gd name="T12" fmla="*/ 0 60000 65536"/>
                  <a:gd name="T13" fmla="*/ 0 60000 65536"/>
                  <a:gd name="T14" fmla="*/ 0 60000 65536"/>
                  <a:gd name="T15" fmla="*/ 0 w 67"/>
                  <a:gd name="T16" fmla="*/ 0 h 99"/>
                  <a:gd name="T17" fmla="*/ 67 w 67"/>
                  <a:gd name="T18" fmla="*/ 99 h 99"/>
                </a:gdLst>
                <a:ahLst/>
                <a:cxnLst>
                  <a:cxn ang="T10">
                    <a:pos x="T0" y="T1"/>
                  </a:cxn>
                  <a:cxn ang="T11">
                    <a:pos x="T2" y="T3"/>
                  </a:cxn>
                  <a:cxn ang="T12">
                    <a:pos x="T4" y="T5"/>
                  </a:cxn>
                  <a:cxn ang="T13">
                    <a:pos x="T6" y="T7"/>
                  </a:cxn>
                  <a:cxn ang="T14">
                    <a:pos x="T8" y="T9"/>
                  </a:cxn>
                </a:cxnLst>
                <a:rect l="T15" t="T16" r="T17" b="T18"/>
                <a:pathLst>
                  <a:path w="67" h="99">
                    <a:moveTo>
                      <a:pt x="0" y="0"/>
                    </a:moveTo>
                    <a:lnTo>
                      <a:pt x="34" y="99"/>
                    </a:lnTo>
                    <a:lnTo>
                      <a:pt x="67" y="0"/>
                    </a:lnTo>
                    <a:lnTo>
                      <a:pt x="34" y="31"/>
                    </a:lnTo>
                    <a:lnTo>
                      <a:pt x="0" y="0"/>
                    </a:lnTo>
                    <a:close/>
                  </a:path>
                </a:pathLst>
              </a:custGeom>
              <a:solidFill>
                <a:srgbClr val="FF0000"/>
              </a:solidFill>
              <a:ln w="28575">
                <a:solidFill>
                  <a:srgbClr val="0000FF"/>
                </a:solidFill>
                <a:round/>
                <a:headEnd/>
                <a:tailEnd/>
              </a:ln>
            </p:spPr>
            <p:txBody>
              <a:bodyPr/>
              <a:lstStyle/>
              <a:p>
                <a:endParaRPr lang="zh-CN" altLang="en-US"/>
              </a:p>
            </p:txBody>
          </p:sp>
          <p:sp>
            <p:nvSpPr>
              <p:cNvPr id="129056" name="Freeform 59">
                <a:extLst>
                  <a:ext uri="{FF2B5EF4-FFF2-40B4-BE49-F238E27FC236}">
                    <a16:creationId xmlns:a16="http://schemas.microsoft.com/office/drawing/2014/main" id="{D1CC604E-C708-4C20-BD03-C20ACD164A7F}"/>
                  </a:ext>
                </a:extLst>
              </p:cNvPr>
              <p:cNvSpPr>
                <a:spLocks/>
              </p:cNvSpPr>
              <p:nvPr/>
            </p:nvSpPr>
            <p:spPr bwMode="auto">
              <a:xfrm>
                <a:off x="1700" y="3575"/>
                <a:ext cx="57" cy="87"/>
              </a:xfrm>
              <a:custGeom>
                <a:avLst/>
                <a:gdLst>
                  <a:gd name="T0" fmla="*/ 7 w 67"/>
                  <a:gd name="T1" fmla="*/ 14 h 99"/>
                  <a:gd name="T2" fmla="*/ 3 w 67"/>
                  <a:gd name="T3" fmla="*/ 0 h 99"/>
                  <a:gd name="T4" fmla="*/ 0 w 67"/>
                  <a:gd name="T5" fmla="*/ 14 h 99"/>
                  <a:gd name="T6" fmla="*/ 3 w 67"/>
                  <a:gd name="T7" fmla="*/ 10 h 99"/>
                  <a:gd name="T8" fmla="*/ 7 w 67"/>
                  <a:gd name="T9" fmla="*/ 14 h 99"/>
                  <a:gd name="T10" fmla="*/ 0 60000 65536"/>
                  <a:gd name="T11" fmla="*/ 0 60000 65536"/>
                  <a:gd name="T12" fmla="*/ 0 60000 65536"/>
                  <a:gd name="T13" fmla="*/ 0 60000 65536"/>
                  <a:gd name="T14" fmla="*/ 0 60000 65536"/>
                  <a:gd name="T15" fmla="*/ 0 w 67"/>
                  <a:gd name="T16" fmla="*/ 0 h 99"/>
                  <a:gd name="T17" fmla="*/ 67 w 67"/>
                  <a:gd name="T18" fmla="*/ 99 h 99"/>
                </a:gdLst>
                <a:ahLst/>
                <a:cxnLst>
                  <a:cxn ang="T10">
                    <a:pos x="T0" y="T1"/>
                  </a:cxn>
                  <a:cxn ang="T11">
                    <a:pos x="T2" y="T3"/>
                  </a:cxn>
                  <a:cxn ang="T12">
                    <a:pos x="T4" y="T5"/>
                  </a:cxn>
                  <a:cxn ang="T13">
                    <a:pos x="T6" y="T7"/>
                  </a:cxn>
                  <a:cxn ang="T14">
                    <a:pos x="T8" y="T9"/>
                  </a:cxn>
                </a:cxnLst>
                <a:rect l="T15" t="T16" r="T17" b="T18"/>
                <a:pathLst>
                  <a:path w="67" h="99">
                    <a:moveTo>
                      <a:pt x="67" y="99"/>
                    </a:moveTo>
                    <a:lnTo>
                      <a:pt x="33" y="0"/>
                    </a:lnTo>
                    <a:lnTo>
                      <a:pt x="0" y="99"/>
                    </a:lnTo>
                    <a:lnTo>
                      <a:pt x="33" y="68"/>
                    </a:lnTo>
                    <a:lnTo>
                      <a:pt x="67" y="99"/>
                    </a:lnTo>
                    <a:close/>
                  </a:path>
                </a:pathLst>
              </a:custGeom>
              <a:solidFill>
                <a:srgbClr val="FF0000"/>
              </a:solidFill>
              <a:ln w="28575">
                <a:solidFill>
                  <a:srgbClr val="0000FF"/>
                </a:solidFill>
                <a:round/>
                <a:headEnd/>
                <a:tailEnd/>
              </a:ln>
            </p:spPr>
            <p:txBody>
              <a:bodyPr/>
              <a:lstStyle/>
              <a:p>
                <a:endParaRPr lang="zh-CN" altLang="en-US"/>
              </a:p>
            </p:txBody>
          </p:sp>
          <p:sp>
            <p:nvSpPr>
              <p:cNvPr id="129057" name="Line 60">
                <a:extLst>
                  <a:ext uri="{FF2B5EF4-FFF2-40B4-BE49-F238E27FC236}">
                    <a16:creationId xmlns:a16="http://schemas.microsoft.com/office/drawing/2014/main" id="{D7F7F08B-03C9-41DB-A455-8AC8A67DFDBD}"/>
                  </a:ext>
                </a:extLst>
              </p:cNvPr>
              <p:cNvSpPr>
                <a:spLocks noChangeShapeType="1"/>
              </p:cNvSpPr>
              <p:nvPr/>
            </p:nvSpPr>
            <p:spPr bwMode="auto">
              <a:xfrm flipH="1" flipV="1">
                <a:off x="1327" y="2018"/>
                <a:ext cx="808" cy="1867"/>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058" name="Freeform 61">
                <a:extLst>
                  <a:ext uri="{FF2B5EF4-FFF2-40B4-BE49-F238E27FC236}">
                    <a16:creationId xmlns:a16="http://schemas.microsoft.com/office/drawing/2014/main" id="{6D35565A-A99B-4C7E-A01D-E17E6E17AB16}"/>
                  </a:ext>
                </a:extLst>
              </p:cNvPr>
              <p:cNvSpPr>
                <a:spLocks/>
              </p:cNvSpPr>
              <p:nvPr/>
            </p:nvSpPr>
            <p:spPr bwMode="auto">
              <a:xfrm>
                <a:off x="1403" y="2256"/>
                <a:ext cx="62" cy="92"/>
              </a:xfrm>
              <a:custGeom>
                <a:avLst/>
                <a:gdLst>
                  <a:gd name="T0" fmla="*/ 0 w 72"/>
                  <a:gd name="T1" fmla="*/ 4 h 104"/>
                  <a:gd name="T2" fmla="*/ 8 w 72"/>
                  <a:gd name="T3" fmla="*/ 17 h 104"/>
                  <a:gd name="T4" fmla="*/ 7 w 72"/>
                  <a:gd name="T5" fmla="*/ 0 h 104"/>
                  <a:gd name="T6" fmla="*/ 5 w 72"/>
                  <a:gd name="T7" fmla="*/ 7 h 104"/>
                  <a:gd name="T8" fmla="*/ 0 w 72"/>
                  <a:gd name="T9" fmla="*/ 4 h 104"/>
                  <a:gd name="T10" fmla="*/ 0 60000 65536"/>
                  <a:gd name="T11" fmla="*/ 0 60000 65536"/>
                  <a:gd name="T12" fmla="*/ 0 60000 65536"/>
                  <a:gd name="T13" fmla="*/ 0 60000 65536"/>
                  <a:gd name="T14" fmla="*/ 0 60000 65536"/>
                  <a:gd name="T15" fmla="*/ 0 w 72"/>
                  <a:gd name="T16" fmla="*/ 0 h 104"/>
                  <a:gd name="T17" fmla="*/ 72 w 72"/>
                  <a:gd name="T18" fmla="*/ 104 h 104"/>
                </a:gdLst>
                <a:ahLst/>
                <a:cxnLst>
                  <a:cxn ang="T10">
                    <a:pos x="T0" y="T1"/>
                  </a:cxn>
                  <a:cxn ang="T11">
                    <a:pos x="T2" y="T3"/>
                  </a:cxn>
                  <a:cxn ang="T12">
                    <a:pos x="T4" y="T5"/>
                  </a:cxn>
                  <a:cxn ang="T13">
                    <a:pos x="T6" y="T7"/>
                  </a:cxn>
                  <a:cxn ang="T14">
                    <a:pos x="T8" y="T9"/>
                  </a:cxn>
                </a:cxnLst>
                <a:rect l="T15" t="T16" r="T17" b="T18"/>
                <a:pathLst>
                  <a:path w="72" h="104">
                    <a:moveTo>
                      <a:pt x="0" y="28"/>
                    </a:moveTo>
                    <a:lnTo>
                      <a:pt x="72" y="104"/>
                    </a:lnTo>
                    <a:lnTo>
                      <a:pt x="61" y="0"/>
                    </a:lnTo>
                    <a:lnTo>
                      <a:pt x="44" y="42"/>
                    </a:lnTo>
                    <a:lnTo>
                      <a:pt x="0" y="28"/>
                    </a:lnTo>
                    <a:close/>
                  </a:path>
                </a:pathLst>
              </a:custGeom>
              <a:solidFill>
                <a:srgbClr val="FF0000"/>
              </a:solidFill>
              <a:ln w="28575">
                <a:solidFill>
                  <a:srgbClr val="0000FF"/>
                </a:solidFill>
                <a:round/>
                <a:headEnd/>
                <a:tailEnd/>
              </a:ln>
            </p:spPr>
            <p:txBody>
              <a:bodyPr/>
              <a:lstStyle/>
              <a:p>
                <a:endParaRPr lang="zh-CN" altLang="en-US"/>
              </a:p>
            </p:txBody>
          </p:sp>
          <p:sp>
            <p:nvSpPr>
              <p:cNvPr id="129059" name="Freeform 62">
                <a:extLst>
                  <a:ext uri="{FF2B5EF4-FFF2-40B4-BE49-F238E27FC236}">
                    <a16:creationId xmlns:a16="http://schemas.microsoft.com/office/drawing/2014/main" id="{A6D6E620-7C15-492A-B6DA-EBCE42B5883F}"/>
                  </a:ext>
                </a:extLst>
              </p:cNvPr>
              <p:cNvSpPr>
                <a:spLocks/>
              </p:cNvSpPr>
              <p:nvPr/>
            </p:nvSpPr>
            <p:spPr bwMode="auto">
              <a:xfrm>
                <a:off x="1954" y="3508"/>
                <a:ext cx="62" cy="92"/>
              </a:xfrm>
              <a:custGeom>
                <a:avLst/>
                <a:gdLst>
                  <a:gd name="T0" fmla="*/ 8 w 72"/>
                  <a:gd name="T1" fmla="*/ 12 h 104"/>
                  <a:gd name="T2" fmla="*/ 0 w 72"/>
                  <a:gd name="T3" fmla="*/ 0 h 104"/>
                  <a:gd name="T4" fmla="*/ 3 w 72"/>
                  <a:gd name="T5" fmla="*/ 17 h 104"/>
                  <a:gd name="T6" fmla="*/ 3 w 72"/>
                  <a:gd name="T7" fmla="*/ 11 h 104"/>
                  <a:gd name="T8" fmla="*/ 8 w 72"/>
                  <a:gd name="T9" fmla="*/ 12 h 104"/>
                  <a:gd name="T10" fmla="*/ 0 60000 65536"/>
                  <a:gd name="T11" fmla="*/ 0 60000 65536"/>
                  <a:gd name="T12" fmla="*/ 0 60000 65536"/>
                  <a:gd name="T13" fmla="*/ 0 60000 65536"/>
                  <a:gd name="T14" fmla="*/ 0 60000 65536"/>
                  <a:gd name="T15" fmla="*/ 0 w 72"/>
                  <a:gd name="T16" fmla="*/ 0 h 104"/>
                  <a:gd name="T17" fmla="*/ 72 w 72"/>
                  <a:gd name="T18" fmla="*/ 104 h 104"/>
                </a:gdLst>
                <a:ahLst/>
                <a:cxnLst>
                  <a:cxn ang="T10">
                    <a:pos x="T0" y="T1"/>
                  </a:cxn>
                  <a:cxn ang="T11">
                    <a:pos x="T2" y="T3"/>
                  </a:cxn>
                  <a:cxn ang="T12">
                    <a:pos x="T4" y="T5"/>
                  </a:cxn>
                  <a:cxn ang="T13">
                    <a:pos x="T6" y="T7"/>
                  </a:cxn>
                  <a:cxn ang="T14">
                    <a:pos x="T8" y="T9"/>
                  </a:cxn>
                </a:cxnLst>
                <a:rect l="T15" t="T16" r="T17" b="T18"/>
                <a:pathLst>
                  <a:path w="72" h="104">
                    <a:moveTo>
                      <a:pt x="72" y="76"/>
                    </a:moveTo>
                    <a:lnTo>
                      <a:pt x="0" y="0"/>
                    </a:lnTo>
                    <a:lnTo>
                      <a:pt x="11" y="104"/>
                    </a:lnTo>
                    <a:lnTo>
                      <a:pt x="28" y="62"/>
                    </a:lnTo>
                    <a:lnTo>
                      <a:pt x="72" y="76"/>
                    </a:lnTo>
                    <a:close/>
                  </a:path>
                </a:pathLst>
              </a:custGeom>
              <a:solidFill>
                <a:srgbClr val="FF0000"/>
              </a:solidFill>
              <a:ln w="28575">
                <a:solidFill>
                  <a:srgbClr val="0000FF"/>
                </a:solidFill>
                <a:round/>
                <a:headEnd/>
                <a:tailEnd/>
              </a:ln>
            </p:spPr>
            <p:txBody>
              <a:bodyPr/>
              <a:lstStyle/>
              <a:p>
                <a:endParaRPr lang="zh-CN" altLang="en-US"/>
              </a:p>
            </p:txBody>
          </p:sp>
        </p:grpSp>
        <p:grpSp>
          <p:nvGrpSpPr>
            <p:cNvPr id="129033" name="Group 63">
              <a:extLst>
                <a:ext uri="{FF2B5EF4-FFF2-40B4-BE49-F238E27FC236}">
                  <a16:creationId xmlns:a16="http://schemas.microsoft.com/office/drawing/2014/main" id="{71303919-B7BD-4494-99CF-7881C0A9CB61}"/>
                </a:ext>
              </a:extLst>
            </p:cNvPr>
            <p:cNvGrpSpPr>
              <a:grpSpLocks/>
            </p:cNvGrpSpPr>
            <p:nvPr/>
          </p:nvGrpSpPr>
          <p:grpSpPr bwMode="auto">
            <a:xfrm>
              <a:off x="1358" y="2854"/>
              <a:ext cx="255" cy="264"/>
              <a:chOff x="1440" y="2851"/>
              <a:chExt cx="255" cy="264"/>
            </a:xfrm>
          </p:grpSpPr>
          <p:sp>
            <p:nvSpPr>
              <p:cNvPr id="129034" name="Oval 64">
                <a:extLst>
                  <a:ext uri="{FF2B5EF4-FFF2-40B4-BE49-F238E27FC236}">
                    <a16:creationId xmlns:a16="http://schemas.microsoft.com/office/drawing/2014/main" id="{1A73494D-8FBC-48BF-858D-EAC45F4F2C6A}"/>
                  </a:ext>
                </a:extLst>
              </p:cNvPr>
              <p:cNvSpPr>
                <a:spLocks noChangeArrowheads="1"/>
              </p:cNvSpPr>
              <p:nvPr/>
            </p:nvSpPr>
            <p:spPr bwMode="auto">
              <a:xfrm>
                <a:off x="1440" y="2851"/>
                <a:ext cx="255" cy="264"/>
              </a:xfrm>
              <a:prstGeom prst="ellipse">
                <a:avLst/>
              </a:prstGeom>
              <a:solidFill>
                <a:srgbClr val="CCFFFF"/>
              </a:solidFill>
              <a:ln w="28575">
                <a:solidFill>
                  <a:srgbClr val="0000FF"/>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9035" name="Rectangle 65">
                <a:extLst>
                  <a:ext uri="{FF2B5EF4-FFF2-40B4-BE49-F238E27FC236}">
                    <a16:creationId xmlns:a16="http://schemas.microsoft.com/office/drawing/2014/main" id="{92D2C2B0-C2D0-4532-A742-918CF43D2A97}"/>
                  </a:ext>
                </a:extLst>
              </p:cNvPr>
              <p:cNvSpPr>
                <a:spLocks noChangeArrowheads="1"/>
              </p:cNvSpPr>
              <p:nvPr/>
            </p:nvSpPr>
            <p:spPr bwMode="auto">
              <a:xfrm>
                <a:off x="1487" y="2967"/>
                <a:ext cx="155" cy="56"/>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pic>
        <p:nvPicPr>
          <p:cNvPr id="67" name="Picture 9">
            <a:extLst>
              <a:ext uri="{FF2B5EF4-FFF2-40B4-BE49-F238E27FC236}">
                <a16:creationId xmlns:a16="http://schemas.microsoft.com/office/drawing/2014/main" id="{51A6F8FD-CF9F-4A46-8E46-183E8B375A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8788" y="2686050"/>
            <a:ext cx="3076575" cy="312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out)">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in)">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barn(inVertical)">
                                      <p:cBhvr>
                                        <p:cTn id="1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1074" name="灯片编号占位符 1">
            <a:extLst>
              <a:ext uri="{FF2B5EF4-FFF2-40B4-BE49-F238E27FC236}">
                <a16:creationId xmlns:a16="http://schemas.microsoft.com/office/drawing/2014/main" id="{9DFB0532-2C6A-41F7-85C0-0C3868BA9D0A}"/>
              </a:ext>
            </a:extLst>
          </p:cNvPr>
          <p:cNvSpPr txBox="1">
            <a:spLocks noGrp="1"/>
          </p:cNvSpPr>
          <p:nvPr/>
        </p:nvSpPr>
        <p:spPr bwMode="auto">
          <a:xfrm>
            <a:off x="6673850" y="6473825"/>
            <a:ext cx="21336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C0960479-484C-4FE8-9F63-D44D5ADB8AC2}" type="slidenum">
              <a:rPr lang="en-US" altLang="zh-CN" sz="1400"/>
              <a:pPr algn="r" eaLnBrk="1" hangingPunct="1"/>
              <a:t>89</a:t>
            </a:fld>
            <a:endParaRPr lang="en-US" altLang="zh-CN" sz="1400"/>
          </a:p>
        </p:txBody>
      </p:sp>
      <p:sp>
        <p:nvSpPr>
          <p:cNvPr id="131075" name="Rectangle 2">
            <a:extLst>
              <a:ext uri="{FF2B5EF4-FFF2-40B4-BE49-F238E27FC236}">
                <a16:creationId xmlns:a16="http://schemas.microsoft.com/office/drawing/2014/main" id="{4311D87C-A5F2-4B93-912B-7924A1AC2C6A}"/>
              </a:ext>
            </a:extLst>
          </p:cNvPr>
          <p:cNvSpPr>
            <a:spLocks noChangeArrowheads="1"/>
          </p:cNvSpPr>
          <p:nvPr/>
        </p:nvSpPr>
        <p:spPr bwMode="auto">
          <a:xfrm>
            <a:off x="381000" y="762000"/>
            <a:ext cx="8382000" cy="5715000"/>
          </a:xfrm>
          <a:prstGeom prst="rect">
            <a:avLst/>
          </a:prstGeom>
          <a:solidFill>
            <a:schemeClr val="bg1"/>
          </a:solidFill>
          <a:ln w="9525">
            <a:solidFill>
              <a:srgbClr val="006666"/>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9011" name="Rectangle 3">
            <a:extLst>
              <a:ext uri="{FF2B5EF4-FFF2-40B4-BE49-F238E27FC236}">
                <a16:creationId xmlns:a16="http://schemas.microsoft.com/office/drawing/2014/main" id="{6888C076-A8EB-44DB-98E6-0F95A3ECF8DA}"/>
              </a:ext>
            </a:extLst>
          </p:cNvPr>
          <p:cNvSpPr>
            <a:spLocks noChangeArrowheads="1"/>
          </p:cNvSpPr>
          <p:nvPr/>
        </p:nvSpPr>
        <p:spPr bwMode="auto">
          <a:xfrm>
            <a:off x="1922463" y="884238"/>
            <a:ext cx="6154737" cy="487362"/>
          </a:xfrm>
          <a:prstGeom prst="rect">
            <a:avLst/>
          </a:prstGeom>
          <a:noFill/>
          <a:ln w="9525">
            <a:noFill/>
            <a:miter lim="800000"/>
            <a:headEnd/>
            <a:tailEnd/>
          </a:ln>
        </p:spPr>
        <p:txBody>
          <a:bodyPr lIns="0" tIns="0" rIns="0" bIns="0">
            <a:spAutoFit/>
          </a:bodyPr>
          <a:lstStyle/>
          <a:p>
            <a:pPr eaLnBrk="1" hangingPunct="1">
              <a:defRPr/>
            </a:pPr>
            <a:r>
              <a:rPr kumimoji="1" lang="zh-CN" altLang="en-US" sz="3200" b="1">
                <a:solidFill>
                  <a:srgbClr val="CC0000"/>
                </a:solidFill>
                <a:effectLst>
                  <a:outerShdw blurRad="38100" dist="38100" dir="2700000" algn="tl">
                    <a:srgbClr val="C0C0C0"/>
                  </a:outerShdw>
                </a:effectLst>
                <a:latin typeface="宋体" pitchFamily="2" charset="-122"/>
              </a:rPr>
              <a:t>一对等量异号点电荷的电场线</a:t>
            </a:r>
            <a:endParaRPr kumimoji="1" lang="zh-CN" altLang="en-US" sz="3200">
              <a:solidFill>
                <a:srgbClr val="CC0000"/>
              </a:solidFill>
              <a:effectLst>
                <a:outerShdw blurRad="38100" dist="38100" dir="2700000" algn="tl">
                  <a:srgbClr val="C0C0C0"/>
                </a:outerShdw>
              </a:effectLst>
              <a:latin typeface="Times New Roman" pitchFamily="18" charset="0"/>
            </a:endParaRPr>
          </a:p>
        </p:txBody>
      </p:sp>
      <p:grpSp>
        <p:nvGrpSpPr>
          <p:cNvPr id="131077" name="Group 4">
            <a:extLst>
              <a:ext uri="{FF2B5EF4-FFF2-40B4-BE49-F238E27FC236}">
                <a16:creationId xmlns:a16="http://schemas.microsoft.com/office/drawing/2014/main" id="{FDEAE8EC-15B7-45C3-B730-D660FDDE66A8}"/>
              </a:ext>
            </a:extLst>
          </p:cNvPr>
          <p:cNvGrpSpPr>
            <a:grpSpLocks/>
          </p:cNvGrpSpPr>
          <p:nvPr/>
        </p:nvGrpSpPr>
        <p:grpSpPr bwMode="auto">
          <a:xfrm>
            <a:off x="990600" y="1600200"/>
            <a:ext cx="6934200" cy="4724400"/>
            <a:chOff x="624" y="912"/>
            <a:chExt cx="4368" cy="2976"/>
          </a:xfrm>
        </p:grpSpPr>
        <p:sp>
          <p:nvSpPr>
            <p:cNvPr id="131079" name="Freeform 5">
              <a:extLst>
                <a:ext uri="{FF2B5EF4-FFF2-40B4-BE49-F238E27FC236}">
                  <a16:creationId xmlns:a16="http://schemas.microsoft.com/office/drawing/2014/main" id="{5F11932C-2483-44C7-B96C-DC715628B9E6}"/>
                </a:ext>
              </a:extLst>
            </p:cNvPr>
            <p:cNvSpPr>
              <a:spLocks/>
            </p:cNvSpPr>
            <p:nvPr/>
          </p:nvSpPr>
          <p:spPr bwMode="auto">
            <a:xfrm>
              <a:off x="2203" y="2415"/>
              <a:ext cx="1445" cy="1473"/>
            </a:xfrm>
            <a:custGeom>
              <a:avLst/>
              <a:gdLst>
                <a:gd name="T0" fmla="*/ 291 w 1620"/>
                <a:gd name="T1" fmla="*/ 3 h 1759"/>
                <a:gd name="T2" fmla="*/ 291 w 1620"/>
                <a:gd name="T3" fmla="*/ 8 h 1759"/>
                <a:gd name="T4" fmla="*/ 291 w 1620"/>
                <a:gd name="T5" fmla="*/ 19 h 1759"/>
                <a:gd name="T6" fmla="*/ 286 w 1620"/>
                <a:gd name="T7" fmla="*/ 33 h 1759"/>
                <a:gd name="T8" fmla="*/ 283 w 1620"/>
                <a:gd name="T9" fmla="*/ 44 h 1759"/>
                <a:gd name="T10" fmla="*/ 277 w 1620"/>
                <a:gd name="T11" fmla="*/ 54 h 1759"/>
                <a:gd name="T12" fmla="*/ 268 w 1620"/>
                <a:gd name="T13" fmla="*/ 64 h 1759"/>
                <a:gd name="T14" fmla="*/ 260 w 1620"/>
                <a:gd name="T15" fmla="*/ 75 h 1759"/>
                <a:gd name="T16" fmla="*/ 252 w 1620"/>
                <a:gd name="T17" fmla="*/ 84 h 1759"/>
                <a:gd name="T18" fmla="*/ 239 w 1620"/>
                <a:gd name="T19" fmla="*/ 92 h 1759"/>
                <a:gd name="T20" fmla="*/ 228 w 1620"/>
                <a:gd name="T21" fmla="*/ 98 h 1759"/>
                <a:gd name="T22" fmla="*/ 218 w 1620"/>
                <a:gd name="T23" fmla="*/ 106 h 1759"/>
                <a:gd name="T24" fmla="*/ 202 w 1620"/>
                <a:gd name="T25" fmla="*/ 111 h 1759"/>
                <a:gd name="T26" fmla="*/ 189 w 1620"/>
                <a:gd name="T27" fmla="*/ 115 h 1759"/>
                <a:gd name="T28" fmla="*/ 175 w 1620"/>
                <a:gd name="T29" fmla="*/ 119 h 1759"/>
                <a:gd name="T30" fmla="*/ 167 w 1620"/>
                <a:gd name="T31" fmla="*/ 120 h 1759"/>
                <a:gd name="T32" fmla="*/ 161 w 1620"/>
                <a:gd name="T33" fmla="*/ 121 h 1759"/>
                <a:gd name="T34" fmla="*/ 151 w 1620"/>
                <a:gd name="T35" fmla="*/ 122 h 1759"/>
                <a:gd name="T36" fmla="*/ 144 w 1620"/>
                <a:gd name="T37" fmla="*/ 123 h 1759"/>
                <a:gd name="T38" fmla="*/ 136 w 1620"/>
                <a:gd name="T39" fmla="*/ 123 h 1759"/>
                <a:gd name="T40" fmla="*/ 126 w 1620"/>
                <a:gd name="T41" fmla="*/ 123 h 1759"/>
                <a:gd name="T42" fmla="*/ 114 w 1620"/>
                <a:gd name="T43" fmla="*/ 122 h 1759"/>
                <a:gd name="T44" fmla="*/ 105 w 1620"/>
                <a:gd name="T45" fmla="*/ 120 h 1759"/>
                <a:gd name="T46" fmla="*/ 95 w 1620"/>
                <a:gd name="T47" fmla="*/ 118 h 1759"/>
                <a:gd name="T48" fmla="*/ 85 w 1620"/>
                <a:gd name="T49" fmla="*/ 116 h 1759"/>
                <a:gd name="T50" fmla="*/ 76 w 1620"/>
                <a:gd name="T51" fmla="*/ 114 h 1759"/>
                <a:gd name="T52" fmla="*/ 66 w 1620"/>
                <a:gd name="T53" fmla="*/ 110 h 1759"/>
                <a:gd name="T54" fmla="*/ 57 w 1620"/>
                <a:gd name="T55" fmla="*/ 106 h 1759"/>
                <a:gd name="T56" fmla="*/ 48 w 1620"/>
                <a:gd name="T57" fmla="*/ 101 h 1759"/>
                <a:gd name="T58" fmla="*/ 40 w 1620"/>
                <a:gd name="T59" fmla="*/ 97 h 1759"/>
                <a:gd name="T60" fmla="*/ 32 w 1620"/>
                <a:gd name="T61" fmla="*/ 92 h 1759"/>
                <a:gd name="T62" fmla="*/ 25 w 1620"/>
                <a:gd name="T63" fmla="*/ 86 h 1759"/>
                <a:gd name="T64" fmla="*/ 18 w 1620"/>
                <a:gd name="T65" fmla="*/ 80 h 1759"/>
                <a:gd name="T66" fmla="*/ 12 w 1620"/>
                <a:gd name="T67" fmla="*/ 75 h 1759"/>
                <a:gd name="T68" fmla="*/ 5 w 1620"/>
                <a:gd name="T69" fmla="*/ 67 h 1759"/>
                <a:gd name="T70" fmla="*/ 0 w 1620"/>
                <a:gd name="T71" fmla="*/ 60 h 175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20"/>
                <a:gd name="T109" fmla="*/ 0 h 1759"/>
                <a:gd name="T110" fmla="*/ 1620 w 1620"/>
                <a:gd name="T111" fmla="*/ 1759 h 175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20" h="1759">
                  <a:moveTo>
                    <a:pt x="1620" y="0"/>
                  </a:moveTo>
                  <a:lnTo>
                    <a:pt x="1620" y="16"/>
                  </a:lnTo>
                  <a:lnTo>
                    <a:pt x="1620" y="31"/>
                  </a:lnTo>
                  <a:lnTo>
                    <a:pt x="1619" y="120"/>
                  </a:lnTo>
                  <a:lnTo>
                    <a:pt x="1616" y="208"/>
                  </a:lnTo>
                  <a:lnTo>
                    <a:pt x="1610" y="294"/>
                  </a:lnTo>
                  <a:lnTo>
                    <a:pt x="1602" y="379"/>
                  </a:lnTo>
                  <a:lnTo>
                    <a:pt x="1593" y="463"/>
                  </a:lnTo>
                  <a:lnTo>
                    <a:pt x="1581" y="545"/>
                  </a:lnTo>
                  <a:lnTo>
                    <a:pt x="1568" y="625"/>
                  </a:lnTo>
                  <a:lnTo>
                    <a:pt x="1552" y="704"/>
                  </a:lnTo>
                  <a:lnTo>
                    <a:pt x="1535" y="780"/>
                  </a:lnTo>
                  <a:lnTo>
                    <a:pt x="1516" y="855"/>
                  </a:lnTo>
                  <a:lnTo>
                    <a:pt x="1495" y="927"/>
                  </a:lnTo>
                  <a:lnTo>
                    <a:pt x="1472" y="997"/>
                  </a:lnTo>
                  <a:lnTo>
                    <a:pt x="1448" y="1065"/>
                  </a:lnTo>
                  <a:lnTo>
                    <a:pt x="1423" y="1130"/>
                  </a:lnTo>
                  <a:lnTo>
                    <a:pt x="1396" y="1193"/>
                  </a:lnTo>
                  <a:lnTo>
                    <a:pt x="1367" y="1253"/>
                  </a:lnTo>
                  <a:lnTo>
                    <a:pt x="1337" y="1310"/>
                  </a:lnTo>
                  <a:lnTo>
                    <a:pt x="1306" y="1364"/>
                  </a:lnTo>
                  <a:lnTo>
                    <a:pt x="1273" y="1416"/>
                  </a:lnTo>
                  <a:lnTo>
                    <a:pt x="1239" y="1464"/>
                  </a:lnTo>
                  <a:lnTo>
                    <a:pt x="1204" y="1509"/>
                  </a:lnTo>
                  <a:lnTo>
                    <a:pt x="1168" y="1550"/>
                  </a:lnTo>
                  <a:lnTo>
                    <a:pt x="1131" y="1589"/>
                  </a:lnTo>
                  <a:lnTo>
                    <a:pt x="1092" y="1623"/>
                  </a:lnTo>
                  <a:lnTo>
                    <a:pt x="1053" y="1654"/>
                  </a:lnTo>
                  <a:lnTo>
                    <a:pt x="1013" y="1681"/>
                  </a:lnTo>
                  <a:lnTo>
                    <a:pt x="972" y="1705"/>
                  </a:lnTo>
                  <a:lnTo>
                    <a:pt x="951" y="1715"/>
                  </a:lnTo>
                  <a:lnTo>
                    <a:pt x="930" y="1724"/>
                  </a:lnTo>
                  <a:lnTo>
                    <a:pt x="909" y="1732"/>
                  </a:lnTo>
                  <a:lnTo>
                    <a:pt x="888" y="1739"/>
                  </a:lnTo>
                  <a:lnTo>
                    <a:pt x="866" y="1745"/>
                  </a:lnTo>
                  <a:lnTo>
                    <a:pt x="844" y="1750"/>
                  </a:lnTo>
                  <a:lnTo>
                    <a:pt x="822" y="1754"/>
                  </a:lnTo>
                  <a:lnTo>
                    <a:pt x="800" y="1757"/>
                  </a:lnTo>
                  <a:lnTo>
                    <a:pt x="778" y="1758"/>
                  </a:lnTo>
                  <a:lnTo>
                    <a:pt x="756" y="1759"/>
                  </a:lnTo>
                  <a:lnTo>
                    <a:pt x="727" y="1758"/>
                  </a:lnTo>
                  <a:lnTo>
                    <a:pt x="697" y="1755"/>
                  </a:lnTo>
                  <a:lnTo>
                    <a:pt x="668" y="1750"/>
                  </a:lnTo>
                  <a:lnTo>
                    <a:pt x="639" y="1743"/>
                  </a:lnTo>
                  <a:lnTo>
                    <a:pt x="611" y="1734"/>
                  </a:lnTo>
                  <a:lnTo>
                    <a:pt x="582" y="1724"/>
                  </a:lnTo>
                  <a:lnTo>
                    <a:pt x="554" y="1711"/>
                  </a:lnTo>
                  <a:lnTo>
                    <a:pt x="526" y="1697"/>
                  </a:lnTo>
                  <a:lnTo>
                    <a:pt x="499" y="1681"/>
                  </a:lnTo>
                  <a:lnTo>
                    <a:pt x="472" y="1663"/>
                  </a:lnTo>
                  <a:lnTo>
                    <a:pt x="445" y="1643"/>
                  </a:lnTo>
                  <a:lnTo>
                    <a:pt x="418" y="1622"/>
                  </a:lnTo>
                  <a:lnTo>
                    <a:pt x="392" y="1599"/>
                  </a:lnTo>
                  <a:lnTo>
                    <a:pt x="366" y="1574"/>
                  </a:lnTo>
                  <a:lnTo>
                    <a:pt x="341" y="1547"/>
                  </a:lnTo>
                  <a:lnTo>
                    <a:pt x="317" y="1519"/>
                  </a:lnTo>
                  <a:lnTo>
                    <a:pt x="292" y="1489"/>
                  </a:lnTo>
                  <a:lnTo>
                    <a:pt x="268" y="1458"/>
                  </a:lnTo>
                  <a:lnTo>
                    <a:pt x="245" y="1425"/>
                  </a:lnTo>
                  <a:lnTo>
                    <a:pt x="223" y="1391"/>
                  </a:lnTo>
                  <a:lnTo>
                    <a:pt x="200" y="1355"/>
                  </a:lnTo>
                  <a:lnTo>
                    <a:pt x="179" y="1318"/>
                  </a:lnTo>
                  <a:lnTo>
                    <a:pt x="158" y="1279"/>
                  </a:lnTo>
                  <a:lnTo>
                    <a:pt x="138" y="1239"/>
                  </a:lnTo>
                  <a:lnTo>
                    <a:pt x="118" y="1197"/>
                  </a:lnTo>
                  <a:lnTo>
                    <a:pt x="99" y="1154"/>
                  </a:lnTo>
                  <a:lnTo>
                    <a:pt x="81" y="1110"/>
                  </a:lnTo>
                  <a:lnTo>
                    <a:pt x="63" y="1064"/>
                  </a:lnTo>
                  <a:lnTo>
                    <a:pt x="46" y="1017"/>
                  </a:lnTo>
                  <a:lnTo>
                    <a:pt x="30" y="969"/>
                  </a:lnTo>
                  <a:lnTo>
                    <a:pt x="15" y="920"/>
                  </a:lnTo>
                  <a:lnTo>
                    <a:pt x="0" y="869"/>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1080" name="Freeform 6">
              <a:extLst>
                <a:ext uri="{FF2B5EF4-FFF2-40B4-BE49-F238E27FC236}">
                  <a16:creationId xmlns:a16="http://schemas.microsoft.com/office/drawing/2014/main" id="{E10255DF-C2B7-4692-9E4A-045829450004}"/>
                </a:ext>
              </a:extLst>
            </p:cNvPr>
            <p:cNvSpPr>
              <a:spLocks/>
            </p:cNvSpPr>
            <p:nvPr/>
          </p:nvSpPr>
          <p:spPr bwMode="auto">
            <a:xfrm>
              <a:off x="2148" y="2928"/>
              <a:ext cx="60" cy="87"/>
            </a:xfrm>
            <a:custGeom>
              <a:avLst/>
              <a:gdLst>
                <a:gd name="T0" fmla="*/ 19 w 65"/>
                <a:gd name="T1" fmla="*/ 7 h 104"/>
                <a:gd name="T2" fmla="*/ 6 w 65"/>
                <a:gd name="T3" fmla="*/ 0 h 104"/>
                <a:gd name="T4" fmla="*/ 0 w 65"/>
                <a:gd name="T5" fmla="*/ 8 h 104"/>
                <a:gd name="T6" fmla="*/ 6 w 65"/>
                <a:gd name="T7" fmla="*/ 5 h 104"/>
                <a:gd name="T8" fmla="*/ 19 w 65"/>
                <a:gd name="T9" fmla="*/ 7 h 104"/>
                <a:gd name="T10" fmla="*/ 0 60000 65536"/>
                <a:gd name="T11" fmla="*/ 0 60000 65536"/>
                <a:gd name="T12" fmla="*/ 0 60000 65536"/>
                <a:gd name="T13" fmla="*/ 0 60000 65536"/>
                <a:gd name="T14" fmla="*/ 0 60000 65536"/>
                <a:gd name="T15" fmla="*/ 0 w 65"/>
                <a:gd name="T16" fmla="*/ 0 h 104"/>
                <a:gd name="T17" fmla="*/ 65 w 65"/>
                <a:gd name="T18" fmla="*/ 104 h 104"/>
              </a:gdLst>
              <a:ahLst/>
              <a:cxnLst>
                <a:cxn ang="T10">
                  <a:pos x="T0" y="T1"/>
                </a:cxn>
                <a:cxn ang="T11">
                  <a:pos x="T2" y="T3"/>
                </a:cxn>
                <a:cxn ang="T12">
                  <a:pos x="T4" y="T5"/>
                </a:cxn>
                <a:cxn ang="T13">
                  <a:pos x="T6" y="T7"/>
                </a:cxn>
                <a:cxn ang="T14">
                  <a:pos x="T8" y="T9"/>
                </a:cxn>
              </a:cxnLst>
              <a:rect l="T15" t="T16" r="T17" b="T18"/>
              <a:pathLst>
                <a:path w="65" h="104">
                  <a:moveTo>
                    <a:pt x="65" y="87"/>
                  </a:moveTo>
                  <a:lnTo>
                    <a:pt x="7" y="0"/>
                  </a:lnTo>
                  <a:lnTo>
                    <a:pt x="0" y="104"/>
                  </a:lnTo>
                  <a:lnTo>
                    <a:pt x="24" y="66"/>
                  </a:lnTo>
                  <a:lnTo>
                    <a:pt x="65" y="87"/>
                  </a:lnTo>
                  <a:close/>
                </a:path>
              </a:pathLst>
            </a:custGeom>
            <a:solidFill>
              <a:srgbClr val="0000FF"/>
            </a:solidFill>
            <a:ln w="28575">
              <a:solidFill>
                <a:srgbClr val="0000FF"/>
              </a:solidFill>
              <a:round/>
              <a:headEnd/>
              <a:tailEnd/>
            </a:ln>
          </p:spPr>
          <p:txBody>
            <a:bodyPr/>
            <a:lstStyle/>
            <a:p>
              <a:endParaRPr lang="zh-CN" altLang="en-US"/>
            </a:p>
          </p:txBody>
        </p:sp>
        <p:sp>
          <p:nvSpPr>
            <p:cNvPr id="131081" name="Freeform 7">
              <a:extLst>
                <a:ext uri="{FF2B5EF4-FFF2-40B4-BE49-F238E27FC236}">
                  <a16:creationId xmlns:a16="http://schemas.microsoft.com/office/drawing/2014/main" id="{097DEBCA-843D-4A24-A0BA-17B19578AF4E}"/>
                </a:ext>
              </a:extLst>
            </p:cNvPr>
            <p:cNvSpPr>
              <a:spLocks/>
            </p:cNvSpPr>
            <p:nvPr/>
          </p:nvSpPr>
          <p:spPr bwMode="auto">
            <a:xfrm>
              <a:off x="2104" y="2440"/>
              <a:ext cx="1544" cy="1448"/>
            </a:xfrm>
            <a:custGeom>
              <a:avLst/>
              <a:gdLst>
                <a:gd name="T0" fmla="*/ 319 w 1728"/>
                <a:gd name="T1" fmla="*/ 8 h 1728"/>
                <a:gd name="T2" fmla="*/ 319 w 1728"/>
                <a:gd name="T3" fmla="*/ 19 h 1728"/>
                <a:gd name="T4" fmla="*/ 314 w 1728"/>
                <a:gd name="T5" fmla="*/ 32 h 1728"/>
                <a:gd name="T6" fmla="*/ 309 w 1728"/>
                <a:gd name="T7" fmla="*/ 42 h 1728"/>
                <a:gd name="T8" fmla="*/ 304 w 1728"/>
                <a:gd name="T9" fmla="*/ 54 h 1728"/>
                <a:gd name="T10" fmla="*/ 296 w 1728"/>
                <a:gd name="T11" fmla="*/ 64 h 1728"/>
                <a:gd name="T12" fmla="*/ 288 w 1728"/>
                <a:gd name="T13" fmla="*/ 74 h 1728"/>
                <a:gd name="T14" fmla="*/ 277 w 1728"/>
                <a:gd name="T15" fmla="*/ 83 h 1728"/>
                <a:gd name="T16" fmla="*/ 266 w 1728"/>
                <a:gd name="T17" fmla="*/ 91 h 1728"/>
                <a:gd name="T18" fmla="*/ 255 w 1728"/>
                <a:gd name="T19" fmla="*/ 98 h 1728"/>
                <a:gd name="T20" fmla="*/ 243 w 1728"/>
                <a:gd name="T21" fmla="*/ 105 h 1728"/>
                <a:gd name="T22" fmla="*/ 228 w 1728"/>
                <a:gd name="T23" fmla="*/ 111 h 1728"/>
                <a:gd name="T24" fmla="*/ 214 w 1728"/>
                <a:gd name="T25" fmla="*/ 115 h 1728"/>
                <a:gd name="T26" fmla="*/ 199 w 1728"/>
                <a:gd name="T27" fmla="*/ 118 h 1728"/>
                <a:gd name="T28" fmla="*/ 191 w 1728"/>
                <a:gd name="T29" fmla="*/ 119 h 1728"/>
                <a:gd name="T30" fmla="*/ 184 w 1728"/>
                <a:gd name="T31" fmla="*/ 121 h 1728"/>
                <a:gd name="T32" fmla="*/ 176 w 1728"/>
                <a:gd name="T33" fmla="*/ 122 h 1728"/>
                <a:gd name="T34" fmla="*/ 169 w 1728"/>
                <a:gd name="T35" fmla="*/ 122 h 1728"/>
                <a:gd name="T36" fmla="*/ 160 w 1728"/>
                <a:gd name="T37" fmla="*/ 122 h 1728"/>
                <a:gd name="T38" fmla="*/ 152 w 1728"/>
                <a:gd name="T39" fmla="*/ 122 h 1728"/>
                <a:gd name="T40" fmla="*/ 143 w 1728"/>
                <a:gd name="T41" fmla="*/ 122 h 1728"/>
                <a:gd name="T42" fmla="*/ 135 w 1728"/>
                <a:gd name="T43" fmla="*/ 121 h 1728"/>
                <a:gd name="T44" fmla="*/ 128 w 1728"/>
                <a:gd name="T45" fmla="*/ 119 h 1728"/>
                <a:gd name="T46" fmla="*/ 121 w 1728"/>
                <a:gd name="T47" fmla="*/ 118 h 1728"/>
                <a:gd name="T48" fmla="*/ 105 w 1728"/>
                <a:gd name="T49" fmla="*/ 115 h 1728"/>
                <a:gd name="T50" fmla="*/ 90 w 1728"/>
                <a:gd name="T51" fmla="*/ 111 h 1728"/>
                <a:gd name="T52" fmla="*/ 78 w 1728"/>
                <a:gd name="T53" fmla="*/ 104 h 1728"/>
                <a:gd name="T54" fmla="*/ 63 w 1728"/>
                <a:gd name="T55" fmla="*/ 97 h 1728"/>
                <a:gd name="T56" fmla="*/ 52 w 1728"/>
                <a:gd name="T57" fmla="*/ 90 h 1728"/>
                <a:gd name="T58" fmla="*/ 41 w 1728"/>
                <a:gd name="T59" fmla="*/ 81 h 1728"/>
                <a:gd name="T60" fmla="*/ 32 w 1728"/>
                <a:gd name="T61" fmla="*/ 72 h 1728"/>
                <a:gd name="T62" fmla="*/ 23 w 1728"/>
                <a:gd name="T63" fmla="*/ 63 h 1728"/>
                <a:gd name="T64" fmla="*/ 16 w 1728"/>
                <a:gd name="T65" fmla="*/ 53 h 1728"/>
                <a:gd name="T66" fmla="*/ 10 w 1728"/>
                <a:gd name="T67" fmla="*/ 41 h 1728"/>
                <a:gd name="T68" fmla="*/ 4 w 1728"/>
                <a:gd name="T69" fmla="*/ 31 h 1728"/>
                <a:gd name="T70" fmla="*/ 4 w 1728"/>
                <a:gd name="T71" fmla="*/ 19 h 1728"/>
                <a:gd name="T72" fmla="*/ 1 w 1728"/>
                <a:gd name="T73" fmla="*/ 7 h 172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728"/>
                <a:gd name="T112" fmla="*/ 0 h 1728"/>
                <a:gd name="T113" fmla="*/ 1728 w 1728"/>
                <a:gd name="T114" fmla="*/ 1728 h 172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728" h="1728">
                  <a:moveTo>
                    <a:pt x="1728" y="18"/>
                  </a:moveTo>
                  <a:lnTo>
                    <a:pt x="1726" y="106"/>
                  </a:lnTo>
                  <a:lnTo>
                    <a:pt x="1723" y="193"/>
                  </a:lnTo>
                  <a:lnTo>
                    <a:pt x="1717" y="279"/>
                  </a:lnTo>
                  <a:lnTo>
                    <a:pt x="1709" y="363"/>
                  </a:lnTo>
                  <a:lnTo>
                    <a:pt x="1699" y="446"/>
                  </a:lnTo>
                  <a:lnTo>
                    <a:pt x="1687" y="527"/>
                  </a:lnTo>
                  <a:lnTo>
                    <a:pt x="1673" y="607"/>
                  </a:lnTo>
                  <a:lnTo>
                    <a:pt x="1658" y="685"/>
                  </a:lnTo>
                  <a:lnTo>
                    <a:pt x="1640" y="761"/>
                  </a:lnTo>
                  <a:lnTo>
                    <a:pt x="1621" y="834"/>
                  </a:lnTo>
                  <a:lnTo>
                    <a:pt x="1600" y="906"/>
                  </a:lnTo>
                  <a:lnTo>
                    <a:pt x="1577" y="975"/>
                  </a:lnTo>
                  <a:lnTo>
                    <a:pt x="1553" y="1042"/>
                  </a:lnTo>
                  <a:lnTo>
                    <a:pt x="1528" y="1107"/>
                  </a:lnTo>
                  <a:lnTo>
                    <a:pt x="1500" y="1169"/>
                  </a:lnTo>
                  <a:lnTo>
                    <a:pt x="1472" y="1228"/>
                  </a:lnTo>
                  <a:lnTo>
                    <a:pt x="1442" y="1285"/>
                  </a:lnTo>
                  <a:lnTo>
                    <a:pt x="1411" y="1338"/>
                  </a:lnTo>
                  <a:lnTo>
                    <a:pt x="1378" y="1389"/>
                  </a:lnTo>
                  <a:lnTo>
                    <a:pt x="1344" y="1437"/>
                  </a:lnTo>
                  <a:lnTo>
                    <a:pt x="1309" y="1481"/>
                  </a:lnTo>
                  <a:lnTo>
                    <a:pt x="1273" y="1522"/>
                  </a:lnTo>
                  <a:lnTo>
                    <a:pt x="1236" y="1560"/>
                  </a:lnTo>
                  <a:lnTo>
                    <a:pt x="1198" y="1594"/>
                  </a:lnTo>
                  <a:lnTo>
                    <a:pt x="1159" y="1625"/>
                  </a:lnTo>
                  <a:lnTo>
                    <a:pt x="1119" y="1651"/>
                  </a:lnTo>
                  <a:lnTo>
                    <a:pt x="1079" y="1674"/>
                  </a:lnTo>
                  <a:lnTo>
                    <a:pt x="1058" y="1684"/>
                  </a:lnTo>
                  <a:lnTo>
                    <a:pt x="1037" y="1693"/>
                  </a:lnTo>
                  <a:lnTo>
                    <a:pt x="1016" y="1701"/>
                  </a:lnTo>
                  <a:lnTo>
                    <a:pt x="995" y="1708"/>
                  </a:lnTo>
                  <a:lnTo>
                    <a:pt x="973" y="1714"/>
                  </a:lnTo>
                  <a:lnTo>
                    <a:pt x="952" y="1719"/>
                  </a:lnTo>
                  <a:lnTo>
                    <a:pt x="930" y="1723"/>
                  </a:lnTo>
                  <a:lnTo>
                    <a:pt x="908" y="1726"/>
                  </a:lnTo>
                  <a:lnTo>
                    <a:pt x="886" y="1727"/>
                  </a:lnTo>
                  <a:lnTo>
                    <a:pt x="864" y="1728"/>
                  </a:lnTo>
                  <a:lnTo>
                    <a:pt x="842" y="1727"/>
                  </a:lnTo>
                  <a:lnTo>
                    <a:pt x="820" y="1726"/>
                  </a:lnTo>
                  <a:lnTo>
                    <a:pt x="798" y="1723"/>
                  </a:lnTo>
                  <a:lnTo>
                    <a:pt x="776" y="1719"/>
                  </a:lnTo>
                  <a:lnTo>
                    <a:pt x="754" y="1714"/>
                  </a:lnTo>
                  <a:lnTo>
                    <a:pt x="732" y="1708"/>
                  </a:lnTo>
                  <a:lnTo>
                    <a:pt x="711" y="1701"/>
                  </a:lnTo>
                  <a:lnTo>
                    <a:pt x="690" y="1693"/>
                  </a:lnTo>
                  <a:lnTo>
                    <a:pt x="669" y="1684"/>
                  </a:lnTo>
                  <a:lnTo>
                    <a:pt x="648" y="1674"/>
                  </a:lnTo>
                  <a:lnTo>
                    <a:pt x="607" y="1650"/>
                  </a:lnTo>
                  <a:lnTo>
                    <a:pt x="567" y="1623"/>
                  </a:lnTo>
                  <a:lnTo>
                    <a:pt x="528" y="1592"/>
                  </a:lnTo>
                  <a:lnTo>
                    <a:pt x="490" y="1558"/>
                  </a:lnTo>
                  <a:lnTo>
                    <a:pt x="452" y="1519"/>
                  </a:lnTo>
                  <a:lnTo>
                    <a:pt x="416" y="1478"/>
                  </a:lnTo>
                  <a:lnTo>
                    <a:pt x="381" y="1433"/>
                  </a:lnTo>
                  <a:lnTo>
                    <a:pt x="347" y="1385"/>
                  </a:lnTo>
                  <a:lnTo>
                    <a:pt x="315" y="1333"/>
                  </a:lnTo>
                  <a:lnTo>
                    <a:pt x="283" y="1279"/>
                  </a:lnTo>
                  <a:lnTo>
                    <a:pt x="253" y="1222"/>
                  </a:lnTo>
                  <a:lnTo>
                    <a:pt x="225" y="1162"/>
                  </a:lnTo>
                  <a:lnTo>
                    <a:pt x="197" y="1099"/>
                  </a:lnTo>
                  <a:lnTo>
                    <a:pt x="172" y="1034"/>
                  </a:lnTo>
                  <a:lnTo>
                    <a:pt x="148" y="966"/>
                  </a:lnTo>
                  <a:lnTo>
                    <a:pt x="125" y="896"/>
                  </a:lnTo>
                  <a:lnTo>
                    <a:pt x="104" y="824"/>
                  </a:lnTo>
                  <a:lnTo>
                    <a:pt x="85" y="749"/>
                  </a:lnTo>
                  <a:lnTo>
                    <a:pt x="68" y="673"/>
                  </a:lnTo>
                  <a:lnTo>
                    <a:pt x="52" y="594"/>
                  </a:lnTo>
                  <a:lnTo>
                    <a:pt x="39" y="514"/>
                  </a:lnTo>
                  <a:lnTo>
                    <a:pt x="27" y="432"/>
                  </a:lnTo>
                  <a:lnTo>
                    <a:pt x="18" y="348"/>
                  </a:lnTo>
                  <a:lnTo>
                    <a:pt x="10" y="263"/>
                  </a:lnTo>
                  <a:lnTo>
                    <a:pt x="4" y="177"/>
                  </a:lnTo>
                  <a:lnTo>
                    <a:pt x="1" y="89"/>
                  </a:lnTo>
                  <a:lnTo>
                    <a:pt x="0" y="0"/>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1082" name="Freeform 8">
              <a:extLst>
                <a:ext uri="{FF2B5EF4-FFF2-40B4-BE49-F238E27FC236}">
                  <a16:creationId xmlns:a16="http://schemas.microsoft.com/office/drawing/2014/main" id="{635BB884-EBF3-4F15-8CFC-7D6D95472AD2}"/>
                </a:ext>
              </a:extLst>
            </p:cNvPr>
            <p:cNvSpPr>
              <a:spLocks/>
            </p:cNvSpPr>
            <p:nvPr/>
          </p:nvSpPr>
          <p:spPr bwMode="auto">
            <a:xfrm>
              <a:off x="2184" y="2039"/>
              <a:ext cx="1353" cy="250"/>
            </a:xfrm>
            <a:custGeom>
              <a:avLst/>
              <a:gdLst>
                <a:gd name="T0" fmla="*/ 0 w 1506"/>
                <a:gd name="T1" fmla="*/ 21 h 298"/>
                <a:gd name="T2" fmla="*/ 9 w 1506"/>
                <a:gd name="T3" fmla="*/ 19 h 298"/>
                <a:gd name="T4" fmla="*/ 17 w 1506"/>
                <a:gd name="T5" fmla="*/ 17 h 298"/>
                <a:gd name="T6" fmla="*/ 26 w 1506"/>
                <a:gd name="T7" fmla="*/ 14 h 298"/>
                <a:gd name="T8" fmla="*/ 36 w 1506"/>
                <a:gd name="T9" fmla="*/ 12 h 298"/>
                <a:gd name="T10" fmla="*/ 44 w 1506"/>
                <a:gd name="T11" fmla="*/ 10 h 298"/>
                <a:gd name="T12" fmla="*/ 54 w 1506"/>
                <a:gd name="T13" fmla="*/ 8 h 298"/>
                <a:gd name="T14" fmla="*/ 65 w 1506"/>
                <a:gd name="T15" fmla="*/ 7 h 298"/>
                <a:gd name="T16" fmla="*/ 74 w 1506"/>
                <a:gd name="T17" fmla="*/ 6 h 298"/>
                <a:gd name="T18" fmla="*/ 84 w 1506"/>
                <a:gd name="T19" fmla="*/ 4 h 298"/>
                <a:gd name="T20" fmla="*/ 94 w 1506"/>
                <a:gd name="T21" fmla="*/ 3 h 298"/>
                <a:gd name="T22" fmla="*/ 103 w 1506"/>
                <a:gd name="T23" fmla="*/ 3 h 298"/>
                <a:gd name="T24" fmla="*/ 114 w 1506"/>
                <a:gd name="T25" fmla="*/ 3 h 298"/>
                <a:gd name="T26" fmla="*/ 124 w 1506"/>
                <a:gd name="T27" fmla="*/ 3 h 298"/>
                <a:gd name="T28" fmla="*/ 136 w 1506"/>
                <a:gd name="T29" fmla="*/ 3 h 298"/>
                <a:gd name="T30" fmla="*/ 146 w 1506"/>
                <a:gd name="T31" fmla="*/ 1 h 298"/>
                <a:gd name="T32" fmla="*/ 155 w 1506"/>
                <a:gd name="T33" fmla="*/ 0 h 298"/>
                <a:gd name="T34" fmla="*/ 164 w 1506"/>
                <a:gd name="T35" fmla="*/ 1 h 298"/>
                <a:gd name="T36" fmla="*/ 175 w 1506"/>
                <a:gd name="T37" fmla="*/ 3 h 298"/>
                <a:gd name="T38" fmla="*/ 184 w 1506"/>
                <a:gd name="T39" fmla="*/ 3 h 298"/>
                <a:gd name="T40" fmla="*/ 195 w 1506"/>
                <a:gd name="T41" fmla="*/ 3 h 298"/>
                <a:gd name="T42" fmla="*/ 204 w 1506"/>
                <a:gd name="T43" fmla="*/ 3 h 298"/>
                <a:gd name="T44" fmla="*/ 214 w 1506"/>
                <a:gd name="T45" fmla="*/ 3 h 298"/>
                <a:gd name="T46" fmla="*/ 223 w 1506"/>
                <a:gd name="T47" fmla="*/ 4 h 298"/>
                <a:gd name="T48" fmla="*/ 232 w 1506"/>
                <a:gd name="T49" fmla="*/ 5 h 298"/>
                <a:gd name="T50" fmla="*/ 241 w 1506"/>
                <a:gd name="T51" fmla="*/ 6 h 298"/>
                <a:gd name="T52" fmla="*/ 251 w 1506"/>
                <a:gd name="T53" fmla="*/ 8 h 298"/>
                <a:gd name="T54" fmla="*/ 260 w 1506"/>
                <a:gd name="T55" fmla="*/ 9 h 298"/>
                <a:gd name="T56" fmla="*/ 268 w 1506"/>
                <a:gd name="T57" fmla="*/ 11 h 298"/>
                <a:gd name="T58" fmla="*/ 277 w 1506"/>
                <a:gd name="T59" fmla="*/ 12 h 298"/>
                <a:gd name="T60" fmla="*/ 286 w 1506"/>
                <a:gd name="T61" fmla="*/ 14 h 298"/>
                <a:gd name="T62" fmla="*/ 294 w 1506"/>
                <a:gd name="T63" fmla="*/ 17 h 298"/>
                <a:gd name="T64" fmla="*/ 303 w 1506"/>
                <a:gd name="T65" fmla="*/ 19 h 29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06"/>
                <a:gd name="T100" fmla="*/ 0 h 298"/>
                <a:gd name="T101" fmla="*/ 1506 w 1506"/>
                <a:gd name="T102" fmla="*/ 298 h 29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06" h="298">
                  <a:moveTo>
                    <a:pt x="0" y="298"/>
                  </a:moveTo>
                  <a:lnTo>
                    <a:pt x="43" y="263"/>
                  </a:lnTo>
                  <a:lnTo>
                    <a:pt x="86" y="230"/>
                  </a:lnTo>
                  <a:lnTo>
                    <a:pt x="131" y="199"/>
                  </a:lnTo>
                  <a:lnTo>
                    <a:pt x="176" y="170"/>
                  </a:lnTo>
                  <a:lnTo>
                    <a:pt x="223" y="143"/>
                  </a:lnTo>
                  <a:lnTo>
                    <a:pt x="270" y="119"/>
                  </a:lnTo>
                  <a:lnTo>
                    <a:pt x="318" y="97"/>
                  </a:lnTo>
                  <a:lnTo>
                    <a:pt x="367" y="77"/>
                  </a:lnTo>
                  <a:lnTo>
                    <a:pt x="416" y="59"/>
                  </a:lnTo>
                  <a:lnTo>
                    <a:pt x="467" y="43"/>
                  </a:lnTo>
                  <a:lnTo>
                    <a:pt x="517" y="30"/>
                  </a:lnTo>
                  <a:lnTo>
                    <a:pt x="568" y="19"/>
                  </a:lnTo>
                  <a:lnTo>
                    <a:pt x="620" y="11"/>
                  </a:lnTo>
                  <a:lnTo>
                    <a:pt x="671" y="5"/>
                  </a:lnTo>
                  <a:lnTo>
                    <a:pt x="724" y="1"/>
                  </a:lnTo>
                  <a:lnTo>
                    <a:pt x="776" y="0"/>
                  </a:lnTo>
                  <a:lnTo>
                    <a:pt x="825" y="1"/>
                  </a:lnTo>
                  <a:lnTo>
                    <a:pt x="873" y="4"/>
                  </a:lnTo>
                  <a:lnTo>
                    <a:pt x="922" y="10"/>
                  </a:lnTo>
                  <a:lnTo>
                    <a:pt x="970" y="17"/>
                  </a:lnTo>
                  <a:lnTo>
                    <a:pt x="1017" y="26"/>
                  </a:lnTo>
                  <a:lnTo>
                    <a:pt x="1065" y="38"/>
                  </a:lnTo>
                  <a:lnTo>
                    <a:pt x="1111" y="51"/>
                  </a:lnTo>
                  <a:lnTo>
                    <a:pt x="1158" y="67"/>
                  </a:lnTo>
                  <a:lnTo>
                    <a:pt x="1204" y="84"/>
                  </a:lnTo>
                  <a:lnTo>
                    <a:pt x="1249" y="104"/>
                  </a:lnTo>
                  <a:lnTo>
                    <a:pt x="1294" y="125"/>
                  </a:lnTo>
                  <a:lnTo>
                    <a:pt x="1338" y="149"/>
                  </a:lnTo>
                  <a:lnTo>
                    <a:pt x="1381" y="174"/>
                  </a:lnTo>
                  <a:lnTo>
                    <a:pt x="1424" y="201"/>
                  </a:lnTo>
                  <a:lnTo>
                    <a:pt x="1465" y="230"/>
                  </a:lnTo>
                  <a:lnTo>
                    <a:pt x="1506" y="261"/>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1083" name="Freeform 9">
              <a:extLst>
                <a:ext uri="{FF2B5EF4-FFF2-40B4-BE49-F238E27FC236}">
                  <a16:creationId xmlns:a16="http://schemas.microsoft.com/office/drawing/2014/main" id="{AFE060AB-25B0-498D-BBAA-C2E0F1B1510E}"/>
                </a:ext>
              </a:extLst>
            </p:cNvPr>
            <p:cNvSpPr>
              <a:spLocks/>
            </p:cNvSpPr>
            <p:nvPr/>
          </p:nvSpPr>
          <p:spPr bwMode="auto">
            <a:xfrm>
              <a:off x="1056" y="1104"/>
              <a:ext cx="960" cy="1157"/>
            </a:xfrm>
            <a:custGeom>
              <a:avLst/>
              <a:gdLst>
                <a:gd name="T0" fmla="*/ 1225175 w 576"/>
                <a:gd name="T1" fmla="*/ 59691393 h 533"/>
                <a:gd name="T2" fmla="*/ 1138370 w 576"/>
                <a:gd name="T3" fmla="*/ 57316380 h 533"/>
                <a:gd name="T4" fmla="*/ 1053022 w 576"/>
                <a:gd name="T5" fmla="*/ 54633577 h 533"/>
                <a:gd name="T6" fmla="*/ 967013 w 576"/>
                <a:gd name="T7" fmla="*/ 51940823 h 533"/>
                <a:gd name="T8" fmla="*/ 882812 w 576"/>
                <a:gd name="T9" fmla="*/ 48954079 h 533"/>
                <a:gd name="T10" fmla="*/ 801542 w 576"/>
                <a:gd name="T11" fmla="*/ 45813349 h 533"/>
                <a:gd name="T12" fmla="*/ 721412 w 576"/>
                <a:gd name="T13" fmla="*/ 42461346 h 533"/>
                <a:gd name="T14" fmla="*/ 640797 w 576"/>
                <a:gd name="T15" fmla="*/ 38945649 h 533"/>
                <a:gd name="T16" fmla="*/ 564297 w 576"/>
                <a:gd name="T17" fmla="*/ 35290030 h 533"/>
                <a:gd name="T18" fmla="*/ 487883 w 576"/>
                <a:gd name="T19" fmla="*/ 31460944 h 533"/>
                <a:gd name="T20" fmla="*/ 412130 w 576"/>
                <a:gd name="T21" fmla="*/ 27442618 h 533"/>
                <a:gd name="T22" fmla="*/ 338578 w 576"/>
                <a:gd name="T23" fmla="*/ 23303215 h 533"/>
                <a:gd name="T24" fmla="*/ 267917 w 576"/>
                <a:gd name="T25" fmla="*/ 18935811 h 533"/>
                <a:gd name="T26" fmla="*/ 197662 w 576"/>
                <a:gd name="T27" fmla="*/ 14447409 h 533"/>
                <a:gd name="T28" fmla="*/ 130208 w 576"/>
                <a:gd name="T29" fmla="*/ 9742741 h 533"/>
                <a:gd name="T30" fmla="*/ 63297 w 576"/>
                <a:gd name="T31" fmla="*/ 4945424 h 533"/>
                <a:gd name="T32" fmla="*/ 0 w 576"/>
                <a:gd name="T33" fmla="*/ 0 h 53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76"/>
                <a:gd name="T52" fmla="*/ 0 h 533"/>
                <a:gd name="T53" fmla="*/ 576 w 576"/>
                <a:gd name="T54" fmla="*/ 533 h 53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76" h="533">
                  <a:moveTo>
                    <a:pt x="576" y="533"/>
                  </a:moveTo>
                  <a:lnTo>
                    <a:pt x="535" y="512"/>
                  </a:lnTo>
                  <a:lnTo>
                    <a:pt x="495" y="488"/>
                  </a:lnTo>
                  <a:lnTo>
                    <a:pt x="455" y="464"/>
                  </a:lnTo>
                  <a:lnTo>
                    <a:pt x="415" y="437"/>
                  </a:lnTo>
                  <a:lnTo>
                    <a:pt x="377" y="409"/>
                  </a:lnTo>
                  <a:lnTo>
                    <a:pt x="339" y="379"/>
                  </a:lnTo>
                  <a:lnTo>
                    <a:pt x="301" y="348"/>
                  </a:lnTo>
                  <a:lnTo>
                    <a:pt x="265" y="315"/>
                  </a:lnTo>
                  <a:lnTo>
                    <a:pt x="229" y="281"/>
                  </a:lnTo>
                  <a:lnTo>
                    <a:pt x="194" y="245"/>
                  </a:lnTo>
                  <a:lnTo>
                    <a:pt x="159" y="208"/>
                  </a:lnTo>
                  <a:lnTo>
                    <a:pt x="126" y="169"/>
                  </a:lnTo>
                  <a:lnTo>
                    <a:pt x="93" y="129"/>
                  </a:lnTo>
                  <a:lnTo>
                    <a:pt x="61" y="87"/>
                  </a:lnTo>
                  <a:lnTo>
                    <a:pt x="30" y="44"/>
                  </a:lnTo>
                  <a:lnTo>
                    <a:pt x="0" y="0"/>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1084" name="Freeform 10">
              <a:extLst>
                <a:ext uri="{FF2B5EF4-FFF2-40B4-BE49-F238E27FC236}">
                  <a16:creationId xmlns:a16="http://schemas.microsoft.com/office/drawing/2014/main" id="{227E5F51-DDBF-44AC-A079-0D56A2830031}"/>
                </a:ext>
              </a:extLst>
            </p:cNvPr>
            <p:cNvSpPr>
              <a:spLocks/>
            </p:cNvSpPr>
            <p:nvPr/>
          </p:nvSpPr>
          <p:spPr bwMode="auto">
            <a:xfrm>
              <a:off x="768" y="1584"/>
              <a:ext cx="1249" cy="696"/>
            </a:xfrm>
            <a:custGeom>
              <a:avLst/>
              <a:gdLst>
                <a:gd name="T0" fmla="*/ 605874 w 803"/>
                <a:gd name="T1" fmla="*/ 1953984085 h 241"/>
                <a:gd name="T2" fmla="*/ 566054 w 803"/>
                <a:gd name="T3" fmla="*/ 1945221142 h 241"/>
                <a:gd name="T4" fmla="*/ 526742 w 803"/>
                <a:gd name="T5" fmla="*/ 1919914322 h 241"/>
                <a:gd name="T6" fmla="*/ 486432 w 803"/>
                <a:gd name="T7" fmla="*/ 1880898627 h 241"/>
                <a:gd name="T8" fmla="*/ 447243 w 803"/>
                <a:gd name="T9" fmla="*/ 1833470022 h 241"/>
                <a:gd name="T10" fmla="*/ 407852 w 803"/>
                <a:gd name="T11" fmla="*/ 1760384540 h 241"/>
                <a:gd name="T12" fmla="*/ 369587 w 803"/>
                <a:gd name="T13" fmla="*/ 1670194065 h 241"/>
                <a:gd name="T14" fmla="*/ 330249 w 803"/>
                <a:gd name="T15" fmla="*/ 1571912038 h 241"/>
                <a:gd name="T16" fmla="*/ 292911 w 803"/>
                <a:gd name="T17" fmla="*/ 1460131143 h 241"/>
                <a:gd name="T18" fmla="*/ 254183 w 803"/>
                <a:gd name="T19" fmla="*/ 1330897802 h 241"/>
                <a:gd name="T20" fmla="*/ 216331 w 803"/>
                <a:gd name="T21" fmla="*/ 1184852313 h 241"/>
                <a:gd name="T22" fmla="*/ 179685 w 803"/>
                <a:gd name="T23" fmla="*/ 1021563060 h 241"/>
                <a:gd name="T24" fmla="*/ 142551 w 803"/>
                <a:gd name="T25" fmla="*/ 841853356 h 241"/>
                <a:gd name="T26" fmla="*/ 106269 w 803"/>
                <a:gd name="T27" fmla="*/ 656973227 h 241"/>
                <a:gd name="T28" fmla="*/ 70617 w 803"/>
                <a:gd name="T29" fmla="*/ 455142408 h 241"/>
                <a:gd name="T30" fmla="*/ 34947 w 803"/>
                <a:gd name="T31" fmla="*/ 236249261 h 241"/>
                <a:gd name="T32" fmla="*/ 0 w 803"/>
                <a:gd name="T33" fmla="*/ 0 h 24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3"/>
                <a:gd name="T52" fmla="*/ 0 h 241"/>
                <a:gd name="T53" fmla="*/ 803 w 803"/>
                <a:gd name="T54" fmla="*/ 241 h 24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3" h="241">
                  <a:moveTo>
                    <a:pt x="803" y="241"/>
                  </a:moveTo>
                  <a:lnTo>
                    <a:pt x="750" y="240"/>
                  </a:lnTo>
                  <a:lnTo>
                    <a:pt x="698" y="237"/>
                  </a:lnTo>
                  <a:lnTo>
                    <a:pt x="645" y="232"/>
                  </a:lnTo>
                  <a:lnTo>
                    <a:pt x="593" y="226"/>
                  </a:lnTo>
                  <a:lnTo>
                    <a:pt x="541" y="217"/>
                  </a:lnTo>
                  <a:lnTo>
                    <a:pt x="490" y="206"/>
                  </a:lnTo>
                  <a:lnTo>
                    <a:pt x="438" y="194"/>
                  </a:lnTo>
                  <a:lnTo>
                    <a:pt x="388" y="180"/>
                  </a:lnTo>
                  <a:lnTo>
                    <a:pt x="337" y="164"/>
                  </a:lnTo>
                  <a:lnTo>
                    <a:pt x="287" y="146"/>
                  </a:lnTo>
                  <a:lnTo>
                    <a:pt x="238" y="126"/>
                  </a:lnTo>
                  <a:lnTo>
                    <a:pt x="189" y="104"/>
                  </a:lnTo>
                  <a:lnTo>
                    <a:pt x="141" y="81"/>
                  </a:lnTo>
                  <a:lnTo>
                    <a:pt x="93" y="56"/>
                  </a:lnTo>
                  <a:lnTo>
                    <a:pt x="46" y="29"/>
                  </a:lnTo>
                  <a:lnTo>
                    <a:pt x="0" y="0"/>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1085" name="Freeform 11">
              <a:extLst>
                <a:ext uri="{FF2B5EF4-FFF2-40B4-BE49-F238E27FC236}">
                  <a16:creationId xmlns:a16="http://schemas.microsoft.com/office/drawing/2014/main" id="{2D0984D6-B148-4779-B6B7-218643603552}"/>
                </a:ext>
              </a:extLst>
            </p:cNvPr>
            <p:cNvSpPr>
              <a:spLocks/>
            </p:cNvSpPr>
            <p:nvPr/>
          </p:nvSpPr>
          <p:spPr bwMode="auto">
            <a:xfrm>
              <a:off x="1864" y="1677"/>
              <a:ext cx="195" cy="563"/>
            </a:xfrm>
            <a:custGeom>
              <a:avLst/>
              <a:gdLst>
                <a:gd name="T0" fmla="*/ 44 w 217"/>
                <a:gd name="T1" fmla="*/ 46 h 673"/>
                <a:gd name="T2" fmla="*/ 40 w 217"/>
                <a:gd name="T3" fmla="*/ 45 h 673"/>
                <a:gd name="T4" fmla="*/ 37 w 217"/>
                <a:gd name="T5" fmla="*/ 43 h 673"/>
                <a:gd name="T6" fmla="*/ 34 w 217"/>
                <a:gd name="T7" fmla="*/ 41 h 673"/>
                <a:gd name="T8" fmla="*/ 31 w 217"/>
                <a:gd name="T9" fmla="*/ 38 h 673"/>
                <a:gd name="T10" fmla="*/ 28 w 217"/>
                <a:gd name="T11" fmla="*/ 36 h 673"/>
                <a:gd name="T12" fmla="*/ 25 w 217"/>
                <a:gd name="T13" fmla="*/ 32 h 673"/>
                <a:gd name="T14" fmla="*/ 22 w 217"/>
                <a:gd name="T15" fmla="*/ 31 h 673"/>
                <a:gd name="T16" fmla="*/ 19 w 217"/>
                <a:gd name="T17" fmla="*/ 27 h 673"/>
                <a:gd name="T18" fmla="*/ 16 w 217"/>
                <a:gd name="T19" fmla="*/ 23 h 673"/>
                <a:gd name="T20" fmla="*/ 13 w 217"/>
                <a:gd name="T21" fmla="*/ 22 h 673"/>
                <a:gd name="T22" fmla="*/ 11 w 217"/>
                <a:gd name="T23" fmla="*/ 18 h 673"/>
                <a:gd name="T24" fmla="*/ 9 w 217"/>
                <a:gd name="T25" fmla="*/ 15 h 673"/>
                <a:gd name="T26" fmla="*/ 6 w 217"/>
                <a:gd name="T27" fmla="*/ 11 h 673"/>
                <a:gd name="T28" fmla="*/ 4 w 217"/>
                <a:gd name="T29" fmla="*/ 8 h 673"/>
                <a:gd name="T30" fmla="*/ 4 w 217"/>
                <a:gd name="T31" fmla="*/ 4 h 673"/>
                <a:gd name="T32" fmla="*/ 0 w 217"/>
                <a:gd name="T33" fmla="*/ 0 h 67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7"/>
                <a:gd name="T52" fmla="*/ 0 h 673"/>
                <a:gd name="T53" fmla="*/ 217 w 217"/>
                <a:gd name="T54" fmla="*/ 673 h 67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7" h="673">
                  <a:moveTo>
                    <a:pt x="217" y="673"/>
                  </a:moveTo>
                  <a:lnTo>
                    <a:pt x="200" y="646"/>
                  </a:lnTo>
                  <a:lnTo>
                    <a:pt x="184" y="616"/>
                  </a:lnTo>
                  <a:lnTo>
                    <a:pt x="168" y="584"/>
                  </a:lnTo>
                  <a:lnTo>
                    <a:pt x="152" y="550"/>
                  </a:lnTo>
                  <a:lnTo>
                    <a:pt x="137" y="514"/>
                  </a:lnTo>
                  <a:lnTo>
                    <a:pt x="122" y="476"/>
                  </a:lnTo>
                  <a:lnTo>
                    <a:pt x="108" y="437"/>
                  </a:lnTo>
                  <a:lnTo>
                    <a:pt x="94" y="395"/>
                  </a:lnTo>
                  <a:lnTo>
                    <a:pt x="80" y="352"/>
                  </a:lnTo>
                  <a:lnTo>
                    <a:pt x="67" y="306"/>
                  </a:lnTo>
                  <a:lnTo>
                    <a:pt x="55" y="259"/>
                  </a:lnTo>
                  <a:lnTo>
                    <a:pt x="43" y="211"/>
                  </a:lnTo>
                  <a:lnTo>
                    <a:pt x="31" y="160"/>
                  </a:lnTo>
                  <a:lnTo>
                    <a:pt x="20" y="108"/>
                  </a:lnTo>
                  <a:lnTo>
                    <a:pt x="10" y="55"/>
                  </a:lnTo>
                  <a:lnTo>
                    <a:pt x="0" y="0"/>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1086" name="Freeform 12">
              <a:extLst>
                <a:ext uri="{FF2B5EF4-FFF2-40B4-BE49-F238E27FC236}">
                  <a16:creationId xmlns:a16="http://schemas.microsoft.com/office/drawing/2014/main" id="{72A996BD-AEC6-4B6F-9202-8243B7B6A6B0}"/>
                </a:ext>
              </a:extLst>
            </p:cNvPr>
            <p:cNvSpPr>
              <a:spLocks/>
            </p:cNvSpPr>
            <p:nvPr/>
          </p:nvSpPr>
          <p:spPr bwMode="auto">
            <a:xfrm>
              <a:off x="2629" y="2365"/>
              <a:ext cx="934" cy="132"/>
            </a:xfrm>
            <a:custGeom>
              <a:avLst/>
              <a:gdLst>
                <a:gd name="T0" fmla="*/ 109 w 1089"/>
                <a:gd name="T1" fmla="*/ 0 h 114"/>
                <a:gd name="T2" fmla="*/ 100 w 1089"/>
                <a:gd name="T3" fmla="*/ 236 h 114"/>
                <a:gd name="T4" fmla="*/ 91 w 1089"/>
                <a:gd name="T5" fmla="*/ 443 h 114"/>
                <a:gd name="T6" fmla="*/ 81 w 1089"/>
                <a:gd name="T7" fmla="*/ 630 h 114"/>
                <a:gd name="T8" fmla="*/ 73 w 1089"/>
                <a:gd name="T9" fmla="*/ 763 h 114"/>
                <a:gd name="T10" fmla="*/ 63 w 1089"/>
                <a:gd name="T11" fmla="*/ 883 h 114"/>
                <a:gd name="T12" fmla="*/ 53 w 1089"/>
                <a:gd name="T13" fmla="*/ 966 h 114"/>
                <a:gd name="T14" fmla="*/ 44 w 1089"/>
                <a:gd name="T15" fmla="*/ 1020 h 114"/>
                <a:gd name="T16" fmla="*/ 33 w 1089"/>
                <a:gd name="T17" fmla="*/ 1025 h 114"/>
                <a:gd name="T18" fmla="*/ 24 w 1089"/>
                <a:gd name="T19" fmla="*/ 1022 h 114"/>
                <a:gd name="T20" fmla="*/ 17 w 1089"/>
                <a:gd name="T21" fmla="*/ 987 h 114"/>
                <a:gd name="T22" fmla="*/ 8 w 1089"/>
                <a:gd name="T23" fmla="*/ 923 h 114"/>
                <a:gd name="T24" fmla="*/ 0 w 1089"/>
                <a:gd name="T25" fmla="*/ 834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89"/>
                <a:gd name="T40" fmla="*/ 0 h 114"/>
                <a:gd name="T41" fmla="*/ 1089 w 1089"/>
                <a:gd name="T42" fmla="*/ 114 h 11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89" h="114">
                  <a:moveTo>
                    <a:pt x="1089" y="0"/>
                  </a:moveTo>
                  <a:lnTo>
                    <a:pt x="1002" y="26"/>
                  </a:lnTo>
                  <a:lnTo>
                    <a:pt x="912" y="49"/>
                  </a:lnTo>
                  <a:lnTo>
                    <a:pt x="820" y="69"/>
                  </a:lnTo>
                  <a:lnTo>
                    <a:pt x="726" y="85"/>
                  </a:lnTo>
                  <a:lnTo>
                    <a:pt x="630" y="98"/>
                  </a:lnTo>
                  <a:lnTo>
                    <a:pt x="532" y="107"/>
                  </a:lnTo>
                  <a:lnTo>
                    <a:pt x="434" y="112"/>
                  </a:lnTo>
                  <a:lnTo>
                    <a:pt x="335" y="114"/>
                  </a:lnTo>
                  <a:lnTo>
                    <a:pt x="250" y="113"/>
                  </a:lnTo>
                  <a:lnTo>
                    <a:pt x="166" y="109"/>
                  </a:lnTo>
                  <a:lnTo>
                    <a:pt x="83" y="102"/>
                  </a:lnTo>
                  <a:lnTo>
                    <a:pt x="0" y="92"/>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1087" name="Freeform 13">
              <a:extLst>
                <a:ext uri="{FF2B5EF4-FFF2-40B4-BE49-F238E27FC236}">
                  <a16:creationId xmlns:a16="http://schemas.microsoft.com/office/drawing/2014/main" id="{C7BD9504-2AA3-4654-9D96-DBEA8EFE34D5}"/>
                </a:ext>
              </a:extLst>
            </p:cNvPr>
            <p:cNvSpPr>
              <a:spLocks/>
            </p:cNvSpPr>
            <p:nvPr/>
          </p:nvSpPr>
          <p:spPr bwMode="auto">
            <a:xfrm>
              <a:off x="2592" y="2439"/>
              <a:ext cx="88" cy="76"/>
            </a:xfrm>
            <a:custGeom>
              <a:avLst/>
              <a:gdLst>
                <a:gd name="T0" fmla="*/ 9 w 103"/>
                <a:gd name="T1" fmla="*/ 0 h 66"/>
                <a:gd name="T2" fmla="*/ 0 w 103"/>
                <a:gd name="T3" fmla="*/ 159 h 66"/>
                <a:gd name="T4" fmla="*/ 9 w 103"/>
                <a:gd name="T5" fmla="*/ 548 h 66"/>
                <a:gd name="T6" fmla="*/ 7 w 103"/>
                <a:gd name="T7" fmla="*/ 243 h 66"/>
                <a:gd name="T8" fmla="*/ 9 w 103"/>
                <a:gd name="T9" fmla="*/ 0 h 66"/>
                <a:gd name="T10" fmla="*/ 0 60000 65536"/>
                <a:gd name="T11" fmla="*/ 0 60000 65536"/>
                <a:gd name="T12" fmla="*/ 0 60000 65536"/>
                <a:gd name="T13" fmla="*/ 0 60000 65536"/>
                <a:gd name="T14" fmla="*/ 0 60000 65536"/>
                <a:gd name="T15" fmla="*/ 0 w 103"/>
                <a:gd name="T16" fmla="*/ 0 h 66"/>
                <a:gd name="T17" fmla="*/ 103 w 103"/>
                <a:gd name="T18" fmla="*/ 66 h 66"/>
              </a:gdLst>
              <a:ahLst/>
              <a:cxnLst>
                <a:cxn ang="T10">
                  <a:pos x="T0" y="T1"/>
                </a:cxn>
                <a:cxn ang="T11">
                  <a:pos x="T2" y="T3"/>
                </a:cxn>
                <a:cxn ang="T12">
                  <a:pos x="T4" y="T5"/>
                </a:cxn>
                <a:cxn ang="T13">
                  <a:pos x="T6" y="T7"/>
                </a:cxn>
                <a:cxn ang="T14">
                  <a:pos x="T8" y="T9"/>
                </a:cxn>
              </a:cxnLst>
              <a:rect l="T15" t="T16" r="T17" b="T18"/>
              <a:pathLst>
                <a:path w="103" h="66">
                  <a:moveTo>
                    <a:pt x="103" y="0"/>
                  </a:moveTo>
                  <a:lnTo>
                    <a:pt x="0" y="19"/>
                  </a:lnTo>
                  <a:lnTo>
                    <a:pt x="93" y="66"/>
                  </a:lnTo>
                  <a:lnTo>
                    <a:pt x="67" y="29"/>
                  </a:lnTo>
                  <a:lnTo>
                    <a:pt x="103" y="0"/>
                  </a:lnTo>
                  <a:close/>
                </a:path>
              </a:pathLst>
            </a:custGeom>
            <a:solidFill>
              <a:srgbClr val="0000FF"/>
            </a:solidFill>
            <a:ln w="28575">
              <a:solidFill>
                <a:srgbClr val="0000FF"/>
              </a:solidFill>
              <a:round/>
              <a:headEnd/>
              <a:tailEnd/>
            </a:ln>
          </p:spPr>
          <p:txBody>
            <a:bodyPr/>
            <a:lstStyle/>
            <a:p>
              <a:endParaRPr lang="zh-CN" altLang="en-US"/>
            </a:p>
          </p:txBody>
        </p:sp>
        <p:sp>
          <p:nvSpPr>
            <p:cNvPr id="131088" name="Freeform 14">
              <a:extLst>
                <a:ext uri="{FF2B5EF4-FFF2-40B4-BE49-F238E27FC236}">
                  <a16:creationId xmlns:a16="http://schemas.microsoft.com/office/drawing/2014/main" id="{2C1DF344-3C8E-4CA7-A75A-45EE8A45E87A}"/>
                </a:ext>
              </a:extLst>
            </p:cNvPr>
            <p:cNvSpPr>
              <a:spLocks/>
            </p:cNvSpPr>
            <p:nvPr/>
          </p:nvSpPr>
          <p:spPr bwMode="auto">
            <a:xfrm>
              <a:off x="3703" y="1210"/>
              <a:ext cx="770" cy="1043"/>
            </a:xfrm>
            <a:custGeom>
              <a:avLst/>
              <a:gdLst>
                <a:gd name="T0" fmla="*/ 169 w 858"/>
                <a:gd name="T1" fmla="*/ 0 h 1246"/>
                <a:gd name="T2" fmla="*/ 168 w 858"/>
                <a:gd name="T3" fmla="*/ 4 h 1246"/>
                <a:gd name="T4" fmla="*/ 168 w 858"/>
                <a:gd name="T5" fmla="*/ 7 h 1246"/>
                <a:gd name="T6" fmla="*/ 167 w 858"/>
                <a:gd name="T7" fmla="*/ 11 h 1246"/>
                <a:gd name="T8" fmla="*/ 164 w 858"/>
                <a:gd name="T9" fmla="*/ 13 h 1246"/>
                <a:gd name="T10" fmla="*/ 162 w 858"/>
                <a:gd name="T11" fmla="*/ 18 h 1246"/>
                <a:gd name="T12" fmla="*/ 161 w 858"/>
                <a:gd name="T13" fmla="*/ 22 h 1246"/>
                <a:gd name="T14" fmla="*/ 158 w 858"/>
                <a:gd name="T15" fmla="*/ 23 h 1246"/>
                <a:gd name="T16" fmla="*/ 154 w 858"/>
                <a:gd name="T17" fmla="*/ 28 h 1246"/>
                <a:gd name="T18" fmla="*/ 151 w 858"/>
                <a:gd name="T19" fmla="*/ 31 h 1246"/>
                <a:gd name="T20" fmla="*/ 147 w 858"/>
                <a:gd name="T21" fmla="*/ 34 h 1246"/>
                <a:gd name="T22" fmla="*/ 144 w 858"/>
                <a:gd name="T23" fmla="*/ 38 h 1246"/>
                <a:gd name="T24" fmla="*/ 139 w 858"/>
                <a:gd name="T25" fmla="*/ 41 h 1246"/>
                <a:gd name="T26" fmla="*/ 136 w 858"/>
                <a:gd name="T27" fmla="*/ 44 h 1246"/>
                <a:gd name="T28" fmla="*/ 129 w 858"/>
                <a:gd name="T29" fmla="*/ 47 h 1246"/>
                <a:gd name="T30" fmla="*/ 125 w 858"/>
                <a:gd name="T31" fmla="*/ 49 h 1246"/>
                <a:gd name="T32" fmla="*/ 120 w 858"/>
                <a:gd name="T33" fmla="*/ 53 h 1246"/>
                <a:gd name="T34" fmla="*/ 114 w 858"/>
                <a:gd name="T35" fmla="*/ 56 h 1246"/>
                <a:gd name="T36" fmla="*/ 109 w 858"/>
                <a:gd name="T37" fmla="*/ 58 h 1246"/>
                <a:gd name="T38" fmla="*/ 102 w 858"/>
                <a:gd name="T39" fmla="*/ 61 h 1246"/>
                <a:gd name="T40" fmla="*/ 95 w 858"/>
                <a:gd name="T41" fmla="*/ 63 h 1246"/>
                <a:gd name="T42" fmla="*/ 89 w 858"/>
                <a:gd name="T43" fmla="*/ 66 h 1246"/>
                <a:gd name="T44" fmla="*/ 82 w 858"/>
                <a:gd name="T45" fmla="*/ 68 h 1246"/>
                <a:gd name="T46" fmla="*/ 74 w 858"/>
                <a:gd name="T47" fmla="*/ 70 h 1246"/>
                <a:gd name="T48" fmla="*/ 66 w 858"/>
                <a:gd name="T49" fmla="*/ 73 h 1246"/>
                <a:gd name="T50" fmla="*/ 59 w 858"/>
                <a:gd name="T51" fmla="*/ 75 h 1246"/>
                <a:gd name="T52" fmla="*/ 52 w 858"/>
                <a:gd name="T53" fmla="*/ 77 h 1246"/>
                <a:gd name="T54" fmla="*/ 43 w 858"/>
                <a:gd name="T55" fmla="*/ 80 h 1246"/>
                <a:gd name="T56" fmla="*/ 35 w 858"/>
                <a:gd name="T57" fmla="*/ 80 h 1246"/>
                <a:gd name="T58" fmla="*/ 27 w 858"/>
                <a:gd name="T59" fmla="*/ 82 h 1246"/>
                <a:gd name="T60" fmla="*/ 18 w 858"/>
                <a:gd name="T61" fmla="*/ 84 h 1246"/>
                <a:gd name="T62" fmla="*/ 10 w 858"/>
                <a:gd name="T63" fmla="*/ 85 h 1246"/>
                <a:gd name="T64" fmla="*/ 0 w 858"/>
                <a:gd name="T65" fmla="*/ 87 h 12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58"/>
                <a:gd name="T100" fmla="*/ 0 h 1246"/>
                <a:gd name="T101" fmla="*/ 858 w 858"/>
                <a:gd name="T102" fmla="*/ 1246 h 124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58" h="1246">
                  <a:moveTo>
                    <a:pt x="858" y="0"/>
                  </a:moveTo>
                  <a:lnTo>
                    <a:pt x="855" y="52"/>
                  </a:lnTo>
                  <a:lnTo>
                    <a:pt x="850" y="103"/>
                  </a:lnTo>
                  <a:lnTo>
                    <a:pt x="843" y="154"/>
                  </a:lnTo>
                  <a:lnTo>
                    <a:pt x="834" y="205"/>
                  </a:lnTo>
                  <a:lnTo>
                    <a:pt x="824" y="255"/>
                  </a:lnTo>
                  <a:lnTo>
                    <a:pt x="812" y="304"/>
                  </a:lnTo>
                  <a:lnTo>
                    <a:pt x="799" y="352"/>
                  </a:lnTo>
                  <a:lnTo>
                    <a:pt x="783" y="400"/>
                  </a:lnTo>
                  <a:lnTo>
                    <a:pt x="766" y="448"/>
                  </a:lnTo>
                  <a:lnTo>
                    <a:pt x="748" y="494"/>
                  </a:lnTo>
                  <a:lnTo>
                    <a:pt x="728" y="540"/>
                  </a:lnTo>
                  <a:lnTo>
                    <a:pt x="707" y="585"/>
                  </a:lnTo>
                  <a:lnTo>
                    <a:pt x="684" y="629"/>
                  </a:lnTo>
                  <a:lnTo>
                    <a:pt x="659" y="672"/>
                  </a:lnTo>
                  <a:lnTo>
                    <a:pt x="633" y="714"/>
                  </a:lnTo>
                  <a:lnTo>
                    <a:pt x="606" y="755"/>
                  </a:lnTo>
                  <a:lnTo>
                    <a:pt x="577" y="796"/>
                  </a:lnTo>
                  <a:lnTo>
                    <a:pt x="547" y="835"/>
                  </a:lnTo>
                  <a:lnTo>
                    <a:pt x="516" y="873"/>
                  </a:lnTo>
                  <a:lnTo>
                    <a:pt x="483" y="909"/>
                  </a:lnTo>
                  <a:lnTo>
                    <a:pt x="449" y="945"/>
                  </a:lnTo>
                  <a:lnTo>
                    <a:pt x="414" y="979"/>
                  </a:lnTo>
                  <a:lnTo>
                    <a:pt x="378" y="1012"/>
                  </a:lnTo>
                  <a:lnTo>
                    <a:pt x="340" y="1044"/>
                  </a:lnTo>
                  <a:lnTo>
                    <a:pt x="302" y="1075"/>
                  </a:lnTo>
                  <a:lnTo>
                    <a:pt x="262" y="1104"/>
                  </a:lnTo>
                  <a:lnTo>
                    <a:pt x="221" y="1131"/>
                  </a:lnTo>
                  <a:lnTo>
                    <a:pt x="179" y="1157"/>
                  </a:lnTo>
                  <a:lnTo>
                    <a:pt x="135" y="1182"/>
                  </a:lnTo>
                  <a:lnTo>
                    <a:pt x="91" y="1205"/>
                  </a:lnTo>
                  <a:lnTo>
                    <a:pt x="46" y="1226"/>
                  </a:lnTo>
                  <a:lnTo>
                    <a:pt x="0" y="1246"/>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1089" name="Freeform 15">
              <a:extLst>
                <a:ext uri="{FF2B5EF4-FFF2-40B4-BE49-F238E27FC236}">
                  <a16:creationId xmlns:a16="http://schemas.microsoft.com/office/drawing/2014/main" id="{443C3D67-BEC2-49A9-B23B-E168D9D822D0}"/>
                </a:ext>
              </a:extLst>
            </p:cNvPr>
            <p:cNvSpPr>
              <a:spLocks/>
            </p:cNvSpPr>
            <p:nvPr/>
          </p:nvSpPr>
          <p:spPr bwMode="auto">
            <a:xfrm>
              <a:off x="4443" y="1154"/>
              <a:ext cx="60" cy="84"/>
            </a:xfrm>
            <a:custGeom>
              <a:avLst/>
              <a:gdLst>
                <a:gd name="T0" fmla="*/ 13 w 67"/>
                <a:gd name="T1" fmla="*/ 7 h 100"/>
                <a:gd name="T2" fmla="*/ 7 w 67"/>
                <a:gd name="T3" fmla="*/ 0 h 100"/>
                <a:gd name="T4" fmla="*/ 0 w 67"/>
                <a:gd name="T5" fmla="*/ 7 h 100"/>
                <a:gd name="T6" fmla="*/ 6 w 67"/>
                <a:gd name="T7" fmla="*/ 5 h 100"/>
                <a:gd name="T8" fmla="*/ 13 w 67"/>
                <a:gd name="T9" fmla="*/ 7 h 100"/>
                <a:gd name="T10" fmla="*/ 0 60000 65536"/>
                <a:gd name="T11" fmla="*/ 0 60000 65536"/>
                <a:gd name="T12" fmla="*/ 0 60000 65536"/>
                <a:gd name="T13" fmla="*/ 0 60000 65536"/>
                <a:gd name="T14" fmla="*/ 0 60000 65536"/>
                <a:gd name="T15" fmla="*/ 0 w 67"/>
                <a:gd name="T16" fmla="*/ 0 h 100"/>
                <a:gd name="T17" fmla="*/ 67 w 67"/>
                <a:gd name="T18" fmla="*/ 100 h 100"/>
              </a:gdLst>
              <a:ahLst/>
              <a:cxnLst>
                <a:cxn ang="T10">
                  <a:pos x="T0" y="T1"/>
                </a:cxn>
                <a:cxn ang="T11">
                  <a:pos x="T2" y="T3"/>
                </a:cxn>
                <a:cxn ang="T12">
                  <a:pos x="T4" y="T5"/>
                </a:cxn>
                <a:cxn ang="T13">
                  <a:pos x="T6" y="T7"/>
                </a:cxn>
                <a:cxn ang="T14">
                  <a:pos x="T8" y="T9"/>
                </a:cxn>
              </a:cxnLst>
              <a:rect l="T15" t="T16" r="T17" b="T18"/>
              <a:pathLst>
                <a:path w="67" h="100">
                  <a:moveTo>
                    <a:pt x="67" y="100"/>
                  </a:moveTo>
                  <a:lnTo>
                    <a:pt x="36" y="0"/>
                  </a:lnTo>
                  <a:lnTo>
                    <a:pt x="0" y="98"/>
                  </a:lnTo>
                  <a:lnTo>
                    <a:pt x="34" y="68"/>
                  </a:lnTo>
                  <a:lnTo>
                    <a:pt x="67" y="100"/>
                  </a:lnTo>
                  <a:close/>
                </a:path>
              </a:pathLst>
            </a:custGeom>
            <a:solidFill>
              <a:srgbClr val="0000FF"/>
            </a:solidFill>
            <a:ln w="28575">
              <a:solidFill>
                <a:srgbClr val="0000FF"/>
              </a:solidFill>
              <a:round/>
              <a:headEnd/>
              <a:tailEnd/>
            </a:ln>
          </p:spPr>
          <p:txBody>
            <a:bodyPr/>
            <a:lstStyle/>
            <a:p>
              <a:endParaRPr lang="zh-CN" altLang="en-US"/>
            </a:p>
          </p:txBody>
        </p:sp>
        <p:sp>
          <p:nvSpPr>
            <p:cNvPr id="131090" name="Freeform 16">
              <a:extLst>
                <a:ext uri="{FF2B5EF4-FFF2-40B4-BE49-F238E27FC236}">
                  <a16:creationId xmlns:a16="http://schemas.microsoft.com/office/drawing/2014/main" id="{1B7B6A1F-90B7-4BAD-B804-374E511AC72E}"/>
                </a:ext>
              </a:extLst>
            </p:cNvPr>
            <p:cNvSpPr>
              <a:spLocks/>
            </p:cNvSpPr>
            <p:nvPr/>
          </p:nvSpPr>
          <p:spPr bwMode="auto">
            <a:xfrm>
              <a:off x="3725" y="2398"/>
              <a:ext cx="763" cy="1194"/>
            </a:xfrm>
            <a:custGeom>
              <a:avLst/>
              <a:gdLst>
                <a:gd name="T0" fmla="*/ 0 w 850"/>
                <a:gd name="T1" fmla="*/ 0 h 1424"/>
                <a:gd name="T2" fmla="*/ 8 w 850"/>
                <a:gd name="T3" fmla="*/ 3 h 1424"/>
                <a:gd name="T4" fmla="*/ 16 w 850"/>
                <a:gd name="T5" fmla="*/ 4 h 1424"/>
                <a:gd name="T6" fmla="*/ 22 w 850"/>
                <a:gd name="T7" fmla="*/ 6 h 1424"/>
                <a:gd name="T8" fmla="*/ 31 w 850"/>
                <a:gd name="T9" fmla="*/ 8 h 1424"/>
                <a:gd name="T10" fmla="*/ 39 w 850"/>
                <a:gd name="T11" fmla="*/ 10 h 1424"/>
                <a:gd name="T12" fmla="*/ 46 w 850"/>
                <a:gd name="T13" fmla="*/ 12 h 1424"/>
                <a:gd name="T14" fmla="*/ 53 w 850"/>
                <a:gd name="T15" fmla="*/ 14 h 1424"/>
                <a:gd name="T16" fmla="*/ 60 w 850"/>
                <a:gd name="T17" fmla="*/ 17 h 1424"/>
                <a:gd name="T18" fmla="*/ 67 w 850"/>
                <a:gd name="T19" fmla="*/ 19 h 1424"/>
                <a:gd name="T20" fmla="*/ 74 w 850"/>
                <a:gd name="T21" fmla="*/ 23 h 1424"/>
                <a:gd name="T22" fmla="*/ 80 w 850"/>
                <a:gd name="T23" fmla="*/ 24 h 1424"/>
                <a:gd name="T24" fmla="*/ 84 w 850"/>
                <a:gd name="T25" fmla="*/ 29 h 1424"/>
                <a:gd name="T26" fmla="*/ 92 w 850"/>
                <a:gd name="T27" fmla="*/ 31 h 1424"/>
                <a:gd name="T28" fmla="*/ 99 w 850"/>
                <a:gd name="T29" fmla="*/ 34 h 1424"/>
                <a:gd name="T30" fmla="*/ 103 w 850"/>
                <a:gd name="T31" fmla="*/ 37 h 1424"/>
                <a:gd name="T32" fmla="*/ 110 w 850"/>
                <a:gd name="T33" fmla="*/ 41 h 1424"/>
                <a:gd name="T34" fmla="*/ 114 w 850"/>
                <a:gd name="T35" fmla="*/ 44 h 1424"/>
                <a:gd name="T36" fmla="*/ 118 w 850"/>
                <a:gd name="T37" fmla="*/ 47 h 1424"/>
                <a:gd name="T38" fmla="*/ 123 w 850"/>
                <a:gd name="T39" fmla="*/ 50 h 1424"/>
                <a:gd name="T40" fmla="*/ 129 w 850"/>
                <a:gd name="T41" fmla="*/ 54 h 1424"/>
                <a:gd name="T42" fmla="*/ 134 w 850"/>
                <a:gd name="T43" fmla="*/ 58 h 1424"/>
                <a:gd name="T44" fmla="*/ 137 w 850"/>
                <a:gd name="T45" fmla="*/ 61 h 1424"/>
                <a:gd name="T46" fmla="*/ 142 w 850"/>
                <a:gd name="T47" fmla="*/ 65 h 1424"/>
                <a:gd name="T48" fmla="*/ 145 w 850"/>
                <a:gd name="T49" fmla="*/ 69 h 1424"/>
                <a:gd name="T50" fmla="*/ 150 w 850"/>
                <a:gd name="T51" fmla="*/ 73 h 1424"/>
                <a:gd name="T52" fmla="*/ 153 w 850"/>
                <a:gd name="T53" fmla="*/ 76 h 1424"/>
                <a:gd name="T54" fmla="*/ 155 w 850"/>
                <a:gd name="T55" fmla="*/ 81 h 1424"/>
                <a:gd name="T56" fmla="*/ 159 w 850"/>
                <a:gd name="T57" fmla="*/ 85 h 1424"/>
                <a:gd name="T58" fmla="*/ 162 w 850"/>
                <a:gd name="T59" fmla="*/ 89 h 1424"/>
                <a:gd name="T60" fmla="*/ 164 w 850"/>
                <a:gd name="T61" fmla="*/ 93 h 1424"/>
                <a:gd name="T62" fmla="*/ 167 w 850"/>
                <a:gd name="T63" fmla="*/ 97 h 1424"/>
                <a:gd name="T64" fmla="*/ 168 w 850"/>
                <a:gd name="T65" fmla="*/ 101 h 142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50"/>
                <a:gd name="T100" fmla="*/ 0 h 1424"/>
                <a:gd name="T101" fmla="*/ 850 w 850"/>
                <a:gd name="T102" fmla="*/ 1424 h 142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50" h="1424">
                  <a:moveTo>
                    <a:pt x="0" y="0"/>
                  </a:moveTo>
                  <a:lnTo>
                    <a:pt x="40" y="25"/>
                  </a:lnTo>
                  <a:lnTo>
                    <a:pt x="80" y="51"/>
                  </a:lnTo>
                  <a:lnTo>
                    <a:pt x="118" y="79"/>
                  </a:lnTo>
                  <a:lnTo>
                    <a:pt x="156" y="108"/>
                  </a:lnTo>
                  <a:lnTo>
                    <a:pt x="194" y="139"/>
                  </a:lnTo>
                  <a:lnTo>
                    <a:pt x="230" y="171"/>
                  </a:lnTo>
                  <a:lnTo>
                    <a:pt x="266" y="205"/>
                  </a:lnTo>
                  <a:lnTo>
                    <a:pt x="301" y="240"/>
                  </a:lnTo>
                  <a:lnTo>
                    <a:pt x="335" y="276"/>
                  </a:lnTo>
                  <a:lnTo>
                    <a:pt x="368" y="314"/>
                  </a:lnTo>
                  <a:lnTo>
                    <a:pt x="401" y="353"/>
                  </a:lnTo>
                  <a:lnTo>
                    <a:pt x="432" y="394"/>
                  </a:lnTo>
                  <a:lnTo>
                    <a:pt x="463" y="435"/>
                  </a:lnTo>
                  <a:lnTo>
                    <a:pt x="493" y="478"/>
                  </a:lnTo>
                  <a:lnTo>
                    <a:pt x="521" y="522"/>
                  </a:lnTo>
                  <a:lnTo>
                    <a:pt x="549" y="568"/>
                  </a:lnTo>
                  <a:lnTo>
                    <a:pt x="576" y="614"/>
                  </a:lnTo>
                  <a:lnTo>
                    <a:pt x="602" y="662"/>
                  </a:lnTo>
                  <a:lnTo>
                    <a:pt x="627" y="710"/>
                  </a:lnTo>
                  <a:lnTo>
                    <a:pt x="651" y="760"/>
                  </a:lnTo>
                  <a:lnTo>
                    <a:pt x="673" y="810"/>
                  </a:lnTo>
                  <a:lnTo>
                    <a:pt x="695" y="862"/>
                  </a:lnTo>
                  <a:lnTo>
                    <a:pt x="716" y="914"/>
                  </a:lnTo>
                  <a:lnTo>
                    <a:pt x="735" y="968"/>
                  </a:lnTo>
                  <a:lnTo>
                    <a:pt x="754" y="1022"/>
                  </a:lnTo>
                  <a:lnTo>
                    <a:pt x="771" y="1077"/>
                  </a:lnTo>
                  <a:lnTo>
                    <a:pt x="787" y="1133"/>
                  </a:lnTo>
                  <a:lnTo>
                    <a:pt x="802" y="1190"/>
                  </a:lnTo>
                  <a:lnTo>
                    <a:pt x="816" y="1247"/>
                  </a:lnTo>
                  <a:lnTo>
                    <a:pt x="829" y="1306"/>
                  </a:lnTo>
                  <a:lnTo>
                    <a:pt x="840" y="1364"/>
                  </a:lnTo>
                  <a:lnTo>
                    <a:pt x="850" y="1424"/>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1091" name="Freeform 17">
              <a:extLst>
                <a:ext uri="{FF2B5EF4-FFF2-40B4-BE49-F238E27FC236}">
                  <a16:creationId xmlns:a16="http://schemas.microsoft.com/office/drawing/2014/main" id="{F37ACBF5-3A82-49D5-9CA9-5143A5E8E68C}"/>
                </a:ext>
              </a:extLst>
            </p:cNvPr>
            <p:cNvSpPr>
              <a:spLocks/>
            </p:cNvSpPr>
            <p:nvPr/>
          </p:nvSpPr>
          <p:spPr bwMode="auto">
            <a:xfrm>
              <a:off x="4455" y="3563"/>
              <a:ext cx="59" cy="86"/>
            </a:xfrm>
            <a:custGeom>
              <a:avLst/>
              <a:gdLst>
                <a:gd name="T0" fmla="*/ 0 w 66"/>
                <a:gd name="T1" fmla="*/ 3 h 103"/>
                <a:gd name="T2" fmla="*/ 9 w 66"/>
                <a:gd name="T3" fmla="*/ 7 h 103"/>
                <a:gd name="T4" fmla="*/ 12 w 66"/>
                <a:gd name="T5" fmla="*/ 0 h 103"/>
                <a:gd name="T6" fmla="*/ 7 w 66"/>
                <a:gd name="T7" fmla="*/ 3 h 103"/>
                <a:gd name="T8" fmla="*/ 0 w 66"/>
                <a:gd name="T9" fmla="*/ 3 h 103"/>
                <a:gd name="T10" fmla="*/ 0 60000 65536"/>
                <a:gd name="T11" fmla="*/ 0 60000 65536"/>
                <a:gd name="T12" fmla="*/ 0 60000 65536"/>
                <a:gd name="T13" fmla="*/ 0 60000 65536"/>
                <a:gd name="T14" fmla="*/ 0 60000 65536"/>
                <a:gd name="T15" fmla="*/ 0 w 66"/>
                <a:gd name="T16" fmla="*/ 0 h 103"/>
                <a:gd name="T17" fmla="*/ 66 w 66"/>
                <a:gd name="T18" fmla="*/ 103 h 103"/>
              </a:gdLst>
              <a:ahLst/>
              <a:cxnLst>
                <a:cxn ang="T10">
                  <a:pos x="T0" y="T1"/>
                </a:cxn>
                <a:cxn ang="T11">
                  <a:pos x="T2" y="T3"/>
                </a:cxn>
                <a:cxn ang="T12">
                  <a:pos x="T4" y="T5"/>
                </a:cxn>
                <a:cxn ang="T13">
                  <a:pos x="T6" y="T7"/>
                </a:cxn>
                <a:cxn ang="T14">
                  <a:pos x="T8" y="T9"/>
                </a:cxn>
              </a:cxnLst>
              <a:rect l="T15" t="T16" r="T17" b="T18"/>
              <a:pathLst>
                <a:path w="66" h="103">
                  <a:moveTo>
                    <a:pt x="0" y="10"/>
                  </a:moveTo>
                  <a:lnTo>
                    <a:pt x="48" y="103"/>
                  </a:lnTo>
                  <a:lnTo>
                    <a:pt x="66" y="0"/>
                  </a:lnTo>
                  <a:lnTo>
                    <a:pt x="38" y="36"/>
                  </a:lnTo>
                  <a:lnTo>
                    <a:pt x="0" y="10"/>
                  </a:lnTo>
                  <a:close/>
                </a:path>
              </a:pathLst>
            </a:custGeom>
            <a:solidFill>
              <a:srgbClr val="0000FF"/>
            </a:solidFill>
            <a:ln w="28575">
              <a:solidFill>
                <a:srgbClr val="0000FF"/>
              </a:solidFill>
              <a:round/>
              <a:headEnd/>
              <a:tailEnd/>
            </a:ln>
          </p:spPr>
          <p:txBody>
            <a:bodyPr/>
            <a:lstStyle/>
            <a:p>
              <a:endParaRPr lang="zh-CN" altLang="en-US"/>
            </a:p>
          </p:txBody>
        </p:sp>
        <p:sp>
          <p:nvSpPr>
            <p:cNvPr id="131092" name="Freeform 18">
              <a:extLst>
                <a:ext uri="{FF2B5EF4-FFF2-40B4-BE49-F238E27FC236}">
                  <a16:creationId xmlns:a16="http://schemas.microsoft.com/office/drawing/2014/main" id="{A5D0B1A3-41F7-4A83-AE56-13EE30BF49EB}"/>
                </a:ext>
              </a:extLst>
            </p:cNvPr>
            <p:cNvSpPr>
              <a:spLocks/>
            </p:cNvSpPr>
            <p:nvPr/>
          </p:nvSpPr>
          <p:spPr bwMode="auto">
            <a:xfrm>
              <a:off x="3663" y="969"/>
              <a:ext cx="294" cy="1281"/>
            </a:xfrm>
            <a:custGeom>
              <a:avLst/>
              <a:gdLst>
                <a:gd name="T0" fmla="*/ 67 w 327"/>
                <a:gd name="T1" fmla="*/ 0 h 1529"/>
                <a:gd name="T2" fmla="*/ 67 w 327"/>
                <a:gd name="T3" fmla="*/ 9 h 1529"/>
                <a:gd name="T4" fmla="*/ 65 w 327"/>
                <a:gd name="T5" fmla="*/ 18 h 1529"/>
                <a:gd name="T6" fmla="*/ 63 w 327"/>
                <a:gd name="T7" fmla="*/ 27 h 1529"/>
                <a:gd name="T8" fmla="*/ 61 w 327"/>
                <a:gd name="T9" fmla="*/ 34 h 1529"/>
                <a:gd name="T10" fmla="*/ 60 w 327"/>
                <a:gd name="T11" fmla="*/ 39 h 1529"/>
                <a:gd name="T12" fmla="*/ 58 w 327"/>
                <a:gd name="T13" fmla="*/ 44 h 1529"/>
                <a:gd name="T14" fmla="*/ 56 w 327"/>
                <a:gd name="T15" fmla="*/ 47 h 1529"/>
                <a:gd name="T16" fmla="*/ 55 w 327"/>
                <a:gd name="T17" fmla="*/ 52 h 1529"/>
                <a:gd name="T18" fmla="*/ 53 w 327"/>
                <a:gd name="T19" fmla="*/ 54 h 1529"/>
                <a:gd name="T20" fmla="*/ 51 w 327"/>
                <a:gd name="T21" fmla="*/ 59 h 1529"/>
                <a:gd name="T22" fmla="*/ 49 w 327"/>
                <a:gd name="T23" fmla="*/ 63 h 1529"/>
                <a:gd name="T24" fmla="*/ 47 w 327"/>
                <a:gd name="T25" fmla="*/ 67 h 1529"/>
                <a:gd name="T26" fmla="*/ 44 w 327"/>
                <a:gd name="T27" fmla="*/ 70 h 1529"/>
                <a:gd name="T28" fmla="*/ 43 w 327"/>
                <a:gd name="T29" fmla="*/ 74 h 1529"/>
                <a:gd name="T30" fmla="*/ 40 w 327"/>
                <a:gd name="T31" fmla="*/ 75 h 1529"/>
                <a:gd name="T32" fmla="*/ 37 w 327"/>
                <a:gd name="T33" fmla="*/ 80 h 1529"/>
                <a:gd name="T34" fmla="*/ 35 w 327"/>
                <a:gd name="T35" fmla="*/ 82 h 1529"/>
                <a:gd name="T36" fmla="*/ 32 w 327"/>
                <a:gd name="T37" fmla="*/ 85 h 1529"/>
                <a:gd name="T38" fmla="*/ 29 w 327"/>
                <a:gd name="T39" fmla="*/ 89 h 1529"/>
                <a:gd name="T40" fmla="*/ 26 w 327"/>
                <a:gd name="T41" fmla="*/ 90 h 1529"/>
                <a:gd name="T42" fmla="*/ 23 w 327"/>
                <a:gd name="T43" fmla="*/ 93 h 1529"/>
                <a:gd name="T44" fmla="*/ 20 w 327"/>
                <a:gd name="T45" fmla="*/ 96 h 1529"/>
                <a:gd name="T46" fmla="*/ 17 w 327"/>
                <a:gd name="T47" fmla="*/ 98 h 1529"/>
                <a:gd name="T48" fmla="*/ 13 w 327"/>
                <a:gd name="T49" fmla="*/ 101 h 1529"/>
                <a:gd name="T50" fmla="*/ 11 w 327"/>
                <a:gd name="T51" fmla="*/ 103 h 1529"/>
                <a:gd name="T52" fmla="*/ 7 w 327"/>
                <a:gd name="T53" fmla="*/ 105 h 1529"/>
                <a:gd name="T54" fmla="*/ 4 w 327"/>
                <a:gd name="T55" fmla="*/ 106 h 1529"/>
                <a:gd name="T56" fmla="*/ 0 w 327"/>
                <a:gd name="T57" fmla="*/ 107 h 152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27"/>
                <a:gd name="T88" fmla="*/ 0 h 1529"/>
                <a:gd name="T89" fmla="*/ 327 w 327"/>
                <a:gd name="T90" fmla="*/ 1529 h 152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27" h="1529">
                  <a:moveTo>
                    <a:pt x="327" y="0"/>
                  </a:moveTo>
                  <a:lnTo>
                    <a:pt x="324" y="129"/>
                  </a:lnTo>
                  <a:lnTo>
                    <a:pt x="318" y="256"/>
                  </a:lnTo>
                  <a:lnTo>
                    <a:pt x="310" y="381"/>
                  </a:lnTo>
                  <a:lnTo>
                    <a:pt x="299" y="501"/>
                  </a:lnTo>
                  <a:lnTo>
                    <a:pt x="293" y="560"/>
                  </a:lnTo>
                  <a:lnTo>
                    <a:pt x="286" y="618"/>
                  </a:lnTo>
                  <a:lnTo>
                    <a:pt x="278" y="675"/>
                  </a:lnTo>
                  <a:lnTo>
                    <a:pt x="270" y="731"/>
                  </a:lnTo>
                  <a:lnTo>
                    <a:pt x="261" y="786"/>
                  </a:lnTo>
                  <a:lnTo>
                    <a:pt x="252" y="839"/>
                  </a:lnTo>
                  <a:lnTo>
                    <a:pt x="242" y="891"/>
                  </a:lnTo>
                  <a:lnTo>
                    <a:pt x="231" y="942"/>
                  </a:lnTo>
                  <a:lnTo>
                    <a:pt x="220" y="992"/>
                  </a:lnTo>
                  <a:lnTo>
                    <a:pt x="209" y="1040"/>
                  </a:lnTo>
                  <a:lnTo>
                    <a:pt x="197" y="1086"/>
                  </a:lnTo>
                  <a:lnTo>
                    <a:pt x="184" y="1131"/>
                  </a:lnTo>
                  <a:lnTo>
                    <a:pt x="171" y="1175"/>
                  </a:lnTo>
                  <a:lnTo>
                    <a:pt x="158" y="1216"/>
                  </a:lnTo>
                  <a:lnTo>
                    <a:pt x="144" y="1256"/>
                  </a:lnTo>
                  <a:lnTo>
                    <a:pt x="130" y="1294"/>
                  </a:lnTo>
                  <a:lnTo>
                    <a:pt x="115" y="1331"/>
                  </a:lnTo>
                  <a:lnTo>
                    <a:pt x="100" y="1365"/>
                  </a:lnTo>
                  <a:lnTo>
                    <a:pt x="84" y="1398"/>
                  </a:lnTo>
                  <a:lnTo>
                    <a:pt x="68" y="1428"/>
                  </a:lnTo>
                  <a:lnTo>
                    <a:pt x="52" y="1457"/>
                  </a:lnTo>
                  <a:lnTo>
                    <a:pt x="35" y="1483"/>
                  </a:lnTo>
                  <a:lnTo>
                    <a:pt x="18" y="1507"/>
                  </a:lnTo>
                  <a:lnTo>
                    <a:pt x="0" y="1529"/>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1093" name="Freeform 19">
              <a:extLst>
                <a:ext uri="{FF2B5EF4-FFF2-40B4-BE49-F238E27FC236}">
                  <a16:creationId xmlns:a16="http://schemas.microsoft.com/office/drawing/2014/main" id="{41B96A9C-638A-463A-B855-1495CF0F8B07}"/>
                </a:ext>
              </a:extLst>
            </p:cNvPr>
            <p:cNvSpPr>
              <a:spLocks/>
            </p:cNvSpPr>
            <p:nvPr/>
          </p:nvSpPr>
          <p:spPr bwMode="auto">
            <a:xfrm>
              <a:off x="3928" y="912"/>
              <a:ext cx="60" cy="83"/>
            </a:xfrm>
            <a:custGeom>
              <a:avLst/>
              <a:gdLst>
                <a:gd name="T0" fmla="*/ 13 w 67"/>
                <a:gd name="T1" fmla="*/ 7 h 99"/>
                <a:gd name="T2" fmla="*/ 6 w 67"/>
                <a:gd name="T3" fmla="*/ 0 h 99"/>
                <a:gd name="T4" fmla="*/ 0 w 67"/>
                <a:gd name="T5" fmla="*/ 7 h 99"/>
                <a:gd name="T6" fmla="*/ 6 w 67"/>
                <a:gd name="T7" fmla="*/ 5 h 99"/>
                <a:gd name="T8" fmla="*/ 13 w 67"/>
                <a:gd name="T9" fmla="*/ 7 h 99"/>
                <a:gd name="T10" fmla="*/ 0 60000 65536"/>
                <a:gd name="T11" fmla="*/ 0 60000 65536"/>
                <a:gd name="T12" fmla="*/ 0 60000 65536"/>
                <a:gd name="T13" fmla="*/ 0 60000 65536"/>
                <a:gd name="T14" fmla="*/ 0 60000 65536"/>
                <a:gd name="T15" fmla="*/ 0 w 67"/>
                <a:gd name="T16" fmla="*/ 0 h 99"/>
                <a:gd name="T17" fmla="*/ 67 w 67"/>
                <a:gd name="T18" fmla="*/ 99 h 99"/>
              </a:gdLst>
              <a:ahLst/>
              <a:cxnLst>
                <a:cxn ang="T10">
                  <a:pos x="T0" y="T1"/>
                </a:cxn>
                <a:cxn ang="T11">
                  <a:pos x="T2" y="T3"/>
                </a:cxn>
                <a:cxn ang="T12">
                  <a:pos x="T4" y="T5"/>
                </a:cxn>
                <a:cxn ang="T13">
                  <a:pos x="T6" y="T7"/>
                </a:cxn>
                <a:cxn ang="T14">
                  <a:pos x="T8" y="T9"/>
                </a:cxn>
              </a:cxnLst>
              <a:rect l="T15" t="T16" r="T17" b="T18"/>
              <a:pathLst>
                <a:path w="67" h="99">
                  <a:moveTo>
                    <a:pt x="67" y="99"/>
                  </a:moveTo>
                  <a:lnTo>
                    <a:pt x="33" y="0"/>
                  </a:lnTo>
                  <a:lnTo>
                    <a:pt x="0" y="99"/>
                  </a:lnTo>
                  <a:lnTo>
                    <a:pt x="33" y="68"/>
                  </a:lnTo>
                  <a:lnTo>
                    <a:pt x="67" y="99"/>
                  </a:lnTo>
                  <a:close/>
                </a:path>
              </a:pathLst>
            </a:custGeom>
            <a:solidFill>
              <a:srgbClr val="0000FF"/>
            </a:solidFill>
            <a:ln w="28575">
              <a:solidFill>
                <a:srgbClr val="0000FF"/>
              </a:solidFill>
              <a:round/>
              <a:headEnd/>
              <a:tailEnd/>
            </a:ln>
          </p:spPr>
          <p:txBody>
            <a:bodyPr/>
            <a:lstStyle/>
            <a:p>
              <a:endParaRPr lang="zh-CN" altLang="en-US"/>
            </a:p>
          </p:txBody>
        </p:sp>
        <p:sp>
          <p:nvSpPr>
            <p:cNvPr id="131094" name="Freeform 20">
              <a:extLst>
                <a:ext uri="{FF2B5EF4-FFF2-40B4-BE49-F238E27FC236}">
                  <a16:creationId xmlns:a16="http://schemas.microsoft.com/office/drawing/2014/main" id="{B319906D-3FA9-4AAC-BB5D-BEC9EDAE0AC8}"/>
                </a:ext>
              </a:extLst>
            </p:cNvPr>
            <p:cNvSpPr>
              <a:spLocks/>
            </p:cNvSpPr>
            <p:nvPr/>
          </p:nvSpPr>
          <p:spPr bwMode="auto">
            <a:xfrm>
              <a:off x="3698" y="2428"/>
              <a:ext cx="302" cy="1290"/>
            </a:xfrm>
            <a:custGeom>
              <a:avLst/>
              <a:gdLst>
                <a:gd name="T0" fmla="*/ 0 w 337"/>
                <a:gd name="T1" fmla="*/ 0 h 1539"/>
                <a:gd name="T2" fmla="*/ 4 w 337"/>
                <a:gd name="T3" fmla="*/ 3 h 1539"/>
                <a:gd name="T4" fmla="*/ 7 w 337"/>
                <a:gd name="T5" fmla="*/ 3 h 1539"/>
                <a:gd name="T6" fmla="*/ 11 w 337"/>
                <a:gd name="T7" fmla="*/ 5 h 1539"/>
                <a:gd name="T8" fmla="*/ 13 w 337"/>
                <a:gd name="T9" fmla="*/ 7 h 1539"/>
                <a:gd name="T10" fmla="*/ 17 w 337"/>
                <a:gd name="T11" fmla="*/ 9 h 1539"/>
                <a:gd name="T12" fmla="*/ 20 w 337"/>
                <a:gd name="T13" fmla="*/ 11 h 1539"/>
                <a:gd name="T14" fmla="*/ 22 w 337"/>
                <a:gd name="T15" fmla="*/ 13 h 1539"/>
                <a:gd name="T16" fmla="*/ 26 w 337"/>
                <a:gd name="T17" fmla="*/ 16 h 1539"/>
                <a:gd name="T18" fmla="*/ 29 w 337"/>
                <a:gd name="T19" fmla="*/ 19 h 1539"/>
                <a:gd name="T20" fmla="*/ 31 w 337"/>
                <a:gd name="T21" fmla="*/ 22 h 1539"/>
                <a:gd name="T22" fmla="*/ 34 w 337"/>
                <a:gd name="T23" fmla="*/ 24 h 1539"/>
                <a:gd name="T24" fmla="*/ 37 w 337"/>
                <a:gd name="T25" fmla="*/ 28 h 1539"/>
                <a:gd name="T26" fmla="*/ 39 w 337"/>
                <a:gd name="T27" fmla="*/ 31 h 1539"/>
                <a:gd name="T28" fmla="*/ 42 w 337"/>
                <a:gd name="T29" fmla="*/ 34 h 1539"/>
                <a:gd name="T30" fmla="*/ 43 w 337"/>
                <a:gd name="T31" fmla="*/ 38 h 1539"/>
                <a:gd name="T32" fmla="*/ 47 w 337"/>
                <a:gd name="T33" fmla="*/ 41 h 1539"/>
                <a:gd name="T34" fmla="*/ 47 w 337"/>
                <a:gd name="T35" fmla="*/ 45 h 1539"/>
                <a:gd name="T36" fmla="*/ 50 w 337"/>
                <a:gd name="T37" fmla="*/ 49 h 1539"/>
                <a:gd name="T38" fmla="*/ 52 w 337"/>
                <a:gd name="T39" fmla="*/ 53 h 1539"/>
                <a:gd name="T40" fmla="*/ 52 w 337"/>
                <a:gd name="T41" fmla="*/ 56 h 1539"/>
                <a:gd name="T42" fmla="*/ 56 w 337"/>
                <a:gd name="T43" fmla="*/ 60 h 1539"/>
                <a:gd name="T44" fmla="*/ 56 w 337"/>
                <a:gd name="T45" fmla="*/ 64 h 1539"/>
                <a:gd name="T46" fmla="*/ 58 w 337"/>
                <a:gd name="T47" fmla="*/ 69 h 1539"/>
                <a:gd name="T48" fmla="*/ 58 w 337"/>
                <a:gd name="T49" fmla="*/ 73 h 1539"/>
                <a:gd name="T50" fmla="*/ 60 w 337"/>
                <a:gd name="T51" fmla="*/ 78 h 1539"/>
                <a:gd name="T52" fmla="*/ 63 w 337"/>
                <a:gd name="T53" fmla="*/ 81 h 1539"/>
                <a:gd name="T54" fmla="*/ 63 w 337"/>
                <a:gd name="T55" fmla="*/ 91 h 1539"/>
                <a:gd name="T56" fmla="*/ 65 w 337"/>
                <a:gd name="T57" fmla="*/ 100 h 1539"/>
                <a:gd name="T58" fmla="*/ 65 w 337"/>
                <a:gd name="T59" fmla="*/ 108 h 153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37"/>
                <a:gd name="T91" fmla="*/ 0 h 1539"/>
                <a:gd name="T92" fmla="*/ 337 w 337"/>
                <a:gd name="T93" fmla="*/ 1539 h 153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37" h="1539">
                  <a:moveTo>
                    <a:pt x="0" y="0"/>
                  </a:moveTo>
                  <a:lnTo>
                    <a:pt x="18" y="21"/>
                  </a:lnTo>
                  <a:lnTo>
                    <a:pt x="36" y="44"/>
                  </a:lnTo>
                  <a:lnTo>
                    <a:pt x="53" y="70"/>
                  </a:lnTo>
                  <a:lnTo>
                    <a:pt x="70" y="98"/>
                  </a:lnTo>
                  <a:lnTo>
                    <a:pt x="86" y="128"/>
                  </a:lnTo>
                  <a:lnTo>
                    <a:pt x="102" y="160"/>
                  </a:lnTo>
                  <a:lnTo>
                    <a:pt x="118" y="194"/>
                  </a:lnTo>
                  <a:lnTo>
                    <a:pt x="133" y="230"/>
                  </a:lnTo>
                  <a:lnTo>
                    <a:pt x="148" y="268"/>
                  </a:lnTo>
                  <a:lnTo>
                    <a:pt x="163" y="307"/>
                  </a:lnTo>
                  <a:lnTo>
                    <a:pt x="176" y="349"/>
                  </a:lnTo>
                  <a:lnTo>
                    <a:pt x="190" y="392"/>
                  </a:lnTo>
                  <a:lnTo>
                    <a:pt x="203" y="438"/>
                  </a:lnTo>
                  <a:lnTo>
                    <a:pt x="215" y="484"/>
                  </a:lnTo>
                  <a:lnTo>
                    <a:pt x="227" y="533"/>
                  </a:lnTo>
                  <a:lnTo>
                    <a:pt x="238" y="582"/>
                  </a:lnTo>
                  <a:lnTo>
                    <a:pt x="249" y="634"/>
                  </a:lnTo>
                  <a:lnTo>
                    <a:pt x="259" y="686"/>
                  </a:lnTo>
                  <a:lnTo>
                    <a:pt x="269" y="740"/>
                  </a:lnTo>
                  <a:lnTo>
                    <a:pt x="278" y="796"/>
                  </a:lnTo>
                  <a:lnTo>
                    <a:pt x="287" y="852"/>
                  </a:lnTo>
                  <a:lnTo>
                    <a:pt x="294" y="910"/>
                  </a:lnTo>
                  <a:lnTo>
                    <a:pt x="302" y="969"/>
                  </a:lnTo>
                  <a:lnTo>
                    <a:pt x="308" y="1029"/>
                  </a:lnTo>
                  <a:lnTo>
                    <a:pt x="314" y="1090"/>
                  </a:lnTo>
                  <a:lnTo>
                    <a:pt x="320" y="1151"/>
                  </a:lnTo>
                  <a:lnTo>
                    <a:pt x="328" y="1278"/>
                  </a:lnTo>
                  <a:lnTo>
                    <a:pt x="334" y="1407"/>
                  </a:lnTo>
                  <a:lnTo>
                    <a:pt x="337" y="1539"/>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1095" name="Freeform 21">
              <a:extLst>
                <a:ext uri="{FF2B5EF4-FFF2-40B4-BE49-F238E27FC236}">
                  <a16:creationId xmlns:a16="http://schemas.microsoft.com/office/drawing/2014/main" id="{B2A7A659-1557-40A2-B8AB-A8B3F08D26E4}"/>
                </a:ext>
              </a:extLst>
            </p:cNvPr>
            <p:cNvSpPr>
              <a:spLocks/>
            </p:cNvSpPr>
            <p:nvPr/>
          </p:nvSpPr>
          <p:spPr bwMode="auto">
            <a:xfrm>
              <a:off x="3971" y="3693"/>
              <a:ext cx="60" cy="83"/>
            </a:xfrm>
            <a:custGeom>
              <a:avLst/>
              <a:gdLst>
                <a:gd name="T0" fmla="*/ 0 w 67"/>
                <a:gd name="T1" fmla="*/ 0 h 99"/>
                <a:gd name="T2" fmla="*/ 6 w 67"/>
                <a:gd name="T3" fmla="*/ 7 h 99"/>
                <a:gd name="T4" fmla="*/ 13 w 67"/>
                <a:gd name="T5" fmla="*/ 0 h 99"/>
                <a:gd name="T6" fmla="*/ 6 w 67"/>
                <a:gd name="T7" fmla="*/ 3 h 99"/>
                <a:gd name="T8" fmla="*/ 0 w 67"/>
                <a:gd name="T9" fmla="*/ 0 h 99"/>
                <a:gd name="T10" fmla="*/ 0 60000 65536"/>
                <a:gd name="T11" fmla="*/ 0 60000 65536"/>
                <a:gd name="T12" fmla="*/ 0 60000 65536"/>
                <a:gd name="T13" fmla="*/ 0 60000 65536"/>
                <a:gd name="T14" fmla="*/ 0 60000 65536"/>
                <a:gd name="T15" fmla="*/ 0 w 67"/>
                <a:gd name="T16" fmla="*/ 0 h 99"/>
                <a:gd name="T17" fmla="*/ 67 w 67"/>
                <a:gd name="T18" fmla="*/ 99 h 99"/>
              </a:gdLst>
              <a:ahLst/>
              <a:cxnLst>
                <a:cxn ang="T10">
                  <a:pos x="T0" y="T1"/>
                </a:cxn>
                <a:cxn ang="T11">
                  <a:pos x="T2" y="T3"/>
                </a:cxn>
                <a:cxn ang="T12">
                  <a:pos x="T4" y="T5"/>
                </a:cxn>
                <a:cxn ang="T13">
                  <a:pos x="T6" y="T7"/>
                </a:cxn>
                <a:cxn ang="T14">
                  <a:pos x="T8" y="T9"/>
                </a:cxn>
              </a:cxnLst>
              <a:rect l="T15" t="T16" r="T17" b="T18"/>
              <a:pathLst>
                <a:path w="67" h="99">
                  <a:moveTo>
                    <a:pt x="0" y="0"/>
                  </a:moveTo>
                  <a:lnTo>
                    <a:pt x="34" y="99"/>
                  </a:lnTo>
                  <a:lnTo>
                    <a:pt x="67" y="0"/>
                  </a:lnTo>
                  <a:lnTo>
                    <a:pt x="34" y="31"/>
                  </a:lnTo>
                  <a:lnTo>
                    <a:pt x="0" y="0"/>
                  </a:lnTo>
                  <a:close/>
                </a:path>
              </a:pathLst>
            </a:custGeom>
            <a:solidFill>
              <a:srgbClr val="0000FF"/>
            </a:solidFill>
            <a:ln w="28575">
              <a:solidFill>
                <a:srgbClr val="0000FF"/>
              </a:solidFill>
              <a:round/>
              <a:headEnd/>
              <a:tailEnd/>
            </a:ln>
          </p:spPr>
          <p:txBody>
            <a:bodyPr/>
            <a:lstStyle/>
            <a:p>
              <a:endParaRPr lang="zh-CN" altLang="en-US"/>
            </a:p>
          </p:txBody>
        </p:sp>
        <p:sp>
          <p:nvSpPr>
            <p:cNvPr id="131096" name="Freeform 22">
              <a:extLst>
                <a:ext uri="{FF2B5EF4-FFF2-40B4-BE49-F238E27FC236}">
                  <a16:creationId xmlns:a16="http://schemas.microsoft.com/office/drawing/2014/main" id="{A7E8FB93-C10B-4502-915B-7FB16C404FDA}"/>
                </a:ext>
              </a:extLst>
            </p:cNvPr>
            <p:cNvSpPr>
              <a:spLocks/>
            </p:cNvSpPr>
            <p:nvPr/>
          </p:nvSpPr>
          <p:spPr bwMode="auto">
            <a:xfrm>
              <a:off x="3742" y="1866"/>
              <a:ext cx="992" cy="414"/>
            </a:xfrm>
            <a:custGeom>
              <a:avLst/>
              <a:gdLst>
                <a:gd name="T0" fmla="*/ 219 w 1105"/>
                <a:gd name="T1" fmla="*/ 0 h 494"/>
                <a:gd name="T2" fmla="*/ 208 w 1105"/>
                <a:gd name="T3" fmla="*/ 4 h 494"/>
                <a:gd name="T4" fmla="*/ 196 w 1105"/>
                <a:gd name="T5" fmla="*/ 8 h 494"/>
                <a:gd name="T6" fmla="*/ 184 w 1105"/>
                <a:gd name="T7" fmla="*/ 11 h 494"/>
                <a:gd name="T8" fmla="*/ 171 w 1105"/>
                <a:gd name="T9" fmla="*/ 15 h 494"/>
                <a:gd name="T10" fmla="*/ 159 w 1105"/>
                <a:gd name="T11" fmla="*/ 18 h 494"/>
                <a:gd name="T12" fmla="*/ 145 w 1105"/>
                <a:gd name="T13" fmla="*/ 20 h 494"/>
                <a:gd name="T14" fmla="*/ 130 w 1105"/>
                <a:gd name="T15" fmla="*/ 23 h 494"/>
                <a:gd name="T16" fmla="*/ 117 w 1105"/>
                <a:gd name="T17" fmla="*/ 26 h 494"/>
                <a:gd name="T18" fmla="*/ 104 w 1105"/>
                <a:gd name="T19" fmla="*/ 28 h 494"/>
                <a:gd name="T20" fmla="*/ 90 w 1105"/>
                <a:gd name="T21" fmla="*/ 29 h 494"/>
                <a:gd name="T22" fmla="*/ 75 w 1105"/>
                <a:gd name="T23" fmla="*/ 32 h 494"/>
                <a:gd name="T24" fmla="*/ 60 w 1105"/>
                <a:gd name="T25" fmla="*/ 32 h 494"/>
                <a:gd name="T26" fmla="*/ 46 w 1105"/>
                <a:gd name="T27" fmla="*/ 34 h 494"/>
                <a:gd name="T28" fmla="*/ 39 w 1105"/>
                <a:gd name="T29" fmla="*/ 34 h 494"/>
                <a:gd name="T30" fmla="*/ 31 w 1105"/>
                <a:gd name="T31" fmla="*/ 34 h 494"/>
                <a:gd name="T32" fmla="*/ 22 w 1105"/>
                <a:gd name="T33" fmla="*/ 34 h 494"/>
                <a:gd name="T34" fmla="*/ 15 w 1105"/>
                <a:gd name="T35" fmla="*/ 34 h 494"/>
                <a:gd name="T36" fmla="*/ 8 w 1105"/>
                <a:gd name="T37" fmla="*/ 35 h 494"/>
                <a:gd name="T38" fmla="*/ 0 w 1105"/>
                <a:gd name="T39" fmla="*/ 35 h 49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05"/>
                <a:gd name="T61" fmla="*/ 0 h 494"/>
                <a:gd name="T62" fmla="*/ 1105 w 1105"/>
                <a:gd name="T63" fmla="*/ 494 h 49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05" h="494">
                  <a:moveTo>
                    <a:pt x="1105" y="0"/>
                  </a:moveTo>
                  <a:lnTo>
                    <a:pt x="1048" y="58"/>
                  </a:lnTo>
                  <a:lnTo>
                    <a:pt x="989" y="112"/>
                  </a:lnTo>
                  <a:lnTo>
                    <a:pt x="927" y="163"/>
                  </a:lnTo>
                  <a:lnTo>
                    <a:pt x="864" y="211"/>
                  </a:lnTo>
                  <a:lnTo>
                    <a:pt x="799" y="255"/>
                  </a:lnTo>
                  <a:lnTo>
                    <a:pt x="732" y="296"/>
                  </a:lnTo>
                  <a:lnTo>
                    <a:pt x="664" y="333"/>
                  </a:lnTo>
                  <a:lnTo>
                    <a:pt x="595" y="366"/>
                  </a:lnTo>
                  <a:lnTo>
                    <a:pt x="524" y="395"/>
                  </a:lnTo>
                  <a:lnTo>
                    <a:pt x="451" y="421"/>
                  </a:lnTo>
                  <a:lnTo>
                    <a:pt x="378" y="443"/>
                  </a:lnTo>
                  <a:lnTo>
                    <a:pt x="304" y="461"/>
                  </a:lnTo>
                  <a:lnTo>
                    <a:pt x="229" y="476"/>
                  </a:lnTo>
                  <a:lnTo>
                    <a:pt x="191" y="481"/>
                  </a:lnTo>
                  <a:lnTo>
                    <a:pt x="153" y="486"/>
                  </a:lnTo>
                  <a:lnTo>
                    <a:pt x="115" y="489"/>
                  </a:lnTo>
                  <a:lnTo>
                    <a:pt x="77" y="492"/>
                  </a:lnTo>
                  <a:lnTo>
                    <a:pt x="39" y="494"/>
                  </a:lnTo>
                  <a:lnTo>
                    <a:pt x="0" y="494"/>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1097" name="Freeform 23">
              <a:extLst>
                <a:ext uri="{FF2B5EF4-FFF2-40B4-BE49-F238E27FC236}">
                  <a16:creationId xmlns:a16="http://schemas.microsoft.com/office/drawing/2014/main" id="{25AF44D5-A373-4596-8625-89E6E928758B}"/>
                </a:ext>
              </a:extLst>
            </p:cNvPr>
            <p:cNvSpPr>
              <a:spLocks/>
            </p:cNvSpPr>
            <p:nvPr/>
          </p:nvSpPr>
          <p:spPr bwMode="auto">
            <a:xfrm>
              <a:off x="4694" y="1825"/>
              <a:ext cx="81" cy="80"/>
            </a:xfrm>
            <a:custGeom>
              <a:avLst/>
              <a:gdLst>
                <a:gd name="T0" fmla="*/ 9 w 91"/>
                <a:gd name="T1" fmla="*/ 7 h 96"/>
                <a:gd name="T2" fmla="*/ 16 w 91"/>
                <a:gd name="T3" fmla="*/ 0 h 96"/>
                <a:gd name="T4" fmla="*/ 0 w 91"/>
                <a:gd name="T5" fmla="*/ 4 h 96"/>
                <a:gd name="T6" fmla="*/ 8 w 91"/>
                <a:gd name="T7" fmla="*/ 3 h 96"/>
                <a:gd name="T8" fmla="*/ 9 w 91"/>
                <a:gd name="T9" fmla="*/ 7 h 96"/>
                <a:gd name="T10" fmla="*/ 0 60000 65536"/>
                <a:gd name="T11" fmla="*/ 0 60000 65536"/>
                <a:gd name="T12" fmla="*/ 0 60000 65536"/>
                <a:gd name="T13" fmla="*/ 0 60000 65536"/>
                <a:gd name="T14" fmla="*/ 0 60000 65536"/>
                <a:gd name="T15" fmla="*/ 0 w 91"/>
                <a:gd name="T16" fmla="*/ 0 h 96"/>
                <a:gd name="T17" fmla="*/ 91 w 91"/>
                <a:gd name="T18" fmla="*/ 96 h 96"/>
              </a:gdLst>
              <a:ahLst/>
              <a:cxnLst>
                <a:cxn ang="T10">
                  <a:pos x="T0" y="T1"/>
                </a:cxn>
                <a:cxn ang="T11">
                  <a:pos x="T2" y="T3"/>
                </a:cxn>
                <a:cxn ang="T12">
                  <a:pos x="T4" y="T5"/>
                </a:cxn>
                <a:cxn ang="T13">
                  <a:pos x="T6" y="T7"/>
                </a:cxn>
                <a:cxn ang="T14">
                  <a:pos x="T8" y="T9"/>
                </a:cxn>
              </a:cxnLst>
              <a:rect l="T15" t="T16" r="T17" b="T18"/>
              <a:pathLst>
                <a:path w="91" h="96">
                  <a:moveTo>
                    <a:pt x="50" y="96"/>
                  </a:moveTo>
                  <a:lnTo>
                    <a:pt x="91" y="0"/>
                  </a:lnTo>
                  <a:lnTo>
                    <a:pt x="0" y="52"/>
                  </a:lnTo>
                  <a:lnTo>
                    <a:pt x="46" y="51"/>
                  </a:lnTo>
                  <a:lnTo>
                    <a:pt x="50" y="96"/>
                  </a:lnTo>
                  <a:close/>
                </a:path>
              </a:pathLst>
            </a:custGeom>
            <a:solidFill>
              <a:srgbClr val="0000FF"/>
            </a:solidFill>
            <a:ln w="28575">
              <a:solidFill>
                <a:srgbClr val="0000FF"/>
              </a:solidFill>
              <a:round/>
              <a:headEnd/>
              <a:tailEnd/>
            </a:ln>
          </p:spPr>
          <p:txBody>
            <a:bodyPr/>
            <a:lstStyle/>
            <a:p>
              <a:endParaRPr lang="zh-CN" altLang="en-US"/>
            </a:p>
          </p:txBody>
        </p:sp>
        <p:sp>
          <p:nvSpPr>
            <p:cNvPr id="131098" name="Freeform 24">
              <a:extLst>
                <a:ext uri="{FF2B5EF4-FFF2-40B4-BE49-F238E27FC236}">
                  <a16:creationId xmlns:a16="http://schemas.microsoft.com/office/drawing/2014/main" id="{DD891225-05BA-4CC9-A08A-E6C4BB64C6D7}"/>
                </a:ext>
              </a:extLst>
            </p:cNvPr>
            <p:cNvSpPr>
              <a:spLocks/>
            </p:cNvSpPr>
            <p:nvPr/>
          </p:nvSpPr>
          <p:spPr bwMode="auto">
            <a:xfrm>
              <a:off x="3699" y="2360"/>
              <a:ext cx="993" cy="413"/>
            </a:xfrm>
            <a:custGeom>
              <a:avLst/>
              <a:gdLst>
                <a:gd name="T0" fmla="*/ 0 w 1106"/>
                <a:gd name="T1" fmla="*/ 0 h 493"/>
                <a:gd name="T2" fmla="*/ 8 w 1106"/>
                <a:gd name="T3" fmla="*/ 1 h 493"/>
                <a:gd name="T4" fmla="*/ 15 w 1106"/>
                <a:gd name="T5" fmla="*/ 2 h 493"/>
                <a:gd name="T6" fmla="*/ 22 w 1106"/>
                <a:gd name="T7" fmla="*/ 3 h 493"/>
                <a:gd name="T8" fmla="*/ 31 w 1106"/>
                <a:gd name="T9" fmla="*/ 3 h 493"/>
                <a:gd name="T10" fmla="*/ 39 w 1106"/>
                <a:gd name="T11" fmla="*/ 3 h 493"/>
                <a:gd name="T12" fmla="*/ 46 w 1106"/>
                <a:gd name="T13" fmla="*/ 3 h 493"/>
                <a:gd name="T14" fmla="*/ 60 w 1106"/>
                <a:gd name="T15" fmla="*/ 3 h 493"/>
                <a:gd name="T16" fmla="*/ 75 w 1106"/>
                <a:gd name="T17" fmla="*/ 4 h 493"/>
                <a:gd name="T18" fmla="*/ 90 w 1106"/>
                <a:gd name="T19" fmla="*/ 6 h 493"/>
                <a:gd name="T20" fmla="*/ 104 w 1106"/>
                <a:gd name="T21" fmla="*/ 7 h 493"/>
                <a:gd name="T22" fmla="*/ 118 w 1106"/>
                <a:gd name="T23" fmla="*/ 9 h 493"/>
                <a:gd name="T24" fmla="*/ 131 w 1106"/>
                <a:gd name="T25" fmla="*/ 11 h 493"/>
                <a:gd name="T26" fmla="*/ 145 w 1106"/>
                <a:gd name="T27" fmla="*/ 13 h 493"/>
                <a:gd name="T28" fmla="*/ 159 w 1106"/>
                <a:gd name="T29" fmla="*/ 16 h 493"/>
                <a:gd name="T30" fmla="*/ 171 w 1106"/>
                <a:gd name="T31" fmla="*/ 19 h 493"/>
                <a:gd name="T32" fmla="*/ 184 w 1106"/>
                <a:gd name="T33" fmla="*/ 23 h 493"/>
                <a:gd name="T34" fmla="*/ 196 w 1106"/>
                <a:gd name="T35" fmla="*/ 27 h 493"/>
                <a:gd name="T36" fmla="*/ 209 w 1106"/>
                <a:gd name="T37" fmla="*/ 31 h 493"/>
                <a:gd name="T38" fmla="*/ 219 w 1106"/>
                <a:gd name="T39" fmla="*/ 34 h 49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06"/>
                <a:gd name="T61" fmla="*/ 0 h 493"/>
                <a:gd name="T62" fmla="*/ 1106 w 1106"/>
                <a:gd name="T63" fmla="*/ 493 h 49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06" h="493">
                  <a:moveTo>
                    <a:pt x="0" y="0"/>
                  </a:moveTo>
                  <a:lnTo>
                    <a:pt x="39" y="1"/>
                  </a:lnTo>
                  <a:lnTo>
                    <a:pt x="77" y="2"/>
                  </a:lnTo>
                  <a:lnTo>
                    <a:pt x="115" y="5"/>
                  </a:lnTo>
                  <a:lnTo>
                    <a:pt x="153" y="8"/>
                  </a:lnTo>
                  <a:lnTo>
                    <a:pt x="191" y="13"/>
                  </a:lnTo>
                  <a:lnTo>
                    <a:pt x="229" y="18"/>
                  </a:lnTo>
                  <a:lnTo>
                    <a:pt x="304" y="33"/>
                  </a:lnTo>
                  <a:lnTo>
                    <a:pt x="378" y="51"/>
                  </a:lnTo>
                  <a:lnTo>
                    <a:pt x="452" y="73"/>
                  </a:lnTo>
                  <a:lnTo>
                    <a:pt x="524" y="98"/>
                  </a:lnTo>
                  <a:lnTo>
                    <a:pt x="595" y="128"/>
                  </a:lnTo>
                  <a:lnTo>
                    <a:pt x="665" y="161"/>
                  </a:lnTo>
                  <a:lnTo>
                    <a:pt x="733" y="198"/>
                  </a:lnTo>
                  <a:lnTo>
                    <a:pt x="800" y="239"/>
                  </a:lnTo>
                  <a:lnTo>
                    <a:pt x="865" y="283"/>
                  </a:lnTo>
                  <a:lnTo>
                    <a:pt x="928" y="330"/>
                  </a:lnTo>
                  <a:lnTo>
                    <a:pt x="990" y="381"/>
                  </a:lnTo>
                  <a:lnTo>
                    <a:pt x="1049" y="435"/>
                  </a:lnTo>
                  <a:lnTo>
                    <a:pt x="1106" y="493"/>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1099" name="Freeform 25">
              <a:extLst>
                <a:ext uri="{FF2B5EF4-FFF2-40B4-BE49-F238E27FC236}">
                  <a16:creationId xmlns:a16="http://schemas.microsoft.com/office/drawing/2014/main" id="{6A5B02F4-32B8-4FE1-8521-C66B171DCF99}"/>
                </a:ext>
              </a:extLst>
            </p:cNvPr>
            <p:cNvSpPr>
              <a:spLocks/>
            </p:cNvSpPr>
            <p:nvPr/>
          </p:nvSpPr>
          <p:spPr bwMode="auto">
            <a:xfrm>
              <a:off x="4652" y="2735"/>
              <a:ext cx="81" cy="80"/>
            </a:xfrm>
            <a:custGeom>
              <a:avLst/>
              <a:gdLst>
                <a:gd name="T0" fmla="*/ 0 w 91"/>
                <a:gd name="T1" fmla="*/ 3 h 96"/>
                <a:gd name="T2" fmla="*/ 16 w 91"/>
                <a:gd name="T3" fmla="*/ 7 h 96"/>
                <a:gd name="T4" fmla="*/ 9 w 91"/>
                <a:gd name="T5" fmla="*/ 0 h 96"/>
                <a:gd name="T6" fmla="*/ 8 w 91"/>
                <a:gd name="T7" fmla="*/ 3 h 96"/>
                <a:gd name="T8" fmla="*/ 0 w 91"/>
                <a:gd name="T9" fmla="*/ 3 h 96"/>
                <a:gd name="T10" fmla="*/ 0 60000 65536"/>
                <a:gd name="T11" fmla="*/ 0 60000 65536"/>
                <a:gd name="T12" fmla="*/ 0 60000 65536"/>
                <a:gd name="T13" fmla="*/ 0 60000 65536"/>
                <a:gd name="T14" fmla="*/ 0 60000 65536"/>
                <a:gd name="T15" fmla="*/ 0 w 91"/>
                <a:gd name="T16" fmla="*/ 0 h 96"/>
                <a:gd name="T17" fmla="*/ 91 w 91"/>
                <a:gd name="T18" fmla="*/ 96 h 96"/>
              </a:gdLst>
              <a:ahLst/>
              <a:cxnLst>
                <a:cxn ang="T10">
                  <a:pos x="T0" y="T1"/>
                </a:cxn>
                <a:cxn ang="T11">
                  <a:pos x="T2" y="T3"/>
                </a:cxn>
                <a:cxn ang="T12">
                  <a:pos x="T4" y="T5"/>
                </a:cxn>
                <a:cxn ang="T13">
                  <a:pos x="T6" y="T7"/>
                </a:cxn>
                <a:cxn ang="T14">
                  <a:pos x="T8" y="T9"/>
                </a:cxn>
              </a:cxnLst>
              <a:rect l="T15" t="T16" r="T17" b="T18"/>
              <a:pathLst>
                <a:path w="91" h="96">
                  <a:moveTo>
                    <a:pt x="0" y="45"/>
                  </a:moveTo>
                  <a:lnTo>
                    <a:pt x="91" y="96"/>
                  </a:lnTo>
                  <a:lnTo>
                    <a:pt x="49" y="0"/>
                  </a:lnTo>
                  <a:lnTo>
                    <a:pt x="46" y="45"/>
                  </a:lnTo>
                  <a:lnTo>
                    <a:pt x="0" y="45"/>
                  </a:lnTo>
                  <a:close/>
                </a:path>
              </a:pathLst>
            </a:custGeom>
            <a:solidFill>
              <a:srgbClr val="0000FF"/>
            </a:solidFill>
            <a:ln w="28575">
              <a:solidFill>
                <a:srgbClr val="0000FF"/>
              </a:solidFill>
              <a:round/>
              <a:headEnd/>
              <a:tailEnd/>
            </a:ln>
          </p:spPr>
          <p:txBody>
            <a:bodyPr/>
            <a:lstStyle/>
            <a:p>
              <a:endParaRPr lang="zh-CN" altLang="en-US"/>
            </a:p>
          </p:txBody>
        </p:sp>
        <p:sp>
          <p:nvSpPr>
            <p:cNvPr id="131100" name="Freeform 26">
              <a:extLst>
                <a:ext uri="{FF2B5EF4-FFF2-40B4-BE49-F238E27FC236}">
                  <a16:creationId xmlns:a16="http://schemas.microsoft.com/office/drawing/2014/main" id="{CD8F1F72-C180-4099-8811-D0DFC99095E4}"/>
                </a:ext>
              </a:extLst>
            </p:cNvPr>
            <p:cNvSpPr>
              <a:spLocks/>
            </p:cNvSpPr>
            <p:nvPr/>
          </p:nvSpPr>
          <p:spPr bwMode="auto">
            <a:xfrm>
              <a:off x="4903" y="2292"/>
              <a:ext cx="89" cy="56"/>
            </a:xfrm>
            <a:custGeom>
              <a:avLst/>
              <a:gdLst>
                <a:gd name="T0" fmla="*/ 0 w 99"/>
                <a:gd name="T1" fmla="*/ 5 h 67"/>
                <a:gd name="T2" fmla="*/ 20 w 99"/>
                <a:gd name="T3" fmla="*/ 3 h 67"/>
                <a:gd name="T4" fmla="*/ 0 w 99"/>
                <a:gd name="T5" fmla="*/ 0 h 67"/>
                <a:gd name="T6" fmla="*/ 6 w 99"/>
                <a:gd name="T7" fmla="*/ 3 h 67"/>
                <a:gd name="T8" fmla="*/ 0 w 99"/>
                <a:gd name="T9" fmla="*/ 5 h 67"/>
                <a:gd name="T10" fmla="*/ 0 60000 65536"/>
                <a:gd name="T11" fmla="*/ 0 60000 65536"/>
                <a:gd name="T12" fmla="*/ 0 60000 65536"/>
                <a:gd name="T13" fmla="*/ 0 60000 65536"/>
                <a:gd name="T14" fmla="*/ 0 60000 65536"/>
                <a:gd name="T15" fmla="*/ 0 w 99"/>
                <a:gd name="T16" fmla="*/ 0 h 67"/>
                <a:gd name="T17" fmla="*/ 99 w 99"/>
                <a:gd name="T18" fmla="*/ 67 h 67"/>
              </a:gdLst>
              <a:ahLst/>
              <a:cxnLst>
                <a:cxn ang="T10">
                  <a:pos x="T0" y="T1"/>
                </a:cxn>
                <a:cxn ang="T11">
                  <a:pos x="T2" y="T3"/>
                </a:cxn>
                <a:cxn ang="T12">
                  <a:pos x="T4" y="T5"/>
                </a:cxn>
                <a:cxn ang="T13">
                  <a:pos x="T6" y="T7"/>
                </a:cxn>
                <a:cxn ang="T14">
                  <a:pos x="T8" y="T9"/>
                </a:cxn>
              </a:cxnLst>
              <a:rect l="T15" t="T16" r="T17" b="T18"/>
              <a:pathLst>
                <a:path w="99" h="67">
                  <a:moveTo>
                    <a:pt x="0" y="67"/>
                  </a:moveTo>
                  <a:lnTo>
                    <a:pt x="99" y="33"/>
                  </a:lnTo>
                  <a:lnTo>
                    <a:pt x="0" y="0"/>
                  </a:lnTo>
                  <a:lnTo>
                    <a:pt x="31" y="33"/>
                  </a:lnTo>
                  <a:lnTo>
                    <a:pt x="0" y="67"/>
                  </a:lnTo>
                  <a:close/>
                </a:path>
              </a:pathLst>
            </a:custGeom>
            <a:solidFill>
              <a:srgbClr val="0000FF"/>
            </a:solidFill>
            <a:ln w="28575">
              <a:solidFill>
                <a:srgbClr val="0000FF"/>
              </a:solidFill>
              <a:round/>
              <a:headEnd/>
              <a:tailEnd/>
            </a:ln>
          </p:spPr>
          <p:txBody>
            <a:bodyPr/>
            <a:lstStyle/>
            <a:p>
              <a:endParaRPr lang="zh-CN" altLang="en-US"/>
            </a:p>
          </p:txBody>
        </p:sp>
        <p:sp>
          <p:nvSpPr>
            <p:cNvPr id="131101" name="Freeform 27">
              <a:extLst>
                <a:ext uri="{FF2B5EF4-FFF2-40B4-BE49-F238E27FC236}">
                  <a16:creationId xmlns:a16="http://schemas.microsoft.com/office/drawing/2014/main" id="{72747916-4C67-4FC2-BFC8-B0F3CED2FF34}"/>
                </a:ext>
              </a:extLst>
            </p:cNvPr>
            <p:cNvSpPr>
              <a:spLocks/>
            </p:cNvSpPr>
            <p:nvPr/>
          </p:nvSpPr>
          <p:spPr bwMode="auto">
            <a:xfrm>
              <a:off x="2538" y="2405"/>
              <a:ext cx="1025" cy="282"/>
            </a:xfrm>
            <a:custGeom>
              <a:avLst/>
              <a:gdLst>
                <a:gd name="T0" fmla="*/ 139 w 1182"/>
                <a:gd name="T1" fmla="*/ 0 h 261"/>
                <a:gd name="T2" fmla="*/ 134 w 1182"/>
                <a:gd name="T3" fmla="*/ 98 h 261"/>
                <a:gd name="T4" fmla="*/ 130 w 1182"/>
                <a:gd name="T5" fmla="*/ 192 h 261"/>
                <a:gd name="T6" fmla="*/ 124 w 1182"/>
                <a:gd name="T7" fmla="*/ 278 h 261"/>
                <a:gd name="T8" fmla="*/ 121 w 1182"/>
                <a:gd name="T9" fmla="*/ 361 h 261"/>
                <a:gd name="T10" fmla="*/ 114 w 1182"/>
                <a:gd name="T11" fmla="*/ 435 h 261"/>
                <a:gd name="T12" fmla="*/ 110 w 1182"/>
                <a:gd name="T13" fmla="*/ 506 h 261"/>
                <a:gd name="T14" fmla="*/ 105 w 1182"/>
                <a:gd name="T15" fmla="*/ 563 h 261"/>
                <a:gd name="T16" fmla="*/ 99 w 1182"/>
                <a:gd name="T17" fmla="*/ 621 h 261"/>
                <a:gd name="T18" fmla="*/ 94 w 1182"/>
                <a:gd name="T19" fmla="*/ 671 h 261"/>
                <a:gd name="T20" fmla="*/ 88 w 1182"/>
                <a:gd name="T21" fmla="*/ 710 h 261"/>
                <a:gd name="T22" fmla="*/ 82 w 1182"/>
                <a:gd name="T23" fmla="*/ 751 h 261"/>
                <a:gd name="T24" fmla="*/ 76 w 1182"/>
                <a:gd name="T25" fmla="*/ 782 h 261"/>
                <a:gd name="T26" fmla="*/ 71 w 1182"/>
                <a:gd name="T27" fmla="*/ 807 h 261"/>
                <a:gd name="T28" fmla="*/ 65 w 1182"/>
                <a:gd name="T29" fmla="*/ 817 h 261"/>
                <a:gd name="T30" fmla="*/ 60 w 1182"/>
                <a:gd name="T31" fmla="*/ 829 h 261"/>
                <a:gd name="T32" fmla="*/ 54 w 1182"/>
                <a:gd name="T33" fmla="*/ 836 h 261"/>
                <a:gd name="T34" fmla="*/ 47 w 1182"/>
                <a:gd name="T35" fmla="*/ 829 h 261"/>
                <a:gd name="T36" fmla="*/ 41 w 1182"/>
                <a:gd name="T37" fmla="*/ 814 h 261"/>
                <a:gd name="T38" fmla="*/ 32 w 1182"/>
                <a:gd name="T39" fmla="*/ 790 h 261"/>
                <a:gd name="T40" fmla="*/ 27 w 1182"/>
                <a:gd name="T41" fmla="*/ 755 h 261"/>
                <a:gd name="T42" fmla="*/ 20 w 1182"/>
                <a:gd name="T43" fmla="*/ 716 h 261"/>
                <a:gd name="T44" fmla="*/ 13 w 1182"/>
                <a:gd name="T45" fmla="*/ 666 h 261"/>
                <a:gd name="T46" fmla="*/ 7 w 1182"/>
                <a:gd name="T47" fmla="*/ 603 h 261"/>
                <a:gd name="T48" fmla="*/ 0 w 1182"/>
                <a:gd name="T49" fmla="*/ 538 h 26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182"/>
                <a:gd name="T76" fmla="*/ 0 h 261"/>
                <a:gd name="T77" fmla="*/ 1182 w 1182"/>
                <a:gd name="T78" fmla="*/ 261 h 26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182" h="261">
                  <a:moveTo>
                    <a:pt x="1182" y="0"/>
                  </a:moveTo>
                  <a:lnTo>
                    <a:pt x="1141" y="31"/>
                  </a:lnTo>
                  <a:lnTo>
                    <a:pt x="1100" y="60"/>
                  </a:lnTo>
                  <a:lnTo>
                    <a:pt x="1057" y="87"/>
                  </a:lnTo>
                  <a:lnTo>
                    <a:pt x="1014" y="113"/>
                  </a:lnTo>
                  <a:lnTo>
                    <a:pt x="970" y="136"/>
                  </a:lnTo>
                  <a:lnTo>
                    <a:pt x="925" y="157"/>
                  </a:lnTo>
                  <a:lnTo>
                    <a:pt x="880" y="177"/>
                  </a:lnTo>
                  <a:lnTo>
                    <a:pt x="834" y="194"/>
                  </a:lnTo>
                  <a:lnTo>
                    <a:pt x="787" y="210"/>
                  </a:lnTo>
                  <a:lnTo>
                    <a:pt x="740" y="223"/>
                  </a:lnTo>
                  <a:lnTo>
                    <a:pt x="693" y="235"/>
                  </a:lnTo>
                  <a:lnTo>
                    <a:pt x="645" y="244"/>
                  </a:lnTo>
                  <a:lnTo>
                    <a:pt x="597" y="252"/>
                  </a:lnTo>
                  <a:lnTo>
                    <a:pt x="549" y="257"/>
                  </a:lnTo>
                  <a:lnTo>
                    <a:pt x="500" y="260"/>
                  </a:lnTo>
                  <a:lnTo>
                    <a:pt x="451" y="261"/>
                  </a:lnTo>
                  <a:lnTo>
                    <a:pt x="393" y="260"/>
                  </a:lnTo>
                  <a:lnTo>
                    <a:pt x="336" y="255"/>
                  </a:lnTo>
                  <a:lnTo>
                    <a:pt x="279" y="248"/>
                  </a:lnTo>
                  <a:lnTo>
                    <a:pt x="222" y="237"/>
                  </a:lnTo>
                  <a:lnTo>
                    <a:pt x="165" y="224"/>
                  </a:lnTo>
                  <a:lnTo>
                    <a:pt x="110" y="208"/>
                  </a:lnTo>
                  <a:lnTo>
                    <a:pt x="54" y="190"/>
                  </a:lnTo>
                  <a:lnTo>
                    <a:pt x="0" y="168"/>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1102" name="Freeform 28">
              <a:extLst>
                <a:ext uri="{FF2B5EF4-FFF2-40B4-BE49-F238E27FC236}">
                  <a16:creationId xmlns:a16="http://schemas.microsoft.com/office/drawing/2014/main" id="{2ACE733E-DAE4-430B-B3F9-6D127AFC14FC}"/>
                </a:ext>
              </a:extLst>
            </p:cNvPr>
            <p:cNvSpPr>
              <a:spLocks/>
            </p:cNvSpPr>
            <p:nvPr/>
          </p:nvSpPr>
          <p:spPr bwMode="auto">
            <a:xfrm>
              <a:off x="2544" y="2564"/>
              <a:ext cx="90" cy="76"/>
            </a:xfrm>
            <a:custGeom>
              <a:avLst/>
              <a:gdLst>
                <a:gd name="T0" fmla="*/ 12 w 104"/>
                <a:gd name="T1" fmla="*/ 28 h 71"/>
                <a:gd name="T2" fmla="*/ 0 w 104"/>
                <a:gd name="T3" fmla="*/ 0 h 71"/>
                <a:gd name="T4" fmla="*/ 9 w 104"/>
                <a:gd name="T5" fmla="*/ 198 h 71"/>
                <a:gd name="T6" fmla="*/ 8 w 104"/>
                <a:gd name="T7" fmla="*/ 77 h 71"/>
                <a:gd name="T8" fmla="*/ 12 w 104"/>
                <a:gd name="T9" fmla="*/ 28 h 71"/>
                <a:gd name="T10" fmla="*/ 0 60000 65536"/>
                <a:gd name="T11" fmla="*/ 0 60000 65536"/>
                <a:gd name="T12" fmla="*/ 0 60000 65536"/>
                <a:gd name="T13" fmla="*/ 0 60000 65536"/>
                <a:gd name="T14" fmla="*/ 0 60000 65536"/>
                <a:gd name="T15" fmla="*/ 0 w 104"/>
                <a:gd name="T16" fmla="*/ 0 h 71"/>
                <a:gd name="T17" fmla="*/ 104 w 104"/>
                <a:gd name="T18" fmla="*/ 71 h 71"/>
              </a:gdLst>
              <a:ahLst/>
              <a:cxnLst>
                <a:cxn ang="T10">
                  <a:pos x="T0" y="T1"/>
                </a:cxn>
                <a:cxn ang="T11">
                  <a:pos x="T2" y="T3"/>
                </a:cxn>
                <a:cxn ang="T12">
                  <a:pos x="T4" y="T5"/>
                </a:cxn>
                <a:cxn ang="T13">
                  <a:pos x="T6" y="T7"/>
                </a:cxn>
                <a:cxn ang="T14">
                  <a:pos x="T8" y="T9"/>
                </a:cxn>
              </a:cxnLst>
              <a:rect l="T15" t="T16" r="T17" b="T18"/>
              <a:pathLst>
                <a:path w="104" h="71">
                  <a:moveTo>
                    <a:pt x="104" y="10"/>
                  </a:moveTo>
                  <a:lnTo>
                    <a:pt x="0" y="0"/>
                  </a:lnTo>
                  <a:lnTo>
                    <a:pt x="76" y="71"/>
                  </a:lnTo>
                  <a:lnTo>
                    <a:pt x="62" y="28"/>
                  </a:lnTo>
                  <a:lnTo>
                    <a:pt x="104" y="10"/>
                  </a:lnTo>
                  <a:close/>
                </a:path>
              </a:pathLst>
            </a:custGeom>
            <a:solidFill>
              <a:srgbClr val="0000FF"/>
            </a:solidFill>
            <a:ln w="28575">
              <a:solidFill>
                <a:srgbClr val="0000FF"/>
              </a:solidFill>
              <a:round/>
              <a:headEnd/>
              <a:tailEnd/>
            </a:ln>
          </p:spPr>
          <p:txBody>
            <a:bodyPr/>
            <a:lstStyle/>
            <a:p>
              <a:endParaRPr lang="zh-CN" altLang="en-US"/>
            </a:p>
          </p:txBody>
        </p:sp>
        <p:sp>
          <p:nvSpPr>
            <p:cNvPr id="131103" name="Freeform 29">
              <a:extLst>
                <a:ext uri="{FF2B5EF4-FFF2-40B4-BE49-F238E27FC236}">
                  <a16:creationId xmlns:a16="http://schemas.microsoft.com/office/drawing/2014/main" id="{4DCF8EC5-E8CE-4967-A05E-3E280E311FEA}"/>
                </a:ext>
              </a:extLst>
            </p:cNvPr>
            <p:cNvSpPr>
              <a:spLocks/>
            </p:cNvSpPr>
            <p:nvPr/>
          </p:nvSpPr>
          <p:spPr bwMode="auto">
            <a:xfrm>
              <a:off x="2098" y="917"/>
              <a:ext cx="1551" cy="1291"/>
            </a:xfrm>
            <a:custGeom>
              <a:avLst/>
              <a:gdLst>
                <a:gd name="T0" fmla="*/ 1 w 1680"/>
                <a:gd name="T1" fmla="*/ 107 h 1539"/>
                <a:gd name="T2" fmla="*/ 1 w 1680"/>
                <a:gd name="T3" fmla="*/ 98 h 1539"/>
                <a:gd name="T4" fmla="*/ 6 w 1680"/>
                <a:gd name="T5" fmla="*/ 87 h 1539"/>
                <a:gd name="T6" fmla="*/ 7 w 1680"/>
                <a:gd name="T7" fmla="*/ 77 h 1539"/>
                <a:gd name="T8" fmla="*/ 16 w 1680"/>
                <a:gd name="T9" fmla="*/ 68 h 1539"/>
                <a:gd name="T10" fmla="*/ 26 w 1680"/>
                <a:gd name="T11" fmla="*/ 59 h 1539"/>
                <a:gd name="T12" fmla="*/ 37 w 1680"/>
                <a:gd name="T13" fmla="*/ 50 h 1539"/>
                <a:gd name="T14" fmla="*/ 50 w 1680"/>
                <a:gd name="T15" fmla="*/ 42 h 1539"/>
                <a:gd name="T16" fmla="*/ 66 w 1680"/>
                <a:gd name="T17" fmla="*/ 34 h 1539"/>
                <a:gd name="T18" fmla="*/ 83 w 1680"/>
                <a:gd name="T19" fmla="*/ 27 h 1539"/>
                <a:gd name="T20" fmla="*/ 101 w 1680"/>
                <a:gd name="T21" fmla="*/ 20 h 1539"/>
                <a:gd name="T22" fmla="*/ 122 w 1680"/>
                <a:gd name="T23" fmla="*/ 15 h 1539"/>
                <a:gd name="T24" fmla="*/ 144 w 1680"/>
                <a:gd name="T25" fmla="*/ 10 h 1539"/>
                <a:gd name="T26" fmla="*/ 167 w 1680"/>
                <a:gd name="T27" fmla="*/ 7 h 1539"/>
                <a:gd name="T28" fmla="*/ 189 w 1680"/>
                <a:gd name="T29" fmla="*/ 3 h 1539"/>
                <a:gd name="T30" fmla="*/ 214 w 1680"/>
                <a:gd name="T31" fmla="*/ 3 h 1539"/>
                <a:gd name="T32" fmla="*/ 241 w 1680"/>
                <a:gd name="T33" fmla="*/ 2 h 1539"/>
                <a:gd name="T34" fmla="*/ 267 w 1680"/>
                <a:gd name="T35" fmla="*/ 2 h 1539"/>
                <a:gd name="T36" fmla="*/ 293 w 1680"/>
                <a:gd name="T37" fmla="*/ 3 h 1539"/>
                <a:gd name="T38" fmla="*/ 317 w 1680"/>
                <a:gd name="T39" fmla="*/ 3 h 1539"/>
                <a:gd name="T40" fmla="*/ 340 w 1680"/>
                <a:gd name="T41" fmla="*/ 7 h 1539"/>
                <a:gd name="T42" fmla="*/ 364 w 1680"/>
                <a:gd name="T43" fmla="*/ 10 h 1539"/>
                <a:gd name="T44" fmla="*/ 384 w 1680"/>
                <a:gd name="T45" fmla="*/ 15 h 1539"/>
                <a:gd name="T46" fmla="*/ 405 w 1680"/>
                <a:gd name="T47" fmla="*/ 20 h 1539"/>
                <a:gd name="T48" fmla="*/ 424 w 1680"/>
                <a:gd name="T49" fmla="*/ 27 h 1539"/>
                <a:gd name="T50" fmla="*/ 440 w 1680"/>
                <a:gd name="T51" fmla="*/ 34 h 1539"/>
                <a:gd name="T52" fmla="*/ 458 w 1680"/>
                <a:gd name="T53" fmla="*/ 42 h 1539"/>
                <a:gd name="T54" fmla="*/ 471 w 1680"/>
                <a:gd name="T55" fmla="*/ 50 h 1539"/>
                <a:gd name="T56" fmla="*/ 482 w 1680"/>
                <a:gd name="T57" fmla="*/ 59 h 1539"/>
                <a:gd name="T58" fmla="*/ 492 w 1680"/>
                <a:gd name="T59" fmla="*/ 68 h 1539"/>
                <a:gd name="T60" fmla="*/ 499 w 1680"/>
                <a:gd name="T61" fmla="*/ 77 h 1539"/>
                <a:gd name="T62" fmla="*/ 505 w 1680"/>
                <a:gd name="T63" fmla="*/ 87 h 1539"/>
                <a:gd name="T64" fmla="*/ 506 w 1680"/>
                <a:gd name="T65" fmla="*/ 98 h 1539"/>
                <a:gd name="T66" fmla="*/ 506 w 1680"/>
                <a:gd name="T67" fmla="*/ 105 h 153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80"/>
                <a:gd name="T103" fmla="*/ 0 h 1539"/>
                <a:gd name="T104" fmla="*/ 1680 w 1680"/>
                <a:gd name="T105" fmla="*/ 1539 h 153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80" h="1539">
                  <a:moveTo>
                    <a:pt x="2" y="1539"/>
                  </a:moveTo>
                  <a:lnTo>
                    <a:pt x="1" y="1493"/>
                  </a:lnTo>
                  <a:lnTo>
                    <a:pt x="0" y="1447"/>
                  </a:lnTo>
                  <a:lnTo>
                    <a:pt x="1" y="1373"/>
                  </a:lnTo>
                  <a:lnTo>
                    <a:pt x="4" y="1299"/>
                  </a:lnTo>
                  <a:lnTo>
                    <a:pt x="10" y="1227"/>
                  </a:lnTo>
                  <a:lnTo>
                    <a:pt x="17" y="1155"/>
                  </a:lnTo>
                  <a:lnTo>
                    <a:pt x="26" y="1085"/>
                  </a:lnTo>
                  <a:lnTo>
                    <a:pt x="38" y="1017"/>
                  </a:lnTo>
                  <a:lnTo>
                    <a:pt x="51" y="950"/>
                  </a:lnTo>
                  <a:lnTo>
                    <a:pt x="66" y="884"/>
                  </a:lnTo>
                  <a:lnTo>
                    <a:pt x="83" y="820"/>
                  </a:lnTo>
                  <a:lnTo>
                    <a:pt x="101" y="757"/>
                  </a:lnTo>
                  <a:lnTo>
                    <a:pt x="122" y="697"/>
                  </a:lnTo>
                  <a:lnTo>
                    <a:pt x="143" y="638"/>
                  </a:lnTo>
                  <a:lnTo>
                    <a:pt x="167" y="581"/>
                  </a:lnTo>
                  <a:lnTo>
                    <a:pt x="192" y="527"/>
                  </a:lnTo>
                  <a:lnTo>
                    <a:pt x="218" y="474"/>
                  </a:lnTo>
                  <a:lnTo>
                    <a:pt x="246" y="424"/>
                  </a:lnTo>
                  <a:lnTo>
                    <a:pt x="275" y="376"/>
                  </a:lnTo>
                  <a:lnTo>
                    <a:pt x="306" y="331"/>
                  </a:lnTo>
                  <a:lnTo>
                    <a:pt x="337" y="288"/>
                  </a:lnTo>
                  <a:lnTo>
                    <a:pt x="370" y="247"/>
                  </a:lnTo>
                  <a:lnTo>
                    <a:pt x="404" y="210"/>
                  </a:lnTo>
                  <a:lnTo>
                    <a:pt x="440" y="175"/>
                  </a:lnTo>
                  <a:lnTo>
                    <a:pt x="476" y="143"/>
                  </a:lnTo>
                  <a:lnTo>
                    <a:pt x="513" y="114"/>
                  </a:lnTo>
                  <a:lnTo>
                    <a:pt x="551" y="88"/>
                  </a:lnTo>
                  <a:lnTo>
                    <a:pt x="590" y="65"/>
                  </a:lnTo>
                  <a:lnTo>
                    <a:pt x="630" y="46"/>
                  </a:lnTo>
                  <a:lnTo>
                    <a:pt x="671" y="29"/>
                  </a:lnTo>
                  <a:lnTo>
                    <a:pt x="712" y="17"/>
                  </a:lnTo>
                  <a:lnTo>
                    <a:pt x="754" y="8"/>
                  </a:lnTo>
                  <a:lnTo>
                    <a:pt x="797" y="2"/>
                  </a:lnTo>
                  <a:lnTo>
                    <a:pt x="840" y="0"/>
                  </a:lnTo>
                  <a:lnTo>
                    <a:pt x="883" y="2"/>
                  </a:lnTo>
                  <a:lnTo>
                    <a:pt x="926" y="8"/>
                  </a:lnTo>
                  <a:lnTo>
                    <a:pt x="968" y="17"/>
                  </a:lnTo>
                  <a:lnTo>
                    <a:pt x="1009" y="29"/>
                  </a:lnTo>
                  <a:lnTo>
                    <a:pt x="1050" y="46"/>
                  </a:lnTo>
                  <a:lnTo>
                    <a:pt x="1090" y="65"/>
                  </a:lnTo>
                  <a:lnTo>
                    <a:pt x="1129" y="88"/>
                  </a:lnTo>
                  <a:lnTo>
                    <a:pt x="1167" y="114"/>
                  </a:lnTo>
                  <a:lnTo>
                    <a:pt x="1204" y="143"/>
                  </a:lnTo>
                  <a:lnTo>
                    <a:pt x="1240" y="175"/>
                  </a:lnTo>
                  <a:lnTo>
                    <a:pt x="1276" y="210"/>
                  </a:lnTo>
                  <a:lnTo>
                    <a:pt x="1310" y="247"/>
                  </a:lnTo>
                  <a:lnTo>
                    <a:pt x="1343" y="288"/>
                  </a:lnTo>
                  <a:lnTo>
                    <a:pt x="1374" y="331"/>
                  </a:lnTo>
                  <a:lnTo>
                    <a:pt x="1405" y="376"/>
                  </a:lnTo>
                  <a:lnTo>
                    <a:pt x="1434" y="424"/>
                  </a:lnTo>
                  <a:lnTo>
                    <a:pt x="1462" y="474"/>
                  </a:lnTo>
                  <a:lnTo>
                    <a:pt x="1488" y="527"/>
                  </a:lnTo>
                  <a:lnTo>
                    <a:pt x="1513" y="581"/>
                  </a:lnTo>
                  <a:lnTo>
                    <a:pt x="1537" y="638"/>
                  </a:lnTo>
                  <a:lnTo>
                    <a:pt x="1558" y="697"/>
                  </a:lnTo>
                  <a:lnTo>
                    <a:pt x="1579" y="757"/>
                  </a:lnTo>
                  <a:lnTo>
                    <a:pt x="1597" y="820"/>
                  </a:lnTo>
                  <a:lnTo>
                    <a:pt x="1614" y="884"/>
                  </a:lnTo>
                  <a:lnTo>
                    <a:pt x="1629" y="950"/>
                  </a:lnTo>
                  <a:lnTo>
                    <a:pt x="1642" y="1017"/>
                  </a:lnTo>
                  <a:lnTo>
                    <a:pt x="1654" y="1085"/>
                  </a:lnTo>
                  <a:lnTo>
                    <a:pt x="1663" y="1155"/>
                  </a:lnTo>
                  <a:lnTo>
                    <a:pt x="1670" y="1227"/>
                  </a:lnTo>
                  <a:lnTo>
                    <a:pt x="1676" y="1299"/>
                  </a:lnTo>
                  <a:lnTo>
                    <a:pt x="1679" y="1373"/>
                  </a:lnTo>
                  <a:lnTo>
                    <a:pt x="1680" y="1447"/>
                  </a:lnTo>
                  <a:lnTo>
                    <a:pt x="1680" y="1467"/>
                  </a:lnTo>
                  <a:lnTo>
                    <a:pt x="1680" y="1487"/>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1104" name="Freeform 30">
              <a:extLst>
                <a:ext uri="{FF2B5EF4-FFF2-40B4-BE49-F238E27FC236}">
                  <a16:creationId xmlns:a16="http://schemas.microsoft.com/office/drawing/2014/main" id="{15DA113D-3265-43F4-B0AD-63804C8DCE1B}"/>
                </a:ext>
              </a:extLst>
            </p:cNvPr>
            <p:cNvSpPr>
              <a:spLocks/>
            </p:cNvSpPr>
            <p:nvPr/>
          </p:nvSpPr>
          <p:spPr bwMode="auto">
            <a:xfrm>
              <a:off x="2175" y="913"/>
              <a:ext cx="1473" cy="1292"/>
            </a:xfrm>
            <a:custGeom>
              <a:avLst/>
              <a:gdLst>
                <a:gd name="T0" fmla="*/ 6 w 1603"/>
                <a:gd name="T1" fmla="*/ 95 h 1488"/>
                <a:gd name="T2" fmla="*/ 13 w 1603"/>
                <a:gd name="T3" fmla="*/ 84 h 1488"/>
                <a:gd name="T4" fmla="*/ 21 w 1603"/>
                <a:gd name="T5" fmla="*/ 73 h 1488"/>
                <a:gd name="T6" fmla="*/ 31 w 1603"/>
                <a:gd name="T7" fmla="*/ 63 h 1488"/>
                <a:gd name="T8" fmla="*/ 43 w 1603"/>
                <a:gd name="T9" fmla="*/ 55 h 1488"/>
                <a:gd name="T10" fmla="*/ 55 w 1603"/>
                <a:gd name="T11" fmla="*/ 46 h 1488"/>
                <a:gd name="T12" fmla="*/ 66 w 1603"/>
                <a:gd name="T13" fmla="*/ 37 h 1488"/>
                <a:gd name="T14" fmla="*/ 80 w 1603"/>
                <a:gd name="T15" fmla="*/ 31 h 1488"/>
                <a:gd name="T16" fmla="*/ 94 w 1603"/>
                <a:gd name="T17" fmla="*/ 24 h 1488"/>
                <a:gd name="T18" fmla="*/ 109 w 1603"/>
                <a:gd name="T19" fmla="*/ 18 h 1488"/>
                <a:gd name="T20" fmla="*/ 124 w 1603"/>
                <a:gd name="T21" fmla="*/ 13 h 1488"/>
                <a:gd name="T22" fmla="*/ 140 w 1603"/>
                <a:gd name="T23" fmla="*/ 9 h 1488"/>
                <a:gd name="T24" fmla="*/ 155 w 1603"/>
                <a:gd name="T25" fmla="*/ 6 h 1488"/>
                <a:gd name="T26" fmla="*/ 172 w 1603"/>
                <a:gd name="T27" fmla="*/ 3 h 1488"/>
                <a:gd name="T28" fmla="*/ 189 w 1603"/>
                <a:gd name="T29" fmla="*/ 3 h 1488"/>
                <a:gd name="T30" fmla="*/ 206 w 1603"/>
                <a:gd name="T31" fmla="*/ 1 h 1488"/>
                <a:gd name="T32" fmla="*/ 226 w 1603"/>
                <a:gd name="T33" fmla="*/ 2 h 1488"/>
                <a:gd name="T34" fmla="*/ 251 w 1603"/>
                <a:gd name="T35" fmla="*/ 3 h 1488"/>
                <a:gd name="T36" fmla="*/ 273 w 1603"/>
                <a:gd name="T37" fmla="*/ 6 h 1488"/>
                <a:gd name="T38" fmla="*/ 297 w 1603"/>
                <a:gd name="T39" fmla="*/ 10 h 1488"/>
                <a:gd name="T40" fmla="*/ 318 w 1603"/>
                <a:gd name="T41" fmla="*/ 17 h 1488"/>
                <a:gd name="T42" fmla="*/ 338 w 1603"/>
                <a:gd name="T43" fmla="*/ 24 h 1488"/>
                <a:gd name="T44" fmla="*/ 357 w 1603"/>
                <a:gd name="T45" fmla="*/ 35 h 1488"/>
                <a:gd name="T46" fmla="*/ 373 w 1603"/>
                <a:gd name="T47" fmla="*/ 45 h 1488"/>
                <a:gd name="T48" fmla="*/ 391 w 1603"/>
                <a:gd name="T49" fmla="*/ 57 h 1488"/>
                <a:gd name="T50" fmla="*/ 405 w 1603"/>
                <a:gd name="T51" fmla="*/ 70 h 1488"/>
                <a:gd name="T52" fmla="*/ 416 w 1603"/>
                <a:gd name="T53" fmla="*/ 84 h 1488"/>
                <a:gd name="T54" fmla="*/ 426 w 1603"/>
                <a:gd name="T55" fmla="*/ 100 h 1488"/>
                <a:gd name="T56" fmla="*/ 436 w 1603"/>
                <a:gd name="T57" fmla="*/ 115 h 1488"/>
                <a:gd name="T58" fmla="*/ 443 w 1603"/>
                <a:gd name="T59" fmla="*/ 131 h 1488"/>
                <a:gd name="T60" fmla="*/ 448 w 1603"/>
                <a:gd name="T61" fmla="*/ 148 h 1488"/>
                <a:gd name="T62" fmla="*/ 450 w 1603"/>
                <a:gd name="T63" fmla="*/ 166 h 1488"/>
                <a:gd name="T64" fmla="*/ 451 w 1603"/>
                <a:gd name="T65" fmla="*/ 176 h 148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03"/>
                <a:gd name="T100" fmla="*/ 0 h 1488"/>
                <a:gd name="T101" fmla="*/ 1603 w 1603"/>
                <a:gd name="T102" fmla="*/ 1488 h 148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03" h="1488">
                  <a:moveTo>
                    <a:pt x="0" y="838"/>
                  </a:moveTo>
                  <a:lnTo>
                    <a:pt x="13" y="791"/>
                  </a:lnTo>
                  <a:lnTo>
                    <a:pt x="28" y="745"/>
                  </a:lnTo>
                  <a:lnTo>
                    <a:pt x="43" y="700"/>
                  </a:lnTo>
                  <a:lnTo>
                    <a:pt x="59" y="656"/>
                  </a:lnTo>
                  <a:lnTo>
                    <a:pt x="75" y="613"/>
                  </a:lnTo>
                  <a:lnTo>
                    <a:pt x="93" y="572"/>
                  </a:lnTo>
                  <a:lnTo>
                    <a:pt x="112" y="531"/>
                  </a:lnTo>
                  <a:lnTo>
                    <a:pt x="131" y="492"/>
                  </a:lnTo>
                  <a:lnTo>
                    <a:pt x="151" y="455"/>
                  </a:lnTo>
                  <a:lnTo>
                    <a:pt x="171" y="418"/>
                  </a:lnTo>
                  <a:lnTo>
                    <a:pt x="193" y="383"/>
                  </a:lnTo>
                  <a:lnTo>
                    <a:pt x="215" y="349"/>
                  </a:lnTo>
                  <a:lnTo>
                    <a:pt x="238" y="317"/>
                  </a:lnTo>
                  <a:lnTo>
                    <a:pt x="261" y="286"/>
                  </a:lnTo>
                  <a:lnTo>
                    <a:pt x="285" y="256"/>
                  </a:lnTo>
                  <a:lnTo>
                    <a:pt x="310" y="228"/>
                  </a:lnTo>
                  <a:lnTo>
                    <a:pt x="335" y="202"/>
                  </a:lnTo>
                  <a:lnTo>
                    <a:pt x="360" y="176"/>
                  </a:lnTo>
                  <a:lnTo>
                    <a:pt x="386" y="153"/>
                  </a:lnTo>
                  <a:lnTo>
                    <a:pt x="413" y="131"/>
                  </a:lnTo>
                  <a:lnTo>
                    <a:pt x="440" y="111"/>
                  </a:lnTo>
                  <a:lnTo>
                    <a:pt x="468" y="92"/>
                  </a:lnTo>
                  <a:lnTo>
                    <a:pt x="496" y="75"/>
                  </a:lnTo>
                  <a:lnTo>
                    <a:pt x="524" y="59"/>
                  </a:lnTo>
                  <a:lnTo>
                    <a:pt x="553" y="46"/>
                  </a:lnTo>
                  <a:lnTo>
                    <a:pt x="582" y="34"/>
                  </a:lnTo>
                  <a:lnTo>
                    <a:pt x="612" y="24"/>
                  </a:lnTo>
                  <a:lnTo>
                    <a:pt x="641" y="15"/>
                  </a:lnTo>
                  <a:lnTo>
                    <a:pt x="671" y="9"/>
                  </a:lnTo>
                  <a:lnTo>
                    <a:pt x="702" y="4"/>
                  </a:lnTo>
                  <a:lnTo>
                    <a:pt x="732" y="1"/>
                  </a:lnTo>
                  <a:lnTo>
                    <a:pt x="763" y="0"/>
                  </a:lnTo>
                  <a:lnTo>
                    <a:pt x="806" y="2"/>
                  </a:lnTo>
                  <a:lnTo>
                    <a:pt x="849" y="8"/>
                  </a:lnTo>
                  <a:lnTo>
                    <a:pt x="891" y="17"/>
                  </a:lnTo>
                  <a:lnTo>
                    <a:pt x="932" y="29"/>
                  </a:lnTo>
                  <a:lnTo>
                    <a:pt x="973" y="46"/>
                  </a:lnTo>
                  <a:lnTo>
                    <a:pt x="1013" y="65"/>
                  </a:lnTo>
                  <a:lnTo>
                    <a:pt x="1052" y="88"/>
                  </a:lnTo>
                  <a:lnTo>
                    <a:pt x="1090" y="114"/>
                  </a:lnTo>
                  <a:lnTo>
                    <a:pt x="1127" y="143"/>
                  </a:lnTo>
                  <a:lnTo>
                    <a:pt x="1163" y="175"/>
                  </a:lnTo>
                  <a:lnTo>
                    <a:pt x="1199" y="210"/>
                  </a:lnTo>
                  <a:lnTo>
                    <a:pt x="1233" y="247"/>
                  </a:lnTo>
                  <a:lnTo>
                    <a:pt x="1266" y="288"/>
                  </a:lnTo>
                  <a:lnTo>
                    <a:pt x="1297" y="331"/>
                  </a:lnTo>
                  <a:lnTo>
                    <a:pt x="1328" y="376"/>
                  </a:lnTo>
                  <a:lnTo>
                    <a:pt x="1357" y="424"/>
                  </a:lnTo>
                  <a:lnTo>
                    <a:pt x="1385" y="474"/>
                  </a:lnTo>
                  <a:lnTo>
                    <a:pt x="1411" y="527"/>
                  </a:lnTo>
                  <a:lnTo>
                    <a:pt x="1436" y="582"/>
                  </a:lnTo>
                  <a:lnTo>
                    <a:pt x="1460" y="638"/>
                  </a:lnTo>
                  <a:lnTo>
                    <a:pt x="1481" y="697"/>
                  </a:lnTo>
                  <a:lnTo>
                    <a:pt x="1502" y="758"/>
                  </a:lnTo>
                  <a:lnTo>
                    <a:pt x="1520" y="820"/>
                  </a:lnTo>
                  <a:lnTo>
                    <a:pt x="1537" y="884"/>
                  </a:lnTo>
                  <a:lnTo>
                    <a:pt x="1552" y="950"/>
                  </a:lnTo>
                  <a:lnTo>
                    <a:pt x="1565" y="1017"/>
                  </a:lnTo>
                  <a:lnTo>
                    <a:pt x="1577" y="1086"/>
                  </a:lnTo>
                  <a:lnTo>
                    <a:pt x="1586" y="1156"/>
                  </a:lnTo>
                  <a:lnTo>
                    <a:pt x="1593" y="1227"/>
                  </a:lnTo>
                  <a:lnTo>
                    <a:pt x="1599" y="1300"/>
                  </a:lnTo>
                  <a:lnTo>
                    <a:pt x="1602" y="1373"/>
                  </a:lnTo>
                  <a:lnTo>
                    <a:pt x="1603" y="1448"/>
                  </a:lnTo>
                  <a:lnTo>
                    <a:pt x="1603" y="1468"/>
                  </a:lnTo>
                  <a:lnTo>
                    <a:pt x="1603" y="1488"/>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1105" name="Freeform 31">
              <a:extLst>
                <a:ext uri="{FF2B5EF4-FFF2-40B4-BE49-F238E27FC236}">
                  <a16:creationId xmlns:a16="http://schemas.microsoft.com/office/drawing/2014/main" id="{0A6FBA8D-727D-4C23-B18B-AFE59E184528}"/>
                </a:ext>
              </a:extLst>
            </p:cNvPr>
            <p:cNvSpPr>
              <a:spLocks/>
            </p:cNvSpPr>
            <p:nvPr/>
          </p:nvSpPr>
          <p:spPr bwMode="auto">
            <a:xfrm>
              <a:off x="2148" y="1632"/>
              <a:ext cx="60" cy="90"/>
            </a:xfrm>
            <a:custGeom>
              <a:avLst/>
              <a:gdLst>
                <a:gd name="T0" fmla="*/ 0 w 65"/>
                <a:gd name="T1" fmla="*/ 0 h 104"/>
                <a:gd name="T2" fmla="*/ 6 w 65"/>
                <a:gd name="T3" fmla="*/ 12 h 104"/>
                <a:gd name="T4" fmla="*/ 19 w 65"/>
                <a:gd name="T5" fmla="*/ 3 h 104"/>
                <a:gd name="T6" fmla="*/ 7 w 65"/>
                <a:gd name="T7" fmla="*/ 4 h 104"/>
                <a:gd name="T8" fmla="*/ 0 w 65"/>
                <a:gd name="T9" fmla="*/ 0 h 104"/>
                <a:gd name="T10" fmla="*/ 0 60000 65536"/>
                <a:gd name="T11" fmla="*/ 0 60000 65536"/>
                <a:gd name="T12" fmla="*/ 0 60000 65536"/>
                <a:gd name="T13" fmla="*/ 0 60000 65536"/>
                <a:gd name="T14" fmla="*/ 0 60000 65536"/>
                <a:gd name="T15" fmla="*/ 0 w 65"/>
                <a:gd name="T16" fmla="*/ 0 h 104"/>
                <a:gd name="T17" fmla="*/ 65 w 65"/>
                <a:gd name="T18" fmla="*/ 104 h 104"/>
              </a:gdLst>
              <a:ahLst/>
              <a:cxnLst>
                <a:cxn ang="T10">
                  <a:pos x="T0" y="T1"/>
                </a:cxn>
                <a:cxn ang="T11">
                  <a:pos x="T2" y="T3"/>
                </a:cxn>
                <a:cxn ang="T12">
                  <a:pos x="T4" y="T5"/>
                </a:cxn>
                <a:cxn ang="T13">
                  <a:pos x="T6" y="T7"/>
                </a:cxn>
                <a:cxn ang="T14">
                  <a:pos x="T8" y="T9"/>
                </a:cxn>
              </a:cxnLst>
              <a:rect l="T15" t="T16" r="T17" b="T18"/>
              <a:pathLst>
                <a:path w="65" h="104">
                  <a:moveTo>
                    <a:pt x="0" y="0"/>
                  </a:moveTo>
                  <a:lnTo>
                    <a:pt x="8" y="104"/>
                  </a:lnTo>
                  <a:lnTo>
                    <a:pt x="65" y="16"/>
                  </a:lnTo>
                  <a:lnTo>
                    <a:pt x="25" y="38"/>
                  </a:lnTo>
                  <a:lnTo>
                    <a:pt x="0" y="0"/>
                  </a:lnTo>
                  <a:close/>
                </a:path>
              </a:pathLst>
            </a:custGeom>
            <a:solidFill>
              <a:srgbClr val="0000FF"/>
            </a:solidFill>
            <a:ln w="28575">
              <a:solidFill>
                <a:srgbClr val="0000FF"/>
              </a:solidFill>
              <a:round/>
              <a:headEnd/>
              <a:tailEnd/>
            </a:ln>
          </p:spPr>
          <p:txBody>
            <a:bodyPr/>
            <a:lstStyle/>
            <a:p>
              <a:endParaRPr lang="zh-CN" altLang="en-US"/>
            </a:p>
          </p:txBody>
        </p:sp>
        <p:sp>
          <p:nvSpPr>
            <p:cNvPr id="131106" name="Freeform 32">
              <a:extLst>
                <a:ext uri="{FF2B5EF4-FFF2-40B4-BE49-F238E27FC236}">
                  <a16:creationId xmlns:a16="http://schemas.microsoft.com/office/drawing/2014/main" id="{EDDBD36A-D790-4C11-9BB9-BDF247CD7AFA}"/>
                </a:ext>
              </a:extLst>
            </p:cNvPr>
            <p:cNvSpPr>
              <a:spLocks/>
            </p:cNvSpPr>
            <p:nvPr/>
          </p:nvSpPr>
          <p:spPr bwMode="auto">
            <a:xfrm>
              <a:off x="2206" y="2199"/>
              <a:ext cx="1323" cy="95"/>
            </a:xfrm>
            <a:custGeom>
              <a:avLst/>
              <a:gdLst>
                <a:gd name="T0" fmla="*/ 0 w 1473"/>
                <a:gd name="T1" fmla="*/ 8 h 113"/>
                <a:gd name="T2" fmla="*/ 18 w 1473"/>
                <a:gd name="T3" fmla="*/ 7 h 113"/>
                <a:gd name="T4" fmla="*/ 36 w 1473"/>
                <a:gd name="T5" fmla="*/ 5 h 113"/>
                <a:gd name="T6" fmla="*/ 53 w 1473"/>
                <a:gd name="T7" fmla="*/ 3 h 113"/>
                <a:gd name="T8" fmla="*/ 73 w 1473"/>
                <a:gd name="T9" fmla="*/ 3 h 113"/>
                <a:gd name="T10" fmla="*/ 91 w 1473"/>
                <a:gd name="T11" fmla="*/ 3 h 113"/>
                <a:gd name="T12" fmla="*/ 110 w 1473"/>
                <a:gd name="T13" fmla="*/ 3 h 113"/>
                <a:gd name="T14" fmla="*/ 131 w 1473"/>
                <a:gd name="T15" fmla="*/ 2 h 113"/>
                <a:gd name="T16" fmla="*/ 150 w 1473"/>
                <a:gd name="T17" fmla="*/ 0 h 113"/>
                <a:gd name="T18" fmla="*/ 170 w 1473"/>
                <a:gd name="T19" fmla="*/ 2 h 113"/>
                <a:gd name="T20" fmla="*/ 188 w 1473"/>
                <a:gd name="T21" fmla="*/ 3 h 113"/>
                <a:gd name="T22" fmla="*/ 206 w 1473"/>
                <a:gd name="T23" fmla="*/ 3 h 113"/>
                <a:gd name="T24" fmla="*/ 225 w 1473"/>
                <a:gd name="T25" fmla="*/ 3 h 113"/>
                <a:gd name="T26" fmla="*/ 243 w 1473"/>
                <a:gd name="T27" fmla="*/ 3 h 113"/>
                <a:gd name="T28" fmla="*/ 260 w 1473"/>
                <a:gd name="T29" fmla="*/ 4 h 113"/>
                <a:gd name="T30" fmla="*/ 278 w 1473"/>
                <a:gd name="T31" fmla="*/ 6 h 113"/>
                <a:gd name="T32" fmla="*/ 294 w 1473"/>
                <a:gd name="T33" fmla="*/ 8 h 11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73"/>
                <a:gd name="T52" fmla="*/ 0 h 113"/>
                <a:gd name="T53" fmla="*/ 1473 w 1473"/>
                <a:gd name="T54" fmla="*/ 113 h 11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73" h="113">
                  <a:moveTo>
                    <a:pt x="0" y="113"/>
                  </a:moveTo>
                  <a:lnTo>
                    <a:pt x="87" y="87"/>
                  </a:lnTo>
                  <a:lnTo>
                    <a:pt x="176" y="64"/>
                  </a:lnTo>
                  <a:lnTo>
                    <a:pt x="268" y="45"/>
                  </a:lnTo>
                  <a:lnTo>
                    <a:pt x="362" y="29"/>
                  </a:lnTo>
                  <a:lnTo>
                    <a:pt x="457" y="16"/>
                  </a:lnTo>
                  <a:lnTo>
                    <a:pt x="554" y="7"/>
                  </a:lnTo>
                  <a:lnTo>
                    <a:pt x="651" y="2"/>
                  </a:lnTo>
                  <a:lnTo>
                    <a:pt x="750" y="0"/>
                  </a:lnTo>
                  <a:lnTo>
                    <a:pt x="845" y="2"/>
                  </a:lnTo>
                  <a:lnTo>
                    <a:pt x="939" y="7"/>
                  </a:lnTo>
                  <a:lnTo>
                    <a:pt x="1032" y="15"/>
                  </a:lnTo>
                  <a:lnTo>
                    <a:pt x="1124" y="27"/>
                  </a:lnTo>
                  <a:lnTo>
                    <a:pt x="1214" y="41"/>
                  </a:lnTo>
                  <a:lnTo>
                    <a:pt x="1302" y="59"/>
                  </a:lnTo>
                  <a:lnTo>
                    <a:pt x="1389" y="80"/>
                  </a:lnTo>
                  <a:lnTo>
                    <a:pt x="1473" y="104"/>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1107" name="Freeform 33">
              <a:extLst>
                <a:ext uri="{FF2B5EF4-FFF2-40B4-BE49-F238E27FC236}">
                  <a16:creationId xmlns:a16="http://schemas.microsoft.com/office/drawing/2014/main" id="{7033527F-DD14-42C5-B2D7-DC2C586065C3}"/>
                </a:ext>
              </a:extLst>
            </p:cNvPr>
            <p:cNvSpPr>
              <a:spLocks/>
            </p:cNvSpPr>
            <p:nvPr/>
          </p:nvSpPr>
          <p:spPr bwMode="auto">
            <a:xfrm>
              <a:off x="2208" y="2365"/>
              <a:ext cx="367" cy="106"/>
            </a:xfrm>
            <a:custGeom>
              <a:avLst/>
              <a:gdLst>
                <a:gd name="T0" fmla="*/ 217 w 381"/>
                <a:gd name="T1" fmla="*/ 1973 h 86"/>
                <a:gd name="T2" fmla="*/ 161 w 381"/>
                <a:gd name="T3" fmla="*/ 1601 h 86"/>
                <a:gd name="T4" fmla="*/ 106 w 381"/>
                <a:gd name="T5" fmla="*/ 1154 h 86"/>
                <a:gd name="T6" fmla="*/ 53 w 381"/>
                <a:gd name="T7" fmla="*/ 627 h 86"/>
                <a:gd name="T8" fmla="*/ 0 w 381"/>
                <a:gd name="T9" fmla="*/ 0 h 86"/>
                <a:gd name="T10" fmla="*/ 0 60000 65536"/>
                <a:gd name="T11" fmla="*/ 0 60000 65536"/>
                <a:gd name="T12" fmla="*/ 0 60000 65536"/>
                <a:gd name="T13" fmla="*/ 0 60000 65536"/>
                <a:gd name="T14" fmla="*/ 0 60000 65536"/>
                <a:gd name="T15" fmla="*/ 0 w 381"/>
                <a:gd name="T16" fmla="*/ 0 h 86"/>
                <a:gd name="T17" fmla="*/ 381 w 381"/>
                <a:gd name="T18" fmla="*/ 86 h 86"/>
              </a:gdLst>
              <a:ahLst/>
              <a:cxnLst>
                <a:cxn ang="T10">
                  <a:pos x="T0" y="T1"/>
                </a:cxn>
                <a:cxn ang="T11">
                  <a:pos x="T2" y="T3"/>
                </a:cxn>
                <a:cxn ang="T12">
                  <a:pos x="T4" y="T5"/>
                </a:cxn>
                <a:cxn ang="T13">
                  <a:pos x="T6" y="T7"/>
                </a:cxn>
                <a:cxn ang="T14">
                  <a:pos x="T8" y="T9"/>
                </a:cxn>
              </a:cxnLst>
              <a:rect l="T15" t="T16" r="T17" b="T18"/>
              <a:pathLst>
                <a:path w="381" h="86">
                  <a:moveTo>
                    <a:pt x="381" y="86"/>
                  </a:moveTo>
                  <a:lnTo>
                    <a:pt x="282" y="70"/>
                  </a:lnTo>
                  <a:lnTo>
                    <a:pt x="185" y="50"/>
                  </a:lnTo>
                  <a:lnTo>
                    <a:pt x="91" y="27"/>
                  </a:lnTo>
                  <a:lnTo>
                    <a:pt x="0" y="0"/>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1108" name="Freeform 34">
              <a:extLst>
                <a:ext uri="{FF2B5EF4-FFF2-40B4-BE49-F238E27FC236}">
                  <a16:creationId xmlns:a16="http://schemas.microsoft.com/office/drawing/2014/main" id="{039FFE34-8EC8-4F1C-A90C-CE23470E8A61}"/>
                </a:ext>
              </a:extLst>
            </p:cNvPr>
            <p:cNvSpPr>
              <a:spLocks/>
            </p:cNvSpPr>
            <p:nvPr/>
          </p:nvSpPr>
          <p:spPr bwMode="auto">
            <a:xfrm>
              <a:off x="2184" y="2405"/>
              <a:ext cx="350" cy="176"/>
            </a:xfrm>
            <a:custGeom>
              <a:avLst/>
              <a:gdLst>
                <a:gd name="T0" fmla="*/ 526 w 340"/>
                <a:gd name="T1" fmla="*/ 14 h 211"/>
                <a:gd name="T2" fmla="*/ 456 w 340"/>
                <a:gd name="T3" fmla="*/ 13 h 211"/>
                <a:gd name="T4" fmla="*/ 386 w 340"/>
                <a:gd name="T5" fmla="*/ 11 h 211"/>
                <a:gd name="T6" fmla="*/ 318 w 340"/>
                <a:gd name="T7" fmla="*/ 9 h 211"/>
                <a:gd name="T8" fmla="*/ 252 w 340"/>
                <a:gd name="T9" fmla="*/ 8 h 211"/>
                <a:gd name="T10" fmla="*/ 187 w 340"/>
                <a:gd name="T11" fmla="*/ 7 h 211"/>
                <a:gd name="T12" fmla="*/ 122 w 340"/>
                <a:gd name="T13" fmla="*/ 5 h 211"/>
                <a:gd name="T14" fmla="*/ 56 w 340"/>
                <a:gd name="T15" fmla="*/ 3 h 211"/>
                <a:gd name="T16" fmla="*/ 0 w 340"/>
                <a:gd name="T17" fmla="*/ 0 h 2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0"/>
                <a:gd name="T28" fmla="*/ 0 h 211"/>
                <a:gd name="T29" fmla="*/ 340 w 340"/>
                <a:gd name="T30" fmla="*/ 211 h 21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0" h="211">
                  <a:moveTo>
                    <a:pt x="340" y="211"/>
                  </a:moveTo>
                  <a:lnTo>
                    <a:pt x="295" y="191"/>
                  </a:lnTo>
                  <a:lnTo>
                    <a:pt x="250" y="170"/>
                  </a:lnTo>
                  <a:lnTo>
                    <a:pt x="206" y="146"/>
                  </a:lnTo>
                  <a:lnTo>
                    <a:pt x="163" y="121"/>
                  </a:lnTo>
                  <a:lnTo>
                    <a:pt x="121" y="93"/>
                  </a:lnTo>
                  <a:lnTo>
                    <a:pt x="80" y="64"/>
                  </a:lnTo>
                  <a:lnTo>
                    <a:pt x="39" y="33"/>
                  </a:lnTo>
                  <a:lnTo>
                    <a:pt x="0" y="0"/>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1109" name="Freeform 35">
              <a:extLst>
                <a:ext uri="{FF2B5EF4-FFF2-40B4-BE49-F238E27FC236}">
                  <a16:creationId xmlns:a16="http://schemas.microsoft.com/office/drawing/2014/main" id="{20B699FA-FE01-4998-BA81-489E87A7003C}"/>
                </a:ext>
              </a:extLst>
            </p:cNvPr>
            <p:cNvSpPr>
              <a:spLocks/>
            </p:cNvSpPr>
            <p:nvPr/>
          </p:nvSpPr>
          <p:spPr bwMode="auto">
            <a:xfrm>
              <a:off x="2563" y="2039"/>
              <a:ext cx="974" cy="219"/>
            </a:xfrm>
            <a:custGeom>
              <a:avLst/>
              <a:gdLst>
                <a:gd name="T0" fmla="*/ 0 w 1084"/>
                <a:gd name="T1" fmla="*/ 4 h 261"/>
                <a:gd name="T2" fmla="*/ 9 w 1084"/>
                <a:gd name="T3" fmla="*/ 3 h 261"/>
                <a:gd name="T4" fmla="*/ 18 w 1084"/>
                <a:gd name="T5" fmla="*/ 3 h 261"/>
                <a:gd name="T6" fmla="*/ 26 w 1084"/>
                <a:gd name="T7" fmla="*/ 3 h 261"/>
                <a:gd name="T8" fmla="*/ 36 w 1084"/>
                <a:gd name="T9" fmla="*/ 3 h 261"/>
                <a:gd name="T10" fmla="*/ 44 w 1084"/>
                <a:gd name="T11" fmla="*/ 3 h 261"/>
                <a:gd name="T12" fmla="*/ 53 w 1084"/>
                <a:gd name="T13" fmla="*/ 3 h 261"/>
                <a:gd name="T14" fmla="*/ 62 w 1084"/>
                <a:gd name="T15" fmla="*/ 1 h 261"/>
                <a:gd name="T16" fmla="*/ 72 w 1084"/>
                <a:gd name="T17" fmla="*/ 0 h 261"/>
                <a:gd name="T18" fmla="*/ 81 w 1084"/>
                <a:gd name="T19" fmla="*/ 1 h 261"/>
                <a:gd name="T20" fmla="*/ 91 w 1084"/>
                <a:gd name="T21" fmla="*/ 3 h 261"/>
                <a:gd name="T22" fmla="*/ 100 w 1084"/>
                <a:gd name="T23" fmla="*/ 3 h 261"/>
                <a:gd name="T24" fmla="*/ 111 w 1084"/>
                <a:gd name="T25" fmla="*/ 3 h 261"/>
                <a:gd name="T26" fmla="*/ 119 w 1084"/>
                <a:gd name="T27" fmla="*/ 3 h 261"/>
                <a:gd name="T28" fmla="*/ 129 w 1084"/>
                <a:gd name="T29" fmla="*/ 3 h 261"/>
                <a:gd name="T30" fmla="*/ 138 w 1084"/>
                <a:gd name="T31" fmla="*/ 4 h 261"/>
                <a:gd name="T32" fmla="*/ 147 w 1084"/>
                <a:gd name="T33" fmla="*/ 5 h 261"/>
                <a:gd name="T34" fmla="*/ 157 w 1084"/>
                <a:gd name="T35" fmla="*/ 6 h 261"/>
                <a:gd name="T36" fmla="*/ 165 w 1084"/>
                <a:gd name="T37" fmla="*/ 8 h 261"/>
                <a:gd name="T38" fmla="*/ 175 w 1084"/>
                <a:gd name="T39" fmla="*/ 9 h 261"/>
                <a:gd name="T40" fmla="*/ 183 w 1084"/>
                <a:gd name="T41" fmla="*/ 11 h 261"/>
                <a:gd name="T42" fmla="*/ 194 w 1084"/>
                <a:gd name="T43" fmla="*/ 12 h 261"/>
                <a:gd name="T44" fmla="*/ 202 w 1084"/>
                <a:gd name="T45" fmla="*/ 14 h 261"/>
                <a:gd name="T46" fmla="*/ 210 w 1084"/>
                <a:gd name="T47" fmla="*/ 17 h 261"/>
                <a:gd name="T48" fmla="*/ 217 w 1084"/>
                <a:gd name="T49" fmla="*/ 19 h 26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84"/>
                <a:gd name="T76" fmla="*/ 0 h 261"/>
                <a:gd name="T77" fmla="*/ 1084 w 1084"/>
                <a:gd name="T78" fmla="*/ 261 h 26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84" h="261">
                  <a:moveTo>
                    <a:pt x="0" y="57"/>
                  </a:moveTo>
                  <a:lnTo>
                    <a:pt x="43" y="44"/>
                  </a:lnTo>
                  <a:lnTo>
                    <a:pt x="87" y="32"/>
                  </a:lnTo>
                  <a:lnTo>
                    <a:pt x="131" y="22"/>
                  </a:lnTo>
                  <a:lnTo>
                    <a:pt x="175" y="14"/>
                  </a:lnTo>
                  <a:lnTo>
                    <a:pt x="220" y="8"/>
                  </a:lnTo>
                  <a:lnTo>
                    <a:pt x="264" y="4"/>
                  </a:lnTo>
                  <a:lnTo>
                    <a:pt x="309" y="1"/>
                  </a:lnTo>
                  <a:lnTo>
                    <a:pt x="354" y="0"/>
                  </a:lnTo>
                  <a:lnTo>
                    <a:pt x="403" y="1"/>
                  </a:lnTo>
                  <a:lnTo>
                    <a:pt x="451" y="4"/>
                  </a:lnTo>
                  <a:lnTo>
                    <a:pt x="500" y="10"/>
                  </a:lnTo>
                  <a:lnTo>
                    <a:pt x="548" y="17"/>
                  </a:lnTo>
                  <a:lnTo>
                    <a:pt x="595" y="26"/>
                  </a:lnTo>
                  <a:lnTo>
                    <a:pt x="643" y="38"/>
                  </a:lnTo>
                  <a:lnTo>
                    <a:pt x="689" y="51"/>
                  </a:lnTo>
                  <a:lnTo>
                    <a:pt x="736" y="67"/>
                  </a:lnTo>
                  <a:lnTo>
                    <a:pt x="782" y="84"/>
                  </a:lnTo>
                  <a:lnTo>
                    <a:pt x="827" y="104"/>
                  </a:lnTo>
                  <a:lnTo>
                    <a:pt x="872" y="125"/>
                  </a:lnTo>
                  <a:lnTo>
                    <a:pt x="916" y="149"/>
                  </a:lnTo>
                  <a:lnTo>
                    <a:pt x="959" y="174"/>
                  </a:lnTo>
                  <a:lnTo>
                    <a:pt x="1002" y="201"/>
                  </a:lnTo>
                  <a:lnTo>
                    <a:pt x="1043" y="230"/>
                  </a:lnTo>
                  <a:lnTo>
                    <a:pt x="1084" y="261"/>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1110" name="Freeform 36">
              <a:extLst>
                <a:ext uri="{FF2B5EF4-FFF2-40B4-BE49-F238E27FC236}">
                  <a16:creationId xmlns:a16="http://schemas.microsoft.com/office/drawing/2014/main" id="{96E6869C-21A7-4A4F-B88C-79437324DF33}"/>
                </a:ext>
              </a:extLst>
            </p:cNvPr>
            <p:cNvSpPr>
              <a:spLocks/>
            </p:cNvSpPr>
            <p:nvPr/>
          </p:nvSpPr>
          <p:spPr bwMode="auto">
            <a:xfrm>
              <a:off x="2546" y="2038"/>
              <a:ext cx="94" cy="55"/>
            </a:xfrm>
            <a:custGeom>
              <a:avLst/>
              <a:gdLst>
                <a:gd name="T0" fmla="*/ 18 w 104"/>
                <a:gd name="T1" fmla="*/ 0 h 66"/>
                <a:gd name="T2" fmla="*/ 0 w 104"/>
                <a:gd name="T3" fmla="*/ 5 h 66"/>
                <a:gd name="T4" fmla="*/ 23 w 104"/>
                <a:gd name="T5" fmla="*/ 5 h 66"/>
                <a:gd name="T6" fmla="*/ 14 w 104"/>
                <a:gd name="T7" fmla="*/ 3 h 66"/>
                <a:gd name="T8" fmla="*/ 18 w 104"/>
                <a:gd name="T9" fmla="*/ 0 h 66"/>
                <a:gd name="T10" fmla="*/ 0 60000 65536"/>
                <a:gd name="T11" fmla="*/ 0 60000 65536"/>
                <a:gd name="T12" fmla="*/ 0 60000 65536"/>
                <a:gd name="T13" fmla="*/ 0 60000 65536"/>
                <a:gd name="T14" fmla="*/ 0 60000 65536"/>
                <a:gd name="T15" fmla="*/ 0 w 104"/>
                <a:gd name="T16" fmla="*/ 0 h 66"/>
                <a:gd name="T17" fmla="*/ 104 w 104"/>
                <a:gd name="T18" fmla="*/ 66 h 66"/>
              </a:gdLst>
              <a:ahLst/>
              <a:cxnLst>
                <a:cxn ang="T10">
                  <a:pos x="T0" y="T1"/>
                </a:cxn>
                <a:cxn ang="T11">
                  <a:pos x="T2" y="T3"/>
                </a:cxn>
                <a:cxn ang="T12">
                  <a:pos x="T4" y="T5"/>
                </a:cxn>
                <a:cxn ang="T13">
                  <a:pos x="T6" y="T7"/>
                </a:cxn>
                <a:cxn ang="T14">
                  <a:pos x="T8" y="T9"/>
                </a:cxn>
              </a:cxnLst>
              <a:rect l="T15" t="T16" r="T17" b="T18"/>
              <a:pathLst>
                <a:path w="104" h="66">
                  <a:moveTo>
                    <a:pt x="81" y="0"/>
                  </a:moveTo>
                  <a:lnTo>
                    <a:pt x="0" y="66"/>
                  </a:lnTo>
                  <a:lnTo>
                    <a:pt x="104" y="63"/>
                  </a:lnTo>
                  <a:lnTo>
                    <a:pt x="64" y="43"/>
                  </a:lnTo>
                  <a:lnTo>
                    <a:pt x="81" y="0"/>
                  </a:lnTo>
                  <a:close/>
                </a:path>
              </a:pathLst>
            </a:custGeom>
            <a:solidFill>
              <a:srgbClr val="0000FF"/>
            </a:solidFill>
            <a:ln w="28575">
              <a:solidFill>
                <a:srgbClr val="0000FF"/>
              </a:solidFill>
              <a:round/>
              <a:headEnd/>
              <a:tailEnd/>
            </a:ln>
          </p:spPr>
          <p:txBody>
            <a:bodyPr/>
            <a:lstStyle/>
            <a:p>
              <a:endParaRPr lang="zh-CN" altLang="en-US"/>
            </a:p>
          </p:txBody>
        </p:sp>
        <p:sp>
          <p:nvSpPr>
            <p:cNvPr id="131111" name="Freeform 37">
              <a:extLst>
                <a:ext uri="{FF2B5EF4-FFF2-40B4-BE49-F238E27FC236}">
                  <a16:creationId xmlns:a16="http://schemas.microsoft.com/office/drawing/2014/main" id="{44DBFF64-A7C8-4F29-AFCD-7E0A655F5C4B}"/>
                </a:ext>
              </a:extLst>
            </p:cNvPr>
            <p:cNvSpPr>
              <a:spLocks/>
            </p:cNvSpPr>
            <p:nvPr/>
          </p:nvSpPr>
          <p:spPr bwMode="auto">
            <a:xfrm>
              <a:off x="2579" y="2200"/>
              <a:ext cx="949" cy="87"/>
            </a:xfrm>
            <a:custGeom>
              <a:avLst/>
              <a:gdLst>
                <a:gd name="T0" fmla="*/ 0 w 1058"/>
                <a:gd name="T1" fmla="*/ 3 h 104"/>
                <a:gd name="T2" fmla="*/ 16 w 1058"/>
                <a:gd name="T3" fmla="*/ 3 h 104"/>
                <a:gd name="T4" fmla="*/ 33 w 1058"/>
                <a:gd name="T5" fmla="*/ 3 h 104"/>
                <a:gd name="T6" fmla="*/ 48 w 1058"/>
                <a:gd name="T7" fmla="*/ 1 h 104"/>
                <a:gd name="T8" fmla="*/ 66 w 1058"/>
                <a:gd name="T9" fmla="*/ 0 h 104"/>
                <a:gd name="T10" fmla="*/ 83 w 1058"/>
                <a:gd name="T11" fmla="*/ 2 h 104"/>
                <a:gd name="T12" fmla="*/ 104 w 1058"/>
                <a:gd name="T13" fmla="*/ 3 h 104"/>
                <a:gd name="T14" fmla="*/ 121 w 1058"/>
                <a:gd name="T15" fmla="*/ 3 h 104"/>
                <a:gd name="T16" fmla="*/ 138 w 1058"/>
                <a:gd name="T17" fmla="*/ 3 h 104"/>
                <a:gd name="T18" fmla="*/ 156 w 1058"/>
                <a:gd name="T19" fmla="*/ 3 h 104"/>
                <a:gd name="T20" fmla="*/ 173 w 1058"/>
                <a:gd name="T21" fmla="*/ 4 h 104"/>
                <a:gd name="T22" fmla="*/ 191 w 1058"/>
                <a:gd name="T23" fmla="*/ 6 h 104"/>
                <a:gd name="T24" fmla="*/ 207 w 1058"/>
                <a:gd name="T25" fmla="*/ 8 h 10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58"/>
                <a:gd name="T40" fmla="*/ 0 h 104"/>
                <a:gd name="T41" fmla="*/ 1058 w 1058"/>
                <a:gd name="T42" fmla="*/ 104 h 10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58" h="104">
                  <a:moveTo>
                    <a:pt x="0" y="21"/>
                  </a:moveTo>
                  <a:lnTo>
                    <a:pt x="83" y="11"/>
                  </a:lnTo>
                  <a:lnTo>
                    <a:pt x="166" y="5"/>
                  </a:lnTo>
                  <a:lnTo>
                    <a:pt x="250" y="1"/>
                  </a:lnTo>
                  <a:lnTo>
                    <a:pt x="335" y="0"/>
                  </a:lnTo>
                  <a:lnTo>
                    <a:pt x="430" y="2"/>
                  </a:lnTo>
                  <a:lnTo>
                    <a:pt x="524" y="7"/>
                  </a:lnTo>
                  <a:lnTo>
                    <a:pt x="617" y="15"/>
                  </a:lnTo>
                  <a:lnTo>
                    <a:pt x="709" y="27"/>
                  </a:lnTo>
                  <a:lnTo>
                    <a:pt x="799" y="41"/>
                  </a:lnTo>
                  <a:lnTo>
                    <a:pt x="887" y="59"/>
                  </a:lnTo>
                  <a:lnTo>
                    <a:pt x="974" y="80"/>
                  </a:lnTo>
                  <a:lnTo>
                    <a:pt x="1058" y="104"/>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1112" name="Freeform 38">
              <a:extLst>
                <a:ext uri="{FF2B5EF4-FFF2-40B4-BE49-F238E27FC236}">
                  <a16:creationId xmlns:a16="http://schemas.microsoft.com/office/drawing/2014/main" id="{D348E237-F9C1-4D6F-B5AD-1F458AB43BB7}"/>
                </a:ext>
              </a:extLst>
            </p:cNvPr>
            <p:cNvSpPr>
              <a:spLocks/>
            </p:cNvSpPr>
            <p:nvPr/>
          </p:nvSpPr>
          <p:spPr bwMode="auto">
            <a:xfrm>
              <a:off x="2592" y="2183"/>
              <a:ext cx="92" cy="55"/>
            </a:xfrm>
            <a:custGeom>
              <a:avLst/>
              <a:gdLst>
                <a:gd name="T0" fmla="*/ 17 w 103"/>
                <a:gd name="T1" fmla="*/ 0 h 66"/>
                <a:gd name="T2" fmla="*/ 0 w 103"/>
                <a:gd name="T3" fmla="*/ 3 h 66"/>
                <a:gd name="T4" fmla="*/ 19 w 103"/>
                <a:gd name="T5" fmla="*/ 5 h 66"/>
                <a:gd name="T6" fmla="*/ 12 w 103"/>
                <a:gd name="T7" fmla="*/ 3 h 66"/>
                <a:gd name="T8" fmla="*/ 17 w 103"/>
                <a:gd name="T9" fmla="*/ 0 h 66"/>
                <a:gd name="T10" fmla="*/ 0 60000 65536"/>
                <a:gd name="T11" fmla="*/ 0 60000 65536"/>
                <a:gd name="T12" fmla="*/ 0 60000 65536"/>
                <a:gd name="T13" fmla="*/ 0 60000 65536"/>
                <a:gd name="T14" fmla="*/ 0 60000 65536"/>
                <a:gd name="T15" fmla="*/ 0 w 103"/>
                <a:gd name="T16" fmla="*/ 0 h 66"/>
                <a:gd name="T17" fmla="*/ 103 w 103"/>
                <a:gd name="T18" fmla="*/ 66 h 66"/>
              </a:gdLst>
              <a:ahLst/>
              <a:cxnLst>
                <a:cxn ang="T10">
                  <a:pos x="T0" y="T1"/>
                </a:cxn>
                <a:cxn ang="T11">
                  <a:pos x="T2" y="T3"/>
                </a:cxn>
                <a:cxn ang="T12">
                  <a:pos x="T4" y="T5"/>
                </a:cxn>
                <a:cxn ang="T13">
                  <a:pos x="T6" y="T7"/>
                </a:cxn>
                <a:cxn ang="T14">
                  <a:pos x="T8" y="T9"/>
                </a:cxn>
              </a:cxnLst>
              <a:rect l="T15" t="T16" r="T17" b="T18"/>
              <a:pathLst>
                <a:path w="103" h="66">
                  <a:moveTo>
                    <a:pt x="93" y="0"/>
                  </a:moveTo>
                  <a:lnTo>
                    <a:pt x="0" y="48"/>
                  </a:lnTo>
                  <a:lnTo>
                    <a:pt x="103" y="66"/>
                  </a:lnTo>
                  <a:lnTo>
                    <a:pt x="67" y="38"/>
                  </a:lnTo>
                  <a:lnTo>
                    <a:pt x="93" y="0"/>
                  </a:lnTo>
                  <a:close/>
                </a:path>
              </a:pathLst>
            </a:custGeom>
            <a:solidFill>
              <a:srgbClr val="0000FF"/>
            </a:solidFill>
            <a:ln w="28575">
              <a:solidFill>
                <a:srgbClr val="0000FF"/>
              </a:solidFill>
              <a:round/>
              <a:headEnd/>
              <a:tailEnd/>
            </a:ln>
          </p:spPr>
          <p:txBody>
            <a:bodyPr/>
            <a:lstStyle/>
            <a:p>
              <a:endParaRPr lang="zh-CN" altLang="en-US"/>
            </a:p>
          </p:txBody>
        </p:sp>
        <p:sp>
          <p:nvSpPr>
            <p:cNvPr id="131113" name="Freeform 39">
              <a:extLst>
                <a:ext uri="{FF2B5EF4-FFF2-40B4-BE49-F238E27FC236}">
                  <a16:creationId xmlns:a16="http://schemas.microsoft.com/office/drawing/2014/main" id="{15FF702C-555D-4995-B6DB-A0C30CDD3659}"/>
                </a:ext>
              </a:extLst>
            </p:cNvPr>
            <p:cNvSpPr>
              <a:spLocks/>
            </p:cNvSpPr>
            <p:nvPr/>
          </p:nvSpPr>
          <p:spPr bwMode="auto">
            <a:xfrm>
              <a:off x="2197" y="1757"/>
              <a:ext cx="1374" cy="469"/>
            </a:xfrm>
            <a:custGeom>
              <a:avLst/>
              <a:gdLst>
                <a:gd name="T0" fmla="*/ 0 w 1531"/>
                <a:gd name="T1" fmla="*/ 39 h 559"/>
                <a:gd name="T2" fmla="*/ 7 w 1531"/>
                <a:gd name="T3" fmla="*/ 35 h 559"/>
                <a:gd name="T4" fmla="*/ 13 w 1531"/>
                <a:gd name="T5" fmla="*/ 29 h 559"/>
                <a:gd name="T6" fmla="*/ 21 w 1531"/>
                <a:gd name="T7" fmla="*/ 27 h 559"/>
                <a:gd name="T8" fmla="*/ 28 w 1531"/>
                <a:gd name="T9" fmla="*/ 23 h 559"/>
                <a:gd name="T10" fmla="*/ 38 w 1531"/>
                <a:gd name="T11" fmla="*/ 19 h 559"/>
                <a:gd name="T12" fmla="*/ 46 w 1531"/>
                <a:gd name="T13" fmla="*/ 16 h 559"/>
                <a:gd name="T14" fmla="*/ 55 w 1531"/>
                <a:gd name="T15" fmla="*/ 13 h 559"/>
                <a:gd name="T16" fmla="*/ 66 w 1531"/>
                <a:gd name="T17" fmla="*/ 10 h 559"/>
                <a:gd name="T18" fmla="*/ 70 w 1531"/>
                <a:gd name="T19" fmla="*/ 9 h 559"/>
                <a:gd name="T20" fmla="*/ 74 w 1531"/>
                <a:gd name="T21" fmla="*/ 8 h 559"/>
                <a:gd name="T22" fmla="*/ 80 w 1531"/>
                <a:gd name="T23" fmla="*/ 7 h 559"/>
                <a:gd name="T24" fmla="*/ 84 w 1531"/>
                <a:gd name="T25" fmla="*/ 6 h 559"/>
                <a:gd name="T26" fmla="*/ 90 w 1531"/>
                <a:gd name="T27" fmla="*/ 5 h 559"/>
                <a:gd name="T28" fmla="*/ 95 w 1531"/>
                <a:gd name="T29" fmla="*/ 4 h 559"/>
                <a:gd name="T30" fmla="*/ 101 w 1531"/>
                <a:gd name="T31" fmla="*/ 3 h 559"/>
                <a:gd name="T32" fmla="*/ 106 w 1531"/>
                <a:gd name="T33" fmla="*/ 3 h 559"/>
                <a:gd name="T34" fmla="*/ 110 w 1531"/>
                <a:gd name="T35" fmla="*/ 3 h 559"/>
                <a:gd name="T36" fmla="*/ 116 w 1531"/>
                <a:gd name="T37" fmla="*/ 3 h 559"/>
                <a:gd name="T38" fmla="*/ 122 w 1531"/>
                <a:gd name="T39" fmla="*/ 3 h 559"/>
                <a:gd name="T40" fmla="*/ 128 w 1531"/>
                <a:gd name="T41" fmla="*/ 3 h 559"/>
                <a:gd name="T42" fmla="*/ 134 w 1531"/>
                <a:gd name="T43" fmla="*/ 3 h 559"/>
                <a:gd name="T44" fmla="*/ 138 w 1531"/>
                <a:gd name="T45" fmla="*/ 2 h 559"/>
                <a:gd name="T46" fmla="*/ 144 w 1531"/>
                <a:gd name="T47" fmla="*/ 1 h 559"/>
                <a:gd name="T48" fmla="*/ 151 w 1531"/>
                <a:gd name="T49" fmla="*/ 0 h 559"/>
                <a:gd name="T50" fmla="*/ 155 w 1531"/>
                <a:gd name="T51" fmla="*/ 1 h 559"/>
                <a:gd name="T52" fmla="*/ 161 w 1531"/>
                <a:gd name="T53" fmla="*/ 2 h 559"/>
                <a:gd name="T54" fmla="*/ 168 w 1531"/>
                <a:gd name="T55" fmla="*/ 3 h 559"/>
                <a:gd name="T56" fmla="*/ 173 w 1531"/>
                <a:gd name="T57" fmla="*/ 3 h 559"/>
                <a:gd name="T58" fmla="*/ 179 w 1531"/>
                <a:gd name="T59" fmla="*/ 3 h 559"/>
                <a:gd name="T60" fmla="*/ 185 w 1531"/>
                <a:gd name="T61" fmla="*/ 3 h 559"/>
                <a:gd name="T62" fmla="*/ 190 w 1531"/>
                <a:gd name="T63" fmla="*/ 3 h 559"/>
                <a:gd name="T64" fmla="*/ 195 w 1531"/>
                <a:gd name="T65" fmla="*/ 3 h 559"/>
                <a:gd name="T66" fmla="*/ 200 w 1531"/>
                <a:gd name="T67" fmla="*/ 3 h 559"/>
                <a:gd name="T68" fmla="*/ 206 w 1531"/>
                <a:gd name="T69" fmla="*/ 4 h 559"/>
                <a:gd name="T70" fmla="*/ 212 w 1531"/>
                <a:gd name="T71" fmla="*/ 5 h 559"/>
                <a:gd name="T72" fmla="*/ 216 w 1531"/>
                <a:gd name="T73" fmla="*/ 6 h 559"/>
                <a:gd name="T74" fmla="*/ 223 w 1531"/>
                <a:gd name="T75" fmla="*/ 7 h 559"/>
                <a:gd name="T76" fmla="*/ 226 w 1531"/>
                <a:gd name="T77" fmla="*/ 8 h 559"/>
                <a:gd name="T78" fmla="*/ 232 w 1531"/>
                <a:gd name="T79" fmla="*/ 9 h 559"/>
                <a:gd name="T80" fmla="*/ 237 w 1531"/>
                <a:gd name="T81" fmla="*/ 11 h 559"/>
                <a:gd name="T82" fmla="*/ 241 w 1531"/>
                <a:gd name="T83" fmla="*/ 12 h 559"/>
                <a:gd name="T84" fmla="*/ 247 w 1531"/>
                <a:gd name="T85" fmla="*/ 13 h 559"/>
                <a:gd name="T86" fmla="*/ 256 w 1531"/>
                <a:gd name="T87" fmla="*/ 16 h 559"/>
                <a:gd name="T88" fmla="*/ 264 w 1531"/>
                <a:gd name="T89" fmla="*/ 20 h 559"/>
                <a:gd name="T90" fmla="*/ 272 w 1531"/>
                <a:gd name="T91" fmla="*/ 23 h 559"/>
                <a:gd name="T92" fmla="*/ 281 w 1531"/>
                <a:gd name="T93" fmla="*/ 28 h 559"/>
                <a:gd name="T94" fmla="*/ 289 w 1531"/>
                <a:gd name="T95" fmla="*/ 32 h 559"/>
                <a:gd name="T96" fmla="*/ 294 w 1531"/>
                <a:gd name="T97" fmla="*/ 35 h 559"/>
                <a:gd name="T98" fmla="*/ 302 w 1531"/>
                <a:gd name="T99" fmla="*/ 40 h 55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31"/>
                <a:gd name="T151" fmla="*/ 0 h 559"/>
                <a:gd name="T152" fmla="*/ 1531 w 1531"/>
                <a:gd name="T153" fmla="*/ 559 h 55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31" h="559">
                  <a:moveTo>
                    <a:pt x="0" y="542"/>
                  </a:moveTo>
                  <a:lnTo>
                    <a:pt x="33" y="480"/>
                  </a:lnTo>
                  <a:lnTo>
                    <a:pt x="69" y="421"/>
                  </a:lnTo>
                  <a:lnTo>
                    <a:pt x="107" y="366"/>
                  </a:lnTo>
                  <a:lnTo>
                    <a:pt x="147" y="314"/>
                  </a:lnTo>
                  <a:lnTo>
                    <a:pt x="190" y="266"/>
                  </a:lnTo>
                  <a:lnTo>
                    <a:pt x="234" y="222"/>
                  </a:lnTo>
                  <a:lnTo>
                    <a:pt x="281" y="181"/>
                  </a:lnTo>
                  <a:lnTo>
                    <a:pt x="329" y="144"/>
                  </a:lnTo>
                  <a:lnTo>
                    <a:pt x="354" y="127"/>
                  </a:lnTo>
                  <a:lnTo>
                    <a:pt x="379" y="111"/>
                  </a:lnTo>
                  <a:lnTo>
                    <a:pt x="404" y="96"/>
                  </a:lnTo>
                  <a:lnTo>
                    <a:pt x="430" y="82"/>
                  </a:lnTo>
                  <a:lnTo>
                    <a:pt x="456" y="69"/>
                  </a:lnTo>
                  <a:lnTo>
                    <a:pt x="483" y="57"/>
                  </a:lnTo>
                  <a:lnTo>
                    <a:pt x="510" y="47"/>
                  </a:lnTo>
                  <a:lnTo>
                    <a:pt x="537" y="37"/>
                  </a:lnTo>
                  <a:lnTo>
                    <a:pt x="564" y="28"/>
                  </a:lnTo>
                  <a:lnTo>
                    <a:pt x="592" y="21"/>
                  </a:lnTo>
                  <a:lnTo>
                    <a:pt x="619" y="15"/>
                  </a:lnTo>
                  <a:lnTo>
                    <a:pt x="647" y="9"/>
                  </a:lnTo>
                  <a:lnTo>
                    <a:pt x="676" y="5"/>
                  </a:lnTo>
                  <a:lnTo>
                    <a:pt x="704" y="2"/>
                  </a:lnTo>
                  <a:lnTo>
                    <a:pt x="732" y="1"/>
                  </a:lnTo>
                  <a:lnTo>
                    <a:pt x="761" y="0"/>
                  </a:lnTo>
                  <a:lnTo>
                    <a:pt x="790" y="1"/>
                  </a:lnTo>
                  <a:lnTo>
                    <a:pt x="819" y="2"/>
                  </a:lnTo>
                  <a:lnTo>
                    <a:pt x="848" y="6"/>
                  </a:lnTo>
                  <a:lnTo>
                    <a:pt x="877" y="10"/>
                  </a:lnTo>
                  <a:lnTo>
                    <a:pt x="905" y="15"/>
                  </a:lnTo>
                  <a:lnTo>
                    <a:pt x="934" y="22"/>
                  </a:lnTo>
                  <a:lnTo>
                    <a:pt x="962" y="30"/>
                  </a:lnTo>
                  <a:lnTo>
                    <a:pt x="989" y="38"/>
                  </a:lnTo>
                  <a:lnTo>
                    <a:pt x="1017" y="48"/>
                  </a:lnTo>
                  <a:lnTo>
                    <a:pt x="1044" y="60"/>
                  </a:lnTo>
                  <a:lnTo>
                    <a:pt x="1071" y="72"/>
                  </a:lnTo>
                  <a:lnTo>
                    <a:pt x="1098" y="85"/>
                  </a:lnTo>
                  <a:lnTo>
                    <a:pt x="1124" y="100"/>
                  </a:lnTo>
                  <a:lnTo>
                    <a:pt x="1150" y="115"/>
                  </a:lnTo>
                  <a:lnTo>
                    <a:pt x="1175" y="131"/>
                  </a:lnTo>
                  <a:lnTo>
                    <a:pt x="1200" y="149"/>
                  </a:lnTo>
                  <a:lnTo>
                    <a:pt x="1225" y="168"/>
                  </a:lnTo>
                  <a:lnTo>
                    <a:pt x="1249" y="187"/>
                  </a:lnTo>
                  <a:lnTo>
                    <a:pt x="1296" y="229"/>
                  </a:lnTo>
                  <a:lnTo>
                    <a:pt x="1341" y="275"/>
                  </a:lnTo>
                  <a:lnTo>
                    <a:pt x="1384" y="325"/>
                  </a:lnTo>
                  <a:lnTo>
                    <a:pt x="1425" y="378"/>
                  </a:lnTo>
                  <a:lnTo>
                    <a:pt x="1463" y="435"/>
                  </a:lnTo>
                  <a:lnTo>
                    <a:pt x="1498" y="495"/>
                  </a:lnTo>
                  <a:lnTo>
                    <a:pt x="1531" y="559"/>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1114" name="Freeform 40">
              <a:extLst>
                <a:ext uri="{FF2B5EF4-FFF2-40B4-BE49-F238E27FC236}">
                  <a16:creationId xmlns:a16="http://schemas.microsoft.com/office/drawing/2014/main" id="{6C72500C-4093-401F-83CF-4956D56C0B3D}"/>
                </a:ext>
              </a:extLst>
            </p:cNvPr>
            <p:cNvSpPr>
              <a:spLocks/>
            </p:cNvSpPr>
            <p:nvPr/>
          </p:nvSpPr>
          <p:spPr bwMode="auto">
            <a:xfrm>
              <a:off x="2184" y="2447"/>
              <a:ext cx="342" cy="341"/>
            </a:xfrm>
            <a:custGeom>
              <a:avLst/>
              <a:gdLst>
                <a:gd name="T0" fmla="*/ 128 w 367"/>
                <a:gd name="T1" fmla="*/ 17 h 423"/>
                <a:gd name="T2" fmla="*/ 118 w 367"/>
                <a:gd name="T3" fmla="*/ 16 h 423"/>
                <a:gd name="T4" fmla="*/ 108 w 367"/>
                <a:gd name="T5" fmla="*/ 15 h 423"/>
                <a:gd name="T6" fmla="*/ 99 w 367"/>
                <a:gd name="T7" fmla="*/ 15 h 423"/>
                <a:gd name="T8" fmla="*/ 90 w 367"/>
                <a:gd name="T9" fmla="*/ 14 h 423"/>
                <a:gd name="T10" fmla="*/ 82 w 367"/>
                <a:gd name="T11" fmla="*/ 12 h 423"/>
                <a:gd name="T12" fmla="*/ 72 w 367"/>
                <a:gd name="T13" fmla="*/ 12 h 423"/>
                <a:gd name="T14" fmla="*/ 64 w 367"/>
                <a:gd name="T15" fmla="*/ 10 h 423"/>
                <a:gd name="T16" fmla="*/ 57 w 367"/>
                <a:gd name="T17" fmla="*/ 10 h 423"/>
                <a:gd name="T18" fmla="*/ 48 w 367"/>
                <a:gd name="T19" fmla="*/ 8 h 423"/>
                <a:gd name="T20" fmla="*/ 41 w 367"/>
                <a:gd name="T21" fmla="*/ 8 h 423"/>
                <a:gd name="T22" fmla="*/ 26 w 367"/>
                <a:gd name="T23" fmla="*/ 5 h 423"/>
                <a:gd name="T24" fmla="*/ 14 w 367"/>
                <a:gd name="T25" fmla="*/ 2 h 423"/>
                <a:gd name="T26" fmla="*/ 0 w 367"/>
                <a:gd name="T27" fmla="*/ 0 h 42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67"/>
                <a:gd name="T43" fmla="*/ 0 h 423"/>
                <a:gd name="T44" fmla="*/ 367 w 367"/>
                <a:gd name="T45" fmla="*/ 423 h 42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67" h="423">
                  <a:moveTo>
                    <a:pt x="367" y="423"/>
                  </a:moveTo>
                  <a:lnTo>
                    <a:pt x="339" y="405"/>
                  </a:lnTo>
                  <a:lnTo>
                    <a:pt x="312" y="385"/>
                  </a:lnTo>
                  <a:lnTo>
                    <a:pt x="286" y="365"/>
                  </a:lnTo>
                  <a:lnTo>
                    <a:pt x="260" y="343"/>
                  </a:lnTo>
                  <a:lnTo>
                    <a:pt x="234" y="320"/>
                  </a:lnTo>
                  <a:lnTo>
                    <a:pt x="209" y="296"/>
                  </a:lnTo>
                  <a:lnTo>
                    <a:pt x="185" y="271"/>
                  </a:lnTo>
                  <a:lnTo>
                    <a:pt x="162" y="245"/>
                  </a:lnTo>
                  <a:lnTo>
                    <a:pt x="139" y="218"/>
                  </a:lnTo>
                  <a:lnTo>
                    <a:pt x="117" y="190"/>
                  </a:lnTo>
                  <a:lnTo>
                    <a:pt x="75" y="130"/>
                  </a:lnTo>
                  <a:lnTo>
                    <a:pt x="36" y="67"/>
                  </a:lnTo>
                  <a:lnTo>
                    <a:pt x="0" y="0"/>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1115" name="Freeform 41">
              <a:extLst>
                <a:ext uri="{FF2B5EF4-FFF2-40B4-BE49-F238E27FC236}">
                  <a16:creationId xmlns:a16="http://schemas.microsoft.com/office/drawing/2014/main" id="{E8B778EC-ED1A-48C5-AAFE-C0346C78148B}"/>
                </a:ext>
              </a:extLst>
            </p:cNvPr>
            <p:cNvSpPr>
              <a:spLocks/>
            </p:cNvSpPr>
            <p:nvPr/>
          </p:nvSpPr>
          <p:spPr bwMode="auto">
            <a:xfrm>
              <a:off x="2473" y="1757"/>
              <a:ext cx="1098" cy="469"/>
            </a:xfrm>
            <a:custGeom>
              <a:avLst/>
              <a:gdLst>
                <a:gd name="T0" fmla="*/ 0 w 1224"/>
                <a:gd name="T1" fmla="*/ 11 h 559"/>
                <a:gd name="T2" fmla="*/ 4 w 1224"/>
                <a:gd name="T3" fmla="*/ 10 h 559"/>
                <a:gd name="T4" fmla="*/ 11 w 1224"/>
                <a:gd name="T5" fmla="*/ 8 h 559"/>
                <a:gd name="T6" fmla="*/ 16 w 1224"/>
                <a:gd name="T7" fmla="*/ 8 h 559"/>
                <a:gd name="T8" fmla="*/ 21 w 1224"/>
                <a:gd name="T9" fmla="*/ 7 h 559"/>
                <a:gd name="T10" fmla="*/ 27 w 1224"/>
                <a:gd name="T11" fmla="*/ 6 h 559"/>
                <a:gd name="T12" fmla="*/ 31 w 1224"/>
                <a:gd name="T13" fmla="*/ 5 h 559"/>
                <a:gd name="T14" fmla="*/ 37 w 1224"/>
                <a:gd name="T15" fmla="*/ 4 h 559"/>
                <a:gd name="T16" fmla="*/ 43 w 1224"/>
                <a:gd name="T17" fmla="*/ 3 h 559"/>
                <a:gd name="T18" fmla="*/ 48 w 1224"/>
                <a:gd name="T19" fmla="*/ 3 h 559"/>
                <a:gd name="T20" fmla="*/ 53 w 1224"/>
                <a:gd name="T21" fmla="*/ 3 h 559"/>
                <a:gd name="T22" fmla="*/ 59 w 1224"/>
                <a:gd name="T23" fmla="*/ 3 h 559"/>
                <a:gd name="T24" fmla="*/ 66 w 1224"/>
                <a:gd name="T25" fmla="*/ 3 h 559"/>
                <a:gd name="T26" fmla="*/ 72 w 1224"/>
                <a:gd name="T27" fmla="*/ 3 h 559"/>
                <a:gd name="T28" fmla="*/ 77 w 1224"/>
                <a:gd name="T29" fmla="*/ 3 h 559"/>
                <a:gd name="T30" fmla="*/ 83 w 1224"/>
                <a:gd name="T31" fmla="*/ 1 h 559"/>
                <a:gd name="T32" fmla="*/ 89 w 1224"/>
                <a:gd name="T33" fmla="*/ 0 h 559"/>
                <a:gd name="T34" fmla="*/ 94 w 1224"/>
                <a:gd name="T35" fmla="*/ 1 h 559"/>
                <a:gd name="T36" fmla="*/ 100 w 1224"/>
                <a:gd name="T37" fmla="*/ 2 h 559"/>
                <a:gd name="T38" fmla="*/ 106 w 1224"/>
                <a:gd name="T39" fmla="*/ 3 h 559"/>
                <a:gd name="T40" fmla="*/ 111 w 1224"/>
                <a:gd name="T41" fmla="*/ 3 h 559"/>
                <a:gd name="T42" fmla="*/ 116 w 1224"/>
                <a:gd name="T43" fmla="*/ 3 h 559"/>
                <a:gd name="T44" fmla="*/ 123 w 1224"/>
                <a:gd name="T45" fmla="*/ 3 h 559"/>
                <a:gd name="T46" fmla="*/ 129 w 1224"/>
                <a:gd name="T47" fmla="*/ 3 h 559"/>
                <a:gd name="T48" fmla="*/ 134 w 1224"/>
                <a:gd name="T49" fmla="*/ 3 h 559"/>
                <a:gd name="T50" fmla="*/ 139 w 1224"/>
                <a:gd name="T51" fmla="*/ 3 h 559"/>
                <a:gd name="T52" fmla="*/ 144 w 1224"/>
                <a:gd name="T53" fmla="*/ 4 h 559"/>
                <a:gd name="T54" fmla="*/ 150 w 1224"/>
                <a:gd name="T55" fmla="*/ 5 h 559"/>
                <a:gd name="T56" fmla="*/ 155 w 1224"/>
                <a:gd name="T57" fmla="*/ 6 h 559"/>
                <a:gd name="T58" fmla="*/ 161 w 1224"/>
                <a:gd name="T59" fmla="*/ 7 h 559"/>
                <a:gd name="T60" fmla="*/ 165 w 1224"/>
                <a:gd name="T61" fmla="*/ 8 h 559"/>
                <a:gd name="T62" fmla="*/ 170 w 1224"/>
                <a:gd name="T63" fmla="*/ 9 h 559"/>
                <a:gd name="T64" fmla="*/ 175 w 1224"/>
                <a:gd name="T65" fmla="*/ 11 h 559"/>
                <a:gd name="T66" fmla="*/ 179 w 1224"/>
                <a:gd name="T67" fmla="*/ 12 h 559"/>
                <a:gd name="T68" fmla="*/ 185 w 1224"/>
                <a:gd name="T69" fmla="*/ 13 h 559"/>
                <a:gd name="T70" fmla="*/ 193 w 1224"/>
                <a:gd name="T71" fmla="*/ 16 h 559"/>
                <a:gd name="T72" fmla="*/ 202 w 1224"/>
                <a:gd name="T73" fmla="*/ 20 h 559"/>
                <a:gd name="T74" fmla="*/ 211 w 1224"/>
                <a:gd name="T75" fmla="*/ 23 h 559"/>
                <a:gd name="T76" fmla="*/ 219 w 1224"/>
                <a:gd name="T77" fmla="*/ 28 h 559"/>
                <a:gd name="T78" fmla="*/ 226 w 1224"/>
                <a:gd name="T79" fmla="*/ 32 h 559"/>
                <a:gd name="T80" fmla="*/ 235 w 1224"/>
                <a:gd name="T81" fmla="*/ 35 h 559"/>
                <a:gd name="T82" fmla="*/ 240 w 1224"/>
                <a:gd name="T83" fmla="*/ 40 h 55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224"/>
                <a:gd name="T127" fmla="*/ 0 h 559"/>
                <a:gd name="T128" fmla="*/ 1224 w 1224"/>
                <a:gd name="T129" fmla="*/ 559 h 55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224" h="559">
                  <a:moveTo>
                    <a:pt x="0" y="159"/>
                  </a:moveTo>
                  <a:lnTo>
                    <a:pt x="26" y="140"/>
                  </a:lnTo>
                  <a:lnTo>
                    <a:pt x="53" y="122"/>
                  </a:lnTo>
                  <a:lnTo>
                    <a:pt x="79" y="106"/>
                  </a:lnTo>
                  <a:lnTo>
                    <a:pt x="107" y="90"/>
                  </a:lnTo>
                  <a:lnTo>
                    <a:pt x="134" y="76"/>
                  </a:lnTo>
                  <a:lnTo>
                    <a:pt x="162" y="63"/>
                  </a:lnTo>
                  <a:lnTo>
                    <a:pt x="190" y="51"/>
                  </a:lnTo>
                  <a:lnTo>
                    <a:pt x="219" y="41"/>
                  </a:lnTo>
                  <a:lnTo>
                    <a:pt x="248" y="31"/>
                  </a:lnTo>
                  <a:lnTo>
                    <a:pt x="276" y="23"/>
                  </a:lnTo>
                  <a:lnTo>
                    <a:pt x="306" y="16"/>
                  </a:lnTo>
                  <a:lnTo>
                    <a:pt x="335" y="10"/>
                  </a:lnTo>
                  <a:lnTo>
                    <a:pt x="365" y="6"/>
                  </a:lnTo>
                  <a:lnTo>
                    <a:pt x="394" y="3"/>
                  </a:lnTo>
                  <a:lnTo>
                    <a:pt x="424" y="1"/>
                  </a:lnTo>
                  <a:lnTo>
                    <a:pt x="454" y="0"/>
                  </a:lnTo>
                  <a:lnTo>
                    <a:pt x="483" y="1"/>
                  </a:lnTo>
                  <a:lnTo>
                    <a:pt x="512" y="2"/>
                  </a:lnTo>
                  <a:lnTo>
                    <a:pt x="541" y="6"/>
                  </a:lnTo>
                  <a:lnTo>
                    <a:pt x="570" y="10"/>
                  </a:lnTo>
                  <a:lnTo>
                    <a:pt x="598" y="15"/>
                  </a:lnTo>
                  <a:lnTo>
                    <a:pt x="627" y="22"/>
                  </a:lnTo>
                  <a:lnTo>
                    <a:pt x="655" y="30"/>
                  </a:lnTo>
                  <a:lnTo>
                    <a:pt x="682" y="38"/>
                  </a:lnTo>
                  <a:lnTo>
                    <a:pt x="710" y="48"/>
                  </a:lnTo>
                  <a:lnTo>
                    <a:pt x="737" y="60"/>
                  </a:lnTo>
                  <a:lnTo>
                    <a:pt x="764" y="72"/>
                  </a:lnTo>
                  <a:lnTo>
                    <a:pt x="791" y="85"/>
                  </a:lnTo>
                  <a:lnTo>
                    <a:pt x="817" y="100"/>
                  </a:lnTo>
                  <a:lnTo>
                    <a:pt x="843" y="115"/>
                  </a:lnTo>
                  <a:lnTo>
                    <a:pt x="868" y="131"/>
                  </a:lnTo>
                  <a:lnTo>
                    <a:pt x="893" y="149"/>
                  </a:lnTo>
                  <a:lnTo>
                    <a:pt x="918" y="168"/>
                  </a:lnTo>
                  <a:lnTo>
                    <a:pt x="942" y="187"/>
                  </a:lnTo>
                  <a:lnTo>
                    <a:pt x="989" y="229"/>
                  </a:lnTo>
                  <a:lnTo>
                    <a:pt x="1034" y="275"/>
                  </a:lnTo>
                  <a:lnTo>
                    <a:pt x="1077" y="325"/>
                  </a:lnTo>
                  <a:lnTo>
                    <a:pt x="1118" y="378"/>
                  </a:lnTo>
                  <a:lnTo>
                    <a:pt x="1156" y="435"/>
                  </a:lnTo>
                  <a:lnTo>
                    <a:pt x="1191" y="495"/>
                  </a:lnTo>
                  <a:lnTo>
                    <a:pt x="1224" y="559"/>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1116" name="Freeform 42">
              <a:extLst>
                <a:ext uri="{FF2B5EF4-FFF2-40B4-BE49-F238E27FC236}">
                  <a16:creationId xmlns:a16="http://schemas.microsoft.com/office/drawing/2014/main" id="{623A1FA4-AF08-4F66-9104-CF7EE74E2957}"/>
                </a:ext>
              </a:extLst>
            </p:cNvPr>
            <p:cNvSpPr>
              <a:spLocks/>
            </p:cNvSpPr>
            <p:nvPr/>
          </p:nvSpPr>
          <p:spPr bwMode="auto">
            <a:xfrm>
              <a:off x="2427" y="1852"/>
              <a:ext cx="88" cy="75"/>
            </a:xfrm>
            <a:custGeom>
              <a:avLst/>
              <a:gdLst>
                <a:gd name="T0" fmla="*/ 11 w 98"/>
                <a:gd name="T1" fmla="*/ 0 h 89"/>
                <a:gd name="T2" fmla="*/ 0 w 98"/>
                <a:gd name="T3" fmla="*/ 7 h 89"/>
                <a:gd name="T4" fmla="*/ 20 w 98"/>
                <a:gd name="T5" fmla="*/ 4 h 89"/>
                <a:gd name="T6" fmla="*/ 11 w 98"/>
                <a:gd name="T7" fmla="*/ 3 h 89"/>
                <a:gd name="T8" fmla="*/ 11 w 98"/>
                <a:gd name="T9" fmla="*/ 0 h 89"/>
                <a:gd name="T10" fmla="*/ 0 60000 65536"/>
                <a:gd name="T11" fmla="*/ 0 60000 65536"/>
                <a:gd name="T12" fmla="*/ 0 60000 65536"/>
                <a:gd name="T13" fmla="*/ 0 60000 65536"/>
                <a:gd name="T14" fmla="*/ 0 60000 65536"/>
                <a:gd name="T15" fmla="*/ 0 w 98"/>
                <a:gd name="T16" fmla="*/ 0 h 89"/>
                <a:gd name="T17" fmla="*/ 98 w 98"/>
                <a:gd name="T18" fmla="*/ 89 h 89"/>
              </a:gdLst>
              <a:ahLst/>
              <a:cxnLst>
                <a:cxn ang="T10">
                  <a:pos x="T0" y="T1"/>
                </a:cxn>
                <a:cxn ang="T11">
                  <a:pos x="T2" y="T3"/>
                </a:cxn>
                <a:cxn ang="T12">
                  <a:pos x="T4" y="T5"/>
                </a:cxn>
                <a:cxn ang="T13">
                  <a:pos x="T6" y="T7"/>
                </a:cxn>
                <a:cxn ang="T14">
                  <a:pos x="T8" y="T9"/>
                </a:cxn>
              </a:cxnLst>
              <a:rect l="T15" t="T16" r="T17" b="T18"/>
              <a:pathLst>
                <a:path w="98" h="89">
                  <a:moveTo>
                    <a:pt x="56" y="0"/>
                  </a:moveTo>
                  <a:lnTo>
                    <a:pt x="0" y="89"/>
                  </a:lnTo>
                  <a:lnTo>
                    <a:pt x="98" y="52"/>
                  </a:lnTo>
                  <a:lnTo>
                    <a:pt x="53" y="46"/>
                  </a:lnTo>
                  <a:lnTo>
                    <a:pt x="56" y="0"/>
                  </a:lnTo>
                  <a:close/>
                </a:path>
              </a:pathLst>
            </a:custGeom>
            <a:solidFill>
              <a:srgbClr val="0000FF"/>
            </a:solidFill>
            <a:ln w="28575">
              <a:solidFill>
                <a:srgbClr val="0000FF"/>
              </a:solidFill>
              <a:round/>
              <a:headEnd/>
              <a:tailEnd/>
            </a:ln>
          </p:spPr>
          <p:txBody>
            <a:bodyPr/>
            <a:lstStyle/>
            <a:p>
              <a:endParaRPr lang="zh-CN" altLang="en-US"/>
            </a:p>
          </p:txBody>
        </p:sp>
        <p:sp>
          <p:nvSpPr>
            <p:cNvPr id="131117" name="Freeform 43">
              <a:extLst>
                <a:ext uri="{FF2B5EF4-FFF2-40B4-BE49-F238E27FC236}">
                  <a16:creationId xmlns:a16="http://schemas.microsoft.com/office/drawing/2014/main" id="{9766D958-E626-4C65-AC3D-7DB8C333E587}"/>
                </a:ext>
              </a:extLst>
            </p:cNvPr>
            <p:cNvSpPr>
              <a:spLocks/>
            </p:cNvSpPr>
            <p:nvPr/>
          </p:nvSpPr>
          <p:spPr bwMode="auto">
            <a:xfrm>
              <a:off x="2533" y="2447"/>
              <a:ext cx="1067" cy="482"/>
            </a:xfrm>
            <a:custGeom>
              <a:avLst/>
              <a:gdLst>
                <a:gd name="T0" fmla="*/ 161 w 1221"/>
                <a:gd name="T1" fmla="*/ 0 h 570"/>
                <a:gd name="T2" fmla="*/ 157 w 1221"/>
                <a:gd name="T3" fmla="*/ 6 h 570"/>
                <a:gd name="T4" fmla="*/ 153 w 1221"/>
                <a:gd name="T5" fmla="*/ 10 h 570"/>
                <a:gd name="T6" fmla="*/ 147 w 1221"/>
                <a:gd name="T7" fmla="*/ 15 h 570"/>
                <a:gd name="T8" fmla="*/ 142 w 1221"/>
                <a:gd name="T9" fmla="*/ 19 h 570"/>
                <a:gd name="T10" fmla="*/ 136 w 1221"/>
                <a:gd name="T11" fmla="*/ 23 h 570"/>
                <a:gd name="T12" fmla="*/ 131 w 1221"/>
                <a:gd name="T13" fmla="*/ 27 h 570"/>
                <a:gd name="T14" fmla="*/ 128 w 1221"/>
                <a:gd name="T15" fmla="*/ 30 h 570"/>
                <a:gd name="T16" fmla="*/ 124 w 1221"/>
                <a:gd name="T17" fmla="*/ 31 h 570"/>
                <a:gd name="T18" fmla="*/ 122 w 1221"/>
                <a:gd name="T19" fmla="*/ 32 h 570"/>
                <a:gd name="T20" fmla="*/ 118 w 1221"/>
                <a:gd name="T21" fmla="*/ 34 h 570"/>
                <a:gd name="T22" fmla="*/ 114 w 1221"/>
                <a:gd name="T23" fmla="*/ 35 h 570"/>
                <a:gd name="T24" fmla="*/ 112 w 1221"/>
                <a:gd name="T25" fmla="*/ 37 h 570"/>
                <a:gd name="T26" fmla="*/ 107 w 1221"/>
                <a:gd name="T27" fmla="*/ 38 h 570"/>
                <a:gd name="T28" fmla="*/ 104 w 1221"/>
                <a:gd name="T29" fmla="*/ 39 h 570"/>
                <a:gd name="T30" fmla="*/ 100 w 1221"/>
                <a:gd name="T31" fmla="*/ 41 h 570"/>
                <a:gd name="T32" fmla="*/ 97 w 1221"/>
                <a:gd name="T33" fmla="*/ 41 h 570"/>
                <a:gd name="T34" fmla="*/ 94 w 1221"/>
                <a:gd name="T35" fmla="*/ 41 h 570"/>
                <a:gd name="T36" fmla="*/ 90 w 1221"/>
                <a:gd name="T37" fmla="*/ 44 h 570"/>
                <a:gd name="T38" fmla="*/ 86 w 1221"/>
                <a:gd name="T39" fmla="*/ 44 h 570"/>
                <a:gd name="T40" fmla="*/ 82 w 1221"/>
                <a:gd name="T41" fmla="*/ 44 h 570"/>
                <a:gd name="T42" fmla="*/ 79 w 1221"/>
                <a:gd name="T43" fmla="*/ 45 h 570"/>
                <a:gd name="T44" fmla="*/ 75 w 1221"/>
                <a:gd name="T45" fmla="*/ 45 h 570"/>
                <a:gd name="T46" fmla="*/ 72 w 1221"/>
                <a:gd name="T47" fmla="*/ 45 h 570"/>
                <a:gd name="T48" fmla="*/ 66 w 1221"/>
                <a:gd name="T49" fmla="*/ 46 h 570"/>
                <a:gd name="T50" fmla="*/ 63 w 1221"/>
                <a:gd name="T51" fmla="*/ 46 h 570"/>
                <a:gd name="T52" fmla="*/ 58 w 1221"/>
                <a:gd name="T53" fmla="*/ 46 h 570"/>
                <a:gd name="T54" fmla="*/ 55 w 1221"/>
                <a:gd name="T55" fmla="*/ 46 h 570"/>
                <a:gd name="T56" fmla="*/ 51 w 1221"/>
                <a:gd name="T57" fmla="*/ 46 h 570"/>
                <a:gd name="T58" fmla="*/ 48 w 1221"/>
                <a:gd name="T59" fmla="*/ 45 h 570"/>
                <a:gd name="T60" fmla="*/ 45 w 1221"/>
                <a:gd name="T61" fmla="*/ 45 h 570"/>
                <a:gd name="T62" fmla="*/ 39 w 1221"/>
                <a:gd name="T63" fmla="*/ 45 h 570"/>
                <a:gd name="T64" fmla="*/ 36 w 1221"/>
                <a:gd name="T65" fmla="*/ 44 h 570"/>
                <a:gd name="T66" fmla="*/ 32 w 1221"/>
                <a:gd name="T67" fmla="*/ 44 h 570"/>
                <a:gd name="T68" fmla="*/ 29 w 1221"/>
                <a:gd name="T69" fmla="*/ 44 h 570"/>
                <a:gd name="T70" fmla="*/ 24 w 1221"/>
                <a:gd name="T71" fmla="*/ 41 h 570"/>
                <a:gd name="T72" fmla="*/ 21 w 1221"/>
                <a:gd name="T73" fmla="*/ 41 h 570"/>
                <a:gd name="T74" fmla="*/ 17 w 1221"/>
                <a:gd name="T75" fmla="*/ 41 h 570"/>
                <a:gd name="T76" fmla="*/ 14 w 1221"/>
                <a:gd name="T77" fmla="*/ 39 h 570"/>
                <a:gd name="T78" fmla="*/ 10 w 1221"/>
                <a:gd name="T79" fmla="*/ 38 h 570"/>
                <a:gd name="T80" fmla="*/ 7 w 1221"/>
                <a:gd name="T81" fmla="*/ 37 h 570"/>
                <a:gd name="T82" fmla="*/ 3 w 1221"/>
                <a:gd name="T83" fmla="*/ 35 h 570"/>
                <a:gd name="T84" fmla="*/ 0 w 1221"/>
                <a:gd name="T85" fmla="*/ 34 h 57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21"/>
                <a:gd name="T130" fmla="*/ 0 h 570"/>
                <a:gd name="T131" fmla="*/ 1221 w 1221"/>
                <a:gd name="T132" fmla="*/ 570 h 57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21" h="570">
                  <a:moveTo>
                    <a:pt x="1221" y="0"/>
                  </a:moveTo>
                  <a:lnTo>
                    <a:pt x="1188" y="65"/>
                  </a:lnTo>
                  <a:lnTo>
                    <a:pt x="1153" y="126"/>
                  </a:lnTo>
                  <a:lnTo>
                    <a:pt x="1115" y="184"/>
                  </a:lnTo>
                  <a:lnTo>
                    <a:pt x="1074" y="238"/>
                  </a:lnTo>
                  <a:lnTo>
                    <a:pt x="1031" y="289"/>
                  </a:lnTo>
                  <a:lnTo>
                    <a:pt x="986" y="336"/>
                  </a:lnTo>
                  <a:lnTo>
                    <a:pt x="963" y="358"/>
                  </a:lnTo>
                  <a:lnTo>
                    <a:pt x="939" y="379"/>
                  </a:lnTo>
                  <a:lnTo>
                    <a:pt x="915" y="399"/>
                  </a:lnTo>
                  <a:lnTo>
                    <a:pt x="890" y="418"/>
                  </a:lnTo>
                  <a:lnTo>
                    <a:pt x="865" y="436"/>
                  </a:lnTo>
                  <a:lnTo>
                    <a:pt x="839" y="453"/>
                  </a:lnTo>
                  <a:lnTo>
                    <a:pt x="813" y="468"/>
                  </a:lnTo>
                  <a:lnTo>
                    <a:pt x="786" y="483"/>
                  </a:lnTo>
                  <a:lnTo>
                    <a:pt x="760" y="497"/>
                  </a:lnTo>
                  <a:lnTo>
                    <a:pt x="732" y="509"/>
                  </a:lnTo>
                  <a:lnTo>
                    <a:pt x="705" y="521"/>
                  </a:lnTo>
                  <a:lnTo>
                    <a:pt x="677" y="531"/>
                  </a:lnTo>
                  <a:lnTo>
                    <a:pt x="649" y="540"/>
                  </a:lnTo>
                  <a:lnTo>
                    <a:pt x="621" y="548"/>
                  </a:lnTo>
                  <a:lnTo>
                    <a:pt x="592" y="555"/>
                  </a:lnTo>
                  <a:lnTo>
                    <a:pt x="563" y="560"/>
                  </a:lnTo>
                  <a:lnTo>
                    <a:pt x="534" y="564"/>
                  </a:lnTo>
                  <a:lnTo>
                    <a:pt x="505" y="568"/>
                  </a:lnTo>
                  <a:lnTo>
                    <a:pt x="476" y="569"/>
                  </a:lnTo>
                  <a:lnTo>
                    <a:pt x="446" y="570"/>
                  </a:lnTo>
                  <a:lnTo>
                    <a:pt x="417" y="569"/>
                  </a:lnTo>
                  <a:lnTo>
                    <a:pt x="387" y="568"/>
                  </a:lnTo>
                  <a:lnTo>
                    <a:pt x="358" y="564"/>
                  </a:lnTo>
                  <a:lnTo>
                    <a:pt x="329" y="560"/>
                  </a:lnTo>
                  <a:lnTo>
                    <a:pt x="300" y="555"/>
                  </a:lnTo>
                  <a:lnTo>
                    <a:pt x="272" y="548"/>
                  </a:lnTo>
                  <a:lnTo>
                    <a:pt x="243" y="540"/>
                  </a:lnTo>
                  <a:lnTo>
                    <a:pt x="215" y="531"/>
                  </a:lnTo>
                  <a:lnTo>
                    <a:pt x="187" y="521"/>
                  </a:lnTo>
                  <a:lnTo>
                    <a:pt x="159" y="509"/>
                  </a:lnTo>
                  <a:lnTo>
                    <a:pt x="132" y="497"/>
                  </a:lnTo>
                  <a:lnTo>
                    <a:pt x="105" y="483"/>
                  </a:lnTo>
                  <a:lnTo>
                    <a:pt x="78" y="468"/>
                  </a:lnTo>
                  <a:lnTo>
                    <a:pt x="52" y="452"/>
                  </a:lnTo>
                  <a:lnTo>
                    <a:pt x="26" y="434"/>
                  </a:lnTo>
                  <a:lnTo>
                    <a:pt x="0" y="416"/>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1118" name="Freeform 44">
              <a:extLst>
                <a:ext uri="{FF2B5EF4-FFF2-40B4-BE49-F238E27FC236}">
                  <a16:creationId xmlns:a16="http://schemas.microsoft.com/office/drawing/2014/main" id="{BEE59872-FC7B-4F16-9C11-112D3FA49E86}"/>
                </a:ext>
              </a:extLst>
            </p:cNvPr>
            <p:cNvSpPr>
              <a:spLocks/>
            </p:cNvSpPr>
            <p:nvPr/>
          </p:nvSpPr>
          <p:spPr bwMode="auto">
            <a:xfrm>
              <a:off x="2448" y="2736"/>
              <a:ext cx="86" cy="75"/>
            </a:xfrm>
            <a:custGeom>
              <a:avLst/>
              <a:gdLst>
                <a:gd name="T0" fmla="*/ 14 w 98"/>
                <a:gd name="T1" fmla="*/ 3 h 88"/>
                <a:gd name="T2" fmla="*/ 0 w 98"/>
                <a:gd name="T3" fmla="*/ 0 h 88"/>
                <a:gd name="T4" fmla="*/ 8 w 98"/>
                <a:gd name="T5" fmla="*/ 8 h 88"/>
                <a:gd name="T6" fmla="*/ 8 w 98"/>
                <a:gd name="T7" fmla="*/ 4 h 88"/>
                <a:gd name="T8" fmla="*/ 14 w 98"/>
                <a:gd name="T9" fmla="*/ 3 h 88"/>
                <a:gd name="T10" fmla="*/ 0 60000 65536"/>
                <a:gd name="T11" fmla="*/ 0 60000 65536"/>
                <a:gd name="T12" fmla="*/ 0 60000 65536"/>
                <a:gd name="T13" fmla="*/ 0 60000 65536"/>
                <a:gd name="T14" fmla="*/ 0 60000 65536"/>
                <a:gd name="T15" fmla="*/ 0 w 98"/>
                <a:gd name="T16" fmla="*/ 0 h 88"/>
                <a:gd name="T17" fmla="*/ 98 w 98"/>
                <a:gd name="T18" fmla="*/ 88 h 88"/>
              </a:gdLst>
              <a:ahLst/>
              <a:cxnLst>
                <a:cxn ang="T10">
                  <a:pos x="T0" y="T1"/>
                </a:cxn>
                <a:cxn ang="T11">
                  <a:pos x="T2" y="T3"/>
                </a:cxn>
                <a:cxn ang="T12">
                  <a:pos x="T4" y="T5"/>
                </a:cxn>
                <a:cxn ang="T13">
                  <a:pos x="T6" y="T7"/>
                </a:cxn>
                <a:cxn ang="T14">
                  <a:pos x="T8" y="T9"/>
                </a:cxn>
              </a:cxnLst>
              <a:rect l="T15" t="T16" r="T17" b="T18"/>
              <a:pathLst>
                <a:path w="98" h="88">
                  <a:moveTo>
                    <a:pt x="98" y="36"/>
                  </a:moveTo>
                  <a:lnTo>
                    <a:pt x="0" y="0"/>
                  </a:lnTo>
                  <a:lnTo>
                    <a:pt x="56" y="88"/>
                  </a:lnTo>
                  <a:lnTo>
                    <a:pt x="53" y="43"/>
                  </a:lnTo>
                  <a:lnTo>
                    <a:pt x="98" y="36"/>
                  </a:lnTo>
                  <a:close/>
                </a:path>
              </a:pathLst>
            </a:custGeom>
            <a:solidFill>
              <a:srgbClr val="0000FF"/>
            </a:solidFill>
            <a:ln w="28575">
              <a:solidFill>
                <a:srgbClr val="0000FF"/>
              </a:solidFill>
              <a:round/>
              <a:headEnd/>
              <a:tailEnd/>
            </a:ln>
          </p:spPr>
          <p:txBody>
            <a:bodyPr/>
            <a:lstStyle/>
            <a:p>
              <a:endParaRPr lang="zh-CN" altLang="en-US"/>
            </a:p>
          </p:txBody>
        </p:sp>
        <p:sp>
          <p:nvSpPr>
            <p:cNvPr id="131119" name="Freeform 45">
              <a:extLst>
                <a:ext uri="{FF2B5EF4-FFF2-40B4-BE49-F238E27FC236}">
                  <a16:creationId xmlns:a16="http://schemas.microsoft.com/office/drawing/2014/main" id="{2A535114-404D-4F03-A0C4-AB202BCA27EF}"/>
                </a:ext>
              </a:extLst>
            </p:cNvPr>
            <p:cNvSpPr>
              <a:spLocks/>
            </p:cNvSpPr>
            <p:nvPr/>
          </p:nvSpPr>
          <p:spPr bwMode="auto">
            <a:xfrm>
              <a:off x="2123" y="1355"/>
              <a:ext cx="1477" cy="849"/>
            </a:xfrm>
            <a:custGeom>
              <a:avLst/>
              <a:gdLst>
                <a:gd name="T0" fmla="*/ 4 w 1644"/>
                <a:gd name="T1" fmla="*/ 67 h 1013"/>
                <a:gd name="T2" fmla="*/ 8 w 1644"/>
                <a:gd name="T3" fmla="*/ 60 h 1013"/>
                <a:gd name="T4" fmla="*/ 14 w 1644"/>
                <a:gd name="T5" fmla="*/ 53 h 1013"/>
                <a:gd name="T6" fmla="*/ 21 w 1644"/>
                <a:gd name="T7" fmla="*/ 45 h 1013"/>
                <a:gd name="T8" fmla="*/ 29 w 1644"/>
                <a:gd name="T9" fmla="*/ 39 h 1013"/>
                <a:gd name="T10" fmla="*/ 39 w 1644"/>
                <a:gd name="T11" fmla="*/ 33 h 1013"/>
                <a:gd name="T12" fmla="*/ 48 w 1644"/>
                <a:gd name="T13" fmla="*/ 28 h 1013"/>
                <a:gd name="T14" fmla="*/ 59 w 1644"/>
                <a:gd name="T15" fmla="*/ 23 h 1013"/>
                <a:gd name="T16" fmla="*/ 68 w 1644"/>
                <a:gd name="T17" fmla="*/ 17 h 1013"/>
                <a:gd name="T18" fmla="*/ 81 w 1644"/>
                <a:gd name="T19" fmla="*/ 13 h 1013"/>
                <a:gd name="T20" fmla="*/ 93 w 1644"/>
                <a:gd name="T21" fmla="*/ 9 h 1013"/>
                <a:gd name="T22" fmla="*/ 105 w 1644"/>
                <a:gd name="T23" fmla="*/ 7 h 1013"/>
                <a:gd name="T24" fmla="*/ 118 w 1644"/>
                <a:gd name="T25" fmla="*/ 4 h 1013"/>
                <a:gd name="T26" fmla="*/ 131 w 1644"/>
                <a:gd name="T27" fmla="*/ 3 h 1013"/>
                <a:gd name="T28" fmla="*/ 145 w 1644"/>
                <a:gd name="T29" fmla="*/ 3 h 1013"/>
                <a:gd name="T30" fmla="*/ 158 w 1644"/>
                <a:gd name="T31" fmla="*/ 1 h 1013"/>
                <a:gd name="T32" fmla="*/ 173 w 1644"/>
                <a:gd name="T33" fmla="*/ 1 h 1013"/>
                <a:gd name="T34" fmla="*/ 187 w 1644"/>
                <a:gd name="T35" fmla="*/ 3 h 1013"/>
                <a:gd name="T36" fmla="*/ 199 w 1644"/>
                <a:gd name="T37" fmla="*/ 3 h 1013"/>
                <a:gd name="T38" fmla="*/ 211 w 1644"/>
                <a:gd name="T39" fmla="*/ 4 h 1013"/>
                <a:gd name="T40" fmla="*/ 226 w 1644"/>
                <a:gd name="T41" fmla="*/ 7 h 1013"/>
                <a:gd name="T42" fmla="*/ 239 w 1644"/>
                <a:gd name="T43" fmla="*/ 9 h 1013"/>
                <a:gd name="T44" fmla="*/ 250 w 1644"/>
                <a:gd name="T45" fmla="*/ 13 h 1013"/>
                <a:gd name="T46" fmla="*/ 261 w 1644"/>
                <a:gd name="T47" fmla="*/ 16 h 1013"/>
                <a:gd name="T48" fmla="*/ 272 w 1644"/>
                <a:gd name="T49" fmla="*/ 22 h 1013"/>
                <a:gd name="T50" fmla="*/ 282 w 1644"/>
                <a:gd name="T51" fmla="*/ 27 h 1013"/>
                <a:gd name="T52" fmla="*/ 291 w 1644"/>
                <a:gd name="T53" fmla="*/ 32 h 1013"/>
                <a:gd name="T54" fmla="*/ 299 w 1644"/>
                <a:gd name="T55" fmla="*/ 38 h 1013"/>
                <a:gd name="T56" fmla="*/ 308 w 1644"/>
                <a:gd name="T57" fmla="*/ 45 h 1013"/>
                <a:gd name="T58" fmla="*/ 315 w 1644"/>
                <a:gd name="T59" fmla="*/ 53 h 1013"/>
                <a:gd name="T60" fmla="*/ 322 w 1644"/>
                <a:gd name="T61" fmla="*/ 59 h 1013"/>
                <a:gd name="T62" fmla="*/ 328 w 1644"/>
                <a:gd name="T63" fmla="*/ 66 h 10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44"/>
                <a:gd name="T97" fmla="*/ 0 h 1013"/>
                <a:gd name="T98" fmla="*/ 1644 w 1644"/>
                <a:gd name="T99" fmla="*/ 1013 h 101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44" h="1013">
                  <a:moveTo>
                    <a:pt x="0" y="1013"/>
                  </a:moveTo>
                  <a:lnTo>
                    <a:pt x="12" y="957"/>
                  </a:lnTo>
                  <a:lnTo>
                    <a:pt x="25" y="902"/>
                  </a:lnTo>
                  <a:lnTo>
                    <a:pt x="39" y="848"/>
                  </a:lnTo>
                  <a:lnTo>
                    <a:pt x="54" y="796"/>
                  </a:lnTo>
                  <a:lnTo>
                    <a:pt x="71" y="744"/>
                  </a:lnTo>
                  <a:lnTo>
                    <a:pt x="88" y="695"/>
                  </a:lnTo>
                  <a:lnTo>
                    <a:pt x="107" y="646"/>
                  </a:lnTo>
                  <a:lnTo>
                    <a:pt x="127" y="599"/>
                  </a:lnTo>
                  <a:lnTo>
                    <a:pt x="147" y="554"/>
                  </a:lnTo>
                  <a:lnTo>
                    <a:pt x="169" y="510"/>
                  </a:lnTo>
                  <a:lnTo>
                    <a:pt x="191" y="467"/>
                  </a:lnTo>
                  <a:lnTo>
                    <a:pt x="215" y="426"/>
                  </a:lnTo>
                  <a:lnTo>
                    <a:pt x="239" y="387"/>
                  </a:lnTo>
                  <a:lnTo>
                    <a:pt x="264" y="349"/>
                  </a:lnTo>
                  <a:lnTo>
                    <a:pt x="290" y="313"/>
                  </a:lnTo>
                  <a:lnTo>
                    <a:pt x="317" y="279"/>
                  </a:lnTo>
                  <a:lnTo>
                    <a:pt x="344" y="247"/>
                  </a:lnTo>
                  <a:lnTo>
                    <a:pt x="372" y="216"/>
                  </a:lnTo>
                  <a:lnTo>
                    <a:pt x="401" y="188"/>
                  </a:lnTo>
                  <a:lnTo>
                    <a:pt x="431" y="161"/>
                  </a:lnTo>
                  <a:lnTo>
                    <a:pt x="461" y="136"/>
                  </a:lnTo>
                  <a:lnTo>
                    <a:pt x="492" y="113"/>
                  </a:lnTo>
                  <a:lnTo>
                    <a:pt x="523" y="92"/>
                  </a:lnTo>
                  <a:lnTo>
                    <a:pt x="555" y="73"/>
                  </a:lnTo>
                  <a:lnTo>
                    <a:pt x="587" y="56"/>
                  </a:lnTo>
                  <a:lnTo>
                    <a:pt x="620" y="42"/>
                  </a:lnTo>
                  <a:lnTo>
                    <a:pt x="653" y="29"/>
                  </a:lnTo>
                  <a:lnTo>
                    <a:pt x="686" y="19"/>
                  </a:lnTo>
                  <a:lnTo>
                    <a:pt x="720" y="11"/>
                  </a:lnTo>
                  <a:lnTo>
                    <a:pt x="755" y="5"/>
                  </a:lnTo>
                  <a:lnTo>
                    <a:pt x="789" y="1"/>
                  </a:lnTo>
                  <a:lnTo>
                    <a:pt x="824" y="0"/>
                  </a:lnTo>
                  <a:lnTo>
                    <a:pt x="859" y="1"/>
                  </a:lnTo>
                  <a:lnTo>
                    <a:pt x="893" y="5"/>
                  </a:lnTo>
                  <a:lnTo>
                    <a:pt x="927" y="10"/>
                  </a:lnTo>
                  <a:lnTo>
                    <a:pt x="960" y="18"/>
                  </a:lnTo>
                  <a:lnTo>
                    <a:pt x="993" y="28"/>
                  </a:lnTo>
                  <a:lnTo>
                    <a:pt x="1026" y="41"/>
                  </a:lnTo>
                  <a:lnTo>
                    <a:pt x="1059" y="55"/>
                  </a:lnTo>
                  <a:lnTo>
                    <a:pt x="1091" y="72"/>
                  </a:lnTo>
                  <a:lnTo>
                    <a:pt x="1122" y="90"/>
                  </a:lnTo>
                  <a:lnTo>
                    <a:pt x="1153" y="111"/>
                  </a:lnTo>
                  <a:lnTo>
                    <a:pt x="1184" y="133"/>
                  </a:lnTo>
                  <a:lnTo>
                    <a:pt x="1213" y="158"/>
                  </a:lnTo>
                  <a:lnTo>
                    <a:pt x="1243" y="184"/>
                  </a:lnTo>
                  <a:lnTo>
                    <a:pt x="1271" y="212"/>
                  </a:lnTo>
                  <a:lnTo>
                    <a:pt x="1299" y="242"/>
                  </a:lnTo>
                  <a:lnTo>
                    <a:pt x="1327" y="274"/>
                  </a:lnTo>
                  <a:lnTo>
                    <a:pt x="1353" y="308"/>
                  </a:lnTo>
                  <a:lnTo>
                    <a:pt x="1379" y="343"/>
                  </a:lnTo>
                  <a:lnTo>
                    <a:pt x="1404" y="380"/>
                  </a:lnTo>
                  <a:lnTo>
                    <a:pt x="1428" y="418"/>
                  </a:lnTo>
                  <a:lnTo>
                    <a:pt x="1452" y="458"/>
                  </a:lnTo>
                  <a:lnTo>
                    <a:pt x="1474" y="500"/>
                  </a:lnTo>
                  <a:lnTo>
                    <a:pt x="1496" y="543"/>
                  </a:lnTo>
                  <a:lnTo>
                    <a:pt x="1516" y="588"/>
                  </a:lnTo>
                  <a:lnTo>
                    <a:pt x="1536" y="634"/>
                  </a:lnTo>
                  <a:lnTo>
                    <a:pt x="1555" y="682"/>
                  </a:lnTo>
                  <a:lnTo>
                    <a:pt x="1572" y="731"/>
                  </a:lnTo>
                  <a:lnTo>
                    <a:pt x="1589" y="781"/>
                  </a:lnTo>
                  <a:lnTo>
                    <a:pt x="1604" y="833"/>
                  </a:lnTo>
                  <a:lnTo>
                    <a:pt x="1619" y="886"/>
                  </a:lnTo>
                  <a:lnTo>
                    <a:pt x="1632" y="940"/>
                  </a:lnTo>
                  <a:lnTo>
                    <a:pt x="1644" y="995"/>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1120" name="Freeform 46">
              <a:extLst>
                <a:ext uri="{FF2B5EF4-FFF2-40B4-BE49-F238E27FC236}">
                  <a16:creationId xmlns:a16="http://schemas.microsoft.com/office/drawing/2014/main" id="{F171B97A-3440-4248-9F6F-307BCD3309DF}"/>
                </a:ext>
              </a:extLst>
            </p:cNvPr>
            <p:cNvSpPr>
              <a:spLocks/>
            </p:cNvSpPr>
            <p:nvPr/>
          </p:nvSpPr>
          <p:spPr bwMode="auto">
            <a:xfrm>
              <a:off x="2141" y="2447"/>
              <a:ext cx="144" cy="481"/>
            </a:xfrm>
            <a:custGeom>
              <a:avLst/>
              <a:gdLst>
                <a:gd name="T0" fmla="*/ 90 w 149"/>
                <a:gd name="T1" fmla="*/ 12 h 626"/>
                <a:gd name="T2" fmla="*/ 72 w 149"/>
                <a:gd name="T3" fmla="*/ 11 h 626"/>
                <a:gd name="T4" fmla="*/ 57 w 149"/>
                <a:gd name="T5" fmla="*/ 9 h 626"/>
                <a:gd name="T6" fmla="*/ 42 w 149"/>
                <a:gd name="T7" fmla="*/ 8 h 626"/>
                <a:gd name="T8" fmla="*/ 32 w 149"/>
                <a:gd name="T9" fmla="*/ 6 h 626"/>
                <a:gd name="T10" fmla="*/ 18 w 149"/>
                <a:gd name="T11" fmla="*/ 5 h 626"/>
                <a:gd name="T12" fmla="*/ 14 w 149"/>
                <a:gd name="T13" fmla="*/ 3 h 626"/>
                <a:gd name="T14" fmla="*/ 8 w 149"/>
                <a:gd name="T15" fmla="*/ 2 h 626"/>
                <a:gd name="T16" fmla="*/ 0 w 149"/>
                <a:gd name="T17" fmla="*/ 0 h 6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9"/>
                <a:gd name="T28" fmla="*/ 0 h 626"/>
                <a:gd name="T29" fmla="*/ 149 w 149"/>
                <a:gd name="T30" fmla="*/ 626 h 62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9" h="626">
                  <a:moveTo>
                    <a:pt x="149" y="626"/>
                  </a:moveTo>
                  <a:lnTo>
                    <a:pt x="120" y="557"/>
                  </a:lnTo>
                  <a:lnTo>
                    <a:pt x="94" y="485"/>
                  </a:lnTo>
                  <a:lnTo>
                    <a:pt x="71" y="410"/>
                  </a:lnTo>
                  <a:lnTo>
                    <a:pt x="51" y="332"/>
                  </a:lnTo>
                  <a:lnTo>
                    <a:pt x="33" y="252"/>
                  </a:lnTo>
                  <a:lnTo>
                    <a:pt x="19" y="170"/>
                  </a:lnTo>
                  <a:lnTo>
                    <a:pt x="8" y="86"/>
                  </a:lnTo>
                  <a:lnTo>
                    <a:pt x="0" y="0"/>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1121" name="Freeform 47">
              <a:extLst>
                <a:ext uri="{FF2B5EF4-FFF2-40B4-BE49-F238E27FC236}">
                  <a16:creationId xmlns:a16="http://schemas.microsoft.com/office/drawing/2014/main" id="{1311FD2A-2403-44A2-84E4-D47957B2C8ED}"/>
                </a:ext>
              </a:extLst>
            </p:cNvPr>
            <p:cNvSpPr>
              <a:spLocks/>
            </p:cNvSpPr>
            <p:nvPr/>
          </p:nvSpPr>
          <p:spPr bwMode="auto">
            <a:xfrm>
              <a:off x="1810" y="2440"/>
              <a:ext cx="243" cy="674"/>
            </a:xfrm>
            <a:custGeom>
              <a:avLst/>
              <a:gdLst>
                <a:gd name="T0" fmla="*/ 0 w 272"/>
                <a:gd name="T1" fmla="*/ 56 h 804"/>
                <a:gd name="T2" fmla="*/ 4 w 272"/>
                <a:gd name="T3" fmla="*/ 53 h 804"/>
                <a:gd name="T4" fmla="*/ 4 w 272"/>
                <a:gd name="T5" fmla="*/ 47 h 804"/>
                <a:gd name="T6" fmla="*/ 7 w 272"/>
                <a:gd name="T7" fmla="*/ 42 h 804"/>
                <a:gd name="T8" fmla="*/ 10 w 272"/>
                <a:gd name="T9" fmla="*/ 38 h 804"/>
                <a:gd name="T10" fmla="*/ 12 w 272"/>
                <a:gd name="T11" fmla="*/ 34 h 804"/>
                <a:gd name="T12" fmla="*/ 15 w 272"/>
                <a:gd name="T13" fmla="*/ 29 h 804"/>
                <a:gd name="T14" fmla="*/ 19 w 272"/>
                <a:gd name="T15" fmla="*/ 26 h 804"/>
                <a:gd name="T16" fmla="*/ 21 w 272"/>
                <a:gd name="T17" fmla="*/ 23 h 804"/>
                <a:gd name="T18" fmla="*/ 24 w 272"/>
                <a:gd name="T19" fmla="*/ 19 h 804"/>
                <a:gd name="T20" fmla="*/ 28 w 272"/>
                <a:gd name="T21" fmla="*/ 15 h 804"/>
                <a:gd name="T22" fmla="*/ 31 w 272"/>
                <a:gd name="T23" fmla="*/ 12 h 804"/>
                <a:gd name="T24" fmla="*/ 35 w 272"/>
                <a:gd name="T25" fmla="*/ 9 h 804"/>
                <a:gd name="T26" fmla="*/ 38 w 272"/>
                <a:gd name="T27" fmla="*/ 7 h 804"/>
                <a:gd name="T28" fmla="*/ 42 w 272"/>
                <a:gd name="T29" fmla="*/ 4 h 804"/>
                <a:gd name="T30" fmla="*/ 45 w 272"/>
                <a:gd name="T31" fmla="*/ 3 h 804"/>
                <a:gd name="T32" fmla="*/ 50 w 272"/>
                <a:gd name="T33" fmla="*/ 0 h 80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72"/>
                <a:gd name="T52" fmla="*/ 0 h 804"/>
                <a:gd name="T53" fmla="*/ 272 w 272"/>
                <a:gd name="T54" fmla="*/ 804 h 80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72" h="804">
                  <a:moveTo>
                    <a:pt x="0" y="804"/>
                  </a:moveTo>
                  <a:lnTo>
                    <a:pt x="11" y="734"/>
                  </a:lnTo>
                  <a:lnTo>
                    <a:pt x="24" y="666"/>
                  </a:lnTo>
                  <a:lnTo>
                    <a:pt x="37" y="600"/>
                  </a:lnTo>
                  <a:lnTo>
                    <a:pt x="51" y="537"/>
                  </a:lnTo>
                  <a:lnTo>
                    <a:pt x="65" y="477"/>
                  </a:lnTo>
                  <a:lnTo>
                    <a:pt x="81" y="419"/>
                  </a:lnTo>
                  <a:lnTo>
                    <a:pt x="97" y="363"/>
                  </a:lnTo>
                  <a:lnTo>
                    <a:pt x="114" y="311"/>
                  </a:lnTo>
                  <a:lnTo>
                    <a:pt x="132" y="261"/>
                  </a:lnTo>
                  <a:lnTo>
                    <a:pt x="150" y="214"/>
                  </a:lnTo>
                  <a:lnTo>
                    <a:pt x="169" y="170"/>
                  </a:lnTo>
                  <a:lnTo>
                    <a:pt x="188" y="130"/>
                  </a:lnTo>
                  <a:lnTo>
                    <a:pt x="208" y="92"/>
                  </a:lnTo>
                  <a:lnTo>
                    <a:pt x="229" y="58"/>
                  </a:lnTo>
                  <a:lnTo>
                    <a:pt x="250" y="27"/>
                  </a:lnTo>
                  <a:lnTo>
                    <a:pt x="272" y="0"/>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1122" name="Freeform 48">
              <a:extLst>
                <a:ext uri="{FF2B5EF4-FFF2-40B4-BE49-F238E27FC236}">
                  <a16:creationId xmlns:a16="http://schemas.microsoft.com/office/drawing/2014/main" id="{25EC088A-3FAD-4E08-9B36-47F7B6B2FAE2}"/>
                </a:ext>
              </a:extLst>
            </p:cNvPr>
            <p:cNvSpPr>
              <a:spLocks/>
            </p:cNvSpPr>
            <p:nvPr/>
          </p:nvSpPr>
          <p:spPr bwMode="auto">
            <a:xfrm>
              <a:off x="1803" y="912"/>
              <a:ext cx="63" cy="732"/>
            </a:xfrm>
            <a:custGeom>
              <a:avLst/>
              <a:gdLst>
                <a:gd name="T0" fmla="*/ 14 w 70"/>
                <a:gd name="T1" fmla="*/ 62 h 874"/>
                <a:gd name="T2" fmla="*/ 12 w 70"/>
                <a:gd name="T3" fmla="*/ 54 h 874"/>
                <a:gd name="T4" fmla="*/ 9 w 70"/>
                <a:gd name="T5" fmla="*/ 47 h 874"/>
                <a:gd name="T6" fmla="*/ 5 w 70"/>
                <a:gd name="T7" fmla="*/ 39 h 874"/>
                <a:gd name="T8" fmla="*/ 5 w 70"/>
                <a:gd name="T9" fmla="*/ 32 h 874"/>
                <a:gd name="T10" fmla="*/ 5 w 70"/>
                <a:gd name="T11" fmla="*/ 23 h 874"/>
                <a:gd name="T12" fmla="*/ 4 w 70"/>
                <a:gd name="T13" fmla="*/ 16 h 874"/>
                <a:gd name="T14" fmla="*/ 1 w 70"/>
                <a:gd name="T15" fmla="*/ 8 h 874"/>
                <a:gd name="T16" fmla="*/ 0 w 70"/>
                <a:gd name="T17" fmla="*/ 0 h 8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0"/>
                <a:gd name="T28" fmla="*/ 0 h 874"/>
                <a:gd name="T29" fmla="*/ 70 w 70"/>
                <a:gd name="T30" fmla="*/ 874 h 87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0" h="874">
                  <a:moveTo>
                    <a:pt x="70" y="874"/>
                  </a:moveTo>
                  <a:lnTo>
                    <a:pt x="54" y="774"/>
                  </a:lnTo>
                  <a:lnTo>
                    <a:pt x="40" y="670"/>
                  </a:lnTo>
                  <a:lnTo>
                    <a:pt x="28" y="563"/>
                  </a:lnTo>
                  <a:lnTo>
                    <a:pt x="18" y="454"/>
                  </a:lnTo>
                  <a:lnTo>
                    <a:pt x="10" y="343"/>
                  </a:lnTo>
                  <a:lnTo>
                    <a:pt x="5" y="230"/>
                  </a:lnTo>
                  <a:lnTo>
                    <a:pt x="1" y="115"/>
                  </a:lnTo>
                  <a:lnTo>
                    <a:pt x="0" y="0"/>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1123" name="Freeform 49">
              <a:extLst>
                <a:ext uri="{FF2B5EF4-FFF2-40B4-BE49-F238E27FC236}">
                  <a16:creationId xmlns:a16="http://schemas.microsoft.com/office/drawing/2014/main" id="{A8497C2E-57F9-40CB-A5D0-DDF525BDB223}"/>
                </a:ext>
              </a:extLst>
            </p:cNvPr>
            <p:cNvSpPr>
              <a:spLocks/>
            </p:cNvSpPr>
            <p:nvPr/>
          </p:nvSpPr>
          <p:spPr bwMode="auto">
            <a:xfrm>
              <a:off x="1831" y="1614"/>
              <a:ext cx="59" cy="87"/>
            </a:xfrm>
            <a:custGeom>
              <a:avLst/>
              <a:gdLst>
                <a:gd name="T0" fmla="*/ 0 w 66"/>
                <a:gd name="T1" fmla="*/ 3 h 103"/>
                <a:gd name="T2" fmla="*/ 10 w 66"/>
                <a:gd name="T3" fmla="*/ 8 h 103"/>
                <a:gd name="T4" fmla="*/ 12 w 66"/>
                <a:gd name="T5" fmla="*/ 0 h 103"/>
                <a:gd name="T6" fmla="*/ 8 w 66"/>
                <a:gd name="T7" fmla="*/ 3 h 103"/>
                <a:gd name="T8" fmla="*/ 0 w 66"/>
                <a:gd name="T9" fmla="*/ 3 h 103"/>
                <a:gd name="T10" fmla="*/ 0 60000 65536"/>
                <a:gd name="T11" fmla="*/ 0 60000 65536"/>
                <a:gd name="T12" fmla="*/ 0 60000 65536"/>
                <a:gd name="T13" fmla="*/ 0 60000 65536"/>
                <a:gd name="T14" fmla="*/ 0 60000 65536"/>
                <a:gd name="T15" fmla="*/ 0 w 66"/>
                <a:gd name="T16" fmla="*/ 0 h 103"/>
                <a:gd name="T17" fmla="*/ 66 w 66"/>
                <a:gd name="T18" fmla="*/ 103 h 103"/>
              </a:gdLst>
              <a:ahLst/>
              <a:cxnLst>
                <a:cxn ang="T10">
                  <a:pos x="T0" y="T1"/>
                </a:cxn>
                <a:cxn ang="T11">
                  <a:pos x="T2" y="T3"/>
                </a:cxn>
                <a:cxn ang="T12">
                  <a:pos x="T4" y="T5"/>
                </a:cxn>
                <a:cxn ang="T13">
                  <a:pos x="T6" y="T7"/>
                </a:cxn>
                <a:cxn ang="T14">
                  <a:pos x="T8" y="T9"/>
                </a:cxn>
              </a:cxnLst>
              <a:rect l="T15" t="T16" r="T17" b="T18"/>
              <a:pathLst>
                <a:path w="66" h="103">
                  <a:moveTo>
                    <a:pt x="0" y="12"/>
                  </a:moveTo>
                  <a:lnTo>
                    <a:pt x="51" y="103"/>
                  </a:lnTo>
                  <a:lnTo>
                    <a:pt x="66" y="0"/>
                  </a:lnTo>
                  <a:lnTo>
                    <a:pt x="39" y="36"/>
                  </a:lnTo>
                  <a:lnTo>
                    <a:pt x="0" y="12"/>
                  </a:lnTo>
                  <a:close/>
                </a:path>
              </a:pathLst>
            </a:custGeom>
            <a:solidFill>
              <a:srgbClr val="0000FF"/>
            </a:solidFill>
            <a:ln w="28575">
              <a:solidFill>
                <a:srgbClr val="0000FF"/>
              </a:solidFill>
              <a:round/>
              <a:headEnd/>
              <a:tailEnd/>
            </a:ln>
          </p:spPr>
          <p:txBody>
            <a:bodyPr/>
            <a:lstStyle/>
            <a:p>
              <a:endParaRPr lang="zh-CN" altLang="en-US"/>
            </a:p>
          </p:txBody>
        </p:sp>
        <p:sp>
          <p:nvSpPr>
            <p:cNvPr id="131124" name="Freeform 50">
              <a:extLst>
                <a:ext uri="{FF2B5EF4-FFF2-40B4-BE49-F238E27FC236}">
                  <a16:creationId xmlns:a16="http://schemas.microsoft.com/office/drawing/2014/main" id="{E43A92DE-38F1-4097-8BBF-BF66EFAEF718}"/>
                </a:ext>
              </a:extLst>
            </p:cNvPr>
            <p:cNvSpPr>
              <a:spLocks/>
            </p:cNvSpPr>
            <p:nvPr/>
          </p:nvSpPr>
          <p:spPr bwMode="auto">
            <a:xfrm>
              <a:off x="816" y="2362"/>
              <a:ext cx="1159" cy="518"/>
            </a:xfrm>
            <a:custGeom>
              <a:avLst/>
              <a:gdLst>
                <a:gd name="T0" fmla="*/ 0 w 659"/>
                <a:gd name="T1" fmla="*/ 1280200972 h 181"/>
                <a:gd name="T2" fmla="*/ 186905 w 659"/>
                <a:gd name="T3" fmla="*/ 1139594093 h 181"/>
                <a:gd name="T4" fmla="*/ 371357 w 659"/>
                <a:gd name="T5" fmla="*/ 998547761 h 181"/>
                <a:gd name="T6" fmla="*/ 564224 w 659"/>
                <a:gd name="T7" fmla="*/ 869996403 h 181"/>
                <a:gd name="T8" fmla="*/ 753399 w 659"/>
                <a:gd name="T9" fmla="*/ 748889877 h 181"/>
                <a:gd name="T10" fmla="*/ 942241 w 659"/>
                <a:gd name="T11" fmla="*/ 642667561 h 181"/>
                <a:gd name="T12" fmla="*/ 1138149 w 659"/>
                <a:gd name="T13" fmla="*/ 539100716 h 181"/>
                <a:gd name="T14" fmla="*/ 1332134 w 659"/>
                <a:gd name="T15" fmla="*/ 444893444 h 181"/>
                <a:gd name="T16" fmla="*/ 1530603 w 659"/>
                <a:gd name="T17" fmla="*/ 361045811 h 181"/>
                <a:gd name="T18" fmla="*/ 1725408 w 659"/>
                <a:gd name="T19" fmla="*/ 281626183 h 181"/>
                <a:gd name="T20" fmla="*/ 1925087 w 659"/>
                <a:gd name="T21" fmla="*/ 220322016 h 181"/>
                <a:gd name="T22" fmla="*/ 2123664 w 659"/>
                <a:gd name="T23" fmla="*/ 163273217 h 181"/>
                <a:gd name="T24" fmla="*/ 2324411 w 659"/>
                <a:gd name="T25" fmla="*/ 114142101 h 181"/>
                <a:gd name="T26" fmla="*/ 2531096 w 659"/>
                <a:gd name="T27" fmla="*/ 71837562 h 181"/>
                <a:gd name="T28" fmla="*/ 2730750 w 659"/>
                <a:gd name="T29" fmla="*/ 34385129 h 181"/>
                <a:gd name="T30" fmla="*/ 2933791 w 659"/>
                <a:gd name="T31" fmla="*/ 14782278 h 181"/>
                <a:gd name="T32" fmla="*/ 3138373 w 659"/>
                <a:gd name="T33" fmla="*/ 0 h 18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59"/>
                <a:gd name="T52" fmla="*/ 0 h 181"/>
                <a:gd name="T53" fmla="*/ 659 w 659"/>
                <a:gd name="T54" fmla="*/ 181 h 18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59" h="181">
                  <a:moveTo>
                    <a:pt x="0" y="181"/>
                  </a:moveTo>
                  <a:lnTo>
                    <a:pt x="39" y="161"/>
                  </a:lnTo>
                  <a:lnTo>
                    <a:pt x="78" y="141"/>
                  </a:lnTo>
                  <a:lnTo>
                    <a:pt x="118" y="123"/>
                  </a:lnTo>
                  <a:lnTo>
                    <a:pt x="158" y="106"/>
                  </a:lnTo>
                  <a:lnTo>
                    <a:pt x="198" y="91"/>
                  </a:lnTo>
                  <a:lnTo>
                    <a:pt x="239" y="76"/>
                  </a:lnTo>
                  <a:lnTo>
                    <a:pt x="280" y="63"/>
                  </a:lnTo>
                  <a:lnTo>
                    <a:pt x="321" y="51"/>
                  </a:lnTo>
                  <a:lnTo>
                    <a:pt x="362" y="40"/>
                  </a:lnTo>
                  <a:lnTo>
                    <a:pt x="404" y="31"/>
                  </a:lnTo>
                  <a:lnTo>
                    <a:pt x="446" y="23"/>
                  </a:lnTo>
                  <a:lnTo>
                    <a:pt x="488" y="16"/>
                  </a:lnTo>
                  <a:lnTo>
                    <a:pt x="531" y="10"/>
                  </a:lnTo>
                  <a:lnTo>
                    <a:pt x="573" y="5"/>
                  </a:lnTo>
                  <a:lnTo>
                    <a:pt x="616" y="2"/>
                  </a:lnTo>
                  <a:lnTo>
                    <a:pt x="659" y="0"/>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1125" name="Freeform 51">
              <a:extLst>
                <a:ext uri="{FF2B5EF4-FFF2-40B4-BE49-F238E27FC236}">
                  <a16:creationId xmlns:a16="http://schemas.microsoft.com/office/drawing/2014/main" id="{92049FB0-3D9C-4ADE-A356-EB8FADBD1A08}"/>
                </a:ext>
              </a:extLst>
            </p:cNvPr>
            <p:cNvSpPr>
              <a:spLocks/>
            </p:cNvSpPr>
            <p:nvPr/>
          </p:nvSpPr>
          <p:spPr bwMode="auto">
            <a:xfrm>
              <a:off x="1152" y="2292"/>
              <a:ext cx="90" cy="56"/>
            </a:xfrm>
            <a:custGeom>
              <a:avLst/>
              <a:gdLst>
                <a:gd name="T0" fmla="*/ 0 w 99"/>
                <a:gd name="T1" fmla="*/ 5 h 67"/>
                <a:gd name="T2" fmla="*/ 24 w 99"/>
                <a:gd name="T3" fmla="*/ 3 h 67"/>
                <a:gd name="T4" fmla="*/ 0 w 99"/>
                <a:gd name="T5" fmla="*/ 0 h 67"/>
                <a:gd name="T6" fmla="*/ 7 w 99"/>
                <a:gd name="T7" fmla="*/ 3 h 67"/>
                <a:gd name="T8" fmla="*/ 0 w 99"/>
                <a:gd name="T9" fmla="*/ 5 h 67"/>
                <a:gd name="T10" fmla="*/ 0 60000 65536"/>
                <a:gd name="T11" fmla="*/ 0 60000 65536"/>
                <a:gd name="T12" fmla="*/ 0 60000 65536"/>
                <a:gd name="T13" fmla="*/ 0 60000 65536"/>
                <a:gd name="T14" fmla="*/ 0 60000 65536"/>
                <a:gd name="T15" fmla="*/ 0 w 99"/>
                <a:gd name="T16" fmla="*/ 0 h 67"/>
                <a:gd name="T17" fmla="*/ 99 w 99"/>
                <a:gd name="T18" fmla="*/ 67 h 67"/>
              </a:gdLst>
              <a:ahLst/>
              <a:cxnLst>
                <a:cxn ang="T10">
                  <a:pos x="T0" y="T1"/>
                </a:cxn>
                <a:cxn ang="T11">
                  <a:pos x="T2" y="T3"/>
                </a:cxn>
                <a:cxn ang="T12">
                  <a:pos x="T4" y="T5"/>
                </a:cxn>
                <a:cxn ang="T13">
                  <a:pos x="T6" y="T7"/>
                </a:cxn>
                <a:cxn ang="T14">
                  <a:pos x="T8" y="T9"/>
                </a:cxn>
              </a:cxnLst>
              <a:rect l="T15" t="T16" r="T17" b="T18"/>
              <a:pathLst>
                <a:path w="99" h="67">
                  <a:moveTo>
                    <a:pt x="0" y="67"/>
                  </a:moveTo>
                  <a:lnTo>
                    <a:pt x="99" y="33"/>
                  </a:lnTo>
                  <a:lnTo>
                    <a:pt x="0" y="0"/>
                  </a:lnTo>
                  <a:lnTo>
                    <a:pt x="31" y="33"/>
                  </a:lnTo>
                  <a:lnTo>
                    <a:pt x="0" y="67"/>
                  </a:lnTo>
                  <a:close/>
                </a:path>
              </a:pathLst>
            </a:custGeom>
            <a:solidFill>
              <a:srgbClr val="0000FF"/>
            </a:solidFill>
            <a:ln w="28575">
              <a:solidFill>
                <a:srgbClr val="0000FF"/>
              </a:solidFill>
              <a:round/>
              <a:headEnd/>
              <a:tailEnd/>
            </a:ln>
          </p:spPr>
          <p:txBody>
            <a:bodyPr/>
            <a:lstStyle/>
            <a:p>
              <a:endParaRPr lang="zh-CN" altLang="en-US"/>
            </a:p>
          </p:txBody>
        </p:sp>
        <p:sp>
          <p:nvSpPr>
            <p:cNvPr id="131126" name="Freeform 52">
              <a:extLst>
                <a:ext uri="{FF2B5EF4-FFF2-40B4-BE49-F238E27FC236}">
                  <a16:creationId xmlns:a16="http://schemas.microsoft.com/office/drawing/2014/main" id="{75732594-4C92-4214-ACE7-40BA58233D70}"/>
                </a:ext>
              </a:extLst>
            </p:cNvPr>
            <p:cNvSpPr>
              <a:spLocks/>
            </p:cNvSpPr>
            <p:nvPr/>
          </p:nvSpPr>
          <p:spPr bwMode="auto">
            <a:xfrm>
              <a:off x="1200" y="2016"/>
              <a:ext cx="92" cy="67"/>
            </a:xfrm>
            <a:custGeom>
              <a:avLst/>
              <a:gdLst>
                <a:gd name="T0" fmla="*/ 0 w 102"/>
                <a:gd name="T1" fmla="*/ 3 h 81"/>
                <a:gd name="T2" fmla="*/ 22 w 102"/>
                <a:gd name="T3" fmla="*/ 5 h 81"/>
                <a:gd name="T4" fmla="*/ 8 w 102"/>
                <a:gd name="T5" fmla="*/ 0 h 81"/>
                <a:gd name="T6" fmla="*/ 10 w 102"/>
                <a:gd name="T7" fmla="*/ 2 h 81"/>
                <a:gd name="T8" fmla="*/ 0 w 102"/>
                <a:gd name="T9" fmla="*/ 3 h 81"/>
                <a:gd name="T10" fmla="*/ 0 60000 65536"/>
                <a:gd name="T11" fmla="*/ 0 60000 65536"/>
                <a:gd name="T12" fmla="*/ 0 60000 65536"/>
                <a:gd name="T13" fmla="*/ 0 60000 65536"/>
                <a:gd name="T14" fmla="*/ 0 60000 65536"/>
                <a:gd name="T15" fmla="*/ 0 w 102"/>
                <a:gd name="T16" fmla="*/ 0 h 81"/>
                <a:gd name="T17" fmla="*/ 102 w 102"/>
                <a:gd name="T18" fmla="*/ 81 h 81"/>
              </a:gdLst>
              <a:ahLst/>
              <a:cxnLst>
                <a:cxn ang="T10">
                  <a:pos x="T0" y="T1"/>
                </a:cxn>
                <a:cxn ang="T11">
                  <a:pos x="T2" y="T3"/>
                </a:cxn>
                <a:cxn ang="T12">
                  <a:pos x="T4" y="T5"/>
                </a:cxn>
                <a:cxn ang="T13">
                  <a:pos x="T6" y="T7"/>
                </a:cxn>
                <a:cxn ang="T14">
                  <a:pos x="T8" y="T9"/>
                </a:cxn>
              </a:cxnLst>
              <a:rect l="T15" t="T16" r="T17" b="T18"/>
              <a:pathLst>
                <a:path w="102" h="81">
                  <a:moveTo>
                    <a:pt x="0" y="56"/>
                  </a:moveTo>
                  <a:lnTo>
                    <a:pt x="102" y="81"/>
                  </a:lnTo>
                  <a:lnTo>
                    <a:pt x="36" y="0"/>
                  </a:lnTo>
                  <a:lnTo>
                    <a:pt x="45" y="44"/>
                  </a:lnTo>
                  <a:lnTo>
                    <a:pt x="0" y="56"/>
                  </a:lnTo>
                  <a:close/>
                </a:path>
              </a:pathLst>
            </a:custGeom>
            <a:solidFill>
              <a:srgbClr val="0000FF"/>
            </a:solidFill>
            <a:ln w="28575">
              <a:solidFill>
                <a:srgbClr val="0000FF"/>
              </a:solidFill>
              <a:round/>
              <a:headEnd/>
              <a:tailEnd/>
            </a:ln>
          </p:spPr>
          <p:txBody>
            <a:bodyPr/>
            <a:lstStyle/>
            <a:p>
              <a:endParaRPr lang="zh-CN" altLang="en-US"/>
            </a:p>
          </p:txBody>
        </p:sp>
        <p:sp>
          <p:nvSpPr>
            <p:cNvPr id="131127" name="Freeform 53">
              <a:extLst>
                <a:ext uri="{FF2B5EF4-FFF2-40B4-BE49-F238E27FC236}">
                  <a16:creationId xmlns:a16="http://schemas.microsoft.com/office/drawing/2014/main" id="{62CA3199-6CFA-43F1-B403-0FB28F055A2E}"/>
                </a:ext>
              </a:extLst>
            </p:cNvPr>
            <p:cNvSpPr>
              <a:spLocks/>
            </p:cNvSpPr>
            <p:nvPr/>
          </p:nvSpPr>
          <p:spPr bwMode="auto">
            <a:xfrm>
              <a:off x="1479" y="2385"/>
              <a:ext cx="500" cy="456"/>
            </a:xfrm>
            <a:custGeom>
              <a:avLst/>
              <a:gdLst>
                <a:gd name="T0" fmla="*/ 0 w 557"/>
                <a:gd name="T1" fmla="*/ 38 h 545"/>
                <a:gd name="T2" fmla="*/ 5 w 557"/>
                <a:gd name="T3" fmla="*/ 34 h 545"/>
                <a:gd name="T4" fmla="*/ 12 w 557"/>
                <a:gd name="T5" fmla="*/ 32 h 545"/>
                <a:gd name="T6" fmla="*/ 18 w 557"/>
                <a:gd name="T7" fmla="*/ 28 h 545"/>
                <a:gd name="T8" fmla="*/ 24 w 557"/>
                <a:gd name="T9" fmla="*/ 26 h 545"/>
                <a:gd name="T10" fmla="*/ 31 w 557"/>
                <a:gd name="T11" fmla="*/ 23 h 545"/>
                <a:gd name="T12" fmla="*/ 38 w 557"/>
                <a:gd name="T13" fmla="*/ 19 h 545"/>
                <a:gd name="T14" fmla="*/ 43 w 557"/>
                <a:gd name="T15" fmla="*/ 18 h 545"/>
                <a:gd name="T16" fmla="*/ 51 w 557"/>
                <a:gd name="T17" fmla="*/ 16 h 545"/>
                <a:gd name="T18" fmla="*/ 58 w 557"/>
                <a:gd name="T19" fmla="*/ 13 h 545"/>
                <a:gd name="T20" fmla="*/ 66 w 557"/>
                <a:gd name="T21" fmla="*/ 11 h 545"/>
                <a:gd name="T22" fmla="*/ 73 w 557"/>
                <a:gd name="T23" fmla="*/ 9 h 545"/>
                <a:gd name="T24" fmla="*/ 80 w 557"/>
                <a:gd name="T25" fmla="*/ 7 h 545"/>
                <a:gd name="T26" fmla="*/ 87 w 557"/>
                <a:gd name="T27" fmla="*/ 6 h 545"/>
                <a:gd name="T28" fmla="*/ 94 w 557"/>
                <a:gd name="T29" fmla="*/ 3 h 545"/>
                <a:gd name="T30" fmla="*/ 102 w 557"/>
                <a:gd name="T31" fmla="*/ 3 h 545"/>
                <a:gd name="T32" fmla="*/ 110 w 557"/>
                <a:gd name="T33" fmla="*/ 0 h 5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57"/>
                <a:gd name="T52" fmla="*/ 0 h 545"/>
                <a:gd name="T53" fmla="*/ 557 w 557"/>
                <a:gd name="T54" fmla="*/ 545 h 5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57" h="545">
                  <a:moveTo>
                    <a:pt x="0" y="545"/>
                  </a:moveTo>
                  <a:lnTo>
                    <a:pt x="29" y="500"/>
                  </a:lnTo>
                  <a:lnTo>
                    <a:pt x="59" y="457"/>
                  </a:lnTo>
                  <a:lnTo>
                    <a:pt x="90" y="415"/>
                  </a:lnTo>
                  <a:lnTo>
                    <a:pt x="121" y="375"/>
                  </a:lnTo>
                  <a:lnTo>
                    <a:pt x="153" y="335"/>
                  </a:lnTo>
                  <a:lnTo>
                    <a:pt x="187" y="298"/>
                  </a:lnTo>
                  <a:lnTo>
                    <a:pt x="221" y="261"/>
                  </a:lnTo>
                  <a:lnTo>
                    <a:pt x="255" y="226"/>
                  </a:lnTo>
                  <a:lnTo>
                    <a:pt x="291" y="192"/>
                  </a:lnTo>
                  <a:lnTo>
                    <a:pt x="327" y="160"/>
                  </a:lnTo>
                  <a:lnTo>
                    <a:pt x="364" y="130"/>
                  </a:lnTo>
                  <a:lnTo>
                    <a:pt x="401" y="101"/>
                  </a:lnTo>
                  <a:lnTo>
                    <a:pt x="439" y="73"/>
                  </a:lnTo>
                  <a:lnTo>
                    <a:pt x="478" y="47"/>
                  </a:lnTo>
                  <a:lnTo>
                    <a:pt x="517" y="23"/>
                  </a:lnTo>
                  <a:lnTo>
                    <a:pt x="557" y="0"/>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1128" name="Freeform 54">
              <a:extLst>
                <a:ext uri="{FF2B5EF4-FFF2-40B4-BE49-F238E27FC236}">
                  <a16:creationId xmlns:a16="http://schemas.microsoft.com/office/drawing/2014/main" id="{8151E862-936B-4E8F-A5B6-A68F231D7489}"/>
                </a:ext>
              </a:extLst>
            </p:cNvPr>
            <p:cNvSpPr>
              <a:spLocks/>
            </p:cNvSpPr>
            <p:nvPr/>
          </p:nvSpPr>
          <p:spPr bwMode="auto">
            <a:xfrm>
              <a:off x="2333" y="1355"/>
              <a:ext cx="1273" cy="850"/>
            </a:xfrm>
            <a:custGeom>
              <a:avLst/>
              <a:gdLst>
                <a:gd name="T0" fmla="*/ 0 w 1410"/>
                <a:gd name="T1" fmla="*/ 38 h 995"/>
                <a:gd name="T2" fmla="*/ 7 w 1410"/>
                <a:gd name="T3" fmla="*/ 32 h 995"/>
                <a:gd name="T4" fmla="*/ 14 w 1410"/>
                <a:gd name="T5" fmla="*/ 27 h 995"/>
                <a:gd name="T6" fmla="*/ 21 w 1410"/>
                <a:gd name="T7" fmla="*/ 25 h 995"/>
                <a:gd name="T8" fmla="*/ 28 w 1410"/>
                <a:gd name="T9" fmla="*/ 21 h 995"/>
                <a:gd name="T10" fmla="*/ 34 w 1410"/>
                <a:gd name="T11" fmla="*/ 17 h 995"/>
                <a:gd name="T12" fmla="*/ 42 w 1410"/>
                <a:gd name="T13" fmla="*/ 15 h 995"/>
                <a:gd name="T14" fmla="*/ 51 w 1410"/>
                <a:gd name="T15" fmla="*/ 12 h 995"/>
                <a:gd name="T16" fmla="*/ 58 w 1410"/>
                <a:gd name="T17" fmla="*/ 9 h 995"/>
                <a:gd name="T18" fmla="*/ 67 w 1410"/>
                <a:gd name="T19" fmla="*/ 8 h 995"/>
                <a:gd name="T20" fmla="*/ 75 w 1410"/>
                <a:gd name="T21" fmla="*/ 6 h 995"/>
                <a:gd name="T22" fmla="*/ 83 w 1410"/>
                <a:gd name="T23" fmla="*/ 3 h 995"/>
                <a:gd name="T24" fmla="*/ 92 w 1410"/>
                <a:gd name="T25" fmla="*/ 3 h 995"/>
                <a:gd name="T26" fmla="*/ 102 w 1410"/>
                <a:gd name="T27" fmla="*/ 3 h 995"/>
                <a:gd name="T28" fmla="*/ 109 w 1410"/>
                <a:gd name="T29" fmla="*/ 3 h 995"/>
                <a:gd name="T30" fmla="*/ 119 w 1410"/>
                <a:gd name="T31" fmla="*/ 2 h 995"/>
                <a:gd name="T32" fmla="*/ 127 w 1410"/>
                <a:gd name="T33" fmla="*/ 0 h 995"/>
                <a:gd name="T34" fmla="*/ 135 w 1410"/>
                <a:gd name="T35" fmla="*/ 1 h 995"/>
                <a:gd name="T36" fmla="*/ 142 w 1410"/>
                <a:gd name="T37" fmla="*/ 3 h 995"/>
                <a:gd name="T38" fmla="*/ 149 w 1410"/>
                <a:gd name="T39" fmla="*/ 3 h 995"/>
                <a:gd name="T40" fmla="*/ 157 w 1410"/>
                <a:gd name="T41" fmla="*/ 3 h 995"/>
                <a:gd name="T42" fmla="*/ 163 w 1410"/>
                <a:gd name="T43" fmla="*/ 3 h 995"/>
                <a:gd name="T44" fmla="*/ 171 w 1410"/>
                <a:gd name="T45" fmla="*/ 4 h 995"/>
                <a:gd name="T46" fmla="*/ 179 w 1410"/>
                <a:gd name="T47" fmla="*/ 5 h 995"/>
                <a:gd name="T48" fmla="*/ 186 w 1410"/>
                <a:gd name="T49" fmla="*/ 7 h 995"/>
                <a:gd name="T50" fmla="*/ 192 w 1410"/>
                <a:gd name="T51" fmla="*/ 9 h 995"/>
                <a:gd name="T52" fmla="*/ 198 w 1410"/>
                <a:gd name="T53" fmla="*/ 11 h 995"/>
                <a:gd name="T54" fmla="*/ 206 w 1410"/>
                <a:gd name="T55" fmla="*/ 13 h 995"/>
                <a:gd name="T56" fmla="*/ 211 w 1410"/>
                <a:gd name="T57" fmla="*/ 15 h 995"/>
                <a:gd name="T58" fmla="*/ 218 w 1410"/>
                <a:gd name="T59" fmla="*/ 17 h 995"/>
                <a:gd name="T60" fmla="*/ 223 w 1410"/>
                <a:gd name="T61" fmla="*/ 20 h 995"/>
                <a:gd name="T62" fmla="*/ 231 w 1410"/>
                <a:gd name="T63" fmla="*/ 23 h 995"/>
                <a:gd name="T64" fmla="*/ 237 w 1410"/>
                <a:gd name="T65" fmla="*/ 26 h 995"/>
                <a:gd name="T66" fmla="*/ 242 w 1410"/>
                <a:gd name="T67" fmla="*/ 29 h 995"/>
                <a:gd name="T68" fmla="*/ 247 w 1410"/>
                <a:gd name="T69" fmla="*/ 32 h 995"/>
                <a:gd name="T70" fmla="*/ 253 w 1410"/>
                <a:gd name="T71" fmla="*/ 36 h 995"/>
                <a:gd name="T72" fmla="*/ 256 w 1410"/>
                <a:gd name="T73" fmla="*/ 39 h 995"/>
                <a:gd name="T74" fmla="*/ 264 w 1410"/>
                <a:gd name="T75" fmla="*/ 43 h 995"/>
                <a:gd name="T76" fmla="*/ 269 w 1410"/>
                <a:gd name="T77" fmla="*/ 48 h 995"/>
                <a:gd name="T78" fmla="*/ 273 w 1410"/>
                <a:gd name="T79" fmla="*/ 52 h 995"/>
                <a:gd name="T80" fmla="*/ 276 w 1410"/>
                <a:gd name="T81" fmla="*/ 56 h 995"/>
                <a:gd name="T82" fmla="*/ 281 w 1410"/>
                <a:gd name="T83" fmla="*/ 61 h 995"/>
                <a:gd name="T84" fmla="*/ 284 w 1410"/>
                <a:gd name="T85" fmla="*/ 64 h 995"/>
                <a:gd name="T86" fmla="*/ 290 w 1410"/>
                <a:gd name="T87" fmla="*/ 69 h 995"/>
                <a:gd name="T88" fmla="*/ 293 w 1410"/>
                <a:gd name="T89" fmla="*/ 73 h 995"/>
                <a:gd name="T90" fmla="*/ 296 w 1410"/>
                <a:gd name="T91" fmla="*/ 79 h 995"/>
                <a:gd name="T92" fmla="*/ 299 w 1410"/>
                <a:gd name="T93" fmla="*/ 83 h 995"/>
                <a:gd name="T94" fmla="*/ 302 w 1410"/>
                <a:gd name="T95" fmla="*/ 89 h 995"/>
                <a:gd name="T96" fmla="*/ 304 w 1410"/>
                <a:gd name="T97" fmla="*/ 94 h 99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410"/>
                <a:gd name="T148" fmla="*/ 0 h 995"/>
                <a:gd name="T149" fmla="*/ 1410 w 1410"/>
                <a:gd name="T150" fmla="*/ 995 h 99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410" h="995">
                  <a:moveTo>
                    <a:pt x="0" y="393"/>
                  </a:moveTo>
                  <a:lnTo>
                    <a:pt x="31" y="347"/>
                  </a:lnTo>
                  <a:lnTo>
                    <a:pt x="62" y="304"/>
                  </a:lnTo>
                  <a:lnTo>
                    <a:pt x="95" y="263"/>
                  </a:lnTo>
                  <a:lnTo>
                    <a:pt x="129" y="225"/>
                  </a:lnTo>
                  <a:lnTo>
                    <a:pt x="163" y="190"/>
                  </a:lnTo>
                  <a:lnTo>
                    <a:pt x="199" y="158"/>
                  </a:lnTo>
                  <a:lnTo>
                    <a:pt x="235" y="128"/>
                  </a:lnTo>
                  <a:lnTo>
                    <a:pt x="273" y="102"/>
                  </a:lnTo>
                  <a:lnTo>
                    <a:pt x="310" y="78"/>
                  </a:lnTo>
                  <a:lnTo>
                    <a:pt x="349" y="58"/>
                  </a:lnTo>
                  <a:lnTo>
                    <a:pt x="388" y="40"/>
                  </a:lnTo>
                  <a:lnTo>
                    <a:pt x="428" y="26"/>
                  </a:lnTo>
                  <a:lnTo>
                    <a:pt x="468" y="15"/>
                  </a:lnTo>
                  <a:lnTo>
                    <a:pt x="508" y="7"/>
                  </a:lnTo>
                  <a:lnTo>
                    <a:pt x="549" y="2"/>
                  </a:lnTo>
                  <a:lnTo>
                    <a:pt x="590" y="0"/>
                  </a:lnTo>
                  <a:lnTo>
                    <a:pt x="625" y="1"/>
                  </a:lnTo>
                  <a:lnTo>
                    <a:pt x="659" y="5"/>
                  </a:lnTo>
                  <a:lnTo>
                    <a:pt x="693" y="10"/>
                  </a:lnTo>
                  <a:lnTo>
                    <a:pt x="726" y="18"/>
                  </a:lnTo>
                  <a:lnTo>
                    <a:pt x="759" y="28"/>
                  </a:lnTo>
                  <a:lnTo>
                    <a:pt x="792" y="41"/>
                  </a:lnTo>
                  <a:lnTo>
                    <a:pt x="825" y="55"/>
                  </a:lnTo>
                  <a:lnTo>
                    <a:pt x="857" y="72"/>
                  </a:lnTo>
                  <a:lnTo>
                    <a:pt x="888" y="90"/>
                  </a:lnTo>
                  <a:lnTo>
                    <a:pt x="919" y="111"/>
                  </a:lnTo>
                  <a:lnTo>
                    <a:pt x="950" y="133"/>
                  </a:lnTo>
                  <a:lnTo>
                    <a:pt x="979" y="158"/>
                  </a:lnTo>
                  <a:lnTo>
                    <a:pt x="1009" y="184"/>
                  </a:lnTo>
                  <a:lnTo>
                    <a:pt x="1037" y="212"/>
                  </a:lnTo>
                  <a:lnTo>
                    <a:pt x="1065" y="242"/>
                  </a:lnTo>
                  <a:lnTo>
                    <a:pt x="1093" y="274"/>
                  </a:lnTo>
                  <a:lnTo>
                    <a:pt x="1119" y="308"/>
                  </a:lnTo>
                  <a:lnTo>
                    <a:pt x="1145" y="343"/>
                  </a:lnTo>
                  <a:lnTo>
                    <a:pt x="1170" y="380"/>
                  </a:lnTo>
                  <a:lnTo>
                    <a:pt x="1194" y="418"/>
                  </a:lnTo>
                  <a:lnTo>
                    <a:pt x="1218" y="458"/>
                  </a:lnTo>
                  <a:lnTo>
                    <a:pt x="1240" y="500"/>
                  </a:lnTo>
                  <a:lnTo>
                    <a:pt x="1262" y="543"/>
                  </a:lnTo>
                  <a:lnTo>
                    <a:pt x="1282" y="588"/>
                  </a:lnTo>
                  <a:lnTo>
                    <a:pt x="1302" y="634"/>
                  </a:lnTo>
                  <a:lnTo>
                    <a:pt x="1321" y="682"/>
                  </a:lnTo>
                  <a:lnTo>
                    <a:pt x="1338" y="731"/>
                  </a:lnTo>
                  <a:lnTo>
                    <a:pt x="1355" y="781"/>
                  </a:lnTo>
                  <a:lnTo>
                    <a:pt x="1370" y="833"/>
                  </a:lnTo>
                  <a:lnTo>
                    <a:pt x="1385" y="886"/>
                  </a:lnTo>
                  <a:lnTo>
                    <a:pt x="1398" y="940"/>
                  </a:lnTo>
                  <a:lnTo>
                    <a:pt x="1410" y="995"/>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1129" name="Freeform 55">
              <a:extLst>
                <a:ext uri="{FF2B5EF4-FFF2-40B4-BE49-F238E27FC236}">
                  <a16:creationId xmlns:a16="http://schemas.microsoft.com/office/drawing/2014/main" id="{0B9447C0-626B-4448-8B8C-9A81DC56B38F}"/>
                </a:ext>
              </a:extLst>
            </p:cNvPr>
            <p:cNvSpPr>
              <a:spLocks/>
            </p:cNvSpPr>
            <p:nvPr/>
          </p:nvSpPr>
          <p:spPr bwMode="auto">
            <a:xfrm>
              <a:off x="2281" y="1689"/>
              <a:ext cx="71" cy="87"/>
            </a:xfrm>
            <a:custGeom>
              <a:avLst/>
              <a:gdLst>
                <a:gd name="T0" fmla="*/ 4 w 79"/>
                <a:gd name="T1" fmla="*/ 0 h 102"/>
                <a:gd name="T2" fmla="*/ 0 w 79"/>
                <a:gd name="T3" fmla="*/ 9 h 102"/>
                <a:gd name="T4" fmla="*/ 16 w 79"/>
                <a:gd name="T5" fmla="*/ 3 h 102"/>
                <a:gd name="T6" fmla="*/ 7 w 79"/>
                <a:gd name="T7" fmla="*/ 4 h 102"/>
                <a:gd name="T8" fmla="*/ 4 w 79"/>
                <a:gd name="T9" fmla="*/ 0 h 102"/>
                <a:gd name="T10" fmla="*/ 0 60000 65536"/>
                <a:gd name="T11" fmla="*/ 0 60000 65536"/>
                <a:gd name="T12" fmla="*/ 0 60000 65536"/>
                <a:gd name="T13" fmla="*/ 0 60000 65536"/>
                <a:gd name="T14" fmla="*/ 0 60000 65536"/>
                <a:gd name="T15" fmla="*/ 0 w 79"/>
                <a:gd name="T16" fmla="*/ 0 h 102"/>
                <a:gd name="T17" fmla="*/ 79 w 79"/>
                <a:gd name="T18" fmla="*/ 102 h 102"/>
              </a:gdLst>
              <a:ahLst/>
              <a:cxnLst>
                <a:cxn ang="T10">
                  <a:pos x="T0" y="T1"/>
                </a:cxn>
                <a:cxn ang="T11">
                  <a:pos x="T2" y="T3"/>
                </a:cxn>
                <a:cxn ang="T12">
                  <a:pos x="T4" y="T5"/>
                </a:cxn>
                <a:cxn ang="T13">
                  <a:pos x="T6" y="T7"/>
                </a:cxn>
                <a:cxn ang="T14">
                  <a:pos x="T8" y="T9"/>
                </a:cxn>
              </a:cxnLst>
              <a:rect l="T15" t="T16" r="T17" b="T18"/>
              <a:pathLst>
                <a:path w="79" h="102">
                  <a:moveTo>
                    <a:pt x="21" y="0"/>
                  </a:moveTo>
                  <a:lnTo>
                    <a:pt x="0" y="102"/>
                  </a:lnTo>
                  <a:lnTo>
                    <a:pt x="79" y="34"/>
                  </a:lnTo>
                  <a:lnTo>
                    <a:pt x="35" y="44"/>
                  </a:lnTo>
                  <a:lnTo>
                    <a:pt x="21" y="0"/>
                  </a:lnTo>
                  <a:close/>
                </a:path>
              </a:pathLst>
            </a:custGeom>
            <a:solidFill>
              <a:srgbClr val="0000FF"/>
            </a:solidFill>
            <a:ln w="28575">
              <a:solidFill>
                <a:srgbClr val="0000FF"/>
              </a:solidFill>
              <a:round/>
              <a:headEnd/>
              <a:tailEnd/>
            </a:ln>
          </p:spPr>
          <p:txBody>
            <a:bodyPr/>
            <a:lstStyle/>
            <a:p>
              <a:endParaRPr lang="zh-CN" altLang="en-US"/>
            </a:p>
          </p:txBody>
        </p:sp>
        <p:sp>
          <p:nvSpPr>
            <p:cNvPr id="131130" name="Freeform 56">
              <a:extLst>
                <a:ext uri="{FF2B5EF4-FFF2-40B4-BE49-F238E27FC236}">
                  <a16:creationId xmlns:a16="http://schemas.microsoft.com/office/drawing/2014/main" id="{85350709-CABC-47B8-B0BB-9F93A1896108}"/>
                </a:ext>
              </a:extLst>
            </p:cNvPr>
            <p:cNvSpPr>
              <a:spLocks/>
            </p:cNvSpPr>
            <p:nvPr/>
          </p:nvSpPr>
          <p:spPr bwMode="auto">
            <a:xfrm>
              <a:off x="2599" y="2292"/>
              <a:ext cx="89" cy="55"/>
            </a:xfrm>
            <a:custGeom>
              <a:avLst/>
              <a:gdLst>
                <a:gd name="T0" fmla="*/ 20 w 99"/>
                <a:gd name="T1" fmla="*/ 0 h 67"/>
                <a:gd name="T2" fmla="*/ 0 w 99"/>
                <a:gd name="T3" fmla="*/ 2 h 67"/>
                <a:gd name="T4" fmla="*/ 20 w 99"/>
                <a:gd name="T5" fmla="*/ 3 h 67"/>
                <a:gd name="T6" fmla="*/ 13 w 99"/>
                <a:gd name="T7" fmla="*/ 2 h 67"/>
                <a:gd name="T8" fmla="*/ 20 w 99"/>
                <a:gd name="T9" fmla="*/ 0 h 67"/>
                <a:gd name="T10" fmla="*/ 0 60000 65536"/>
                <a:gd name="T11" fmla="*/ 0 60000 65536"/>
                <a:gd name="T12" fmla="*/ 0 60000 65536"/>
                <a:gd name="T13" fmla="*/ 0 60000 65536"/>
                <a:gd name="T14" fmla="*/ 0 60000 65536"/>
                <a:gd name="T15" fmla="*/ 0 w 99"/>
                <a:gd name="T16" fmla="*/ 0 h 67"/>
                <a:gd name="T17" fmla="*/ 99 w 99"/>
                <a:gd name="T18" fmla="*/ 67 h 67"/>
              </a:gdLst>
              <a:ahLst/>
              <a:cxnLst>
                <a:cxn ang="T10">
                  <a:pos x="T0" y="T1"/>
                </a:cxn>
                <a:cxn ang="T11">
                  <a:pos x="T2" y="T3"/>
                </a:cxn>
                <a:cxn ang="T12">
                  <a:pos x="T4" y="T5"/>
                </a:cxn>
                <a:cxn ang="T13">
                  <a:pos x="T6" y="T7"/>
                </a:cxn>
                <a:cxn ang="T14">
                  <a:pos x="T8" y="T9"/>
                </a:cxn>
              </a:cxnLst>
              <a:rect l="T15" t="T16" r="T17" b="T18"/>
              <a:pathLst>
                <a:path w="99" h="67">
                  <a:moveTo>
                    <a:pt x="99" y="0"/>
                  </a:moveTo>
                  <a:lnTo>
                    <a:pt x="0" y="34"/>
                  </a:lnTo>
                  <a:lnTo>
                    <a:pt x="99" y="67"/>
                  </a:lnTo>
                  <a:lnTo>
                    <a:pt x="68" y="34"/>
                  </a:lnTo>
                  <a:lnTo>
                    <a:pt x="99" y="0"/>
                  </a:lnTo>
                  <a:close/>
                </a:path>
              </a:pathLst>
            </a:custGeom>
            <a:solidFill>
              <a:srgbClr val="0000FF"/>
            </a:solidFill>
            <a:ln w="28575">
              <a:solidFill>
                <a:srgbClr val="0000FF"/>
              </a:solidFill>
              <a:round/>
              <a:headEnd/>
              <a:tailEnd/>
            </a:ln>
          </p:spPr>
          <p:txBody>
            <a:bodyPr/>
            <a:lstStyle/>
            <a:p>
              <a:endParaRPr lang="zh-CN" altLang="en-US"/>
            </a:p>
          </p:txBody>
        </p:sp>
        <p:sp>
          <p:nvSpPr>
            <p:cNvPr id="131131" name="Freeform 57">
              <a:extLst>
                <a:ext uri="{FF2B5EF4-FFF2-40B4-BE49-F238E27FC236}">
                  <a16:creationId xmlns:a16="http://schemas.microsoft.com/office/drawing/2014/main" id="{47AA4C8D-F6A9-4693-BAE6-7C0B9CFA83B4}"/>
                </a:ext>
              </a:extLst>
            </p:cNvPr>
            <p:cNvSpPr>
              <a:spLocks/>
            </p:cNvSpPr>
            <p:nvPr/>
          </p:nvSpPr>
          <p:spPr bwMode="auto">
            <a:xfrm>
              <a:off x="1457" y="1728"/>
              <a:ext cx="79" cy="81"/>
            </a:xfrm>
            <a:custGeom>
              <a:avLst/>
              <a:gdLst>
                <a:gd name="T0" fmla="*/ 0 w 89"/>
                <a:gd name="T1" fmla="*/ 3 h 97"/>
                <a:gd name="T2" fmla="*/ 15 w 89"/>
                <a:gd name="T3" fmla="*/ 7 h 97"/>
                <a:gd name="T4" fmla="*/ 9 w 89"/>
                <a:gd name="T5" fmla="*/ 0 h 97"/>
                <a:gd name="T6" fmla="*/ 8 w 89"/>
                <a:gd name="T7" fmla="*/ 3 h 97"/>
                <a:gd name="T8" fmla="*/ 0 w 89"/>
                <a:gd name="T9" fmla="*/ 3 h 97"/>
                <a:gd name="T10" fmla="*/ 0 60000 65536"/>
                <a:gd name="T11" fmla="*/ 0 60000 65536"/>
                <a:gd name="T12" fmla="*/ 0 60000 65536"/>
                <a:gd name="T13" fmla="*/ 0 60000 65536"/>
                <a:gd name="T14" fmla="*/ 0 60000 65536"/>
                <a:gd name="T15" fmla="*/ 0 w 89"/>
                <a:gd name="T16" fmla="*/ 0 h 97"/>
                <a:gd name="T17" fmla="*/ 89 w 89"/>
                <a:gd name="T18" fmla="*/ 97 h 97"/>
              </a:gdLst>
              <a:ahLst/>
              <a:cxnLst>
                <a:cxn ang="T10">
                  <a:pos x="T0" y="T1"/>
                </a:cxn>
                <a:cxn ang="T11">
                  <a:pos x="T2" y="T3"/>
                </a:cxn>
                <a:cxn ang="T12">
                  <a:pos x="T4" y="T5"/>
                </a:cxn>
                <a:cxn ang="T13">
                  <a:pos x="T6" y="T7"/>
                </a:cxn>
                <a:cxn ang="T14">
                  <a:pos x="T8" y="T9"/>
                </a:cxn>
              </a:cxnLst>
              <a:rect l="T15" t="T16" r="T17" b="T18"/>
              <a:pathLst>
                <a:path w="89" h="97">
                  <a:moveTo>
                    <a:pt x="0" y="43"/>
                  </a:moveTo>
                  <a:lnTo>
                    <a:pt x="89" y="97"/>
                  </a:lnTo>
                  <a:lnTo>
                    <a:pt x="51" y="0"/>
                  </a:lnTo>
                  <a:lnTo>
                    <a:pt x="46" y="45"/>
                  </a:lnTo>
                  <a:lnTo>
                    <a:pt x="0" y="43"/>
                  </a:lnTo>
                  <a:close/>
                </a:path>
              </a:pathLst>
            </a:custGeom>
            <a:solidFill>
              <a:srgbClr val="0000FF"/>
            </a:solidFill>
            <a:ln w="28575">
              <a:solidFill>
                <a:srgbClr val="0000FF"/>
              </a:solidFill>
              <a:round/>
              <a:headEnd/>
              <a:tailEnd/>
            </a:ln>
          </p:spPr>
          <p:txBody>
            <a:bodyPr/>
            <a:lstStyle/>
            <a:p>
              <a:endParaRPr lang="zh-CN" altLang="en-US"/>
            </a:p>
          </p:txBody>
        </p:sp>
        <p:sp>
          <p:nvSpPr>
            <p:cNvPr id="131132" name="Freeform 58">
              <a:extLst>
                <a:ext uri="{FF2B5EF4-FFF2-40B4-BE49-F238E27FC236}">
                  <a16:creationId xmlns:a16="http://schemas.microsoft.com/office/drawing/2014/main" id="{3D6DAE3C-56C7-43C9-B61D-6C1087940650}"/>
                </a:ext>
              </a:extLst>
            </p:cNvPr>
            <p:cNvSpPr>
              <a:spLocks/>
            </p:cNvSpPr>
            <p:nvPr/>
          </p:nvSpPr>
          <p:spPr bwMode="auto">
            <a:xfrm>
              <a:off x="1202" y="2544"/>
              <a:ext cx="94" cy="58"/>
            </a:xfrm>
            <a:custGeom>
              <a:avLst/>
              <a:gdLst>
                <a:gd name="T0" fmla="*/ 5 w 104"/>
                <a:gd name="T1" fmla="*/ 5 h 69"/>
                <a:gd name="T2" fmla="*/ 23 w 104"/>
                <a:gd name="T3" fmla="*/ 0 h 69"/>
                <a:gd name="T4" fmla="*/ 0 w 104"/>
                <a:gd name="T5" fmla="*/ 3 h 69"/>
                <a:gd name="T6" fmla="*/ 9 w 104"/>
                <a:gd name="T7" fmla="*/ 3 h 69"/>
                <a:gd name="T8" fmla="*/ 5 w 104"/>
                <a:gd name="T9" fmla="*/ 5 h 69"/>
                <a:gd name="T10" fmla="*/ 0 60000 65536"/>
                <a:gd name="T11" fmla="*/ 0 60000 65536"/>
                <a:gd name="T12" fmla="*/ 0 60000 65536"/>
                <a:gd name="T13" fmla="*/ 0 60000 65536"/>
                <a:gd name="T14" fmla="*/ 0 60000 65536"/>
                <a:gd name="T15" fmla="*/ 0 w 104"/>
                <a:gd name="T16" fmla="*/ 0 h 69"/>
                <a:gd name="T17" fmla="*/ 104 w 104"/>
                <a:gd name="T18" fmla="*/ 69 h 69"/>
              </a:gdLst>
              <a:ahLst/>
              <a:cxnLst>
                <a:cxn ang="T10">
                  <a:pos x="T0" y="T1"/>
                </a:cxn>
                <a:cxn ang="T11">
                  <a:pos x="T2" y="T3"/>
                </a:cxn>
                <a:cxn ang="T12">
                  <a:pos x="T4" y="T5"/>
                </a:cxn>
                <a:cxn ang="T13">
                  <a:pos x="T6" y="T7"/>
                </a:cxn>
                <a:cxn ang="T14">
                  <a:pos x="T8" y="T9"/>
                </a:cxn>
              </a:cxnLst>
              <a:rect l="T15" t="T16" r="T17" b="T18"/>
              <a:pathLst>
                <a:path w="104" h="69">
                  <a:moveTo>
                    <a:pt x="25" y="69"/>
                  </a:moveTo>
                  <a:lnTo>
                    <a:pt x="104" y="0"/>
                  </a:lnTo>
                  <a:lnTo>
                    <a:pt x="0" y="7"/>
                  </a:lnTo>
                  <a:lnTo>
                    <a:pt x="41" y="26"/>
                  </a:lnTo>
                  <a:lnTo>
                    <a:pt x="25" y="69"/>
                  </a:lnTo>
                  <a:close/>
                </a:path>
              </a:pathLst>
            </a:custGeom>
            <a:solidFill>
              <a:srgbClr val="0000FF"/>
            </a:solidFill>
            <a:ln w="28575">
              <a:solidFill>
                <a:srgbClr val="0000FF"/>
              </a:solidFill>
              <a:round/>
              <a:headEnd/>
              <a:tailEnd/>
            </a:ln>
          </p:spPr>
          <p:txBody>
            <a:bodyPr/>
            <a:lstStyle/>
            <a:p>
              <a:endParaRPr lang="zh-CN" altLang="en-US"/>
            </a:p>
          </p:txBody>
        </p:sp>
        <p:sp>
          <p:nvSpPr>
            <p:cNvPr id="131133" name="Freeform 59">
              <a:extLst>
                <a:ext uri="{FF2B5EF4-FFF2-40B4-BE49-F238E27FC236}">
                  <a16:creationId xmlns:a16="http://schemas.microsoft.com/office/drawing/2014/main" id="{150EEE77-BE88-4E78-8C08-0783A6302C9C}"/>
                </a:ext>
              </a:extLst>
            </p:cNvPr>
            <p:cNvSpPr>
              <a:spLocks/>
            </p:cNvSpPr>
            <p:nvPr/>
          </p:nvSpPr>
          <p:spPr bwMode="auto">
            <a:xfrm>
              <a:off x="1236" y="2857"/>
              <a:ext cx="235" cy="684"/>
            </a:xfrm>
            <a:custGeom>
              <a:avLst/>
              <a:gdLst>
                <a:gd name="T0" fmla="*/ 0 w 263"/>
                <a:gd name="T1" fmla="*/ 58 h 816"/>
                <a:gd name="T2" fmla="*/ 4 w 263"/>
                <a:gd name="T3" fmla="*/ 54 h 816"/>
                <a:gd name="T4" fmla="*/ 4 w 263"/>
                <a:gd name="T5" fmla="*/ 50 h 816"/>
                <a:gd name="T6" fmla="*/ 6 w 263"/>
                <a:gd name="T7" fmla="*/ 45 h 816"/>
                <a:gd name="T8" fmla="*/ 8 w 263"/>
                <a:gd name="T9" fmla="*/ 42 h 816"/>
                <a:gd name="T10" fmla="*/ 13 w 263"/>
                <a:gd name="T11" fmla="*/ 34 h 816"/>
                <a:gd name="T12" fmla="*/ 19 w 263"/>
                <a:gd name="T13" fmla="*/ 27 h 816"/>
                <a:gd name="T14" fmla="*/ 26 w 263"/>
                <a:gd name="T15" fmla="*/ 20 h 816"/>
                <a:gd name="T16" fmla="*/ 32 w 263"/>
                <a:gd name="T17" fmla="*/ 13 h 816"/>
                <a:gd name="T18" fmla="*/ 40 w 263"/>
                <a:gd name="T19" fmla="*/ 7 h 816"/>
                <a:gd name="T20" fmla="*/ 45 w 263"/>
                <a:gd name="T21" fmla="*/ 3 h 816"/>
                <a:gd name="T22" fmla="*/ 49 w 263"/>
                <a:gd name="T23" fmla="*/ 0 h 8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3"/>
                <a:gd name="T37" fmla="*/ 0 h 816"/>
                <a:gd name="T38" fmla="*/ 263 w 263"/>
                <a:gd name="T39" fmla="*/ 816 h 8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3" h="816">
                  <a:moveTo>
                    <a:pt x="0" y="816"/>
                  </a:moveTo>
                  <a:lnTo>
                    <a:pt x="9" y="760"/>
                  </a:lnTo>
                  <a:lnTo>
                    <a:pt x="20" y="704"/>
                  </a:lnTo>
                  <a:lnTo>
                    <a:pt x="31" y="649"/>
                  </a:lnTo>
                  <a:lnTo>
                    <a:pt x="43" y="594"/>
                  </a:lnTo>
                  <a:lnTo>
                    <a:pt x="71" y="487"/>
                  </a:lnTo>
                  <a:lnTo>
                    <a:pt x="102" y="383"/>
                  </a:lnTo>
                  <a:lnTo>
                    <a:pt x="137" y="282"/>
                  </a:lnTo>
                  <a:lnTo>
                    <a:pt x="176" y="184"/>
                  </a:lnTo>
                  <a:lnTo>
                    <a:pt x="218" y="90"/>
                  </a:lnTo>
                  <a:lnTo>
                    <a:pt x="240" y="45"/>
                  </a:lnTo>
                  <a:lnTo>
                    <a:pt x="263" y="0"/>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1134" name="Freeform 60">
              <a:extLst>
                <a:ext uri="{FF2B5EF4-FFF2-40B4-BE49-F238E27FC236}">
                  <a16:creationId xmlns:a16="http://schemas.microsoft.com/office/drawing/2014/main" id="{7F837E8B-D33E-44B2-9ECA-0E5D42E76D4E}"/>
                </a:ext>
              </a:extLst>
            </p:cNvPr>
            <p:cNvSpPr>
              <a:spLocks/>
            </p:cNvSpPr>
            <p:nvPr/>
          </p:nvSpPr>
          <p:spPr bwMode="auto">
            <a:xfrm>
              <a:off x="1432" y="2808"/>
              <a:ext cx="69" cy="87"/>
            </a:xfrm>
            <a:custGeom>
              <a:avLst/>
              <a:gdLst>
                <a:gd name="T0" fmla="*/ 12 w 77"/>
                <a:gd name="T1" fmla="*/ 8 h 103"/>
                <a:gd name="T2" fmla="*/ 15 w 77"/>
                <a:gd name="T3" fmla="*/ 0 h 103"/>
                <a:gd name="T4" fmla="*/ 0 w 77"/>
                <a:gd name="T5" fmla="*/ 6 h 103"/>
                <a:gd name="T6" fmla="*/ 9 w 77"/>
                <a:gd name="T7" fmla="*/ 5 h 103"/>
                <a:gd name="T8" fmla="*/ 12 w 77"/>
                <a:gd name="T9" fmla="*/ 8 h 103"/>
                <a:gd name="T10" fmla="*/ 0 60000 65536"/>
                <a:gd name="T11" fmla="*/ 0 60000 65536"/>
                <a:gd name="T12" fmla="*/ 0 60000 65536"/>
                <a:gd name="T13" fmla="*/ 0 60000 65536"/>
                <a:gd name="T14" fmla="*/ 0 60000 65536"/>
                <a:gd name="T15" fmla="*/ 0 w 77"/>
                <a:gd name="T16" fmla="*/ 0 h 103"/>
                <a:gd name="T17" fmla="*/ 77 w 77"/>
                <a:gd name="T18" fmla="*/ 103 h 103"/>
              </a:gdLst>
              <a:ahLst/>
              <a:cxnLst>
                <a:cxn ang="T10">
                  <a:pos x="T0" y="T1"/>
                </a:cxn>
                <a:cxn ang="T11">
                  <a:pos x="T2" y="T3"/>
                </a:cxn>
                <a:cxn ang="T12">
                  <a:pos x="T4" y="T5"/>
                </a:cxn>
                <a:cxn ang="T13">
                  <a:pos x="T6" y="T7"/>
                </a:cxn>
                <a:cxn ang="T14">
                  <a:pos x="T8" y="T9"/>
                </a:cxn>
              </a:cxnLst>
              <a:rect l="T15" t="T16" r="T17" b="T18"/>
              <a:pathLst>
                <a:path w="77" h="103">
                  <a:moveTo>
                    <a:pt x="58" y="103"/>
                  </a:moveTo>
                  <a:lnTo>
                    <a:pt x="77" y="0"/>
                  </a:lnTo>
                  <a:lnTo>
                    <a:pt x="0" y="70"/>
                  </a:lnTo>
                  <a:lnTo>
                    <a:pt x="44" y="59"/>
                  </a:lnTo>
                  <a:lnTo>
                    <a:pt x="58" y="103"/>
                  </a:lnTo>
                  <a:close/>
                </a:path>
              </a:pathLst>
            </a:custGeom>
            <a:solidFill>
              <a:srgbClr val="0000FF"/>
            </a:solidFill>
            <a:ln w="28575">
              <a:solidFill>
                <a:srgbClr val="0000FF"/>
              </a:solidFill>
              <a:round/>
              <a:headEnd/>
              <a:tailEnd/>
            </a:ln>
          </p:spPr>
          <p:txBody>
            <a:bodyPr/>
            <a:lstStyle/>
            <a:p>
              <a:endParaRPr lang="zh-CN" altLang="en-US"/>
            </a:p>
          </p:txBody>
        </p:sp>
        <p:sp>
          <p:nvSpPr>
            <p:cNvPr id="131135" name="Freeform 61">
              <a:extLst>
                <a:ext uri="{FF2B5EF4-FFF2-40B4-BE49-F238E27FC236}">
                  <a16:creationId xmlns:a16="http://schemas.microsoft.com/office/drawing/2014/main" id="{2B646F95-E60D-47D5-B4E4-3C646F730C86}"/>
                </a:ext>
              </a:extLst>
            </p:cNvPr>
            <p:cNvSpPr>
              <a:spLocks/>
            </p:cNvSpPr>
            <p:nvPr/>
          </p:nvSpPr>
          <p:spPr bwMode="auto">
            <a:xfrm>
              <a:off x="1753" y="3120"/>
              <a:ext cx="49" cy="655"/>
            </a:xfrm>
            <a:custGeom>
              <a:avLst/>
              <a:gdLst>
                <a:gd name="T0" fmla="*/ 0 w 55"/>
                <a:gd name="T1" fmla="*/ 54 h 783"/>
                <a:gd name="T2" fmla="*/ 1 w 55"/>
                <a:gd name="T3" fmla="*/ 46 h 783"/>
                <a:gd name="T4" fmla="*/ 4 w 55"/>
                <a:gd name="T5" fmla="*/ 40 h 783"/>
                <a:gd name="T6" fmla="*/ 4 w 55"/>
                <a:gd name="T7" fmla="*/ 33 h 783"/>
                <a:gd name="T8" fmla="*/ 4 w 55"/>
                <a:gd name="T9" fmla="*/ 27 h 783"/>
                <a:gd name="T10" fmla="*/ 4 w 55"/>
                <a:gd name="T11" fmla="*/ 19 h 783"/>
                <a:gd name="T12" fmla="*/ 5 w 55"/>
                <a:gd name="T13" fmla="*/ 13 h 783"/>
                <a:gd name="T14" fmla="*/ 7 w 55"/>
                <a:gd name="T15" fmla="*/ 7 h 783"/>
                <a:gd name="T16" fmla="*/ 10 w 55"/>
                <a:gd name="T17" fmla="*/ 0 h 78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
                <a:gd name="T28" fmla="*/ 0 h 783"/>
                <a:gd name="T29" fmla="*/ 55 w 55"/>
                <a:gd name="T30" fmla="*/ 783 h 78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 h="783">
                  <a:moveTo>
                    <a:pt x="0" y="783"/>
                  </a:moveTo>
                  <a:lnTo>
                    <a:pt x="1" y="681"/>
                  </a:lnTo>
                  <a:lnTo>
                    <a:pt x="4" y="579"/>
                  </a:lnTo>
                  <a:lnTo>
                    <a:pt x="8" y="478"/>
                  </a:lnTo>
                  <a:lnTo>
                    <a:pt x="14" y="379"/>
                  </a:lnTo>
                  <a:lnTo>
                    <a:pt x="22" y="281"/>
                  </a:lnTo>
                  <a:lnTo>
                    <a:pt x="31" y="186"/>
                  </a:lnTo>
                  <a:lnTo>
                    <a:pt x="42" y="92"/>
                  </a:lnTo>
                  <a:lnTo>
                    <a:pt x="55" y="0"/>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1136" name="Freeform 62">
              <a:extLst>
                <a:ext uri="{FF2B5EF4-FFF2-40B4-BE49-F238E27FC236}">
                  <a16:creationId xmlns:a16="http://schemas.microsoft.com/office/drawing/2014/main" id="{0ADFA2AD-6F87-4BEE-BB22-633F9B2A9D4B}"/>
                </a:ext>
              </a:extLst>
            </p:cNvPr>
            <p:cNvSpPr>
              <a:spLocks/>
            </p:cNvSpPr>
            <p:nvPr/>
          </p:nvSpPr>
          <p:spPr bwMode="auto">
            <a:xfrm>
              <a:off x="1812" y="2937"/>
              <a:ext cx="60" cy="87"/>
            </a:xfrm>
            <a:custGeom>
              <a:avLst/>
              <a:gdLst>
                <a:gd name="T0" fmla="*/ 13 w 67"/>
                <a:gd name="T1" fmla="*/ 8 h 103"/>
                <a:gd name="T2" fmla="*/ 10 w 67"/>
                <a:gd name="T3" fmla="*/ 0 h 103"/>
                <a:gd name="T4" fmla="*/ 0 w 67"/>
                <a:gd name="T5" fmla="*/ 7 h 103"/>
                <a:gd name="T6" fmla="*/ 7 w 67"/>
                <a:gd name="T7" fmla="*/ 6 h 103"/>
                <a:gd name="T8" fmla="*/ 13 w 67"/>
                <a:gd name="T9" fmla="*/ 8 h 103"/>
                <a:gd name="T10" fmla="*/ 0 60000 65536"/>
                <a:gd name="T11" fmla="*/ 0 60000 65536"/>
                <a:gd name="T12" fmla="*/ 0 60000 65536"/>
                <a:gd name="T13" fmla="*/ 0 60000 65536"/>
                <a:gd name="T14" fmla="*/ 0 60000 65536"/>
                <a:gd name="T15" fmla="*/ 0 w 67"/>
                <a:gd name="T16" fmla="*/ 0 h 103"/>
                <a:gd name="T17" fmla="*/ 67 w 67"/>
                <a:gd name="T18" fmla="*/ 103 h 103"/>
              </a:gdLst>
              <a:ahLst/>
              <a:cxnLst>
                <a:cxn ang="T10">
                  <a:pos x="T0" y="T1"/>
                </a:cxn>
                <a:cxn ang="T11">
                  <a:pos x="T2" y="T3"/>
                </a:cxn>
                <a:cxn ang="T12">
                  <a:pos x="T4" y="T5"/>
                </a:cxn>
                <a:cxn ang="T13">
                  <a:pos x="T6" y="T7"/>
                </a:cxn>
                <a:cxn ang="T14">
                  <a:pos x="T8" y="T9"/>
                </a:cxn>
              </a:cxnLst>
              <a:rect l="T15" t="T16" r="T17" b="T18"/>
              <a:pathLst>
                <a:path w="67" h="103">
                  <a:moveTo>
                    <a:pt x="67" y="103"/>
                  </a:moveTo>
                  <a:lnTo>
                    <a:pt x="49" y="0"/>
                  </a:lnTo>
                  <a:lnTo>
                    <a:pt x="0" y="92"/>
                  </a:lnTo>
                  <a:lnTo>
                    <a:pt x="38" y="67"/>
                  </a:lnTo>
                  <a:lnTo>
                    <a:pt x="67" y="103"/>
                  </a:lnTo>
                  <a:close/>
                </a:path>
              </a:pathLst>
            </a:custGeom>
            <a:solidFill>
              <a:srgbClr val="0000FF"/>
            </a:solidFill>
            <a:ln w="28575">
              <a:solidFill>
                <a:srgbClr val="0000FF"/>
              </a:solidFill>
              <a:round/>
              <a:headEnd/>
              <a:tailEnd/>
            </a:ln>
          </p:spPr>
          <p:txBody>
            <a:bodyPr/>
            <a:lstStyle/>
            <a:p>
              <a:endParaRPr lang="zh-CN" altLang="en-US"/>
            </a:p>
          </p:txBody>
        </p:sp>
        <p:sp>
          <p:nvSpPr>
            <p:cNvPr id="131137" name="Freeform 63">
              <a:extLst>
                <a:ext uri="{FF2B5EF4-FFF2-40B4-BE49-F238E27FC236}">
                  <a16:creationId xmlns:a16="http://schemas.microsoft.com/office/drawing/2014/main" id="{BED03FD1-A493-43B9-9F19-9D76765BC7D8}"/>
                </a:ext>
              </a:extLst>
            </p:cNvPr>
            <p:cNvSpPr>
              <a:spLocks/>
            </p:cNvSpPr>
            <p:nvPr/>
          </p:nvSpPr>
          <p:spPr bwMode="auto">
            <a:xfrm>
              <a:off x="2299" y="2447"/>
              <a:ext cx="1324" cy="899"/>
            </a:xfrm>
            <a:custGeom>
              <a:avLst/>
              <a:gdLst>
                <a:gd name="T0" fmla="*/ 247 w 1493"/>
                <a:gd name="T1" fmla="*/ 0 h 1026"/>
                <a:gd name="T2" fmla="*/ 244 w 1493"/>
                <a:gd name="T3" fmla="*/ 9 h 1026"/>
                <a:gd name="T4" fmla="*/ 242 w 1493"/>
                <a:gd name="T5" fmla="*/ 16 h 1026"/>
                <a:gd name="T6" fmla="*/ 239 w 1493"/>
                <a:gd name="T7" fmla="*/ 23 h 1026"/>
                <a:gd name="T8" fmla="*/ 238 w 1493"/>
                <a:gd name="T9" fmla="*/ 31 h 1026"/>
                <a:gd name="T10" fmla="*/ 234 w 1493"/>
                <a:gd name="T11" fmla="*/ 38 h 1026"/>
                <a:gd name="T12" fmla="*/ 231 w 1493"/>
                <a:gd name="T13" fmla="*/ 44 h 1026"/>
                <a:gd name="T14" fmla="*/ 228 w 1493"/>
                <a:gd name="T15" fmla="*/ 52 h 1026"/>
                <a:gd name="T16" fmla="*/ 225 w 1493"/>
                <a:gd name="T17" fmla="*/ 57 h 1026"/>
                <a:gd name="T18" fmla="*/ 221 w 1493"/>
                <a:gd name="T19" fmla="*/ 65 h 1026"/>
                <a:gd name="T20" fmla="*/ 218 w 1493"/>
                <a:gd name="T21" fmla="*/ 70 h 1026"/>
                <a:gd name="T22" fmla="*/ 215 w 1493"/>
                <a:gd name="T23" fmla="*/ 77 h 1026"/>
                <a:gd name="T24" fmla="*/ 211 w 1493"/>
                <a:gd name="T25" fmla="*/ 82 h 1026"/>
                <a:gd name="T26" fmla="*/ 206 w 1493"/>
                <a:gd name="T27" fmla="*/ 88 h 1026"/>
                <a:gd name="T28" fmla="*/ 200 w 1493"/>
                <a:gd name="T29" fmla="*/ 92 h 1026"/>
                <a:gd name="T30" fmla="*/ 198 w 1493"/>
                <a:gd name="T31" fmla="*/ 97 h 1026"/>
                <a:gd name="T32" fmla="*/ 192 w 1493"/>
                <a:gd name="T33" fmla="*/ 103 h 1026"/>
                <a:gd name="T34" fmla="*/ 188 w 1493"/>
                <a:gd name="T35" fmla="*/ 107 h 1026"/>
                <a:gd name="T36" fmla="*/ 183 w 1493"/>
                <a:gd name="T37" fmla="*/ 111 h 1026"/>
                <a:gd name="T38" fmla="*/ 177 w 1493"/>
                <a:gd name="T39" fmla="*/ 115 h 1026"/>
                <a:gd name="T40" fmla="*/ 173 w 1493"/>
                <a:gd name="T41" fmla="*/ 119 h 1026"/>
                <a:gd name="T42" fmla="*/ 169 w 1493"/>
                <a:gd name="T43" fmla="*/ 122 h 1026"/>
                <a:gd name="T44" fmla="*/ 163 w 1493"/>
                <a:gd name="T45" fmla="*/ 126 h 1026"/>
                <a:gd name="T46" fmla="*/ 157 w 1493"/>
                <a:gd name="T47" fmla="*/ 128 h 1026"/>
                <a:gd name="T48" fmla="*/ 152 w 1493"/>
                <a:gd name="T49" fmla="*/ 131 h 1026"/>
                <a:gd name="T50" fmla="*/ 147 w 1493"/>
                <a:gd name="T51" fmla="*/ 133 h 1026"/>
                <a:gd name="T52" fmla="*/ 141 w 1493"/>
                <a:gd name="T53" fmla="*/ 136 h 1026"/>
                <a:gd name="T54" fmla="*/ 136 w 1493"/>
                <a:gd name="T55" fmla="*/ 137 h 1026"/>
                <a:gd name="T56" fmla="*/ 129 w 1493"/>
                <a:gd name="T57" fmla="*/ 139 h 1026"/>
                <a:gd name="T58" fmla="*/ 123 w 1493"/>
                <a:gd name="T59" fmla="*/ 139 h 1026"/>
                <a:gd name="T60" fmla="*/ 118 w 1493"/>
                <a:gd name="T61" fmla="*/ 140 h 1026"/>
                <a:gd name="T62" fmla="*/ 113 w 1493"/>
                <a:gd name="T63" fmla="*/ 141 h 1026"/>
                <a:gd name="T64" fmla="*/ 106 w 1493"/>
                <a:gd name="T65" fmla="*/ 141 h 1026"/>
                <a:gd name="T66" fmla="*/ 99 w 1493"/>
                <a:gd name="T67" fmla="*/ 141 h 1026"/>
                <a:gd name="T68" fmla="*/ 91 w 1493"/>
                <a:gd name="T69" fmla="*/ 140 h 1026"/>
                <a:gd name="T70" fmla="*/ 84 w 1493"/>
                <a:gd name="T71" fmla="*/ 139 h 1026"/>
                <a:gd name="T72" fmla="*/ 76 w 1493"/>
                <a:gd name="T73" fmla="*/ 137 h 1026"/>
                <a:gd name="T74" fmla="*/ 70 w 1493"/>
                <a:gd name="T75" fmla="*/ 135 h 1026"/>
                <a:gd name="T76" fmla="*/ 63 w 1493"/>
                <a:gd name="T77" fmla="*/ 132 h 1026"/>
                <a:gd name="T78" fmla="*/ 56 w 1493"/>
                <a:gd name="T79" fmla="*/ 129 h 1026"/>
                <a:gd name="T80" fmla="*/ 49 w 1493"/>
                <a:gd name="T81" fmla="*/ 125 h 1026"/>
                <a:gd name="T82" fmla="*/ 41 w 1493"/>
                <a:gd name="T83" fmla="*/ 122 h 1026"/>
                <a:gd name="T84" fmla="*/ 35 w 1493"/>
                <a:gd name="T85" fmla="*/ 117 h 1026"/>
                <a:gd name="T86" fmla="*/ 28 w 1493"/>
                <a:gd name="T87" fmla="*/ 111 h 1026"/>
                <a:gd name="T88" fmla="*/ 22 w 1493"/>
                <a:gd name="T89" fmla="*/ 106 h 1026"/>
                <a:gd name="T90" fmla="*/ 17 w 1493"/>
                <a:gd name="T91" fmla="*/ 100 h 1026"/>
                <a:gd name="T92" fmla="*/ 11 w 1493"/>
                <a:gd name="T93" fmla="*/ 94 h 1026"/>
                <a:gd name="T94" fmla="*/ 5 w 1493"/>
                <a:gd name="T95" fmla="*/ 85 h 1026"/>
                <a:gd name="T96" fmla="*/ 0 w 1493"/>
                <a:gd name="T97" fmla="*/ 79 h 102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493"/>
                <a:gd name="T148" fmla="*/ 0 h 1026"/>
                <a:gd name="T149" fmla="*/ 1493 w 1493"/>
                <a:gd name="T150" fmla="*/ 1026 h 102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493" h="1026">
                  <a:moveTo>
                    <a:pt x="1493" y="0"/>
                  </a:moveTo>
                  <a:lnTo>
                    <a:pt x="1481" y="57"/>
                  </a:lnTo>
                  <a:lnTo>
                    <a:pt x="1468" y="112"/>
                  </a:lnTo>
                  <a:lnTo>
                    <a:pt x="1454" y="167"/>
                  </a:lnTo>
                  <a:lnTo>
                    <a:pt x="1438" y="220"/>
                  </a:lnTo>
                  <a:lnTo>
                    <a:pt x="1421" y="272"/>
                  </a:lnTo>
                  <a:lnTo>
                    <a:pt x="1403" y="322"/>
                  </a:lnTo>
                  <a:lnTo>
                    <a:pt x="1384" y="371"/>
                  </a:lnTo>
                  <a:lnTo>
                    <a:pt x="1364" y="419"/>
                  </a:lnTo>
                  <a:lnTo>
                    <a:pt x="1343" y="465"/>
                  </a:lnTo>
                  <a:lnTo>
                    <a:pt x="1321" y="509"/>
                  </a:lnTo>
                  <a:lnTo>
                    <a:pt x="1298" y="552"/>
                  </a:lnTo>
                  <a:lnTo>
                    <a:pt x="1273" y="594"/>
                  </a:lnTo>
                  <a:lnTo>
                    <a:pt x="1248" y="633"/>
                  </a:lnTo>
                  <a:lnTo>
                    <a:pt x="1222" y="671"/>
                  </a:lnTo>
                  <a:lnTo>
                    <a:pt x="1196" y="708"/>
                  </a:lnTo>
                  <a:lnTo>
                    <a:pt x="1168" y="743"/>
                  </a:lnTo>
                  <a:lnTo>
                    <a:pt x="1140" y="775"/>
                  </a:lnTo>
                  <a:lnTo>
                    <a:pt x="1111" y="806"/>
                  </a:lnTo>
                  <a:lnTo>
                    <a:pt x="1081" y="836"/>
                  </a:lnTo>
                  <a:lnTo>
                    <a:pt x="1050" y="863"/>
                  </a:lnTo>
                  <a:lnTo>
                    <a:pt x="1019" y="888"/>
                  </a:lnTo>
                  <a:lnTo>
                    <a:pt x="987" y="911"/>
                  </a:lnTo>
                  <a:lnTo>
                    <a:pt x="955" y="933"/>
                  </a:lnTo>
                  <a:lnTo>
                    <a:pt x="922" y="952"/>
                  </a:lnTo>
                  <a:lnTo>
                    <a:pt x="889" y="969"/>
                  </a:lnTo>
                  <a:lnTo>
                    <a:pt x="855" y="984"/>
                  </a:lnTo>
                  <a:lnTo>
                    <a:pt x="821" y="997"/>
                  </a:lnTo>
                  <a:lnTo>
                    <a:pt x="786" y="1007"/>
                  </a:lnTo>
                  <a:lnTo>
                    <a:pt x="751" y="1015"/>
                  </a:lnTo>
                  <a:lnTo>
                    <a:pt x="715" y="1021"/>
                  </a:lnTo>
                  <a:lnTo>
                    <a:pt x="679" y="1025"/>
                  </a:lnTo>
                  <a:lnTo>
                    <a:pt x="643" y="1026"/>
                  </a:lnTo>
                  <a:lnTo>
                    <a:pt x="598" y="1024"/>
                  </a:lnTo>
                  <a:lnTo>
                    <a:pt x="553" y="1018"/>
                  </a:lnTo>
                  <a:lnTo>
                    <a:pt x="508" y="1009"/>
                  </a:lnTo>
                  <a:lnTo>
                    <a:pt x="464" y="996"/>
                  </a:lnTo>
                  <a:lnTo>
                    <a:pt x="420" y="979"/>
                  </a:lnTo>
                  <a:lnTo>
                    <a:pt x="377" y="959"/>
                  </a:lnTo>
                  <a:lnTo>
                    <a:pt x="335" y="935"/>
                  </a:lnTo>
                  <a:lnTo>
                    <a:pt x="293" y="908"/>
                  </a:lnTo>
                  <a:lnTo>
                    <a:pt x="253" y="878"/>
                  </a:lnTo>
                  <a:lnTo>
                    <a:pt x="213" y="844"/>
                  </a:lnTo>
                  <a:lnTo>
                    <a:pt x="175" y="807"/>
                  </a:lnTo>
                  <a:lnTo>
                    <a:pt x="137" y="767"/>
                  </a:lnTo>
                  <a:lnTo>
                    <a:pt x="101" y="723"/>
                  </a:lnTo>
                  <a:lnTo>
                    <a:pt x="66" y="677"/>
                  </a:lnTo>
                  <a:lnTo>
                    <a:pt x="32" y="627"/>
                  </a:lnTo>
                  <a:lnTo>
                    <a:pt x="0" y="575"/>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1138" name="Freeform 64">
              <a:extLst>
                <a:ext uri="{FF2B5EF4-FFF2-40B4-BE49-F238E27FC236}">
                  <a16:creationId xmlns:a16="http://schemas.microsoft.com/office/drawing/2014/main" id="{92F0B79D-B104-4470-BE94-26A46FB145E2}"/>
                </a:ext>
              </a:extLst>
            </p:cNvPr>
            <p:cNvSpPr>
              <a:spLocks/>
            </p:cNvSpPr>
            <p:nvPr/>
          </p:nvSpPr>
          <p:spPr bwMode="auto">
            <a:xfrm>
              <a:off x="2256" y="2880"/>
              <a:ext cx="70" cy="90"/>
            </a:xfrm>
            <a:custGeom>
              <a:avLst/>
              <a:gdLst>
                <a:gd name="T0" fmla="*/ 16 w 78"/>
                <a:gd name="T1" fmla="*/ 9 h 103"/>
                <a:gd name="T2" fmla="*/ 0 w 78"/>
                <a:gd name="T3" fmla="*/ 0 h 103"/>
                <a:gd name="T4" fmla="*/ 4 w 78"/>
                <a:gd name="T5" fmla="*/ 13 h 103"/>
                <a:gd name="T6" fmla="*/ 7 w 78"/>
                <a:gd name="T7" fmla="*/ 8 h 103"/>
                <a:gd name="T8" fmla="*/ 16 w 78"/>
                <a:gd name="T9" fmla="*/ 9 h 103"/>
                <a:gd name="T10" fmla="*/ 0 60000 65536"/>
                <a:gd name="T11" fmla="*/ 0 60000 65536"/>
                <a:gd name="T12" fmla="*/ 0 60000 65536"/>
                <a:gd name="T13" fmla="*/ 0 60000 65536"/>
                <a:gd name="T14" fmla="*/ 0 60000 65536"/>
                <a:gd name="T15" fmla="*/ 0 w 78"/>
                <a:gd name="T16" fmla="*/ 0 h 103"/>
                <a:gd name="T17" fmla="*/ 78 w 78"/>
                <a:gd name="T18" fmla="*/ 103 h 103"/>
              </a:gdLst>
              <a:ahLst/>
              <a:cxnLst>
                <a:cxn ang="T10">
                  <a:pos x="T0" y="T1"/>
                </a:cxn>
                <a:cxn ang="T11">
                  <a:pos x="T2" y="T3"/>
                </a:cxn>
                <a:cxn ang="T12">
                  <a:pos x="T4" y="T5"/>
                </a:cxn>
                <a:cxn ang="T13">
                  <a:pos x="T6" y="T7"/>
                </a:cxn>
                <a:cxn ang="T14">
                  <a:pos x="T8" y="T9"/>
                </a:cxn>
              </a:cxnLst>
              <a:rect l="T15" t="T16" r="T17" b="T18"/>
              <a:pathLst>
                <a:path w="78" h="103">
                  <a:moveTo>
                    <a:pt x="78" y="70"/>
                  </a:moveTo>
                  <a:lnTo>
                    <a:pt x="0" y="0"/>
                  </a:lnTo>
                  <a:lnTo>
                    <a:pt x="20" y="103"/>
                  </a:lnTo>
                  <a:lnTo>
                    <a:pt x="33" y="59"/>
                  </a:lnTo>
                  <a:lnTo>
                    <a:pt x="78" y="70"/>
                  </a:lnTo>
                  <a:close/>
                </a:path>
              </a:pathLst>
            </a:custGeom>
            <a:solidFill>
              <a:srgbClr val="0000FF"/>
            </a:solidFill>
            <a:ln w="28575">
              <a:solidFill>
                <a:srgbClr val="0000FF"/>
              </a:solidFill>
              <a:round/>
              <a:headEnd/>
              <a:tailEnd/>
            </a:ln>
          </p:spPr>
          <p:txBody>
            <a:bodyPr/>
            <a:lstStyle/>
            <a:p>
              <a:endParaRPr lang="zh-CN" altLang="en-US"/>
            </a:p>
          </p:txBody>
        </p:sp>
        <p:sp>
          <p:nvSpPr>
            <p:cNvPr id="131139" name="Line 65">
              <a:extLst>
                <a:ext uri="{FF2B5EF4-FFF2-40B4-BE49-F238E27FC236}">
                  <a16:creationId xmlns:a16="http://schemas.microsoft.com/office/drawing/2014/main" id="{08EC883A-9856-4FC3-946B-25522DAFB483}"/>
                </a:ext>
              </a:extLst>
            </p:cNvPr>
            <p:cNvSpPr>
              <a:spLocks noChangeShapeType="1"/>
            </p:cNvSpPr>
            <p:nvPr/>
          </p:nvSpPr>
          <p:spPr bwMode="auto">
            <a:xfrm>
              <a:off x="624" y="2325"/>
              <a:ext cx="432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31140" name="Group 66">
              <a:extLst>
                <a:ext uri="{FF2B5EF4-FFF2-40B4-BE49-F238E27FC236}">
                  <a16:creationId xmlns:a16="http://schemas.microsoft.com/office/drawing/2014/main" id="{A71E0DB8-F65D-4CDA-ACFA-29E70D85411C}"/>
                </a:ext>
              </a:extLst>
            </p:cNvPr>
            <p:cNvGrpSpPr>
              <a:grpSpLocks/>
            </p:cNvGrpSpPr>
            <p:nvPr/>
          </p:nvGrpSpPr>
          <p:grpSpPr bwMode="auto">
            <a:xfrm>
              <a:off x="3504" y="2160"/>
              <a:ext cx="242" cy="346"/>
              <a:chOff x="4176" y="528"/>
              <a:chExt cx="242" cy="346"/>
            </a:xfrm>
          </p:grpSpPr>
          <p:sp>
            <p:nvSpPr>
              <p:cNvPr id="131144" name="Oval 67">
                <a:extLst>
                  <a:ext uri="{FF2B5EF4-FFF2-40B4-BE49-F238E27FC236}">
                    <a16:creationId xmlns:a16="http://schemas.microsoft.com/office/drawing/2014/main" id="{F80E605D-C409-4E7D-86D8-767831FF4922}"/>
                  </a:ext>
                </a:extLst>
              </p:cNvPr>
              <p:cNvSpPr>
                <a:spLocks noChangeArrowheads="1"/>
              </p:cNvSpPr>
              <p:nvPr/>
            </p:nvSpPr>
            <p:spPr bwMode="auto">
              <a:xfrm>
                <a:off x="4176" y="575"/>
                <a:ext cx="242" cy="248"/>
              </a:xfrm>
              <a:prstGeom prst="ellipse">
                <a:avLst/>
              </a:prstGeom>
              <a:solidFill>
                <a:schemeClr val="folHlink"/>
              </a:solidFill>
              <a:ln w="28575">
                <a:solidFill>
                  <a:srgbClr val="FF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1145" name="Rectangle 68">
                <a:extLst>
                  <a:ext uri="{FF2B5EF4-FFF2-40B4-BE49-F238E27FC236}">
                    <a16:creationId xmlns:a16="http://schemas.microsoft.com/office/drawing/2014/main" id="{AF0C8044-C6DC-4DC6-92AB-198A78680E5F}"/>
                  </a:ext>
                </a:extLst>
              </p:cNvPr>
              <p:cNvSpPr>
                <a:spLocks noChangeArrowheads="1"/>
              </p:cNvSpPr>
              <p:nvPr/>
            </p:nvSpPr>
            <p:spPr bwMode="auto">
              <a:xfrm>
                <a:off x="4212" y="528"/>
                <a:ext cx="17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3600" b="1">
                    <a:solidFill>
                      <a:srgbClr val="CC0000"/>
                    </a:solidFill>
                    <a:latin typeface="Bookman Old Style" panose="02050604050505020204" pitchFamily="18" charset="0"/>
                  </a:rPr>
                  <a:t>+</a:t>
                </a:r>
                <a:endParaRPr kumimoji="1" lang="en-US" altLang="zh-CN" sz="2400">
                  <a:latin typeface="Times New Roman" panose="02020603050405020304" pitchFamily="18" charset="0"/>
                </a:endParaRPr>
              </a:p>
            </p:txBody>
          </p:sp>
        </p:grpSp>
        <p:grpSp>
          <p:nvGrpSpPr>
            <p:cNvPr id="131141" name="Group 69">
              <a:extLst>
                <a:ext uri="{FF2B5EF4-FFF2-40B4-BE49-F238E27FC236}">
                  <a16:creationId xmlns:a16="http://schemas.microsoft.com/office/drawing/2014/main" id="{D7148E8C-FE15-415B-965D-C758F0B07F9E}"/>
                </a:ext>
              </a:extLst>
            </p:cNvPr>
            <p:cNvGrpSpPr>
              <a:grpSpLocks/>
            </p:cNvGrpSpPr>
            <p:nvPr/>
          </p:nvGrpSpPr>
          <p:grpSpPr bwMode="auto">
            <a:xfrm>
              <a:off x="2001" y="2208"/>
              <a:ext cx="255" cy="264"/>
              <a:chOff x="1440" y="2851"/>
              <a:chExt cx="255" cy="264"/>
            </a:xfrm>
          </p:grpSpPr>
          <p:sp>
            <p:nvSpPr>
              <p:cNvPr id="131142" name="Oval 70">
                <a:extLst>
                  <a:ext uri="{FF2B5EF4-FFF2-40B4-BE49-F238E27FC236}">
                    <a16:creationId xmlns:a16="http://schemas.microsoft.com/office/drawing/2014/main" id="{D30B6ACB-7D4B-4E86-A0C2-9621C967DC07}"/>
                  </a:ext>
                </a:extLst>
              </p:cNvPr>
              <p:cNvSpPr>
                <a:spLocks noChangeArrowheads="1"/>
              </p:cNvSpPr>
              <p:nvPr/>
            </p:nvSpPr>
            <p:spPr bwMode="auto">
              <a:xfrm>
                <a:off x="1440" y="2851"/>
                <a:ext cx="255" cy="264"/>
              </a:xfrm>
              <a:prstGeom prst="ellipse">
                <a:avLst/>
              </a:prstGeom>
              <a:solidFill>
                <a:srgbClr val="CCFFFF"/>
              </a:solidFill>
              <a:ln w="28575">
                <a:solidFill>
                  <a:srgbClr val="0000FF"/>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1143" name="Rectangle 71">
                <a:extLst>
                  <a:ext uri="{FF2B5EF4-FFF2-40B4-BE49-F238E27FC236}">
                    <a16:creationId xmlns:a16="http://schemas.microsoft.com/office/drawing/2014/main" id="{505FD00D-1E38-4BC6-BE9A-4EC27DB071CC}"/>
                  </a:ext>
                </a:extLst>
              </p:cNvPr>
              <p:cNvSpPr>
                <a:spLocks noChangeArrowheads="1"/>
              </p:cNvSpPr>
              <p:nvPr/>
            </p:nvSpPr>
            <p:spPr bwMode="auto">
              <a:xfrm>
                <a:off x="1487" y="2967"/>
                <a:ext cx="155" cy="56"/>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pic>
        <p:nvPicPr>
          <p:cNvPr id="74" name="Picture 9">
            <a:extLst>
              <a:ext uri="{FF2B5EF4-FFF2-40B4-BE49-F238E27FC236}">
                <a16:creationId xmlns:a16="http://schemas.microsoft.com/office/drawing/2014/main" id="{A2B9906C-58D4-429F-860D-E8FEBC4C41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7225" y="1428750"/>
            <a:ext cx="5019675" cy="501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barn(inVertical)">
                                      <p:cBhvr>
                                        <p:cTn id="7"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4" descr="O`%}O]XM[)ZD9`[3IE%)5D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762000"/>
            <a:ext cx="7315200" cy="535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407792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2098" name="Rectangle 2">
            <a:extLst>
              <a:ext uri="{FF2B5EF4-FFF2-40B4-BE49-F238E27FC236}">
                <a16:creationId xmlns:a16="http://schemas.microsoft.com/office/drawing/2014/main" id="{74013618-BE8F-4BED-B893-5AFD414D9D57}"/>
              </a:ext>
            </a:extLst>
          </p:cNvPr>
          <p:cNvSpPr>
            <a:spLocks noChangeArrowheads="1"/>
          </p:cNvSpPr>
          <p:nvPr/>
        </p:nvSpPr>
        <p:spPr bwMode="auto">
          <a:xfrm>
            <a:off x="609600" y="381000"/>
            <a:ext cx="8153400" cy="6019800"/>
          </a:xfrm>
          <a:prstGeom prst="rect">
            <a:avLst/>
          </a:prstGeom>
          <a:solidFill>
            <a:schemeClr val="bg1"/>
          </a:solidFill>
          <a:ln w="9525">
            <a:solidFill>
              <a:srgbClr val="006666"/>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2099" name="Rectangle 3">
            <a:extLst>
              <a:ext uri="{FF2B5EF4-FFF2-40B4-BE49-F238E27FC236}">
                <a16:creationId xmlns:a16="http://schemas.microsoft.com/office/drawing/2014/main" id="{8EBD78A3-F511-45C1-A2C4-26134BD2F55D}"/>
              </a:ext>
            </a:extLst>
          </p:cNvPr>
          <p:cNvSpPr>
            <a:spLocks noChangeArrowheads="1"/>
          </p:cNvSpPr>
          <p:nvPr/>
        </p:nvSpPr>
        <p:spPr bwMode="auto">
          <a:xfrm>
            <a:off x="1778000" y="612775"/>
            <a:ext cx="5608638"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0036" name="Rectangle 4">
            <a:extLst>
              <a:ext uri="{FF2B5EF4-FFF2-40B4-BE49-F238E27FC236}">
                <a16:creationId xmlns:a16="http://schemas.microsoft.com/office/drawing/2014/main" id="{4D627606-B319-4A1E-A2F6-0ED5E187021C}"/>
              </a:ext>
            </a:extLst>
          </p:cNvPr>
          <p:cNvSpPr>
            <a:spLocks noChangeArrowheads="1"/>
          </p:cNvSpPr>
          <p:nvPr/>
        </p:nvSpPr>
        <p:spPr bwMode="auto">
          <a:xfrm>
            <a:off x="2224088" y="533400"/>
            <a:ext cx="5516562" cy="487363"/>
          </a:xfrm>
          <a:prstGeom prst="rect">
            <a:avLst/>
          </a:prstGeom>
          <a:noFill/>
          <a:ln w="9525">
            <a:noFill/>
            <a:miter lim="800000"/>
            <a:headEnd/>
            <a:tailEnd/>
          </a:ln>
        </p:spPr>
        <p:txBody>
          <a:bodyPr lIns="0" tIns="0" rIns="0" bIns="0">
            <a:spAutoFit/>
          </a:bodyPr>
          <a:lstStyle/>
          <a:p>
            <a:pPr eaLnBrk="1" hangingPunct="1">
              <a:defRPr/>
            </a:pPr>
            <a:r>
              <a:rPr kumimoji="1" lang="zh-CN" altLang="en-US" sz="3200" b="1" dirty="0">
                <a:solidFill>
                  <a:srgbClr val="CC0000"/>
                </a:solidFill>
                <a:effectLst>
                  <a:outerShdw blurRad="38100" dist="38100" dir="2700000" algn="tl">
                    <a:srgbClr val="C0C0C0"/>
                  </a:outerShdw>
                </a:effectLst>
                <a:latin typeface="宋体" pitchFamily="2" charset="-122"/>
              </a:rPr>
              <a:t>一对等量正点电荷的电场线</a:t>
            </a:r>
            <a:endParaRPr kumimoji="1" lang="zh-CN" altLang="en-US" sz="3200" b="1" dirty="0">
              <a:effectLst>
                <a:outerShdw blurRad="38100" dist="38100" dir="2700000" algn="tl">
                  <a:srgbClr val="C0C0C0"/>
                </a:outerShdw>
              </a:effectLst>
              <a:latin typeface="Times New Roman" pitchFamily="18" charset="0"/>
            </a:endParaRPr>
          </a:p>
        </p:txBody>
      </p:sp>
      <p:grpSp>
        <p:nvGrpSpPr>
          <p:cNvPr id="132101" name="Group 5">
            <a:extLst>
              <a:ext uri="{FF2B5EF4-FFF2-40B4-BE49-F238E27FC236}">
                <a16:creationId xmlns:a16="http://schemas.microsoft.com/office/drawing/2014/main" id="{BEDCF5F0-877C-46F8-8145-675069EE8269}"/>
              </a:ext>
            </a:extLst>
          </p:cNvPr>
          <p:cNvGrpSpPr>
            <a:grpSpLocks/>
          </p:cNvGrpSpPr>
          <p:nvPr/>
        </p:nvGrpSpPr>
        <p:grpSpPr bwMode="auto">
          <a:xfrm>
            <a:off x="1219200" y="1558925"/>
            <a:ext cx="6629400" cy="4352925"/>
            <a:chOff x="768" y="1146"/>
            <a:chExt cx="4176" cy="2742"/>
          </a:xfrm>
        </p:grpSpPr>
        <p:sp>
          <p:nvSpPr>
            <p:cNvPr id="132103" name="Freeform 6">
              <a:extLst>
                <a:ext uri="{FF2B5EF4-FFF2-40B4-BE49-F238E27FC236}">
                  <a16:creationId xmlns:a16="http://schemas.microsoft.com/office/drawing/2014/main" id="{D15573AE-C3E2-4671-AA34-CBE40F87C888}"/>
                </a:ext>
              </a:extLst>
            </p:cNvPr>
            <p:cNvSpPr>
              <a:spLocks/>
            </p:cNvSpPr>
            <p:nvPr/>
          </p:nvSpPr>
          <p:spPr bwMode="auto">
            <a:xfrm>
              <a:off x="2381" y="1283"/>
              <a:ext cx="307" cy="1182"/>
            </a:xfrm>
            <a:custGeom>
              <a:avLst/>
              <a:gdLst>
                <a:gd name="T0" fmla="*/ 18 w 369"/>
                <a:gd name="T1" fmla="*/ 0 h 1244"/>
                <a:gd name="T2" fmla="*/ 20 w 369"/>
                <a:gd name="T3" fmla="*/ 24 h 1244"/>
                <a:gd name="T4" fmla="*/ 22 w 369"/>
                <a:gd name="T5" fmla="*/ 46 h 1244"/>
                <a:gd name="T6" fmla="*/ 22 w 369"/>
                <a:gd name="T7" fmla="*/ 70 h 1244"/>
                <a:gd name="T8" fmla="*/ 22 w 369"/>
                <a:gd name="T9" fmla="*/ 95 h 1244"/>
                <a:gd name="T10" fmla="*/ 22 w 369"/>
                <a:gd name="T11" fmla="*/ 119 h 1244"/>
                <a:gd name="T12" fmla="*/ 22 w 369"/>
                <a:gd name="T13" fmla="*/ 144 h 1244"/>
                <a:gd name="T14" fmla="*/ 22 w 369"/>
                <a:gd name="T15" fmla="*/ 170 h 1244"/>
                <a:gd name="T16" fmla="*/ 22 w 369"/>
                <a:gd name="T17" fmla="*/ 195 h 1244"/>
                <a:gd name="T18" fmla="*/ 22 w 369"/>
                <a:gd name="T19" fmla="*/ 228 h 1244"/>
                <a:gd name="T20" fmla="*/ 22 w 369"/>
                <a:gd name="T21" fmla="*/ 259 h 1244"/>
                <a:gd name="T22" fmla="*/ 22 w 369"/>
                <a:gd name="T23" fmla="*/ 290 h 1244"/>
                <a:gd name="T24" fmla="*/ 22 w 369"/>
                <a:gd name="T25" fmla="*/ 320 h 1244"/>
                <a:gd name="T26" fmla="*/ 21 w 369"/>
                <a:gd name="T27" fmla="*/ 351 h 1244"/>
                <a:gd name="T28" fmla="*/ 20 w 369"/>
                <a:gd name="T29" fmla="*/ 379 h 1244"/>
                <a:gd name="T30" fmla="*/ 18 w 369"/>
                <a:gd name="T31" fmla="*/ 406 h 1244"/>
                <a:gd name="T32" fmla="*/ 17 w 369"/>
                <a:gd name="T33" fmla="*/ 433 h 1244"/>
                <a:gd name="T34" fmla="*/ 15 w 369"/>
                <a:gd name="T35" fmla="*/ 456 h 1244"/>
                <a:gd name="T36" fmla="*/ 13 w 369"/>
                <a:gd name="T37" fmla="*/ 480 h 1244"/>
                <a:gd name="T38" fmla="*/ 12 w 369"/>
                <a:gd name="T39" fmla="*/ 499 h 1244"/>
                <a:gd name="T40" fmla="*/ 10 w 369"/>
                <a:gd name="T41" fmla="*/ 512 h 1244"/>
                <a:gd name="T42" fmla="*/ 10 w 369"/>
                <a:gd name="T43" fmla="*/ 521 h 1244"/>
                <a:gd name="T44" fmla="*/ 8 w 369"/>
                <a:gd name="T45" fmla="*/ 529 h 1244"/>
                <a:gd name="T46" fmla="*/ 7 w 369"/>
                <a:gd name="T47" fmla="*/ 539 h 1244"/>
                <a:gd name="T48" fmla="*/ 6 w 369"/>
                <a:gd name="T49" fmla="*/ 545 h 1244"/>
                <a:gd name="T50" fmla="*/ 5 w 369"/>
                <a:gd name="T51" fmla="*/ 553 h 1244"/>
                <a:gd name="T52" fmla="*/ 4 w 369"/>
                <a:gd name="T53" fmla="*/ 560 h 1244"/>
                <a:gd name="T54" fmla="*/ 2 w 369"/>
                <a:gd name="T55" fmla="*/ 567 h 1244"/>
                <a:gd name="T56" fmla="*/ 2 w 369"/>
                <a:gd name="T57" fmla="*/ 572 h 1244"/>
                <a:gd name="T58" fmla="*/ 0 w 369"/>
                <a:gd name="T59" fmla="*/ 578 h 124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69"/>
                <a:gd name="T91" fmla="*/ 0 h 1244"/>
                <a:gd name="T92" fmla="*/ 369 w 369"/>
                <a:gd name="T93" fmla="*/ 1244 h 124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69" h="1244">
                  <a:moveTo>
                    <a:pt x="302" y="0"/>
                  </a:moveTo>
                  <a:lnTo>
                    <a:pt x="317" y="49"/>
                  </a:lnTo>
                  <a:lnTo>
                    <a:pt x="331" y="99"/>
                  </a:lnTo>
                  <a:lnTo>
                    <a:pt x="342" y="150"/>
                  </a:lnTo>
                  <a:lnTo>
                    <a:pt x="352" y="203"/>
                  </a:lnTo>
                  <a:lnTo>
                    <a:pt x="359" y="256"/>
                  </a:lnTo>
                  <a:lnTo>
                    <a:pt x="365" y="310"/>
                  </a:lnTo>
                  <a:lnTo>
                    <a:pt x="368" y="365"/>
                  </a:lnTo>
                  <a:lnTo>
                    <a:pt x="369" y="420"/>
                  </a:lnTo>
                  <a:lnTo>
                    <a:pt x="367" y="490"/>
                  </a:lnTo>
                  <a:lnTo>
                    <a:pt x="362" y="559"/>
                  </a:lnTo>
                  <a:lnTo>
                    <a:pt x="354" y="626"/>
                  </a:lnTo>
                  <a:lnTo>
                    <a:pt x="342" y="692"/>
                  </a:lnTo>
                  <a:lnTo>
                    <a:pt x="328" y="755"/>
                  </a:lnTo>
                  <a:lnTo>
                    <a:pt x="310" y="816"/>
                  </a:lnTo>
                  <a:lnTo>
                    <a:pt x="290" y="875"/>
                  </a:lnTo>
                  <a:lnTo>
                    <a:pt x="267" y="931"/>
                  </a:lnTo>
                  <a:lnTo>
                    <a:pt x="241" y="983"/>
                  </a:lnTo>
                  <a:lnTo>
                    <a:pt x="213" y="1033"/>
                  </a:lnTo>
                  <a:lnTo>
                    <a:pt x="183" y="1078"/>
                  </a:lnTo>
                  <a:lnTo>
                    <a:pt x="167" y="1100"/>
                  </a:lnTo>
                  <a:lnTo>
                    <a:pt x="151" y="1120"/>
                  </a:lnTo>
                  <a:lnTo>
                    <a:pt x="133" y="1140"/>
                  </a:lnTo>
                  <a:lnTo>
                    <a:pt x="116" y="1158"/>
                  </a:lnTo>
                  <a:lnTo>
                    <a:pt x="98" y="1175"/>
                  </a:lnTo>
                  <a:lnTo>
                    <a:pt x="79" y="1191"/>
                  </a:lnTo>
                  <a:lnTo>
                    <a:pt x="60" y="1206"/>
                  </a:lnTo>
                  <a:lnTo>
                    <a:pt x="40" y="1220"/>
                  </a:lnTo>
                  <a:lnTo>
                    <a:pt x="20" y="1233"/>
                  </a:lnTo>
                  <a:lnTo>
                    <a:pt x="0" y="1244"/>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2104" name="Freeform 7">
              <a:extLst>
                <a:ext uri="{FF2B5EF4-FFF2-40B4-BE49-F238E27FC236}">
                  <a16:creationId xmlns:a16="http://schemas.microsoft.com/office/drawing/2014/main" id="{C404FD40-C983-432B-964E-0C80C58E1FC4}"/>
                </a:ext>
              </a:extLst>
            </p:cNvPr>
            <p:cNvSpPr>
              <a:spLocks/>
            </p:cNvSpPr>
            <p:nvPr/>
          </p:nvSpPr>
          <p:spPr bwMode="auto">
            <a:xfrm>
              <a:off x="2629" y="1283"/>
              <a:ext cx="55" cy="100"/>
            </a:xfrm>
            <a:custGeom>
              <a:avLst/>
              <a:gdLst>
                <a:gd name="T0" fmla="*/ 5 w 66"/>
                <a:gd name="T1" fmla="*/ 45 h 104"/>
                <a:gd name="T2" fmla="*/ 0 w 66"/>
                <a:gd name="T3" fmla="*/ 0 h 104"/>
                <a:gd name="T4" fmla="*/ 2 w 66"/>
                <a:gd name="T5" fmla="*/ 58 h 104"/>
                <a:gd name="T6" fmla="*/ 3 w 66"/>
                <a:gd name="T7" fmla="*/ 36 h 104"/>
                <a:gd name="T8" fmla="*/ 5 w 66"/>
                <a:gd name="T9" fmla="*/ 45 h 104"/>
                <a:gd name="T10" fmla="*/ 0 60000 65536"/>
                <a:gd name="T11" fmla="*/ 0 60000 65536"/>
                <a:gd name="T12" fmla="*/ 0 60000 65536"/>
                <a:gd name="T13" fmla="*/ 0 60000 65536"/>
                <a:gd name="T14" fmla="*/ 0 60000 65536"/>
                <a:gd name="T15" fmla="*/ 0 w 66"/>
                <a:gd name="T16" fmla="*/ 0 h 104"/>
                <a:gd name="T17" fmla="*/ 66 w 66"/>
                <a:gd name="T18" fmla="*/ 104 h 104"/>
              </a:gdLst>
              <a:ahLst/>
              <a:cxnLst>
                <a:cxn ang="T10">
                  <a:pos x="T0" y="T1"/>
                </a:cxn>
                <a:cxn ang="T11">
                  <a:pos x="T2" y="T3"/>
                </a:cxn>
                <a:cxn ang="T12">
                  <a:pos x="T4" y="T5"/>
                </a:cxn>
                <a:cxn ang="T13">
                  <a:pos x="T6" y="T7"/>
                </a:cxn>
                <a:cxn ang="T14">
                  <a:pos x="T8" y="T9"/>
                </a:cxn>
              </a:cxnLst>
              <a:rect l="T15" t="T16" r="T17" b="T18"/>
              <a:pathLst>
                <a:path w="66" h="104">
                  <a:moveTo>
                    <a:pt x="66" y="81"/>
                  </a:moveTo>
                  <a:lnTo>
                    <a:pt x="0" y="0"/>
                  </a:lnTo>
                  <a:lnTo>
                    <a:pt x="3" y="104"/>
                  </a:lnTo>
                  <a:lnTo>
                    <a:pt x="24" y="64"/>
                  </a:lnTo>
                  <a:lnTo>
                    <a:pt x="66" y="81"/>
                  </a:lnTo>
                  <a:close/>
                </a:path>
              </a:pathLst>
            </a:custGeom>
            <a:solidFill>
              <a:srgbClr val="009900"/>
            </a:solidFill>
            <a:ln w="28575">
              <a:solidFill>
                <a:srgbClr val="FF0000"/>
              </a:solidFill>
              <a:round/>
              <a:headEnd/>
              <a:tailEnd/>
            </a:ln>
          </p:spPr>
          <p:txBody>
            <a:bodyPr/>
            <a:lstStyle/>
            <a:p>
              <a:endParaRPr lang="zh-CN" altLang="en-US"/>
            </a:p>
          </p:txBody>
        </p:sp>
        <p:sp>
          <p:nvSpPr>
            <p:cNvPr id="132105" name="Freeform 8">
              <a:extLst>
                <a:ext uri="{FF2B5EF4-FFF2-40B4-BE49-F238E27FC236}">
                  <a16:creationId xmlns:a16="http://schemas.microsoft.com/office/drawing/2014/main" id="{E95F15F5-04EB-4D57-9E82-A41AEEC9115D}"/>
                </a:ext>
              </a:extLst>
            </p:cNvPr>
            <p:cNvSpPr>
              <a:spLocks/>
            </p:cNvSpPr>
            <p:nvPr/>
          </p:nvSpPr>
          <p:spPr bwMode="auto">
            <a:xfrm>
              <a:off x="3001" y="2570"/>
              <a:ext cx="332" cy="1135"/>
            </a:xfrm>
            <a:custGeom>
              <a:avLst/>
              <a:gdLst>
                <a:gd name="T0" fmla="*/ 2 w 420"/>
                <a:gd name="T1" fmla="*/ 769 h 1167"/>
                <a:gd name="T2" fmla="*/ 2 w 420"/>
                <a:gd name="T3" fmla="*/ 744 h 1167"/>
                <a:gd name="T4" fmla="*/ 2 w 420"/>
                <a:gd name="T5" fmla="*/ 718 h 1167"/>
                <a:gd name="T6" fmla="*/ 2 w 420"/>
                <a:gd name="T7" fmla="*/ 692 h 1167"/>
                <a:gd name="T8" fmla="*/ 2 w 420"/>
                <a:gd name="T9" fmla="*/ 665 h 1167"/>
                <a:gd name="T10" fmla="*/ 2 w 420"/>
                <a:gd name="T11" fmla="*/ 638 h 1167"/>
                <a:gd name="T12" fmla="*/ 2 w 420"/>
                <a:gd name="T13" fmla="*/ 612 h 1167"/>
                <a:gd name="T14" fmla="*/ 1 w 420"/>
                <a:gd name="T15" fmla="*/ 585 h 1167"/>
                <a:gd name="T16" fmla="*/ 0 w 420"/>
                <a:gd name="T17" fmla="*/ 556 h 1167"/>
                <a:gd name="T18" fmla="*/ 1 w 420"/>
                <a:gd name="T19" fmla="*/ 533 h 1167"/>
                <a:gd name="T20" fmla="*/ 2 w 420"/>
                <a:gd name="T21" fmla="*/ 508 h 1167"/>
                <a:gd name="T22" fmla="*/ 2 w 420"/>
                <a:gd name="T23" fmla="*/ 458 h 1167"/>
                <a:gd name="T24" fmla="*/ 2 w 420"/>
                <a:gd name="T25" fmla="*/ 410 h 1167"/>
                <a:gd name="T26" fmla="*/ 2 w 420"/>
                <a:gd name="T27" fmla="*/ 365 h 1167"/>
                <a:gd name="T28" fmla="*/ 2 w 420"/>
                <a:gd name="T29" fmla="*/ 319 h 1167"/>
                <a:gd name="T30" fmla="*/ 2 w 420"/>
                <a:gd name="T31" fmla="*/ 277 h 1167"/>
                <a:gd name="T32" fmla="*/ 2 w 420"/>
                <a:gd name="T33" fmla="*/ 236 h 1167"/>
                <a:gd name="T34" fmla="*/ 3 w 420"/>
                <a:gd name="T35" fmla="*/ 198 h 1167"/>
                <a:gd name="T36" fmla="*/ 4 w 420"/>
                <a:gd name="T37" fmla="*/ 180 h 1167"/>
                <a:gd name="T38" fmla="*/ 4 w 420"/>
                <a:gd name="T39" fmla="*/ 162 h 1167"/>
                <a:gd name="T40" fmla="*/ 5 w 420"/>
                <a:gd name="T41" fmla="*/ 146 h 1167"/>
                <a:gd name="T42" fmla="*/ 5 w 420"/>
                <a:gd name="T43" fmla="*/ 130 h 1167"/>
                <a:gd name="T44" fmla="*/ 6 w 420"/>
                <a:gd name="T45" fmla="*/ 115 h 1167"/>
                <a:gd name="T46" fmla="*/ 6 w 420"/>
                <a:gd name="T47" fmla="*/ 100 h 1167"/>
                <a:gd name="T48" fmla="*/ 6 w 420"/>
                <a:gd name="T49" fmla="*/ 86 h 1167"/>
                <a:gd name="T50" fmla="*/ 7 w 420"/>
                <a:gd name="T51" fmla="*/ 73 h 1167"/>
                <a:gd name="T52" fmla="*/ 8 w 420"/>
                <a:gd name="T53" fmla="*/ 61 h 1167"/>
                <a:gd name="T54" fmla="*/ 8 w 420"/>
                <a:gd name="T55" fmla="*/ 49 h 1167"/>
                <a:gd name="T56" fmla="*/ 9 w 420"/>
                <a:gd name="T57" fmla="*/ 41 h 1167"/>
                <a:gd name="T58" fmla="*/ 10 w 420"/>
                <a:gd name="T59" fmla="*/ 29 h 1167"/>
                <a:gd name="T60" fmla="*/ 10 w 420"/>
                <a:gd name="T61" fmla="*/ 18 h 1167"/>
                <a:gd name="T62" fmla="*/ 10 w 420"/>
                <a:gd name="T63" fmla="*/ 18 h 1167"/>
                <a:gd name="T64" fmla="*/ 12 w 420"/>
                <a:gd name="T65" fmla="*/ 9 h 1167"/>
                <a:gd name="T66" fmla="*/ 13 w 420"/>
                <a:gd name="T67" fmla="*/ 0 h 116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20"/>
                <a:gd name="T103" fmla="*/ 0 h 1167"/>
                <a:gd name="T104" fmla="*/ 420 w 420"/>
                <a:gd name="T105" fmla="*/ 1167 h 116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20" h="1167">
                  <a:moveTo>
                    <a:pt x="37" y="1167"/>
                  </a:moveTo>
                  <a:lnTo>
                    <a:pt x="28" y="1128"/>
                  </a:lnTo>
                  <a:lnTo>
                    <a:pt x="21" y="1089"/>
                  </a:lnTo>
                  <a:lnTo>
                    <a:pt x="14" y="1049"/>
                  </a:lnTo>
                  <a:lnTo>
                    <a:pt x="9" y="1009"/>
                  </a:lnTo>
                  <a:lnTo>
                    <a:pt x="5" y="969"/>
                  </a:lnTo>
                  <a:lnTo>
                    <a:pt x="2" y="928"/>
                  </a:lnTo>
                  <a:lnTo>
                    <a:pt x="1" y="887"/>
                  </a:lnTo>
                  <a:lnTo>
                    <a:pt x="0" y="846"/>
                  </a:lnTo>
                  <a:lnTo>
                    <a:pt x="1" y="808"/>
                  </a:lnTo>
                  <a:lnTo>
                    <a:pt x="2" y="770"/>
                  </a:lnTo>
                  <a:lnTo>
                    <a:pt x="8" y="696"/>
                  </a:lnTo>
                  <a:lnTo>
                    <a:pt x="18" y="623"/>
                  </a:lnTo>
                  <a:lnTo>
                    <a:pt x="31" y="553"/>
                  </a:lnTo>
                  <a:lnTo>
                    <a:pt x="48" y="485"/>
                  </a:lnTo>
                  <a:lnTo>
                    <a:pt x="68" y="421"/>
                  </a:lnTo>
                  <a:lnTo>
                    <a:pt x="92" y="359"/>
                  </a:lnTo>
                  <a:lnTo>
                    <a:pt x="118" y="301"/>
                  </a:lnTo>
                  <a:lnTo>
                    <a:pt x="132" y="274"/>
                  </a:lnTo>
                  <a:lnTo>
                    <a:pt x="147" y="247"/>
                  </a:lnTo>
                  <a:lnTo>
                    <a:pt x="163" y="221"/>
                  </a:lnTo>
                  <a:lnTo>
                    <a:pt x="179" y="197"/>
                  </a:lnTo>
                  <a:lnTo>
                    <a:pt x="196" y="173"/>
                  </a:lnTo>
                  <a:lnTo>
                    <a:pt x="214" y="151"/>
                  </a:lnTo>
                  <a:lnTo>
                    <a:pt x="232" y="130"/>
                  </a:lnTo>
                  <a:lnTo>
                    <a:pt x="251" y="110"/>
                  </a:lnTo>
                  <a:lnTo>
                    <a:pt x="270" y="92"/>
                  </a:lnTo>
                  <a:lnTo>
                    <a:pt x="290" y="74"/>
                  </a:lnTo>
                  <a:lnTo>
                    <a:pt x="311" y="58"/>
                  </a:lnTo>
                  <a:lnTo>
                    <a:pt x="332" y="44"/>
                  </a:lnTo>
                  <a:lnTo>
                    <a:pt x="353" y="31"/>
                  </a:lnTo>
                  <a:lnTo>
                    <a:pt x="375" y="19"/>
                  </a:lnTo>
                  <a:lnTo>
                    <a:pt x="397" y="9"/>
                  </a:lnTo>
                  <a:lnTo>
                    <a:pt x="420" y="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2106" name="Freeform 9">
              <a:extLst>
                <a:ext uri="{FF2B5EF4-FFF2-40B4-BE49-F238E27FC236}">
                  <a16:creationId xmlns:a16="http://schemas.microsoft.com/office/drawing/2014/main" id="{0E5D2B75-3EB0-49F7-B6FD-AFDCE92B5F08}"/>
                </a:ext>
              </a:extLst>
            </p:cNvPr>
            <p:cNvSpPr>
              <a:spLocks/>
            </p:cNvSpPr>
            <p:nvPr/>
          </p:nvSpPr>
          <p:spPr bwMode="auto">
            <a:xfrm>
              <a:off x="3001" y="3624"/>
              <a:ext cx="51" cy="101"/>
            </a:xfrm>
            <a:custGeom>
              <a:avLst/>
              <a:gdLst>
                <a:gd name="T0" fmla="*/ 0 w 65"/>
                <a:gd name="T1" fmla="*/ 17 h 104"/>
                <a:gd name="T2" fmla="*/ 2 w 65"/>
                <a:gd name="T3" fmla="*/ 68 h 104"/>
                <a:gd name="T4" fmla="*/ 2 w 65"/>
                <a:gd name="T5" fmla="*/ 0 h 104"/>
                <a:gd name="T6" fmla="*/ 2 w 65"/>
                <a:gd name="T7" fmla="*/ 23 h 104"/>
                <a:gd name="T8" fmla="*/ 0 w 65"/>
                <a:gd name="T9" fmla="*/ 17 h 104"/>
                <a:gd name="T10" fmla="*/ 0 60000 65536"/>
                <a:gd name="T11" fmla="*/ 0 60000 65536"/>
                <a:gd name="T12" fmla="*/ 0 60000 65536"/>
                <a:gd name="T13" fmla="*/ 0 60000 65536"/>
                <a:gd name="T14" fmla="*/ 0 60000 65536"/>
                <a:gd name="T15" fmla="*/ 0 w 65"/>
                <a:gd name="T16" fmla="*/ 0 h 104"/>
                <a:gd name="T17" fmla="*/ 65 w 65"/>
                <a:gd name="T18" fmla="*/ 104 h 104"/>
              </a:gdLst>
              <a:ahLst/>
              <a:cxnLst>
                <a:cxn ang="T10">
                  <a:pos x="T0" y="T1"/>
                </a:cxn>
                <a:cxn ang="T11">
                  <a:pos x="T2" y="T3"/>
                </a:cxn>
                <a:cxn ang="T12">
                  <a:pos x="T4" y="T5"/>
                </a:cxn>
                <a:cxn ang="T13">
                  <a:pos x="T6" y="T7"/>
                </a:cxn>
                <a:cxn ang="T14">
                  <a:pos x="T8" y="T9"/>
                </a:cxn>
              </a:cxnLst>
              <a:rect l="T15" t="T16" r="T17" b="T18"/>
              <a:pathLst>
                <a:path w="65" h="104">
                  <a:moveTo>
                    <a:pt x="0" y="17"/>
                  </a:moveTo>
                  <a:lnTo>
                    <a:pt x="59" y="104"/>
                  </a:lnTo>
                  <a:lnTo>
                    <a:pt x="65" y="0"/>
                  </a:lnTo>
                  <a:lnTo>
                    <a:pt x="41" y="38"/>
                  </a:lnTo>
                  <a:lnTo>
                    <a:pt x="0" y="17"/>
                  </a:lnTo>
                  <a:close/>
                </a:path>
              </a:pathLst>
            </a:custGeom>
            <a:solidFill>
              <a:srgbClr val="009900"/>
            </a:solidFill>
            <a:ln w="28575">
              <a:solidFill>
                <a:srgbClr val="FF0000"/>
              </a:solidFill>
              <a:round/>
              <a:headEnd/>
              <a:tailEnd/>
            </a:ln>
          </p:spPr>
          <p:txBody>
            <a:bodyPr/>
            <a:lstStyle/>
            <a:p>
              <a:endParaRPr lang="zh-CN" altLang="en-US"/>
            </a:p>
          </p:txBody>
        </p:sp>
        <p:sp>
          <p:nvSpPr>
            <p:cNvPr id="132107" name="Freeform 10">
              <a:extLst>
                <a:ext uri="{FF2B5EF4-FFF2-40B4-BE49-F238E27FC236}">
                  <a16:creationId xmlns:a16="http://schemas.microsoft.com/office/drawing/2014/main" id="{4C48DF2A-6912-4DA2-8F38-F103FB34E9CB}"/>
                </a:ext>
              </a:extLst>
            </p:cNvPr>
            <p:cNvSpPr>
              <a:spLocks/>
            </p:cNvSpPr>
            <p:nvPr/>
          </p:nvSpPr>
          <p:spPr bwMode="auto">
            <a:xfrm>
              <a:off x="2381" y="2566"/>
              <a:ext cx="352" cy="1131"/>
            </a:xfrm>
            <a:custGeom>
              <a:avLst/>
              <a:gdLst>
                <a:gd name="T0" fmla="*/ 0 w 528"/>
                <a:gd name="T1" fmla="*/ 0 h 1222"/>
                <a:gd name="T2" fmla="*/ 1 w 528"/>
                <a:gd name="T3" fmla="*/ 1 h 1222"/>
                <a:gd name="T4" fmla="*/ 1 w 528"/>
                <a:gd name="T5" fmla="*/ 4 h 1222"/>
                <a:gd name="T6" fmla="*/ 1 w 528"/>
                <a:gd name="T7" fmla="*/ 6 h 1222"/>
                <a:gd name="T8" fmla="*/ 1 w 528"/>
                <a:gd name="T9" fmla="*/ 6 h 1222"/>
                <a:gd name="T10" fmla="*/ 1 w 528"/>
                <a:gd name="T11" fmla="*/ 8 h 1222"/>
                <a:gd name="T12" fmla="*/ 1 w 528"/>
                <a:gd name="T13" fmla="*/ 13 h 1222"/>
                <a:gd name="T14" fmla="*/ 1 w 528"/>
                <a:gd name="T15" fmla="*/ 17 h 1222"/>
                <a:gd name="T16" fmla="*/ 1 w 528"/>
                <a:gd name="T17" fmla="*/ 21 h 1222"/>
                <a:gd name="T18" fmla="*/ 1 w 528"/>
                <a:gd name="T19" fmla="*/ 27 h 1222"/>
                <a:gd name="T20" fmla="*/ 1 w 528"/>
                <a:gd name="T21" fmla="*/ 32 h 1222"/>
                <a:gd name="T22" fmla="*/ 1 w 528"/>
                <a:gd name="T23" fmla="*/ 40 h 1222"/>
                <a:gd name="T24" fmla="*/ 1 w 528"/>
                <a:gd name="T25" fmla="*/ 46 h 1222"/>
                <a:gd name="T26" fmla="*/ 1 w 528"/>
                <a:gd name="T27" fmla="*/ 54 h 1222"/>
                <a:gd name="T28" fmla="*/ 1 w 528"/>
                <a:gd name="T29" fmla="*/ 61 h 1222"/>
                <a:gd name="T30" fmla="*/ 1 w 528"/>
                <a:gd name="T31" fmla="*/ 71 h 1222"/>
                <a:gd name="T32" fmla="*/ 1 w 528"/>
                <a:gd name="T33" fmla="*/ 80 h 1222"/>
                <a:gd name="T34" fmla="*/ 1 w 528"/>
                <a:gd name="T35" fmla="*/ 89 h 1222"/>
                <a:gd name="T36" fmla="*/ 1 w 528"/>
                <a:gd name="T37" fmla="*/ 98 h 1222"/>
                <a:gd name="T38" fmla="*/ 1 w 528"/>
                <a:gd name="T39" fmla="*/ 109 h 1222"/>
                <a:gd name="T40" fmla="*/ 1 w 528"/>
                <a:gd name="T41" fmla="*/ 120 h 1222"/>
                <a:gd name="T42" fmla="*/ 1 w 528"/>
                <a:gd name="T43" fmla="*/ 131 h 1222"/>
                <a:gd name="T44" fmla="*/ 1 w 528"/>
                <a:gd name="T45" fmla="*/ 142 h 1222"/>
                <a:gd name="T46" fmla="*/ 1 w 528"/>
                <a:gd name="T47" fmla="*/ 154 h 1222"/>
                <a:gd name="T48" fmla="*/ 1 w 528"/>
                <a:gd name="T49" fmla="*/ 166 h 1222"/>
                <a:gd name="T50" fmla="*/ 1 w 528"/>
                <a:gd name="T51" fmla="*/ 178 h 1222"/>
                <a:gd name="T52" fmla="*/ 1 w 528"/>
                <a:gd name="T53" fmla="*/ 190 h 1222"/>
                <a:gd name="T54" fmla="*/ 1 w 528"/>
                <a:gd name="T55" fmla="*/ 204 h 1222"/>
                <a:gd name="T56" fmla="*/ 1 w 528"/>
                <a:gd name="T57" fmla="*/ 215 h 1222"/>
                <a:gd name="T58" fmla="*/ 1 w 528"/>
                <a:gd name="T59" fmla="*/ 230 h 1222"/>
                <a:gd name="T60" fmla="*/ 1 w 528"/>
                <a:gd name="T61" fmla="*/ 242 h 1222"/>
                <a:gd name="T62" fmla="*/ 1 w 528"/>
                <a:gd name="T63" fmla="*/ 258 h 1222"/>
                <a:gd name="T64" fmla="*/ 1 w 528"/>
                <a:gd name="T65" fmla="*/ 271 h 1222"/>
                <a:gd name="T66" fmla="*/ 1 w 528"/>
                <a:gd name="T67" fmla="*/ 284 h 1222"/>
                <a:gd name="T68" fmla="*/ 1 w 528"/>
                <a:gd name="T69" fmla="*/ 301 h 1222"/>
                <a:gd name="T70" fmla="*/ 1 w 528"/>
                <a:gd name="T71" fmla="*/ 315 h 1222"/>
                <a:gd name="T72" fmla="*/ 1 w 528"/>
                <a:gd name="T73" fmla="*/ 328 h 1222"/>
                <a:gd name="T74" fmla="*/ 1 w 528"/>
                <a:gd name="T75" fmla="*/ 342 h 1222"/>
                <a:gd name="T76" fmla="*/ 1 w 528"/>
                <a:gd name="T77" fmla="*/ 356 h 1222"/>
                <a:gd name="T78" fmla="*/ 1 w 528"/>
                <a:gd name="T79" fmla="*/ 369 h 1222"/>
                <a:gd name="T80" fmla="*/ 1 w 528"/>
                <a:gd name="T81" fmla="*/ 383 h 122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28"/>
                <a:gd name="T124" fmla="*/ 0 h 1222"/>
                <a:gd name="T125" fmla="*/ 528 w 528"/>
                <a:gd name="T126" fmla="*/ 1222 h 122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28" h="1222">
                  <a:moveTo>
                    <a:pt x="0" y="0"/>
                  </a:moveTo>
                  <a:lnTo>
                    <a:pt x="27" y="1"/>
                  </a:lnTo>
                  <a:lnTo>
                    <a:pt x="54" y="4"/>
                  </a:lnTo>
                  <a:lnTo>
                    <a:pt x="81" y="10"/>
                  </a:lnTo>
                  <a:lnTo>
                    <a:pt x="107" y="18"/>
                  </a:lnTo>
                  <a:lnTo>
                    <a:pt x="132" y="27"/>
                  </a:lnTo>
                  <a:lnTo>
                    <a:pt x="157" y="39"/>
                  </a:lnTo>
                  <a:lnTo>
                    <a:pt x="182" y="52"/>
                  </a:lnTo>
                  <a:lnTo>
                    <a:pt x="206" y="68"/>
                  </a:lnTo>
                  <a:lnTo>
                    <a:pt x="229" y="85"/>
                  </a:lnTo>
                  <a:lnTo>
                    <a:pt x="252" y="104"/>
                  </a:lnTo>
                  <a:lnTo>
                    <a:pt x="274" y="125"/>
                  </a:lnTo>
                  <a:lnTo>
                    <a:pt x="295" y="148"/>
                  </a:lnTo>
                  <a:lnTo>
                    <a:pt x="316" y="172"/>
                  </a:lnTo>
                  <a:lnTo>
                    <a:pt x="336" y="197"/>
                  </a:lnTo>
                  <a:lnTo>
                    <a:pt x="355" y="225"/>
                  </a:lnTo>
                  <a:lnTo>
                    <a:pt x="374" y="253"/>
                  </a:lnTo>
                  <a:lnTo>
                    <a:pt x="391" y="283"/>
                  </a:lnTo>
                  <a:lnTo>
                    <a:pt x="408" y="315"/>
                  </a:lnTo>
                  <a:lnTo>
                    <a:pt x="423" y="347"/>
                  </a:lnTo>
                  <a:lnTo>
                    <a:pt x="438" y="381"/>
                  </a:lnTo>
                  <a:lnTo>
                    <a:pt x="452" y="416"/>
                  </a:lnTo>
                  <a:lnTo>
                    <a:pt x="464" y="452"/>
                  </a:lnTo>
                  <a:lnTo>
                    <a:pt x="476" y="490"/>
                  </a:lnTo>
                  <a:lnTo>
                    <a:pt x="487" y="528"/>
                  </a:lnTo>
                  <a:lnTo>
                    <a:pt x="496" y="567"/>
                  </a:lnTo>
                  <a:lnTo>
                    <a:pt x="504" y="607"/>
                  </a:lnTo>
                  <a:lnTo>
                    <a:pt x="511" y="648"/>
                  </a:lnTo>
                  <a:lnTo>
                    <a:pt x="517" y="690"/>
                  </a:lnTo>
                  <a:lnTo>
                    <a:pt x="522" y="732"/>
                  </a:lnTo>
                  <a:lnTo>
                    <a:pt x="525" y="776"/>
                  </a:lnTo>
                  <a:lnTo>
                    <a:pt x="527" y="820"/>
                  </a:lnTo>
                  <a:lnTo>
                    <a:pt x="528" y="864"/>
                  </a:lnTo>
                  <a:lnTo>
                    <a:pt x="527" y="910"/>
                  </a:lnTo>
                  <a:lnTo>
                    <a:pt x="525" y="956"/>
                  </a:lnTo>
                  <a:lnTo>
                    <a:pt x="521" y="1002"/>
                  </a:lnTo>
                  <a:lnTo>
                    <a:pt x="516" y="1047"/>
                  </a:lnTo>
                  <a:lnTo>
                    <a:pt x="509" y="1092"/>
                  </a:lnTo>
                  <a:lnTo>
                    <a:pt x="501" y="1136"/>
                  </a:lnTo>
                  <a:lnTo>
                    <a:pt x="491" y="1180"/>
                  </a:lnTo>
                  <a:lnTo>
                    <a:pt x="480" y="1222"/>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2108" name="Freeform 11">
              <a:extLst>
                <a:ext uri="{FF2B5EF4-FFF2-40B4-BE49-F238E27FC236}">
                  <a16:creationId xmlns:a16="http://schemas.microsoft.com/office/drawing/2014/main" id="{0F71FB54-E492-43F3-85B2-C8975A5BE712}"/>
                </a:ext>
              </a:extLst>
            </p:cNvPr>
            <p:cNvSpPr>
              <a:spLocks/>
            </p:cNvSpPr>
            <p:nvPr/>
          </p:nvSpPr>
          <p:spPr bwMode="auto">
            <a:xfrm>
              <a:off x="2686" y="3660"/>
              <a:ext cx="43" cy="97"/>
            </a:xfrm>
            <a:custGeom>
              <a:avLst/>
              <a:gdLst>
                <a:gd name="T0" fmla="*/ 0 w 64"/>
                <a:gd name="T1" fmla="*/ 0 h 105"/>
                <a:gd name="T2" fmla="*/ 1 w 64"/>
                <a:gd name="T3" fmla="*/ 32 h 105"/>
                <a:gd name="T4" fmla="*/ 1 w 64"/>
                <a:gd name="T5" fmla="*/ 6 h 105"/>
                <a:gd name="T6" fmla="*/ 1 w 64"/>
                <a:gd name="T7" fmla="*/ 13 h 105"/>
                <a:gd name="T8" fmla="*/ 0 w 64"/>
                <a:gd name="T9" fmla="*/ 0 h 105"/>
                <a:gd name="T10" fmla="*/ 0 60000 65536"/>
                <a:gd name="T11" fmla="*/ 0 60000 65536"/>
                <a:gd name="T12" fmla="*/ 0 60000 65536"/>
                <a:gd name="T13" fmla="*/ 0 60000 65536"/>
                <a:gd name="T14" fmla="*/ 0 60000 65536"/>
                <a:gd name="T15" fmla="*/ 0 w 64"/>
                <a:gd name="T16" fmla="*/ 0 h 105"/>
                <a:gd name="T17" fmla="*/ 64 w 64"/>
                <a:gd name="T18" fmla="*/ 105 h 105"/>
              </a:gdLst>
              <a:ahLst/>
              <a:cxnLst>
                <a:cxn ang="T10">
                  <a:pos x="T0" y="T1"/>
                </a:cxn>
                <a:cxn ang="T11">
                  <a:pos x="T2" y="T3"/>
                </a:cxn>
                <a:cxn ang="T12">
                  <a:pos x="T4" y="T5"/>
                </a:cxn>
                <a:cxn ang="T13">
                  <a:pos x="T6" y="T7"/>
                </a:cxn>
                <a:cxn ang="T14">
                  <a:pos x="T8" y="T9"/>
                </a:cxn>
              </a:cxnLst>
              <a:rect l="T15" t="T16" r="T17" b="T18"/>
              <a:pathLst>
                <a:path w="64" h="105">
                  <a:moveTo>
                    <a:pt x="0" y="0"/>
                  </a:moveTo>
                  <a:lnTo>
                    <a:pt x="3" y="105"/>
                  </a:lnTo>
                  <a:lnTo>
                    <a:pt x="64" y="20"/>
                  </a:lnTo>
                  <a:lnTo>
                    <a:pt x="23" y="40"/>
                  </a:lnTo>
                  <a:lnTo>
                    <a:pt x="0" y="0"/>
                  </a:lnTo>
                  <a:close/>
                </a:path>
              </a:pathLst>
            </a:custGeom>
            <a:solidFill>
              <a:srgbClr val="009900"/>
            </a:solidFill>
            <a:ln w="28575">
              <a:solidFill>
                <a:srgbClr val="FF0000"/>
              </a:solidFill>
              <a:round/>
              <a:headEnd/>
              <a:tailEnd/>
            </a:ln>
          </p:spPr>
          <p:txBody>
            <a:bodyPr/>
            <a:lstStyle/>
            <a:p>
              <a:endParaRPr lang="zh-CN" altLang="en-US"/>
            </a:p>
          </p:txBody>
        </p:sp>
        <p:sp>
          <p:nvSpPr>
            <p:cNvPr id="132109" name="Freeform 12">
              <a:extLst>
                <a:ext uri="{FF2B5EF4-FFF2-40B4-BE49-F238E27FC236}">
                  <a16:creationId xmlns:a16="http://schemas.microsoft.com/office/drawing/2014/main" id="{E9662D6B-9DE1-4D5D-A195-52224D1AAC8C}"/>
                </a:ext>
              </a:extLst>
            </p:cNvPr>
            <p:cNvSpPr>
              <a:spLocks/>
            </p:cNvSpPr>
            <p:nvPr/>
          </p:nvSpPr>
          <p:spPr bwMode="auto">
            <a:xfrm>
              <a:off x="3083" y="1322"/>
              <a:ext cx="283" cy="1157"/>
            </a:xfrm>
            <a:custGeom>
              <a:avLst/>
              <a:gdLst>
                <a:gd name="T0" fmla="*/ 10 w 357"/>
                <a:gd name="T1" fmla="*/ 258 h 1288"/>
                <a:gd name="T2" fmla="*/ 10 w 357"/>
                <a:gd name="T3" fmla="*/ 256 h 1288"/>
                <a:gd name="T4" fmla="*/ 10 w 357"/>
                <a:gd name="T5" fmla="*/ 253 h 1288"/>
                <a:gd name="T6" fmla="*/ 9 w 357"/>
                <a:gd name="T7" fmla="*/ 250 h 1288"/>
                <a:gd name="T8" fmla="*/ 8 w 357"/>
                <a:gd name="T9" fmla="*/ 246 h 1288"/>
                <a:gd name="T10" fmla="*/ 8 w 357"/>
                <a:gd name="T11" fmla="*/ 244 h 1288"/>
                <a:gd name="T12" fmla="*/ 8 w 357"/>
                <a:gd name="T13" fmla="*/ 240 h 1288"/>
                <a:gd name="T14" fmla="*/ 6 w 357"/>
                <a:gd name="T15" fmla="*/ 236 h 1288"/>
                <a:gd name="T16" fmla="*/ 6 w 357"/>
                <a:gd name="T17" fmla="*/ 234 h 1288"/>
                <a:gd name="T18" fmla="*/ 5 w 357"/>
                <a:gd name="T19" fmla="*/ 225 h 1288"/>
                <a:gd name="T20" fmla="*/ 5 w 357"/>
                <a:gd name="T21" fmla="*/ 216 h 1288"/>
                <a:gd name="T22" fmla="*/ 4 w 357"/>
                <a:gd name="T23" fmla="*/ 204 h 1288"/>
                <a:gd name="T24" fmla="*/ 3 w 357"/>
                <a:gd name="T25" fmla="*/ 194 h 1288"/>
                <a:gd name="T26" fmla="*/ 2 w 357"/>
                <a:gd name="T27" fmla="*/ 183 h 1288"/>
                <a:gd name="T28" fmla="*/ 2 w 357"/>
                <a:gd name="T29" fmla="*/ 172 h 1288"/>
                <a:gd name="T30" fmla="*/ 2 w 357"/>
                <a:gd name="T31" fmla="*/ 161 h 1288"/>
                <a:gd name="T32" fmla="*/ 2 w 357"/>
                <a:gd name="T33" fmla="*/ 146 h 1288"/>
                <a:gd name="T34" fmla="*/ 2 w 357"/>
                <a:gd name="T35" fmla="*/ 135 h 1288"/>
                <a:gd name="T36" fmla="*/ 2 w 357"/>
                <a:gd name="T37" fmla="*/ 122 h 1288"/>
                <a:gd name="T38" fmla="*/ 2 w 357"/>
                <a:gd name="T39" fmla="*/ 108 h 1288"/>
                <a:gd name="T40" fmla="*/ 0 w 357"/>
                <a:gd name="T41" fmla="*/ 94 h 1288"/>
                <a:gd name="T42" fmla="*/ 1 w 357"/>
                <a:gd name="T43" fmla="*/ 82 h 1288"/>
                <a:gd name="T44" fmla="*/ 2 w 357"/>
                <a:gd name="T45" fmla="*/ 68 h 1288"/>
                <a:gd name="T46" fmla="*/ 2 w 357"/>
                <a:gd name="T47" fmla="*/ 57 h 1288"/>
                <a:gd name="T48" fmla="*/ 2 w 357"/>
                <a:gd name="T49" fmla="*/ 44 h 1288"/>
                <a:gd name="T50" fmla="*/ 2 w 357"/>
                <a:gd name="T51" fmla="*/ 33 h 1288"/>
                <a:gd name="T52" fmla="*/ 2 w 357"/>
                <a:gd name="T53" fmla="*/ 22 h 1288"/>
                <a:gd name="T54" fmla="*/ 2 w 357"/>
                <a:gd name="T55" fmla="*/ 11 h 1288"/>
                <a:gd name="T56" fmla="*/ 2 w 357"/>
                <a:gd name="T57" fmla="*/ 0 h 128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7"/>
                <a:gd name="T88" fmla="*/ 0 h 1288"/>
                <a:gd name="T89" fmla="*/ 357 w 357"/>
                <a:gd name="T90" fmla="*/ 1288 h 128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7" h="1288">
                  <a:moveTo>
                    <a:pt x="357" y="1288"/>
                  </a:moveTo>
                  <a:lnTo>
                    <a:pt x="337" y="1276"/>
                  </a:lnTo>
                  <a:lnTo>
                    <a:pt x="318" y="1263"/>
                  </a:lnTo>
                  <a:lnTo>
                    <a:pt x="299" y="1249"/>
                  </a:lnTo>
                  <a:lnTo>
                    <a:pt x="280" y="1234"/>
                  </a:lnTo>
                  <a:lnTo>
                    <a:pt x="262" y="1217"/>
                  </a:lnTo>
                  <a:lnTo>
                    <a:pt x="245" y="1200"/>
                  </a:lnTo>
                  <a:lnTo>
                    <a:pt x="228" y="1181"/>
                  </a:lnTo>
                  <a:lnTo>
                    <a:pt x="211" y="1162"/>
                  </a:lnTo>
                  <a:lnTo>
                    <a:pt x="179" y="1120"/>
                  </a:lnTo>
                  <a:lnTo>
                    <a:pt x="150" y="1074"/>
                  </a:lnTo>
                  <a:lnTo>
                    <a:pt x="123" y="1025"/>
                  </a:lnTo>
                  <a:lnTo>
                    <a:pt x="98" y="973"/>
                  </a:lnTo>
                  <a:lnTo>
                    <a:pt x="76" y="918"/>
                  </a:lnTo>
                  <a:lnTo>
                    <a:pt x="57" y="860"/>
                  </a:lnTo>
                  <a:lnTo>
                    <a:pt x="40" y="800"/>
                  </a:lnTo>
                  <a:lnTo>
                    <a:pt x="26" y="737"/>
                  </a:lnTo>
                  <a:lnTo>
                    <a:pt x="15" y="673"/>
                  </a:lnTo>
                  <a:lnTo>
                    <a:pt x="7" y="607"/>
                  </a:lnTo>
                  <a:lnTo>
                    <a:pt x="2" y="540"/>
                  </a:lnTo>
                  <a:lnTo>
                    <a:pt x="0" y="471"/>
                  </a:lnTo>
                  <a:lnTo>
                    <a:pt x="1" y="408"/>
                  </a:lnTo>
                  <a:lnTo>
                    <a:pt x="6" y="346"/>
                  </a:lnTo>
                  <a:lnTo>
                    <a:pt x="12" y="285"/>
                  </a:lnTo>
                  <a:lnTo>
                    <a:pt x="22" y="225"/>
                  </a:lnTo>
                  <a:lnTo>
                    <a:pt x="34" y="166"/>
                  </a:lnTo>
                  <a:lnTo>
                    <a:pt x="49" y="109"/>
                  </a:lnTo>
                  <a:lnTo>
                    <a:pt x="66" y="54"/>
                  </a:lnTo>
                  <a:lnTo>
                    <a:pt x="85" y="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2110" name="Freeform 13">
              <a:extLst>
                <a:ext uri="{FF2B5EF4-FFF2-40B4-BE49-F238E27FC236}">
                  <a16:creationId xmlns:a16="http://schemas.microsoft.com/office/drawing/2014/main" id="{F3BA5BDA-5A3B-4C06-8E57-FA16CFDB8012}"/>
                </a:ext>
              </a:extLst>
            </p:cNvPr>
            <p:cNvSpPr>
              <a:spLocks/>
            </p:cNvSpPr>
            <p:nvPr/>
          </p:nvSpPr>
          <p:spPr bwMode="auto">
            <a:xfrm>
              <a:off x="3117" y="1266"/>
              <a:ext cx="55" cy="94"/>
            </a:xfrm>
            <a:custGeom>
              <a:avLst/>
              <a:gdLst>
                <a:gd name="T0" fmla="*/ 2 w 70"/>
                <a:gd name="T1" fmla="*/ 23 h 104"/>
                <a:gd name="T2" fmla="*/ 2 w 70"/>
                <a:gd name="T3" fmla="*/ 0 h 104"/>
                <a:gd name="T4" fmla="*/ 0 w 70"/>
                <a:gd name="T5" fmla="*/ 17 h 104"/>
                <a:gd name="T6" fmla="*/ 2 w 70"/>
                <a:gd name="T7" fmla="*/ 14 h 104"/>
                <a:gd name="T8" fmla="*/ 2 w 70"/>
                <a:gd name="T9" fmla="*/ 23 h 104"/>
                <a:gd name="T10" fmla="*/ 0 60000 65536"/>
                <a:gd name="T11" fmla="*/ 0 60000 65536"/>
                <a:gd name="T12" fmla="*/ 0 60000 65536"/>
                <a:gd name="T13" fmla="*/ 0 60000 65536"/>
                <a:gd name="T14" fmla="*/ 0 60000 65536"/>
                <a:gd name="T15" fmla="*/ 0 w 70"/>
                <a:gd name="T16" fmla="*/ 0 h 104"/>
                <a:gd name="T17" fmla="*/ 70 w 70"/>
                <a:gd name="T18" fmla="*/ 104 h 104"/>
              </a:gdLst>
              <a:ahLst/>
              <a:cxnLst>
                <a:cxn ang="T10">
                  <a:pos x="T0" y="T1"/>
                </a:cxn>
                <a:cxn ang="T11">
                  <a:pos x="T2" y="T3"/>
                </a:cxn>
                <a:cxn ang="T12">
                  <a:pos x="T4" y="T5"/>
                </a:cxn>
                <a:cxn ang="T13">
                  <a:pos x="T6" y="T7"/>
                </a:cxn>
                <a:cxn ang="T14">
                  <a:pos x="T8" y="T9"/>
                </a:cxn>
              </a:cxnLst>
              <a:rect l="T15" t="T16" r="T17" b="T18"/>
              <a:pathLst>
                <a:path w="70" h="104">
                  <a:moveTo>
                    <a:pt x="62" y="104"/>
                  </a:moveTo>
                  <a:lnTo>
                    <a:pt x="70" y="0"/>
                  </a:lnTo>
                  <a:lnTo>
                    <a:pt x="0" y="78"/>
                  </a:lnTo>
                  <a:lnTo>
                    <a:pt x="43" y="62"/>
                  </a:lnTo>
                  <a:lnTo>
                    <a:pt x="62" y="104"/>
                  </a:lnTo>
                  <a:close/>
                </a:path>
              </a:pathLst>
            </a:custGeom>
            <a:solidFill>
              <a:srgbClr val="009900"/>
            </a:solidFill>
            <a:ln w="28575">
              <a:solidFill>
                <a:srgbClr val="FF0000"/>
              </a:solidFill>
              <a:round/>
              <a:headEnd/>
              <a:tailEnd/>
            </a:ln>
          </p:spPr>
          <p:txBody>
            <a:bodyPr/>
            <a:lstStyle/>
            <a:p>
              <a:endParaRPr lang="zh-CN" altLang="en-US"/>
            </a:p>
          </p:txBody>
        </p:sp>
        <p:sp>
          <p:nvSpPr>
            <p:cNvPr id="132111" name="Freeform 14">
              <a:extLst>
                <a:ext uri="{FF2B5EF4-FFF2-40B4-BE49-F238E27FC236}">
                  <a16:creationId xmlns:a16="http://schemas.microsoft.com/office/drawing/2014/main" id="{B759A577-FE0C-4258-A179-534459D67065}"/>
                </a:ext>
              </a:extLst>
            </p:cNvPr>
            <p:cNvSpPr>
              <a:spLocks/>
            </p:cNvSpPr>
            <p:nvPr/>
          </p:nvSpPr>
          <p:spPr bwMode="auto">
            <a:xfrm>
              <a:off x="3305" y="1190"/>
              <a:ext cx="327" cy="1243"/>
            </a:xfrm>
            <a:custGeom>
              <a:avLst/>
              <a:gdLst>
                <a:gd name="T0" fmla="*/ 3 w 414"/>
                <a:gd name="T1" fmla="*/ 276 h 1384"/>
                <a:gd name="T2" fmla="*/ 2 w 414"/>
                <a:gd name="T3" fmla="*/ 269 h 1384"/>
                <a:gd name="T4" fmla="*/ 2 w 414"/>
                <a:gd name="T5" fmla="*/ 260 h 1384"/>
                <a:gd name="T6" fmla="*/ 2 w 414"/>
                <a:gd name="T7" fmla="*/ 252 h 1384"/>
                <a:gd name="T8" fmla="*/ 2 w 414"/>
                <a:gd name="T9" fmla="*/ 245 h 1384"/>
                <a:gd name="T10" fmla="*/ 2 w 414"/>
                <a:gd name="T11" fmla="*/ 237 h 1384"/>
                <a:gd name="T12" fmla="*/ 2 w 414"/>
                <a:gd name="T13" fmla="*/ 229 h 1384"/>
                <a:gd name="T14" fmla="*/ 2 w 414"/>
                <a:gd name="T15" fmla="*/ 220 h 1384"/>
                <a:gd name="T16" fmla="*/ 2 w 414"/>
                <a:gd name="T17" fmla="*/ 212 h 1384"/>
                <a:gd name="T18" fmla="*/ 2 w 414"/>
                <a:gd name="T19" fmla="*/ 203 h 1384"/>
                <a:gd name="T20" fmla="*/ 0 w 414"/>
                <a:gd name="T21" fmla="*/ 195 h 1384"/>
                <a:gd name="T22" fmla="*/ 0 w 414"/>
                <a:gd name="T23" fmla="*/ 186 h 1384"/>
                <a:gd name="T24" fmla="*/ 2 w 414"/>
                <a:gd name="T25" fmla="*/ 177 h 1384"/>
                <a:gd name="T26" fmla="*/ 2 w 414"/>
                <a:gd name="T27" fmla="*/ 169 h 1384"/>
                <a:gd name="T28" fmla="*/ 2 w 414"/>
                <a:gd name="T29" fmla="*/ 159 h 1384"/>
                <a:gd name="T30" fmla="*/ 2 w 414"/>
                <a:gd name="T31" fmla="*/ 150 h 1384"/>
                <a:gd name="T32" fmla="*/ 2 w 414"/>
                <a:gd name="T33" fmla="*/ 141 h 1384"/>
                <a:gd name="T34" fmla="*/ 2 w 414"/>
                <a:gd name="T35" fmla="*/ 131 h 1384"/>
                <a:gd name="T36" fmla="*/ 2 w 414"/>
                <a:gd name="T37" fmla="*/ 123 h 1384"/>
                <a:gd name="T38" fmla="*/ 2 w 414"/>
                <a:gd name="T39" fmla="*/ 114 h 1384"/>
                <a:gd name="T40" fmla="*/ 2 w 414"/>
                <a:gd name="T41" fmla="*/ 105 h 1384"/>
                <a:gd name="T42" fmla="*/ 3 w 414"/>
                <a:gd name="T43" fmla="*/ 95 h 1384"/>
                <a:gd name="T44" fmla="*/ 4 w 414"/>
                <a:gd name="T45" fmla="*/ 86 h 1384"/>
                <a:gd name="T46" fmla="*/ 4 w 414"/>
                <a:gd name="T47" fmla="*/ 76 h 1384"/>
                <a:gd name="T48" fmla="*/ 5 w 414"/>
                <a:gd name="T49" fmla="*/ 68 h 1384"/>
                <a:gd name="T50" fmla="*/ 5 w 414"/>
                <a:gd name="T51" fmla="*/ 60 h 1384"/>
                <a:gd name="T52" fmla="*/ 6 w 414"/>
                <a:gd name="T53" fmla="*/ 51 h 1384"/>
                <a:gd name="T54" fmla="*/ 7 w 414"/>
                <a:gd name="T55" fmla="*/ 43 h 1384"/>
                <a:gd name="T56" fmla="*/ 8 w 414"/>
                <a:gd name="T57" fmla="*/ 34 h 1384"/>
                <a:gd name="T58" fmla="*/ 9 w 414"/>
                <a:gd name="T59" fmla="*/ 25 h 1384"/>
                <a:gd name="T60" fmla="*/ 10 w 414"/>
                <a:gd name="T61" fmla="*/ 16 h 1384"/>
                <a:gd name="T62" fmla="*/ 10 w 414"/>
                <a:gd name="T63" fmla="*/ 9 h 1384"/>
                <a:gd name="T64" fmla="*/ 12 w 414"/>
                <a:gd name="T65" fmla="*/ 0 h 13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14"/>
                <a:gd name="T100" fmla="*/ 0 h 1384"/>
                <a:gd name="T101" fmla="*/ 414 w 414"/>
                <a:gd name="T102" fmla="*/ 1384 h 138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14" h="1384">
                  <a:moveTo>
                    <a:pt x="107" y="1384"/>
                  </a:moveTo>
                  <a:lnTo>
                    <a:pt x="88" y="1346"/>
                  </a:lnTo>
                  <a:lnTo>
                    <a:pt x="70" y="1308"/>
                  </a:lnTo>
                  <a:lnTo>
                    <a:pt x="54" y="1268"/>
                  </a:lnTo>
                  <a:lnTo>
                    <a:pt x="41" y="1228"/>
                  </a:lnTo>
                  <a:lnTo>
                    <a:pt x="29" y="1187"/>
                  </a:lnTo>
                  <a:lnTo>
                    <a:pt x="20" y="1146"/>
                  </a:lnTo>
                  <a:lnTo>
                    <a:pt x="12" y="1104"/>
                  </a:lnTo>
                  <a:lnTo>
                    <a:pt x="6" y="1061"/>
                  </a:lnTo>
                  <a:lnTo>
                    <a:pt x="2" y="1018"/>
                  </a:lnTo>
                  <a:lnTo>
                    <a:pt x="0" y="975"/>
                  </a:lnTo>
                  <a:lnTo>
                    <a:pt x="0" y="931"/>
                  </a:lnTo>
                  <a:lnTo>
                    <a:pt x="2" y="886"/>
                  </a:lnTo>
                  <a:lnTo>
                    <a:pt x="6" y="842"/>
                  </a:lnTo>
                  <a:lnTo>
                    <a:pt x="11" y="797"/>
                  </a:lnTo>
                  <a:lnTo>
                    <a:pt x="18" y="752"/>
                  </a:lnTo>
                  <a:lnTo>
                    <a:pt x="28" y="707"/>
                  </a:lnTo>
                  <a:lnTo>
                    <a:pt x="39" y="661"/>
                  </a:lnTo>
                  <a:lnTo>
                    <a:pt x="51" y="616"/>
                  </a:lnTo>
                  <a:lnTo>
                    <a:pt x="66" y="570"/>
                  </a:lnTo>
                  <a:lnTo>
                    <a:pt x="82" y="525"/>
                  </a:lnTo>
                  <a:lnTo>
                    <a:pt x="101" y="480"/>
                  </a:lnTo>
                  <a:lnTo>
                    <a:pt x="121" y="435"/>
                  </a:lnTo>
                  <a:lnTo>
                    <a:pt x="142" y="389"/>
                  </a:lnTo>
                  <a:lnTo>
                    <a:pt x="166" y="345"/>
                  </a:lnTo>
                  <a:lnTo>
                    <a:pt x="191" y="300"/>
                  </a:lnTo>
                  <a:lnTo>
                    <a:pt x="218" y="256"/>
                  </a:lnTo>
                  <a:lnTo>
                    <a:pt x="246" y="212"/>
                  </a:lnTo>
                  <a:lnTo>
                    <a:pt x="276" y="169"/>
                  </a:lnTo>
                  <a:lnTo>
                    <a:pt x="308" y="126"/>
                  </a:lnTo>
                  <a:lnTo>
                    <a:pt x="342" y="83"/>
                  </a:lnTo>
                  <a:lnTo>
                    <a:pt x="377" y="41"/>
                  </a:lnTo>
                  <a:lnTo>
                    <a:pt x="414" y="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2112" name="Freeform 15">
              <a:extLst>
                <a:ext uri="{FF2B5EF4-FFF2-40B4-BE49-F238E27FC236}">
                  <a16:creationId xmlns:a16="http://schemas.microsoft.com/office/drawing/2014/main" id="{96CE3209-FC9E-4452-951D-DEB347F6FFE5}"/>
                </a:ext>
              </a:extLst>
            </p:cNvPr>
            <p:cNvSpPr>
              <a:spLocks/>
            </p:cNvSpPr>
            <p:nvPr/>
          </p:nvSpPr>
          <p:spPr bwMode="auto">
            <a:xfrm>
              <a:off x="3598" y="1146"/>
              <a:ext cx="72" cy="85"/>
            </a:xfrm>
            <a:custGeom>
              <a:avLst/>
              <a:gdLst>
                <a:gd name="T0" fmla="*/ 2 w 92"/>
                <a:gd name="T1" fmla="*/ 18 h 95"/>
                <a:gd name="T2" fmla="*/ 2 w 92"/>
                <a:gd name="T3" fmla="*/ 0 h 95"/>
                <a:gd name="T4" fmla="*/ 0 w 92"/>
                <a:gd name="T5" fmla="*/ 10 h 95"/>
                <a:gd name="T6" fmla="*/ 2 w 92"/>
                <a:gd name="T7" fmla="*/ 10 h 95"/>
                <a:gd name="T8" fmla="*/ 2 w 92"/>
                <a:gd name="T9" fmla="*/ 18 h 95"/>
                <a:gd name="T10" fmla="*/ 0 60000 65536"/>
                <a:gd name="T11" fmla="*/ 0 60000 65536"/>
                <a:gd name="T12" fmla="*/ 0 60000 65536"/>
                <a:gd name="T13" fmla="*/ 0 60000 65536"/>
                <a:gd name="T14" fmla="*/ 0 60000 65536"/>
                <a:gd name="T15" fmla="*/ 0 w 92"/>
                <a:gd name="T16" fmla="*/ 0 h 95"/>
                <a:gd name="T17" fmla="*/ 92 w 92"/>
                <a:gd name="T18" fmla="*/ 95 h 95"/>
              </a:gdLst>
              <a:ahLst/>
              <a:cxnLst>
                <a:cxn ang="T10">
                  <a:pos x="T0" y="T1"/>
                </a:cxn>
                <a:cxn ang="T11">
                  <a:pos x="T2" y="T3"/>
                </a:cxn>
                <a:cxn ang="T12">
                  <a:pos x="T4" y="T5"/>
                </a:cxn>
                <a:cxn ang="T13">
                  <a:pos x="T6" y="T7"/>
                </a:cxn>
                <a:cxn ang="T14">
                  <a:pos x="T8" y="T9"/>
                </a:cxn>
              </a:cxnLst>
              <a:rect l="T15" t="T16" r="T17" b="T18"/>
              <a:pathLst>
                <a:path w="92" h="95">
                  <a:moveTo>
                    <a:pt x="48" y="95"/>
                  </a:moveTo>
                  <a:lnTo>
                    <a:pt x="92" y="0"/>
                  </a:lnTo>
                  <a:lnTo>
                    <a:pt x="0" y="49"/>
                  </a:lnTo>
                  <a:lnTo>
                    <a:pt x="45" y="49"/>
                  </a:lnTo>
                  <a:lnTo>
                    <a:pt x="48" y="95"/>
                  </a:lnTo>
                  <a:close/>
                </a:path>
              </a:pathLst>
            </a:custGeom>
            <a:solidFill>
              <a:srgbClr val="009900"/>
            </a:solidFill>
            <a:ln w="28575">
              <a:solidFill>
                <a:srgbClr val="FF0000"/>
              </a:solidFill>
              <a:round/>
              <a:headEnd/>
              <a:tailEnd/>
            </a:ln>
          </p:spPr>
          <p:txBody>
            <a:bodyPr/>
            <a:lstStyle/>
            <a:p>
              <a:endParaRPr lang="zh-CN" altLang="en-US"/>
            </a:p>
          </p:txBody>
        </p:sp>
        <p:sp>
          <p:nvSpPr>
            <p:cNvPr id="132113" name="Freeform 16">
              <a:extLst>
                <a:ext uri="{FF2B5EF4-FFF2-40B4-BE49-F238E27FC236}">
                  <a16:creationId xmlns:a16="http://schemas.microsoft.com/office/drawing/2014/main" id="{D5ACF9BA-3B45-4179-8A99-C5516AB6724B}"/>
                </a:ext>
              </a:extLst>
            </p:cNvPr>
            <p:cNvSpPr>
              <a:spLocks/>
            </p:cNvSpPr>
            <p:nvPr/>
          </p:nvSpPr>
          <p:spPr bwMode="auto">
            <a:xfrm>
              <a:off x="2091" y="2612"/>
              <a:ext cx="327" cy="1242"/>
            </a:xfrm>
            <a:custGeom>
              <a:avLst/>
              <a:gdLst>
                <a:gd name="T0" fmla="*/ 9 w 414"/>
                <a:gd name="T1" fmla="*/ 0 h 1383"/>
                <a:gd name="T2" fmla="*/ 9 w 414"/>
                <a:gd name="T3" fmla="*/ 8 h 1383"/>
                <a:gd name="T4" fmla="*/ 10 w 414"/>
                <a:gd name="T5" fmla="*/ 15 h 1383"/>
                <a:gd name="T6" fmla="*/ 10 w 414"/>
                <a:gd name="T7" fmla="*/ 22 h 1383"/>
                <a:gd name="T8" fmla="*/ 10 w 414"/>
                <a:gd name="T9" fmla="*/ 31 h 1383"/>
                <a:gd name="T10" fmla="*/ 10 w 414"/>
                <a:gd name="T11" fmla="*/ 39 h 1383"/>
                <a:gd name="T12" fmla="*/ 11 w 414"/>
                <a:gd name="T13" fmla="*/ 48 h 1383"/>
                <a:gd name="T14" fmla="*/ 12 w 414"/>
                <a:gd name="T15" fmla="*/ 55 h 1383"/>
                <a:gd name="T16" fmla="*/ 12 w 414"/>
                <a:gd name="T17" fmla="*/ 65 h 1383"/>
                <a:gd name="T18" fmla="*/ 12 w 414"/>
                <a:gd name="T19" fmla="*/ 73 h 1383"/>
                <a:gd name="T20" fmla="*/ 12 w 414"/>
                <a:gd name="T21" fmla="*/ 82 h 1383"/>
                <a:gd name="T22" fmla="*/ 12 w 414"/>
                <a:gd name="T23" fmla="*/ 90 h 1383"/>
                <a:gd name="T24" fmla="*/ 12 w 414"/>
                <a:gd name="T25" fmla="*/ 99 h 1383"/>
                <a:gd name="T26" fmla="*/ 12 w 414"/>
                <a:gd name="T27" fmla="*/ 108 h 1383"/>
                <a:gd name="T28" fmla="*/ 12 w 414"/>
                <a:gd name="T29" fmla="*/ 117 h 1383"/>
                <a:gd name="T30" fmla="*/ 11 w 414"/>
                <a:gd name="T31" fmla="*/ 125 h 1383"/>
                <a:gd name="T32" fmla="*/ 10 w 414"/>
                <a:gd name="T33" fmla="*/ 135 h 1383"/>
                <a:gd name="T34" fmla="*/ 10 w 414"/>
                <a:gd name="T35" fmla="*/ 144 h 1383"/>
                <a:gd name="T36" fmla="*/ 10 w 414"/>
                <a:gd name="T37" fmla="*/ 153 h 1383"/>
                <a:gd name="T38" fmla="*/ 10 w 414"/>
                <a:gd name="T39" fmla="*/ 163 h 1383"/>
                <a:gd name="T40" fmla="*/ 10 w 414"/>
                <a:gd name="T41" fmla="*/ 171 h 1383"/>
                <a:gd name="T42" fmla="*/ 9 w 414"/>
                <a:gd name="T43" fmla="*/ 181 h 1383"/>
                <a:gd name="T44" fmla="*/ 8 w 414"/>
                <a:gd name="T45" fmla="*/ 188 h 1383"/>
                <a:gd name="T46" fmla="*/ 8 w 414"/>
                <a:gd name="T47" fmla="*/ 198 h 1383"/>
                <a:gd name="T48" fmla="*/ 7 w 414"/>
                <a:gd name="T49" fmla="*/ 207 h 1383"/>
                <a:gd name="T50" fmla="*/ 6 w 414"/>
                <a:gd name="T51" fmla="*/ 216 h 1383"/>
                <a:gd name="T52" fmla="*/ 6 w 414"/>
                <a:gd name="T53" fmla="*/ 225 h 1383"/>
                <a:gd name="T54" fmla="*/ 5 w 414"/>
                <a:gd name="T55" fmla="*/ 233 h 1383"/>
                <a:gd name="T56" fmla="*/ 4 w 414"/>
                <a:gd name="T57" fmla="*/ 242 h 1383"/>
                <a:gd name="T58" fmla="*/ 3 w 414"/>
                <a:gd name="T59" fmla="*/ 251 h 1383"/>
                <a:gd name="T60" fmla="*/ 2 w 414"/>
                <a:gd name="T61" fmla="*/ 260 h 1383"/>
                <a:gd name="T62" fmla="*/ 2 w 414"/>
                <a:gd name="T63" fmla="*/ 267 h 1383"/>
                <a:gd name="T64" fmla="*/ 0 w 414"/>
                <a:gd name="T65" fmla="*/ 275 h 138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14"/>
                <a:gd name="T100" fmla="*/ 0 h 1383"/>
                <a:gd name="T101" fmla="*/ 414 w 414"/>
                <a:gd name="T102" fmla="*/ 1383 h 138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14" h="1383">
                  <a:moveTo>
                    <a:pt x="308" y="0"/>
                  </a:moveTo>
                  <a:lnTo>
                    <a:pt x="327" y="38"/>
                  </a:lnTo>
                  <a:lnTo>
                    <a:pt x="345" y="76"/>
                  </a:lnTo>
                  <a:lnTo>
                    <a:pt x="360" y="115"/>
                  </a:lnTo>
                  <a:lnTo>
                    <a:pt x="374" y="156"/>
                  </a:lnTo>
                  <a:lnTo>
                    <a:pt x="385" y="196"/>
                  </a:lnTo>
                  <a:lnTo>
                    <a:pt x="395" y="238"/>
                  </a:lnTo>
                  <a:lnTo>
                    <a:pt x="403" y="280"/>
                  </a:lnTo>
                  <a:lnTo>
                    <a:pt x="408" y="322"/>
                  </a:lnTo>
                  <a:lnTo>
                    <a:pt x="412" y="365"/>
                  </a:lnTo>
                  <a:lnTo>
                    <a:pt x="414" y="409"/>
                  </a:lnTo>
                  <a:lnTo>
                    <a:pt x="414" y="453"/>
                  </a:lnTo>
                  <a:lnTo>
                    <a:pt x="412" y="497"/>
                  </a:lnTo>
                  <a:lnTo>
                    <a:pt x="409" y="541"/>
                  </a:lnTo>
                  <a:lnTo>
                    <a:pt x="403" y="586"/>
                  </a:lnTo>
                  <a:lnTo>
                    <a:pt x="396" y="631"/>
                  </a:lnTo>
                  <a:lnTo>
                    <a:pt x="387" y="677"/>
                  </a:lnTo>
                  <a:lnTo>
                    <a:pt x="376" y="722"/>
                  </a:lnTo>
                  <a:lnTo>
                    <a:pt x="363" y="767"/>
                  </a:lnTo>
                  <a:lnTo>
                    <a:pt x="348" y="813"/>
                  </a:lnTo>
                  <a:lnTo>
                    <a:pt x="332" y="858"/>
                  </a:lnTo>
                  <a:lnTo>
                    <a:pt x="313" y="903"/>
                  </a:lnTo>
                  <a:lnTo>
                    <a:pt x="294" y="949"/>
                  </a:lnTo>
                  <a:lnTo>
                    <a:pt x="272" y="994"/>
                  </a:lnTo>
                  <a:lnTo>
                    <a:pt x="248" y="1038"/>
                  </a:lnTo>
                  <a:lnTo>
                    <a:pt x="223" y="1083"/>
                  </a:lnTo>
                  <a:lnTo>
                    <a:pt x="196" y="1127"/>
                  </a:lnTo>
                  <a:lnTo>
                    <a:pt x="168" y="1171"/>
                  </a:lnTo>
                  <a:lnTo>
                    <a:pt x="138" y="1214"/>
                  </a:lnTo>
                  <a:lnTo>
                    <a:pt x="106" y="1257"/>
                  </a:lnTo>
                  <a:lnTo>
                    <a:pt x="72" y="1300"/>
                  </a:lnTo>
                  <a:lnTo>
                    <a:pt x="37" y="1342"/>
                  </a:lnTo>
                  <a:lnTo>
                    <a:pt x="0" y="1383"/>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2114" name="Freeform 17">
              <a:extLst>
                <a:ext uri="{FF2B5EF4-FFF2-40B4-BE49-F238E27FC236}">
                  <a16:creationId xmlns:a16="http://schemas.microsoft.com/office/drawing/2014/main" id="{93FAA5AD-94C6-4C0A-B188-A6ECD584E5E5}"/>
                </a:ext>
              </a:extLst>
            </p:cNvPr>
            <p:cNvSpPr>
              <a:spLocks/>
            </p:cNvSpPr>
            <p:nvPr/>
          </p:nvSpPr>
          <p:spPr bwMode="auto">
            <a:xfrm>
              <a:off x="2091" y="3757"/>
              <a:ext cx="72" cy="85"/>
            </a:xfrm>
            <a:custGeom>
              <a:avLst/>
              <a:gdLst>
                <a:gd name="T0" fmla="*/ 2 w 92"/>
                <a:gd name="T1" fmla="*/ 0 h 95"/>
                <a:gd name="T2" fmla="*/ 0 w 92"/>
                <a:gd name="T3" fmla="*/ 18 h 95"/>
                <a:gd name="T4" fmla="*/ 2 w 92"/>
                <a:gd name="T5" fmla="*/ 9 h 95"/>
                <a:gd name="T6" fmla="*/ 2 w 92"/>
                <a:gd name="T7" fmla="*/ 9 h 95"/>
                <a:gd name="T8" fmla="*/ 2 w 92"/>
                <a:gd name="T9" fmla="*/ 0 h 95"/>
                <a:gd name="T10" fmla="*/ 0 60000 65536"/>
                <a:gd name="T11" fmla="*/ 0 60000 65536"/>
                <a:gd name="T12" fmla="*/ 0 60000 65536"/>
                <a:gd name="T13" fmla="*/ 0 60000 65536"/>
                <a:gd name="T14" fmla="*/ 0 60000 65536"/>
                <a:gd name="T15" fmla="*/ 0 w 92"/>
                <a:gd name="T16" fmla="*/ 0 h 95"/>
                <a:gd name="T17" fmla="*/ 92 w 92"/>
                <a:gd name="T18" fmla="*/ 95 h 95"/>
              </a:gdLst>
              <a:ahLst/>
              <a:cxnLst>
                <a:cxn ang="T10">
                  <a:pos x="T0" y="T1"/>
                </a:cxn>
                <a:cxn ang="T11">
                  <a:pos x="T2" y="T3"/>
                </a:cxn>
                <a:cxn ang="T12">
                  <a:pos x="T4" y="T5"/>
                </a:cxn>
                <a:cxn ang="T13">
                  <a:pos x="T6" y="T7"/>
                </a:cxn>
                <a:cxn ang="T14">
                  <a:pos x="T8" y="T9"/>
                </a:cxn>
              </a:cxnLst>
              <a:rect l="T15" t="T16" r="T17" b="T18"/>
              <a:pathLst>
                <a:path w="92" h="95">
                  <a:moveTo>
                    <a:pt x="44" y="0"/>
                  </a:moveTo>
                  <a:lnTo>
                    <a:pt x="0" y="95"/>
                  </a:lnTo>
                  <a:lnTo>
                    <a:pt x="92" y="46"/>
                  </a:lnTo>
                  <a:lnTo>
                    <a:pt x="47" y="46"/>
                  </a:lnTo>
                  <a:lnTo>
                    <a:pt x="44" y="0"/>
                  </a:lnTo>
                  <a:close/>
                </a:path>
              </a:pathLst>
            </a:custGeom>
            <a:solidFill>
              <a:srgbClr val="009900"/>
            </a:solidFill>
            <a:ln w="28575">
              <a:solidFill>
                <a:srgbClr val="FF0000"/>
              </a:solidFill>
              <a:round/>
              <a:headEnd/>
              <a:tailEnd/>
            </a:ln>
          </p:spPr>
          <p:txBody>
            <a:bodyPr/>
            <a:lstStyle/>
            <a:p>
              <a:endParaRPr lang="zh-CN" altLang="en-US"/>
            </a:p>
          </p:txBody>
        </p:sp>
        <p:sp>
          <p:nvSpPr>
            <p:cNvPr id="132115" name="Freeform 18">
              <a:extLst>
                <a:ext uri="{FF2B5EF4-FFF2-40B4-BE49-F238E27FC236}">
                  <a16:creationId xmlns:a16="http://schemas.microsoft.com/office/drawing/2014/main" id="{72A222B4-CBE0-4AE7-9572-60E4DF3B715B}"/>
                </a:ext>
              </a:extLst>
            </p:cNvPr>
            <p:cNvSpPr>
              <a:spLocks/>
            </p:cNvSpPr>
            <p:nvPr/>
          </p:nvSpPr>
          <p:spPr bwMode="auto">
            <a:xfrm>
              <a:off x="3304" y="2601"/>
              <a:ext cx="327" cy="1241"/>
            </a:xfrm>
            <a:custGeom>
              <a:avLst/>
              <a:gdLst>
                <a:gd name="T0" fmla="*/ 12 w 414"/>
                <a:gd name="T1" fmla="*/ 275 h 1382"/>
                <a:gd name="T2" fmla="*/ 10 w 414"/>
                <a:gd name="T3" fmla="*/ 266 h 1382"/>
                <a:gd name="T4" fmla="*/ 10 w 414"/>
                <a:gd name="T5" fmla="*/ 259 h 1382"/>
                <a:gd name="T6" fmla="*/ 9 w 414"/>
                <a:gd name="T7" fmla="*/ 251 h 1382"/>
                <a:gd name="T8" fmla="*/ 8 w 414"/>
                <a:gd name="T9" fmla="*/ 242 h 1382"/>
                <a:gd name="T10" fmla="*/ 7 w 414"/>
                <a:gd name="T11" fmla="*/ 233 h 1382"/>
                <a:gd name="T12" fmla="*/ 6 w 414"/>
                <a:gd name="T13" fmla="*/ 224 h 1382"/>
                <a:gd name="T14" fmla="*/ 5 w 414"/>
                <a:gd name="T15" fmla="*/ 216 h 1382"/>
                <a:gd name="T16" fmla="*/ 5 w 414"/>
                <a:gd name="T17" fmla="*/ 207 h 1382"/>
                <a:gd name="T18" fmla="*/ 4 w 414"/>
                <a:gd name="T19" fmla="*/ 198 h 1382"/>
                <a:gd name="T20" fmla="*/ 4 w 414"/>
                <a:gd name="T21" fmla="*/ 188 h 1382"/>
                <a:gd name="T22" fmla="*/ 3 w 414"/>
                <a:gd name="T23" fmla="*/ 180 h 1382"/>
                <a:gd name="T24" fmla="*/ 2 w 414"/>
                <a:gd name="T25" fmla="*/ 171 h 1382"/>
                <a:gd name="T26" fmla="*/ 2 w 414"/>
                <a:gd name="T27" fmla="*/ 162 h 1382"/>
                <a:gd name="T28" fmla="*/ 2 w 414"/>
                <a:gd name="T29" fmla="*/ 153 h 1382"/>
                <a:gd name="T30" fmla="*/ 2 w 414"/>
                <a:gd name="T31" fmla="*/ 144 h 1382"/>
                <a:gd name="T32" fmla="*/ 2 w 414"/>
                <a:gd name="T33" fmla="*/ 135 h 1382"/>
                <a:gd name="T34" fmla="*/ 2 w 414"/>
                <a:gd name="T35" fmla="*/ 125 h 1382"/>
                <a:gd name="T36" fmla="*/ 2 w 414"/>
                <a:gd name="T37" fmla="*/ 117 h 1382"/>
                <a:gd name="T38" fmla="*/ 2 w 414"/>
                <a:gd name="T39" fmla="*/ 108 h 1382"/>
                <a:gd name="T40" fmla="*/ 2 w 414"/>
                <a:gd name="T41" fmla="*/ 99 h 1382"/>
                <a:gd name="T42" fmla="*/ 0 w 414"/>
                <a:gd name="T43" fmla="*/ 90 h 1382"/>
                <a:gd name="T44" fmla="*/ 0 w 414"/>
                <a:gd name="T45" fmla="*/ 81 h 1382"/>
                <a:gd name="T46" fmla="*/ 2 w 414"/>
                <a:gd name="T47" fmla="*/ 73 h 1382"/>
                <a:gd name="T48" fmla="*/ 2 w 414"/>
                <a:gd name="T49" fmla="*/ 65 h 1382"/>
                <a:gd name="T50" fmla="*/ 2 w 414"/>
                <a:gd name="T51" fmla="*/ 55 h 1382"/>
                <a:gd name="T52" fmla="*/ 2 w 414"/>
                <a:gd name="T53" fmla="*/ 48 h 1382"/>
                <a:gd name="T54" fmla="*/ 2 w 414"/>
                <a:gd name="T55" fmla="*/ 39 h 1382"/>
                <a:gd name="T56" fmla="*/ 2 w 414"/>
                <a:gd name="T57" fmla="*/ 31 h 1382"/>
                <a:gd name="T58" fmla="*/ 2 w 414"/>
                <a:gd name="T59" fmla="*/ 22 h 1382"/>
                <a:gd name="T60" fmla="*/ 2 w 414"/>
                <a:gd name="T61" fmla="*/ 15 h 1382"/>
                <a:gd name="T62" fmla="*/ 2 w 414"/>
                <a:gd name="T63" fmla="*/ 8 h 1382"/>
                <a:gd name="T64" fmla="*/ 3 w 414"/>
                <a:gd name="T65" fmla="*/ 0 h 13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14"/>
                <a:gd name="T100" fmla="*/ 0 h 1382"/>
                <a:gd name="T101" fmla="*/ 414 w 414"/>
                <a:gd name="T102" fmla="*/ 1382 h 13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14" h="1382">
                  <a:moveTo>
                    <a:pt x="414" y="1382"/>
                  </a:moveTo>
                  <a:lnTo>
                    <a:pt x="377" y="1341"/>
                  </a:lnTo>
                  <a:lnTo>
                    <a:pt x="342" y="1299"/>
                  </a:lnTo>
                  <a:lnTo>
                    <a:pt x="308" y="1256"/>
                  </a:lnTo>
                  <a:lnTo>
                    <a:pt x="276" y="1213"/>
                  </a:lnTo>
                  <a:lnTo>
                    <a:pt x="246" y="1170"/>
                  </a:lnTo>
                  <a:lnTo>
                    <a:pt x="218" y="1126"/>
                  </a:lnTo>
                  <a:lnTo>
                    <a:pt x="191" y="1082"/>
                  </a:lnTo>
                  <a:lnTo>
                    <a:pt x="166" y="1038"/>
                  </a:lnTo>
                  <a:lnTo>
                    <a:pt x="142" y="993"/>
                  </a:lnTo>
                  <a:lnTo>
                    <a:pt x="121" y="948"/>
                  </a:lnTo>
                  <a:lnTo>
                    <a:pt x="101" y="903"/>
                  </a:lnTo>
                  <a:lnTo>
                    <a:pt x="82" y="857"/>
                  </a:lnTo>
                  <a:lnTo>
                    <a:pt x="66" y="812"/>
                  </a:lnTo>
                  <a:lnTo>
                    <a:pt x="51" y="767"/>
                  </a:lnTo>
                  <a:lnTo>
                    <a:pt x="39" y="721"/>
                  </a:lnTo>
                  <a:lnTo>
                    <a:pt x="28" y="676"/>
                  </a:lnTo>
                  <a:lnTo>
                    <a:pt x="18" y="631"/>
                  </a:lnTo>
                  <a:lnTo>
                    <a:pt x="11" y="586"/>
                  </a:lnTo>
                  <a:lnTo>
                    <a:pt x="6" y="541"/>
                  </a:lnTo>
                  <a:lnTo>
                    <a:pt x="2" y="497"/>
                  </a:lnTo>
                  <a:lnTo>
                    <a:pt x="0" y="452"/>
                  </a:lnTo>
                  <a:lnTo>
                    <a:pt x="0" y="408"/>
                  </a:lnTo>
                  <a:lnTo>
                    <a:pt x="2" y="365"/>
                  </a:lnTo>
                  <a:lnTo>
                    <a:pt x="6" y="322"/>
                  </a:lnTo>
                  <a:lnTo>
                    <a:pt x="12" y="279"/>
                  </a:lnTo>
                  <a:lnTo>
                    <a:pt x="20" y="238"/>
                  </a:lnTo>
                  <a:lnTo>
                    <a:pt x="29" y="196"/>
                  </a:lnTo>
                  <a:lnTo>
                    <a:pt x="41" y="155"/>
                  </a:lnTo>
                  <a:lnTo>
                    <a:pt x="54" y="115"/>
                  </a:lnTo>
                  <a:lnTo>
                    <a:pt x="70" y="76"/>
                  </a:lnTo>
                  <a:lnTo>
                    <a:pt x="88" y="38"/>
                  </a:lnTo>
                  <a:lnTo>
                    <a:pt x="107" y="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2116" name="Freeform 19">
              <a:extLst>
                <a:ext uri="{FF2B5EF4-FFF2-40B4-BE49-F238E27FC236}">
                  <a16:creationId xmlns:a16="http://schemas.microsoft.com/office/drawing/2014/main" id="{4D746913-F081-4FFD-AEC2-753130258145}"/>
                </a:ext>
              </a:extLst>
            </p:cNvPr>
            <p:cNvSpPr>
              <a:spLocks/>
            </p:cNvSpPr>
            <p:nvPr/>
          </p:nvSpPr>
          <p:spPr bwMode="auto">
            <a:xfrm>
              <a:off x="3596" y="3804"/>
              <a:ext cx="73" cy="84"/>
            </a:xfrm>
            <a:custGeom>
              <a:avLst/>
              <a:gdLst>
                <a:gd name="T0" fmla="*/ 0 w 93"/>
                <a:gd name="T1" fmla="*/ 9 h 94"/>
                <a:gd name="T2" fmla="*/ 2 w 93"/>
                <a:gd name="T3" fmla="*/ 17 h 94"/>
                <a:gd name="T4" fmla="*/ 2 w 93"/>
                <a:gd name="T5" fmla="*/ 0 h 94"/>
                <a:gd name="T6" fmla="*/ 2 w 93"/>
                <a:gd name="T7" fmla="*/ 9 h 94"/>
                <a:gd name="T8" fmla="*/ 0 w 93"/>
                <a:gd name="T9" fmla="*/ 9 h 94"/>
                <a:gd name="T10" fmla="*/ 0 60000 65536"/>
                <a:gd name="T11" fmla="*/ 0 60000 65536"/>
                <a:gd name="T12" fmla="*/ 0 60000 65536"/>
                <a:gd name="T13" fmla="*/ 0 60000 65536"/>
                <a:gd name="T14" fmla="*/ 0 60000 65536"/>
                <a:gd name="T15" fmla="*/ 0 w 93"/>
                <a:gd name="T16" fmla="*/ 0 h 94"/>
                <a:gd name="T17" fmla="*/ 93 w 93"/>
                <a:gd name="T18" fmla="*/ 94 h 94"/>
              </a:gdLst>
              <a:ahLst/>
              <a:cxnLst>
                <a:cxn ang="T10">
                  <a:pos x="T0" y="T1"/>
                </a:cxn>
                <a:cxn ang="T11">
                  <a:pos x="T2" y="T3"/>
                </a:cxn>
                <a:cxn ang="T12">
                  <a:pos x="T4" y="T5"/>
                </a:cxn>
                <a:cxn ang="T13">
                  <a:pos x="T6" y="T7"/>
                </a:cxn>
                <a:cxn ang="T14">
                  <a:pos x="T8" y="T9"/>
                </a:cxn>
              </a:cxnLst>
              <a:rect l="T15" t="T16" r="T17" b="T18"/>
              <a:pathLst>
                <a:path w="93" h="94">
                  <a:moveTo>
                    <a:pt x="0" y="46"/>
                  </a:moveTo>
                  <a:lnTo>
                    <a:pt x="93" y="94"/>
                  </a:lnTo>
                  <a:lnTo>
                    <a:pt x="48" y="0"/>
                  </a:lnTo>
                  <a:lnTo>
                    <a:pt x="46" y="45"/>
                  </a:lnTo>
                  <a:lnTo>
                    <a:pt x="0" y="46"/>
                  </a:lnTo>
                  <a:close/>
                </a:path>
              </a:pathLst>
            </a:custGeom>
            <a:solidFill>
              <a:srgbClr val="009900"/>
            </a:solidFill>
            <a:ln w="28575">
              <a:solidFill>
                <a:srgbClr val="FF0000"/>
              </a:solidFill>
              <a:round/>
              <a:headEnd/>
              <a:tailEnd/>
            </a:ln>
          </p:spPr>
          <p:txBody>
            <a:bodyPr/>
            <a:lstStyle/>
            <a:p>
              <a:endParaRPr lang="zh-CN" altLang="en-US"/>
            </a:p>
          </p:txBody>
        </p:sp>
        <p:sp>
          <p:nvSpPr>
            <p:cNvPr id="132117" name="Freeform 20">
              <a:extLst>
                <a:ext uri="{FF2B5EF4-FFF2-40B4-BE49-F238E27FC236}">
                  <a16:creationId xmlns:a16="http://schemas.microsoft.com/office/drawing/2014/main" id="{AF5701B1-2B3C-43BE-9A26-2FD684C8C3D1}"/>
                </a:ext>
              </a:extLst>
            </p:cNvPr>
            <p:cNvSpPr>
              <a:spLocks/>
            </p:cNvSpPr>
            <p:nvPr/>
          </p:nvSpPr>
          <p:spPr bwMode="auto">
            <a:xfrm>
              <a:off x="2082" y="1191"/>
              <a:ext cx="327" cy="1242"/>
            </a:xfrm>
            <a:custGeom>
              <a:avLst/>
              <a:gdLst>
                <a:gd name="T0" fmla="*/ 0 w 414"/>
                <a:gd name="T1" fmla="*/ 0 h 1383"/>
                <a:gd name="T2" fmla="*/ 2 w 414"/>
                <a:gd name="T3" fmla="*/ 9 h 1383"/>
                <a:gd name="T4" fmla="*/ 2 w 414"/>
                <a:gd name="T5" fmla="*/ 16 h 1383"/>
                <a:gd name="T6" fmla="*/ 3 w 414"/>
                <a:gd name="T7" fmla="*/ 25 h 1383"/>
                <a:gd name="T8" fmla="*/ 4 w 414"/>
                <a:gd name="T9" fmla="*/ 34 h 1383"/>
                <a:gd name="T10" fmla="*/ 5 w 414"/>
                <a:gd name="T11" fmla="*/ 43 h 1383"/>
                <a:gd name="T12" fmla="*/ 6 w 414"/>
                <a:gd name="T13" fmla="*/ 51 h 1383"/>
                <a:gd name="T14" fmla="*/ 6 w 414"/>
                <a:gd name="T15" fmla="*/ 60 h 1383"/>
                <a:gd name="T16" fmla="*/ 7 w 414"/>
                <a:gd name="T17" fmla="*/ 68 h 1383"/>
                <a:gd name="T18" fmla="*/ 8 w 414"/>
                <a:gd name="T19" fmla="*/ 76 h 1383"/>
                <a:gd name="T20" fmla="*/ 8 w 414"/>
                <a:gd name="T21" fmla="*/ 86 h 1383"/>
                <a:gd name="T22" fmla="*/ 9 w 414"/>
                <a:gd name="T23" fmla="*/ 95 h 1383"/>
                <a:gd name="T24" fmla="*/ 10 w 414"/>
                <a:gd name="T25" fmla="*/ 105 h 1383"/>
                <a:gd name="T26" fmla="*/ 10 w 414"/>
                <a:gd name="T27" fmla="*/ 114 h 1383"/>
                <a:gd name="T28" fmla="*/ 10 w 414"/>
                <a:gd name="T29" fmla="*/ 123 h 1383"/>
                <a:gd name="T30" fmla="*/ 10 w 414"/>
                <a:gd name="T31" fmla="*/ 131 h 1383"/>
                <a:gd name="T32" fmla="*/ 10 w 414"/>
                <a:gd name="T33" fmla="*/ 140 h 1383"/>
                <a:gd name="T34" fmla="*/ 11 w 414"/>
                <a:gd name="T35" fmla="*/ 150 h 1383"/>
                <a:gd name="T36" fmla="*/ 12 w 414"/>
                <a:gd name="T37" fmla="*/ 159 h 1383"/>
                <a:gd name="T38" fmla="*/ 12 w 414"/>
                <a:gd name="T39" fmla="*/ 168 h 1383"/>
                <a:gd name="T40" fmla="*/ 12 w 414"/>
                <a:gd name="T41" fmla="*/ 177 h 1383"/>
                <a:gd name="T42" fmla="*/ 12 w 414"/>
                <a:gd name="T43" fmla="*/ 186 h 1383"/>
                <a:gd name="T44" fmla="*/ 12 w 414"/>
                <a:gd name="T45" fmla="*/ 194 h 1383"/>
                <a:gd name="T46" fmla="*/ 12 w 414"/>
                <a:gd name="T47" fmla="*/ 202 h 1383"/>
                <a:gd name="T48" fmla="*/ 12 w 414"/>
                <a:gd name="T49" fmla="*/ 211 h 1383"/>
                <a:gd name="T50" fmla="*/ 12 w 414"/>
                <a:gd name="T51" fmla="*/ 220 h 1383"/>
                <a:gd name="T52" fmla="*/ 11 w 414"/>
                <a:gd name="T53" fmla="*/ 228 h 1383"/>
                <a:gd name="T54" fmla="*/ 10 w 414"/>
                <a:gd name="T55" fmla="*/ 236 h 1383"/>
                <a:gd name="T56" fmla="*/ 10 w 414"/>
                <a:gd name="T57" fmla="*/ 244 h 1383"/>
                <a:gd name="T58" fmla="*/ 10 w 414"/>
                <a:gd name="T59" fmla="*/ 252 h 1383"/>
                <a:gd name="T60" fmla="*/ 10 w 414"/>
                <a:gd name="T61" fmla="*/ 260 h 1383"/>
                <a:gd name="T62" fmla="*/ 9 w 414"/>
                <a:gd name="T63" fmla="*/ 268 h 1383"/>
                <a:gd name="T64" fmla="*/ 9 w 414"/>
                <a:gd name="T65" fmla="*/ 275 h 138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14"/>
                <a:gd name="T100" fmla="*/ 0 h 1383"/>
                <a:gd name="T101" fmla="*/ 414 w 414"/>
                <a:gd name="T102" fmla="*/ 1383 h 138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14" h="1383">
                  <a:moveTo>
                    <a:pt x="0" y="0"/>
                  </a:moveTo>
                  <a:lnTo>
                    <a:pt x="37" y="41"/>
                  </a:lnTo>
                  <a:lnTo>
                    <a:pt x="72" y="83"/>
                  </a:lnTo>
                  <a:lnTo>
                    <a:pt x="106" y="126"/>
                  </a:lnTo>
                  <a:lnTo>
                    <a:pt x="138" y="169"/>
                  </a:lnTo>
                  <a:lnTo>
                    <a:pt x="168" y="212"/>
                  </a:lnTo>
                  <a:lnTo>
                    <a:pt x="196" y="256"/>
                  </a:lnTo>
                  <a:lnTo>
                    <a:pt x="223" y="300"/>
                  </a:lnTo>
                  <a:lnTo>
                    <a:pt x="248" y="345"/>
                  </a:lnTo>
                  <a:lnTo>
                    <a:pt x="272" y="389"/>
                  </a:lnTo>
                  <a:lnTo>
                    <a:pt x="294" y="434"/>
                  </a:lnTo>
                  <a:lnTo>
                    <a:pt x="313" y="479"/>
                  </a:lnTo>
                  <a:lnTo>
                    <a:pt x="332" y="525"/>
                  </a:lnTo>
                  <a:lnTo>
                    <a:pt x="348" y="570"/>
                  </a:lnTo>
                  <a:lnTo>
                    <a:pt x="363" y="615"/>
                  </a:lnTo>
                  <a:lnTo>
                    <a:pt x="376" y="661"/>
                  </a:lnTo>
                  <a:lnTo>
                    <a:pt x="387" y="706"/>
                  </a:lnTo>
                  <a:lnTo>
                    <a:pt x="396" y="751"/>
                  </a:lnTo>
                  <a:lnTo>
                    <a:pt x="403" y="796"/>
                  </a:lnTo>
                  <a:lnTo>
                    <a:pt x="409" y="841"/>
                  </a:lnTo>
                  <a:lnTo>
                    <a:pt x="412" y="886"/>
                  </a:lnTo>
                  <a:lnTo>
                    <a:pt x="414" y="930"/>
                  </a:lnTo>
                  <a:lnTo>
                    <a:pt x="414" y="974"/>
                  </a:lnTo>
                  <a:lnTo>
                    <a:pt x="412" y="1017"/>
                  </a:lnTo>
                  <a:lnTo>
                    <a:pt x="408" y="1060"/>
                  </a:lnTo>
                  <a:lnTo>
                    <a:pt x="403" y="1103"/>
                  </a:lnTo>
                  <a:lnTo>
                    <a:pt x="395" y="1145"/>
                  </a:lnTo>
                  <a:lnTo>
                    <a:pt x="385" y="1186"/>
                  </a:lnTo>
                  <a:lnTo>
                    <a:pt x="374" y="1227"/>
                  </a:lnTo>
                  <a:lnTo>
                    <a:pt x="360" y="1267"/>
                  </a:lnTo>
                  <a:lnTo>
                    <a:pt x="345" y="1307"/>
                  </a:lnTo>
                  <a:lnTo>
                    <a:pt x="327" y="1345"/>
                  </a:lnTo>
                  <a:lnTo>
                    <a:pt x="308" y="1383"/>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2118" name="Freeform 21">
              <a:extLst>
                <a:ext uri="{FF2B5EF4-FFF2-40B4-BE49-F238E27FC236}">
                  <a16:creationId xmlns:a16="http://schemas.microsoft.com/office/drawing/2014/main" id="{E9C96314-0A04-416B-8878-78ABD5D3B504}"/>
                </a:ext>
              </a:extLst>
            </p:cNvPr>
            <p:cNvSpPr>
              <a:spLocks/>
            </p:cNvSpPr>
            <p:nvPr/>
          </p:nvSpPr>
          <p:spPr bwMode="auto">
            <a:xfrm>
              <a:off x="2045" y="1146"/>
              <a:ext cx="73" cy="84"/>
            </a:xfrm>
            <a:custGeom>
              <a:avLst/>
              <a:gdLst>
                <a:gd name="T0" fmla="*/ 2 w 93"/>
                <a:gd name="T1" fmla="*/ 9 h 94"/>
                <a:gd name="T2" fmla="*/ 0 w 93"/>
                <a:gd name="T3" fmla="*/ 0 h 94"/>
                <a:gd name="T4" fmla="*/ 2 w 93"/>
                <a:gd name="T5" fmla="*/ 17 h 94"/>
                <a:gd name="T6" fmla="*/ 2 w 93"/>
                <a:gd name="T7" fmla="*/ 10 h 94"/>
                <a:gd name="T8" fmla="*/ 2 w 93"/>
                <a:gd name="T9" fmla="*/ 9 h 94"/>
                <a:gd name="T10" fmla="*/ 0 60000 65536"/>
                <a:gd name="T11" fmla="*/ 0 60000 65536"/>
                <a:gd name="T12" fmla="*/ 0 60000 65536"/>
                <a:gd name="T13" fmla="*/ 0 60000 65536"/>
                <a:gd name="T14" fmla="*/ 0 60000 65536"/>
                <a:gd name="T15" fmla="*/ 0 w 93"/>
                <a:gd name="T16" fmla="*/ 0 h 94"/>
                <a:gd name="T17" fmla="*/ 93 w 93"/>
                <a:gd name="T18" fmla="*/ 94 h 94"/>
              </a:gdLst>
              <a:ahLst/>
              <a:cxnLst>
                <a:cxn ang="T10">
                  <a:pos x="T0" y="T1"/>
                </a:cxn>
                <a:cxn ang="T11">
                  <a:pos x="T2" y="T3"/>
                </a:cxn>
                <a:cxn ang="T12">
                  <a:pos x="T4" y="T5"/>
                </a:cxn>
                <a:cxn ang="T13">
                  <a:pos x="T6" y="T7"/>
                </a:cxn>
                <a:cxn ang="T14">
                  <a:pos x="T8" y="T9"/>
                </a:cxn>
              </a:cxnLst>
              <a:rect l="T15" t="T16" r="T17" b="T18"/>
              <a:pathLst>
                <a:path w="93" h="94">
                  <a:moveTo>
                    <a:pt x="93" y="48"/>
                  </a:moveTo>
                  <a:lnTo>
                    <a:pt x="0" y="0"/>
                  </a:lnTo>
                  <a:lnTo>
                    <a:pt x="45" y="94"/>
                  </a:lnTo>
                  <a:lnTo>
                    <a:pt x="47" y="49"/>
                  </a:lnTo>
                  <a:lnTo>
                    <a:pt x="93" y="48"/>
                  </a:lnTo>
                  <a:close/>
                </a:path>
              </a:pathLst>
            </a:custGeom>
            <a:solidFill>
              <a:srgbClr val="009900"/>
            </a:solidFill>
            <a:ln w="28575">
              <a:solidFill>
                <a:srgbClr val="FF0000"/>
              </a:solidFill>
              <a:round/>
              <a:headEnd/>
              <a:tailEnd/>
            </a:ln>
          </p:spPr>
          <p:txBody>
            <a:bodyPr/>
            <a:lstStyle/>
            <a:p>
              <a:endParaRPr lang="zh-CN" altLang="en-US"/>
            </a:p>
          </p:txBody>
        </p:sp>
        <p:sp>
          <p:nvSpPr>
            <p:cNvPr id="132119" name="Freeform 22">
              <a:extLst>
                <a:ext uri="{FF2B5EF4-FFF2-40B4-BE49-F238E27FC236}">
                  <a16:creationId xmlns:a16="http://schemas.microsoft.com/office/drawing/2014/main" id="{94B69850-61DE-4D96-AB6A-D81D2261E190}"/>
                </a:ext>
              </a:extLst>
            </p:cNvPr>
            <p:cNvSpPr>
              <a:spLocks/>
            </p:cNvSpPr>
            <p:nvPr/>
          </p:nvSpPr>
          <p:spPr bwMode="auto">
            <a:xfrm>
              <a:off x="3405" y="2630"/>
              <a:ext cx="810" cy="968"/>
            </a:xfrm>
            <a:custGeom>
              <a:avLst/>
              <a:gdLst>
                <a:gd name="T0" fmla="*/ 30 w 1025"/>
                <a:gd name="T1" fmla="*/ 218 h 1077"/>
                <a:gd name="T2" fmla="*/ 28 w 1025"/>
                <a:gd name="T3" fmla="*/ 211 h 1077"/>
                <a:gd name="T4" fmla="*/ 27 w 1025"/>
                <a:gd name="T5" fmla="*/ 207 h 1077"/>
                <a:gd name="T6" fmla="*/ 25 w 1025"/>
                <a:gd name="T7" fmla="*/ 203 h 1077"/>
                <a:gd name="T8" fmla="*/ 23 w 1025"/>
                <a:gd name="T9" fmla="*/ 196 h 1077"/>
                <a:gd name="T10" fmla="*/ 22 w 1025"/>
                <a:gd name="T11" fmla="*/ 190 h 1077"/>
                <a:gd name="T12" fmla="*/ 20 w 1025"/>
                <a:gd name="T13" fmla="*/ 184 h 1077"/>
                <a:gd name="T14" fmla="*/ 19 w 1025"/>
                <a:gd name="T15" fmla="*/ 179 h 1077"/>
                <a:gd name="T16" fmla="*/ 17 w 1025"/>
                <a:gd name="T17" fmla="*/ 171 h 1077"/>
                <a:gd name="T18" fmla="*/ 16 w 1025"/>
                <a:gd name="T19" fmla="*/ 164 h 1077"/>
                <a:gd name="T20" fmla="*/ 15 w 1025"/>
                <a:gd name="T21" fmla="*/ 158 h 1077"/>
                <a:gd name="T22" fmla="*/ 13 w 1025"/>
                <a:gd name="T23" fmla="*/ 153 h 1077"/>
                <a:gd name="T24" fmla="*/ 13 w 1025"/>
                <a:gd name="T25" fmla="*/ 146 h 1077"/>
                <a:gd name="T26" fmla="*/ 10 w 1025"/>
                <a:gd name="T27" fmla="*/ 138 h 1077"/>
                <a:gd name="T28" fmla="*/ 10 w 1025"/>
                <a:gd name="T29" fmla="*/ 132 h 1077"/>
                <a:gd name="T30" fmla="*/ 8 w 1025"/>
                <a:gd name="T31" fmla="*/ 124 h 1077"/>
                <a:gd name="T32" fmla="*/ 8 w 1025"/>
                <a:gd name="T33" fmla="*/ 118 h 1077"/>
                <a:gd name="T34" fmla="*/ 6 w 1025"/>
                <a:gd name="T35" fmla="*/ 111 h 1077"/>
                <a:gd name="T36" fmla="*/ 6 w 1025"/>
                <a:gd name="T37" fmla="*/ 102 h 1077"/>
                <a:gd name="T38" fmla="*/ 5 w 1025"/>
                <a:gd name="T39" fmla="*/ 95 h 1077"/>
                <a:gd name="T40" fmla="*/ 4 w 1025"/>
                <a:gd name="T41" fmla="*/ 87 h 1077"/>
                <a:gd name="T42" fmla="*/ 4 w 1025"/>
                <a:gd name="T43" fmla="*/ 81 h 1077"/>
                <a:gd name="T44" fmla="*/ 3 w 1025"/>
                <a:gd name="T45" fmla="*/ 73 h 1077"/>
                <a:gd name="T46" fmla="*/ 2 w 1025"/>
                <a:gd name="T47" fmla="*/ 66 h 1077"/>
                <a:gd name="T48" fmla="*/ 2 w 1025"/>
                <a:gd name="T49" fmla="*/ 59 h 1077"/>
                <a:gd name="T50" fmla="*/ 2 w 1025"/>
                <a:gd name="T51" fmla="*/ 50 h 1077"/>
                <a:gd name="T52" fmla="*/ 2 w 1025"/>
                <a:gd name="T53" fmla="*/ 44 h 1077"/>
                <a:gd name="T54" fmla="*/ 2 w 1025"/>
                <a:gd name="T55" fmla="*/ 36 h 1077"/>
                <a:gd name="T56" fmla="*/ 2 w 1025"/>
                <a:gd name="T57" fmla="*/ 29 h 1077"/>
                <a:gd name="T58" fmla="*/ 2 w 1025"/>
                <a:gd name="T59" fmla="*/ 21 h 1077"/>
                <a:gd name="T60" fmla="*/ 1 w 1025"/>
                <a:gd name="T61" fmla="*/ 14 h 1077"/>
                <a:gd name="T62" fmla="*/ 0 w 1025"/>
                <a:gd name="T63" fmla="*/ 7 h 1077"/>
                <a:gd name="T64" fmla="*/ 2 w 1025"/>
                <a:gd name="T65" fmla="*/ 0 h 107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25"/>
                <a:gd name="T100" fmla="*/ 0 h 1077"/>
                <a:gd name="T101" fmla="*/ 1025 w 1025"/>
                <a:gd name="T102" fmla="*/ 1077 h 107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25" h="1077">
                  <a:moveTo>
                    <a:pt x="1025" y="1077"/>
                  </a:moveTo>
                  <a:lnTo>
                    <a:pt x="967" y="1052"/>
                  </a:lnTo>
                  <a:lnTo>
                    <a:pt x="910" y="1026"/>
                  </a:lnTo>
                  <a:lnTo>
                    <a:pt x="854" y="1000"/>
                  </a:lnTo>
                  <a:lnTo>
                    <a:pt x="800" y="972"/>
                  </a:lnTo>
                  <a:lnTo>
                    <a:pt x="747" y="943"/>
                  </a:lnTo>
                  <a:lnTo>
                    <a:pt x="695" y="913"/>
                  </a:lnTo>
                  <a:lnTo>
                    <a:pt x="645" y="883"/>
                  </a:lnTo>
                  <a:lnTo>
                    <a:pt x="596" y="852"/>
                  </a:lnTo>
                  <a:lnTo>
                    <a:pt x="549" y="820"/>
                  </a:lnTo>
                  <a:lnTo>
                    <a:pt x="504" y="787"/>
                  </a:lnTo>
                  <a:lnTo>
                    <a:pt x="460" y="754"/>
                  </a:lnTo>
                  <a:lnTo>
                    <a:pt x="417" y="720"/>
                  </a:lnTo>
                  <a:lnTo>
                    <a:pt x="377" y="686"/>
                  </a:lnTo>
                  <a:lnTo>
                    <a:pt x="338" y="651"/>
                  </a:lnTo>
                  <a:lnTo>
                    <a:pt x="301" y="615"/>
                  </a:lnTo>
                  <a:lnTo>
                    <a:pt x="266" y="580"/>
                  </a:lnTo>
                  <a:lnTo>
                    <a:pt x="233" y="544"/>
                  </a:lnTo>
                  <a:lnTo>
                    <a:pt x="202" y="508"/>
                  </a:lnTo>
                  <a:lnTo>
                    <a:pt x="173" y="471"/>
                  </a:lnTo>
                  <a:lnTo>
                    <a:pt x="146" y="434"/>
                  </a:lnTo>
                  <a:lnTo>
                    <a:pt x="121" y="398"/>
                  </a:lnTo>
                  <a:lnTo>
                    <a:pt x="98" y="361"/>
                  </a:lnTo>
                  <a:lnTo>
                    <a:pt x="78" y="324"/>
                  </a:lnTo>
                  <a:lnTo>
                    <a:pt x="60" y="287"/>
                  </a:lnTo>
                  <a:lnTo>
                    <a:pt x="44" y="251"/>
                  </a:lnTo>
                  <a:lnTo>
                    <a:pt x="30" y="214"/>
                  </a:lnTo>
                  <a:lnTo>
                    <a:pt x="19" y="178"/>
                  </a:lnTo>
                  <a:lnTo>
                    <a:pt x="11" y="141"/>
                  </a:lnTo>
                  <a:lnTo>
                    <a:pt x="5" y="105"/>
                  </a:lnTo>
                  <a:lnTo>
                    <a:pt x="1" y="70"/>
                  </a:lnTo>
                  <a:lnTo>
                    <a:pt x="0" y="35"/>
                  </a:lnTo>
                  <a:lnTo>
                    <a:pt x="2" y="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2120" name="Freeform 23">
              <a:extLst>
                <a:ext uri="{FF2B5EF4-FFF2-40B4-BE49-F238E27FC236}">
                  <a16:creationId xmlns:a16="http://schemas.microsoft.com/office/drawing/2014/main" id="{B431CE20-422F-4C88-ADB9-DC1497AD96EB}"/>
                </a:ext>
              </a:extLst>
            </p:cNvPr>
            <p:cNvSpPr>
              <a:spLocks/>
            </p:cNvSpPr>
            <p:nvPr/>
          </p:nvSpPr>
          <p:spPr bwMode="auto">
            <a:xfrm>
              <a:off x="4183" y="3561"/>
              <a:ext cx="83" cy="60"/>
            </a:xfrm>
            <a:custGeom>
              <a:avLst/>
              <a:gdLst>
                <a:gd name="T0" fmla="*/ 0 w 105"/>
                <a:gd name="T1" fmla="*/ 12 h 67"/>
                <a:gd name="T2" fmla="*/ 3 w 105"/>
                <a:gd name="T3" fmla="*/ 13 h 67"/>
                <a:gd name="T4" fmla="*/ 2 w 105"/>
                <a:gd name="T5" fmla="*/ 0 h 67"/>
                <a:gd name="T6" fmla="*/ 2 w 105"/>
                <a:gd name="T7" fmla="*/ 8 h 67"/>
                <a:gd name="T8" fmla="*/ 0 w 105"/>
                <a:gd name="T9" fmla="*/ 12 h 67"/>
                <a:gd name="T10" fmla="*/ 0 60000 65536"/>
                <a:gd name="T11" fmla="*/ 0 60000 65536"/>
                <a:gd name="T12" fmla="*/ 0 60000 65536"/>
                <a:gd name="T13" fmla="*/ 0 60000 65536"/>
                <a:gd name="T14" fmla="*/ 0 60000 65536"/>
                <a:gd name="T15" fmla="*/ 0 w 105"/>
                <a:gd name="T16" fmla="*/ 0 h 67"/>
                <a:gd name="T17" fmla="*/ 105 w 105"/>
                <a:gd name="T18" fmla="*/ 67 h 67"/>
              </a:gdLst>
              <a:ahLst/>
              <a:cxnLst>
                <a:cxn ang="T10">
                  <a:pos x="T0" y="T1"/>
                </a:cxn>
                <a:cxn ang="T11">
                  <a:pos x="T2" y="T3"/>
                </a:cxn>
                <a:cxn ang="T12">
                  <a:pos x="T4" y="T5"/>
                </a:cxn>
                <a:cxn ang="T13">
                  <a:pos x="T6" y="T7"/>
                </a:cxn>
                <a:cxn ang="T14">
                  <a:pos x="T8" y="T9"/>
                </a:cxn>
              </a:cxnLst>
              <a:rect l="T15" t="T16" r="T17" b="T18"/>
              <a:pathLst>
                <a:path w="105" h="67">
                  <a:moveTo>
                    <a:pt x="0" y="62"/>
                  </a:moveTo>
                  <a:lnTo>
                    <a:pt x="105" y="67"/>
                  </a:lnTo>
                  <a:lnTo>
                    <a:pt x="25" y="0"/>
                  </a:lnTo>
                  <a:lnTo>
                    <a:pt x="42" y="42"/>
                  </a:lnTo>
                  <a:lnTo>
                    <a:pt x="0" y="62"/>
                  </a:lnTo>
                  <a:close/>
                </a:path>
              </a:pathLst>
            </a:custGeom>
            <a:solidFill>
              <a:srgbClr val="009900"/>
            </a:solidFill>
            <a:ln w="28575">
              <a:solidFill>
                <a:srgbClr val="FF0000"/>
              </a:solidFill>
              <a:round/>
              <a:headEnd/>
              <a:tailEnd/>
            </a:ln>
          </p:spPr>
          <p:txBody>
            <a:bodyPr/>
            <a:lstStyle/>
            <a:p>
              <a:endParaRPr lang="zh-CN" altLang="en-US"/>
            </a:p>
          </p:txBody>
        </p:sp>
        <p:sp>
          <p:nvSpPr>
            <p:cNvPr id="132121" name="Freeform 24">
              <a:extLst>
                <a:ext uri="{FF2B5EF4-FFF2-40B4-BE49-F238E27FC236}">
                  <a16:creationId xmlns:a16="http://schemas.microsoft.com/office/drawing/2014/main" id="{A72DE6BF-E2C7-476B-9BD2-3E9F4830F1B1}"/>
                </a:ext>
              </a:extLst>
            </p:cNvPr>
            <p:cNvSpPr>
              <a:spLocks/>
            </p:cNvSpPr>
            <p:nvPr/>
          </p:nvSpPr>
          <p:spPr bwMode="auto">
            <a:xfrm>
              <a:off x="1464" y="1461"/>
              <a:ext cx="823" cy="969"/>
            </a:xfrm>
            <a:custGeom>
              <a:avLst/>
              <a:gdLst>
                <a:gd name="T0" fmla="*/ 0 w 1026"/>
                <a:gd name="T1" fmla="*/ 0 h 1078"/>
                <a:gd name="T2" fmla="*/ 2 w 1026"/>
                <a:gd name="T3" fmla="*/ 4 h 1078"/>
                <a:gd name="T4" fmla="*/ 4 w 1026"/>
                <a:gd name="T5" fmla="*/ 11 h 1078"/>
                <a:gd name="T6" fmla="*/ 6 w 1026"/>
                <a:gd name="T7" fmla="*/ 15 h 1078"/>
                <a:gd name="T8" fmla="*/ 8 w 1026"/>
                <a:gd name="T9" fmla="*/ 21 h 1078"/>
                <a:gd name="T10" fmla="*/ 10 w 1026"/>
                <a:gd name="T11" fmla="*/ 27 h 1078"/>
                <a:gd name="T12" fmla="*/ 12 w 1026"/>
                <a:gd name="T13" fmla="*/ 32 h 1078"/>
                <a:gd name="T14" fmla="*/ 14 w 1026"/>
                <a:gd name="T15" fmla="*/ 40 h 1078"/>
                <a:gd name="T16" fmla="*/ 15 w 1026"/>
                <a:gd name="T17" fmla="*/ 45 h 1078"/>
                <a:gd name="T18" fmla="*/ 18 w 1026"/>
                <a:gd name="T19" fmla="*/ 52 h 1078"/>
                <a:gd name="T20" fmla="*/ 19 w 1026"/>
                <a:gd name="T21" fmla="*/ 59 h 1078"/>
                <a:gd name="T22" fmla="*/ 21 w 1026"/>
                <a:gd name="T23" fmla="*/ 66 h 1078"/>
                <a:gd name="T24" fmla="*/ 22 w 1026"/>
                <a:gd name="T25" fmla="*/ 73 h 1078"/>
                <a:gd name="T26" fmla="*/ 24 w 1026"/>
                <a:gd name="T27" fmla="*/ 78 h 1078"/>
                <a:gd name="T28" fmla="*/ 25 w 1026"/>
                <a:gd name="T29" fmla="*/ 86 h 1078"/>
                <a:gd name="T30" fmla="*/ 26 w 1026"/>
                <a:gd name="T31" fmla="*/ 93 h 1078"/>
                <a:gd name="T32" fmla="*/ 27 w 1026"/>
                <a:gd name="T33" fmla="*/ 101 h 1078"/>
                <a:gd name="T34" fmla="*/ 29 w 1026"/>
                <a:gd name="T35" fmla="*/ 107 h 1078"/>
                <a:gd name="T36" fmla="*/ 30 w 1026"/>
                <a:gd name="T37" fmla="*/ 115 h 1078"/>
                <a:gd name="T38" fmla="*/ 31 w 1026"/>
                <a:gd name="T39" fmla="*/ 123 h 1078"/>
                <a:gd name="T40" fmla="*/ 33 w 1026"/>
                <a:gd name="T41" fmla="*/ 131 h 1078"/>
                <a:gd name="T42" fmla="*/ 33 w 1026"/>
                <a:gd name="T43" fmla="*/ 138 h 1078"/>
                <a:gd name="T44" fmla="*/ 34 w 1026"/>
                <a:gd name="T45" fmla="*/ 146 h 1078"/>
                <a:gd name="T46" fmla="*/ 34 w 1026"/>
                <a:gd name="T47" fmla="*/ 153 h 1078"/>
                <a:gd name="T48" fmla="*/ 35 w 1026"/>
                <a:gd name="T49" fmla="*/ 159 h 1078"/>
                <a:gd name="T50" fmla="*/ 36 w 1026"/>
                <a:gd name="T51" fmla="*/ 166 h 1078"/>
                <a:gd name="T52" fmla="*/ 37 w 1026"/>
                <a:gd name="T53" fmla="*/ 175 h 1078"/>
                <a:gd name="T54" fmla="*/ 37 w 1026"/>
                <a:gd name="T55" fmla="*/ 182 h 1078"/>
                <a:gd name="T56" fmla="*/ 38 w 1026"/>
                <a:gd name="T57" fmla="*/ 189 h 1078"/>
                <a:gd name="T58" fmla="*/ 38 w 1026"/>
                <a:gd name="T59" fmla="*/ 197 h 1078"/>
                <a:gd name="T60" fmla="*/ 38 w 1026"/>
                <a:gd name="T61" fmla="*/ 204 h 1078"/>
                <a:gd name="T62" fmla="*/ 38 w 1026"/>
                <a:gd name="T63" fmla="*/ 211 h 1078"/>
                <a:gd name="T64" fmla="*/ 38 w 1026"/>
                <a:gd name="T65" fmla="*/ 218 h 107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26"/>
                <a:gd name="T100" fmla="*/ 0 h 1078"/>
                <a:gd name="T101" fmla="*/ 1026 w 1026"/>
                <a:gd name="T102" fmla="*/ 1078 h 107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26" h="1078">
                  <a:moveTo>
                    <a:pt x="0" y="0"/>
                  </a:moveTo>
                  <a:lnTo>
                    <a:pt x="58" y="25"/>
                  </a:lnTo>
                  <a:lnTo>
                    <a:pt x="115" y="51"/>
                  </a:lnTo>
                  <a:lnTo>
                    <a:pt x="171" y="77"/>
                  </a:lnTo>
                  <a:lnTo>
                    <a:pt x="225" y="105"/>
                  </a:lnTo>
                  <a:lnTo>
                    <a:pt x="278" y="134"/>
                  </a:lnTo>
                  <a:lnTo>
                    <a:pt x="330" y="164"/>
                  </a:lnTo>
                  <a:lnTo>
                    <a:pt x="380" y="194"/>
                  </a:lnTo>
                  <a:lnTo>
                    <a:pt x="429" y="225"/>
                  </a:lnTo>
                  <a:lnTo>
                    <a:pt x="476" y="257"/>
                  </a:lnTo>
                  <a:lnTo>
                    <a:pt x="522" y="290"/>
                  </a:lnTo>
                  <a:lnTo>
                    <a:pt x="566" y="323"/>
                  </a:lnTo>
                  <a:lnTo>
                    <a:pt x="608" y="357"/>
                  </a:lnTo>
                  <a:lnTo>
                    <a:pt x="648" y="392"/>
                  </a:lnTo>
                  <a:lnTo>
                    <a:pt x="687" y="426"/>
                  </a:lnTo>
                  <a:lnTo>
                    <a:pt x="724" y="462"/>
                  </a:lnTo>
                  <a:lnTo>
                    <a:pt x="759" y="497"/>
                  </a:lnTo>
                  <a:lnTo>
                    <a:pt x="792" y="533"/>
                  </a:lnTo>
                  <a:lnTo>
                    <a:pt x="823" y="570"/>
                  </a:lnTo>
                  <a:lnTo>
                    <a:pt x="853" y="606"/>
                  </a:lnTo>
                  <a:lnTo>
                    <a:pt x="880" y="643"/>
                  </a:lnTo>
                  <a:lnTo>
                    <a:pt x="905" y="680"/>
                  </a:lnTo>
                  <a:lnTo>
                    <a:pt x="927" y="716"/>
                  </a:lnTo>
                  <a:lnTo>
                    <a:pt x="948" y="753"/>
                  </a:lnTo>
                  <a:lnTo>
                    <a:pt x="966" y="790"/>
                  </a:lnTo>
                  <a:lnTo>
                    <a:pt x="982" y="827"/>
                  </a:lnTo>
                  <a:lnTo>
                    <a:pt x="995" y="864"/>
                  </a:lnTo>
                  <a:lnTo>
                    <a:pt x="1007" y="900"/>
                  </a:lnTo>
                  <a:lnTo>
                    <a:pt x="1015" y="936"/>
                  </a:lnTo>
                  <a:lnTo>
                    <a:pt x="1021" y="972"/>
                  </a:lnTo>
                  <a:lnTo>
                    <a:pt x="1025" y="1008"/>
                  </a:lnTo>
                  <a:lnTo>
                    <a:pt x="1026" y="1043"/>
                  </a:lnTo>
                  <a:lnTo>
                    <a:pt x="1024" y="1078"/>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2122" name="Freeform 25">
              <a:extLst>
                <a:ext uri="{FF2B5EF4-FFF2-40B4-BE49-F238E27FC236}">
                  <a16:creationId xmlns:a16="http://schemas.microsoft.com/office/drawing/2014/main" id="{4DB7225A-6F0F-4874-B039-8E56E2A9EA9D}"/>
                </a:ext>
              </a:extLst>
            </p:cNvPr>
            <p:cNvSpPr>
              <a:spLocks/>
            </p:cNvSpPr>
            <p:nvPr/>
          </p:nvSpPr>
          <p:spPr bwMode="auto">
            <a:xfrm>
              <a:off x="1413" y="1438"/>
              <a:ext cx="85" cy="60"/>
            </a:xfrm>
            <a:custGeom>
              <a:avLst/>
              <a:gdLst>
                <a:gd name="T0" fmla="*/ 4 w 105"/>
                <a:gd name="T1" fmla="*/ 4 h 67"/>
                <a:gd name="T2" fmla="*/ 0 w 105"/>
                <a:gd name="T3" fmla="*/ 0 h 67"/>
                <a:gd name="T4" fmla="*/ 3 w 105"/>
                <a:gd name="T5" fmla="*/ 13 h 67"/>
                <a:gd name="T6" fmla="*/ 2 w 105"/>
                <a:gd name="T7" fmla="*/ 4 h 67"/>
                <a:gd name="T8" fmla="*/ 4 w 105"/>
                <a:gd name="T9" fmla="*/ 4 h 67"/>
                <a:gd name="T10" fmla="*/ 0 60000 65536"/>
                <a:gd name="T11" fmla="*/ 0 60000 65536"/>
                <a:gd name="T12" fmla="*/ 0 60000 65536"/>
                <a:gd name="T13" fmla="*/ 0 60000 65536"/>
                <a:gd name="T14" fmla="*/ 0 60000 65536"/>
                <a:gd name="T15" fmla="*/ 0 w 105"/>
                <a:gd name="T16" fmla="*/ 0 h 67"/>
                <a:gd name="T17" fmla="*/ 105 w 105"/>
                <a:gd name="T18" fmla="*/ 67 h 67"/>
              </a:gdLst>
              <a:ahLst/>
              <a:cxnLst>
                <a:cxn ang="T10">
                  <a:pos x="T0" y="T1"/>
                </a:cxn>
                <a:cxn ang="T11">
                  <a:pos x="T2" y="T3"/>
                </a:cxn>
                <a:cxn ang="T12">
                  <a:pos x="T4" y="T5"/>
                </a:cxn>
                <a:cxn ang="T13">
                  <a:pos x="T6" y="T7"/>
                </a:cxn>
                <a:cxn ang="T14">
                  <a:pos x="T8" y="T9"/>
                </a:cxn>
              </a:cxnLst>
              <a:rect l="T15" t="T16" r="T17" b="T18"/>
              <a:pathLst>
                <a:path w="105" h="67">
                  <a:moveTo>
                    <a:pt x="105" y="5"/>
                  </a:moveTo>
                  <a:lnTo>
                    <a:pt x="0" y="0"/>
                  </a:lnTo>
                  <a:lnTo>
                    <a:pt x="80" y="67"/>
                  </a:lnTo>
                  <a:lnTo>
                    <a:pt x="63" y="25"/>
                  </a:lnTo>
                  <a:lnTo>
                    <a:pt x="105" y="5"/>
                  </a:lnTo>
                  <a:close/>
                </a:path>
              </a:pathLst>
            </a:custGeom>
            <a:solidFill>
              <a:srgbClr val="009900"/>
            </a:solidFill>
            <a:ln w="28575">
              <a:solidFill>
                <a:srgbClr val="FF0000"/>
              </a:solidFill>
              <a:round/>
              <a:headEnd/>
              <a:tailEnd/>
            </a:ln>
          </p:spPr>
          <p:txBody>
            <a:bodyPr/>
            <a:lstStyle/>
            <a:p>
              <a:endParaRPr lang="zh-CN" altLang="en-US"/>
            </a:p>
          </p:txBody>
        </p:sp>
        <p:sp>
          <p:nvSpPr>
            <p:cNvPr id="132123" name="Freeform 26">
              <a:extLst>
                <a:ext uri="{FF2B5EF4-FFF2-40B4-BE49-F238E27FC236}">
                  <a16:creationId xmlns:a16="http://schemas.microsoft.com/office/drawing/2014/main" id="{742BFFBD-D94E-4B43-BAC3-253A6B758615}"/>
                </a:ext>
              </a:extLst>
            </p:cNvPr>
            <p:cNvSpPr>
              <a:spLocks/>
            </p:cNvSpPr>
            <p:nvPr/>
          </p:nvSpPr>
          <p:spPr bwMode="auto">
            <a:xfrm>
              <a:off x="1474" y="2629"/>
              <a:ext cx="812" cy="967"/>
            </a:xfrm>
            <a:custGeom>
              <a:avLst/>
              <a:gdLst>
                <a:gd name="T0" fmla="*/ 31 w 1026"/>
                <a:gd name="T1" fmla="*/ 0 h 1077"/>
                <a:gd name="T2" fmla="*/ 31 w 1026"/>
                <a:gd name="T3" fmla="*/ 7 h 1077"/>
                <a:gd name="T4" fmla="*/ 31 w 1026"/>
                <a:gd name="T5" fmla="*/ 14 h 1077"/>
                <a:gd name="T6" fmla="*/ 31 w 1026"/>
                <a:gd name="T7" fmla="*/ 20 h 1077"/>
                <a:gd name="T8" fmla="*/ 30 w 1026"/>
                <a:gd name="T9" fmla="*/ 28 h 1077"/>
                <a:gd name="T10" fmla="*/ 30 w 1026"/>
                <a:gd name="T11" fmla="*/ 35 h 1077"/>
                <a:gd name="T12" fmla="*/ 30 w 1026"/>
                <a:gd name="T13" fmla="*/ 43 h 1077"/>
                <a:gd name="T14" fmla="*/ 29 w 1026"/>
                <a:gd name="T15" fmla="*/ 49 h 1077"/>
                <a:gd name="T16" fmla="*/ 29 w 1026"/>
                <a:gd name="T17" fmla="*/ 58 h 1077"/>
                <a:gd name="T18" fmla="*/ 28 w 1026"/>
                <a:gd name="T19" fmla="*/ 65 h 1077"/>
                <a:gd name="T20" fmla="*/ 28 w 1026"/>
                <a:gd name="T21" fmla="*/ 72 h 1077"/>
                <a:gd name="T22" fmla="*/ 28 w 1026"/>
                <a:gd name="T23" fmla="*/ 80 h 1077"/>
                <a:gd name="T24" fmla="*/ 26 w 1026"/>
                <a:gd name="T25" fmla="*/ 86 h 1077"/>
                <a:gd name="T26" fmla="*/ 25 w 1026"/>
                <a:gd name="T27" fmla="*/ 94 h 1077"/>
                <a:gd name="T28" fmla="*/ 25 w 1026"/>
                <a:gd name="T29" fmla="*/ 101 h 1077"/>
                <a:gd name="T30" fmla="*/ 24 w 1026"/>
                <a:gd name="T31" fmla="*/ 109 h 1077"/>
                <a:gd name="T32" fmla="*/ 23 w 1026"/>
                <a:gd name="T33" fmla="*/ 115 h 1077"/>
                <a:gd name="T34" fmla="*/ 22 w 1026"/>
                <a:gd name="T35" fmla="*/ 122 h 1077"/>
                <a:gd name="T36" fmla="*/ 20 w 1026"/>
                <a:gd name="T37" fmla="*/ 130 h 1077"/>
                <a:gd name="T38" fmla="*/ 20 w 1026"/>
                <a:gd name="T39" fmla="*/ 136 h 1077"/>
                <a:gd name="T40" fmla="*/ 18 w 1026"/>
                <a:gd name="T41" fmla="*/ 143 h 1077"/>
                <a:gd name="T42" fmla="*/ 17 w 1026"/>
                <a:gd name="T43" fmla="*/ 150 h 1077"/>
                <a:gd name="T44" fmla="*/ 16 w 1026"/>
                <a:gd name="T45" fmla="*/ 156 h 1077"/>
                <a:gd name="T46" fmla="*/ 14 w 1026"/>
                <a:gd name="T47" fmla="*/ 163 h 1077"/>
                <a:gd name="T48" fmla="*/ 13 w 1026"/>
                <a:gd name="T49" fmla="*/ 169 h 1077"/>
                <a:gd name="T50" fmla="*/ 11 w 1026"/>
                <a:gd name="T51" fmla="*/ 175 h 1077"/>
                <a:gd name="T52" fmla="*/ 10 w 1026"/>
                <a:gd name="T53" fmla="*/ 181 h 1077"/>
                <a:gd name="T54" fmla="*/ 8 w 1026"/>
                <a:gd name="T55" fmla="*/ 188 h 1077"/>
                <a:gd name="T56" fmla="*/ 6 w 1026"/>
                <a:gd name="T57" fmla="*/ 193 h 1077"/>
                <a:gd name="T58" fmla="*/ 5 w 1026"/>
                <a:gd name="T59" fmla="*/ 198 h 1077"/>
                <a:gd name="T60" fmla="*/ 3 w 1026"/>
                <a:gd name="T61" fmla="*/ 204 h 1077"/>
                <a:gd name="T62" fmla="*/ 2 w 1026"/>
                <a:gd name="T63" fmla="*/ 209 h 1077"/>
                <a:gd name="T64" fmla="*/ 0 w 1026"/>
                <a:gd name="T65" fmla="*/ 214 h 107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26"/>
                <a:gd name="T100" fmla="*/ 0 h 1077"/>
                <a:gd name="T101" fmla="*/ 1026 w 1026"/>
                <a:gd name="T102" fmla="*/ 1077 h 107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26" h="1077">
                  <a:moveTo>
                    <a:pt x="1024" y="0"/>
                  </a:moveTo>
                  <a:lnTo>
                    <a:pt x="1026" y="35"/>
                  </a:lnTo>
                  <a:lnTo>
                    <a:pt x="1025" y="70"/>
                  </a:lnTo>
                  <a:lnTo>
                    <a:pt x="1021" y="105"/>
                  </a:lnTo>
                  <a:lnTo>
                    <a:pt x="1015" y="141"/>
                  </a:lnTo>
                  <a:lnTo>
                    <a:pt x="1006" y="178"/>
                  </a:lnTo>
                  <a:lnTo>
                    <a:pt x="995" y="214"/>
                  </a:lnTo>
                  <a:lnTo>
                    <a:pt x="982" y="251"/>
                  </a:lnTo>
                  <a:lnTo>
                    <a:pt x="966" y="287"/>
                  </a:lnTo>
                  <a:lnTo>
                    <a:pt x="948" y="324"/>
                  </a:lnTo>
                  <a:lnTo>
                    <a:pt x="927" y="361"/>
                  </a:lnTo>
                  <a:lnTo>
                    <a:pt x="904" y="398"/>
                  </a:lnTo>
                  <a:lnTo>
                    <a:pt x="879" y="434"/>
                  </a:lnTo>
                  <a:lnTo>
                    <a:pt x="852" y="471"/>
                  </a:lnTo>
                  <a:lnTo>
                    <a:pt x="823" y="508"/>
                  </a:lnTo>
                  <a:lnTo>
                    <a:pt x="792" y="544"/>
                  </a:lnTo>
                  <a:lnTo>
                    <a:pt x="759" y="580"/>
                  </a:lnTo>
                  <a:lnTo>
                    <a:pt x="724" y="615"/>
                  </a:lnTo>
                  <a:lnTo>
                    <a:pt x="687" y="651"/>
                  </a:lnTo>
                  <a:lnTo>
                    <a:pt x="648" y="686"/>
                  </a:lnTo>
                  <a:lnTo>
                    <a:pt x="607" y="720"/>
                  </a:lnTo>
                  <a:lnTo>
                    <a:pt x="565" y="754"/>
                  </a:lnTo>
                  <a:lnTo>
                    <a:pt x="521" y="787"/>
                  </a:lnTo>
                  <a:lnTo>
                    <a:pt x="476" y="820"/>
                  </a:lnTo>
                  <a:lnTo>
                    <a:pt x="428" y="852"/>
                  </a:lnTo>
                  <a:lnTo>
                    <a:pt x="380" y="883"/>
                  </a:lnTo>
                  <a:lnTo>
                    <a:pt x="329" y="913"/>
                  </a:lnTo>
                  <a:lnTo>
                    <a:pt x="278" y="943"/>
                  </a:lnTo>
                  <a:lnTo>
                    <a:pt x="225" y="972"/>
                  </a:lnTo>
                  <a:lnTo>
                    <a:pt x="170" y="1000"/>
                  </a:lnTo>
                  <a:lnTo>
                    <a:pt x="115" y="1026"/>
                  </a:lnTo>
                  <a:lnTo>
                    <a:pt x="58" y="1052"/>
                  </a:lnTo>
                  <a:lnTo>
                    <a:pt x="0" y="1077"/>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2124" name="Freeform 27">
              <a:extLst>
                <a:ext uri="{FF2B5EF4-FFF2-40B4-BE49-F238E27FC236}">
                  <a16:creationId xmlns:a16="http://schemas.microsoft.com/office/drawing/2014/main" id="{4FF90EBF-9845-4769-ADB1-7DED9E162194}"/>
                </a:ext>
              </a:extLst>
            </p:cNvPr>
            <p:cNvSpPr>
              <a:spLocks/>
            </p:cNvSpPr>
            <p:nvPr/>
          </p:nvSpPr>
          <p:spPr bwMode="auto">
            <a:xfrm>
              <a:off x="1424" y="3558"/>
              <a:ext cx="83" cy="61"/>
            </a:xfrm>
            <a:custGeom>
              <a:avLst/>
              <a:gdLst>
                <a:gd name="T0" fmla="*/ 3 w 104"/>
                <a:gd name="T1" fmla="*/ 0 h 68"/>
                <a:gd name="T2" fmla="*/ 0 w 104"/>
                <a:gd name="T3" fmla="*/ 13 h 68"/>
                <a:gd name="T4" fmla="*/ 4 w 104"/>
                <a:gd name="T5" fmla="*/ 12 h 68"/>
                <a:gd name="T6" fmla="*/ 2 w 104"/>
                <a:gd name="T7" fmla="*/ 9 h 68"/>
                <a:gd name="T8" fmla="*/ 3 w 104"/>
                <a:gd name="T9" fmla="*/ 0 h 68"/>
                <a:gd name="T10" fmla="*/ 0 60000 65536"/>
                <a:gd name="T11" fmla="*/ 0 60000 65536"/>
                <a:gd name="T12" fmla="*/ 0 60000 65536"/>
                <a:gd name="T13" fmla="*/ 0 60000 65536"/>
                <a:gd name="T14" fmla="*/ 0 60000 65536"/>
                <a:gd name="T15" fmla="*/ 0 w 104"/>
                <a:gd name="T16" fmla="*/ 0 h 68"/>
                <a:gd name="T17" fmla="*/ 104 w 104"/>
                <a:gd name="T18" fmla="*/ 68 h 68"/>
              </a:gdLst>
              <a:ahLst/>
              <a:cxnLst>
                <a:cxn ang="T10">
                  <a:pos x="T0" y="T1"/>
                </a:cxn>
                <a:cxn ang="T11">
                  <a:pos x="T2" y="T3"/>
                </a:cxn>
                <a:cxn ang="T12">
                  <a:pos x="T4" y="T5"/>
                </a:cxn>
                <a:cxn ang="T13">
                  <a:pos x="T6" y="T7"/>
                </a:cxn>
                <a:cxn ang="T14">
                  <a:pos x="T8" y="T9"/>
                </a:cxn>
              </a:cxnLst>
              <a:rect l="T15" t="T16" r="T17" b="T18"/>
              <a:pathLst>
                <a:path w="104" h="68">
                  <a:moveTo>
                    <a:pt x="79" y="0"/>
                  </a:moveTo>
                  <a:lnTo>
                    <a:pt x="0" y="68"/>
                  </a:lnTo>
                  <a:lnTo>
                    <a:pt x="104" y="62"/>
                  </a:lnTo>
                  <a:lnTo>
                    <a:pt x="63" y="43"/>
                  </a:lnTo>
                  <a:lnTo>
                    <a:pt x="79" y="0"/>
                  </a:lnTo>
                  <a:close/>
                </a:path>
              </a:pathLst>
            </a:custGeom>
            <a:solidFill>
              <a:srgbClr val="009900"/>
            </a:solidFill>
            <a:ln w="28575">
              <a:solidFill>
                <a:srgbClr val="FF0000"/>
              </a:solidFill>
              <a:round/>
              <a:headEnd/>
              <a:tailEnd/>
            </a:ln>
          </p:spPr>
          <p:txBody>
            <a:bodyPr/>
            <a:lstStyle/>
            <a:p>
              <a:endParaRPr lang="zh-CN" altLang="en-US"/>
            </a:p>
          </p:txBody>
        </p:sp>
        <p:sp>
          <p:nvSpPr>
            <p:cNvPr id="132125" name="Freeform 28">
              <a:extLst>
                <a:ext uri="{FF2B5EF4-FFF2-40B4-BE49-F238E27FC236}">
                  <a16:creationId xmlns:a16="http://schemas.microsoft.com/office/drawing/2014/main" id="{C175693A-53C2-4A8D-9AE0-FCE73ADC9D51}"/>
                </a:ext>
              </a:extLst>
            </p:cNvPr>
            <p:cNvSpPr>
              <a:spLocks/>
            </p:cNvSpPr>
            <p:nvPr/>
          </p:nvSpPr>
          <p:spPr bwMode="auto">
            <a:xfrm>
              <a:off x="3425" y="1462"/>
              <a:ext cx="811" cy="968"/>
            </a:xfrm>
            <a:custGeom>
              <a:avLst/>
              <a:gdLst>
                <a:gd name="T0" fmla="*/ 2 w 1025"/>
                <a:gd name="T1" fmla="*/ 215 h 1078"/>
                <a:gd name="T2" fmla="*/ 0 w 1025"/>
                <a:gd name="T3" fmla="*/ 208 h 1078"/>
                <a:gd name="T4" fmla="*/ 1 w 1025"/>
                <a:gd name="T5" fmla="*/ 201 h 1078"/>
                <a:gd name="T6" fmla="*/ 2 w 1025"/>
                <a:gd name="T7" fmla="*/ 194 h 1078"/>
                <a:gd name="T8" fmla="*/ 2 w 1025"/>
                <a:gd name="T9" fmla="*/ 186 h 1078"/>
                <a:gd name="T10" fmla="*/ 2 w 1025"/>
                <a:gd name="T11" fmla="*/ 179 h 1078"/>
                <a:gd name="T12" fmla="*/ 2 w 1025"/>
                <a:gd name="T13" fmla="*/ 172 h 1078"/>
                <a:gd name="T14" fmla="*/ 2 w 1025"/>
                <a:gd name="T15" fmla="*/ 164 h 1078"/>
                <a:gd name="T16" fmla="*/ 2 w 1025"/>
                <a:gd name="T17" fmla="*/ 157 h 1078"/>
                <a:gd name="T18" fmla="*/ 2 w 1025"/>
                <a:gd name="T19" fmla="*/ 150 h 1078"/>
                <a:gd name="T20" fmla="*/ 3 w 1025"/>
                <a:gd name="T21" fmla="*/ 143 h 1078"/>
                <a:gd name="T22" fmla="*/ 4 w 1025"/>
                <a:gd name="T23" fmla="*/ 136 h 1078"/>
                <a:gd name="T24" fmla="*/ 4 w 1025"/>
                <a:gd name="T25" fmla="*/ 128 h 1078"/>
                <a:gd name="T26" fmla="*/ 5 w 1025"/>
                <a:gd name="T27" fmla="*/ 121 h 1078"/>
                <a:gd name="T28" fmla="*/ 6 w 1025"/>
                <a:gd name="T29" fmla="*/ 113 h 1078"/>
                <a:gd name="T30" fmla="*/ 6 w 1025"/>
                <a:gd name="T31" fmla="*/ 106 h 1078"/>
                <a:gd name="T32" fmla="*/ 8 w 1025"/>
                <a:gd name="T33" fmla="*/ 99 h 1078"/>
                <a:gd name="T34" fmla="*/ 9 w 1025"/>
                <a:gd name="T35" fmla="*/ 92 h 1078"/>
                <a:gd name="T36" fmla="*/ 10 w 1025"/>
                <a:gd name="T37" fmla="*/ 84 h 1078"/>
                <a:gd name="T38" fmla="*/ 11 w 1025"/>
                <a:gd name="T39" fmla="*/ 78 h 1078"/>
                <a:gd name="T40" fmla="*/ 13 w 1025"/>
                <a:gd name="T41" fmla="*/ 72 h 1078"/>
                <a:gd name="T42" fmla="*/ 13 w 1025"/>
                <a:gd name="T43" fmla="*/ 65 h 1078"/>
                <a:gd name="T44" fmla="*/ 16 w 1025"/>
                <a:gd name="T45" fmla="*/ 58 h 1078"/>
                <a:gd name="T46" fmla="*/ 17 w 1025"/>
                <a:gd name="T47" fmla="*/ 51 h 1078"/>
                <a:gd name="T48" fmla="*/ 17 w 1025"/>
                <a:gd name="T49" fmla="*/ 44 h 1078"/>
                <a:gd name="T50" fmla="*/ 20 w 1025"/>
                <a:gd name="T51" fmla="*/ 39 h 1078"/>
                <a:gd name="T52" fmla="*/ 21 w 1025"/>
                <a:gd name="T53" fmla="*/ 32 h 1078"/>
                <a:gd name="T54" fmla="*/ 22 w 1025"/>
                <a:gd name="T55" fmla="*/ 27 h 1078"/>
                <a:gd name="T56" fmla="*/ 24 w 1025"/>
                <a:gd name="T57" fmla="*/ 20 h 1078"/>
                <a:gd name="T58" fmla="*/ 25 w 1025"/>
                <a:gd name="T59" fmla="*/ 15 h 1078"/>
                <a:gd name="T60" fmla="*/ 28 w 1025"/>
                <a:gd name="T61" fmla="*/ 11 h 1078"/>
                <a:gd name="T62" fmla="*/ 29 w 1025"/>
                <a:gd name="T63" fmla="*/ 4 h 1078"/>
                <a:gd name="T64" fmla="*/ 31 w 1025"/>
                <a:gd name="T65" fmla="*/ 0 h 107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25"/>
                <a:gd name="T100" fmla="*/ 0 h 1078"/>
                <a:gd name="T101" fmla="*/ 1025 w 1025"/>
                <a:gd name="T102" fmla="*/ 1078 h 107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25" h="1078">
                  <a:moveTo>
                    <a:pt x="2" y="1078"/>
                  </a:moveTo>
                  <a:lnTo>
                    <a:pt x="0" y="1043"/>
                  </a:lnTo>
                  <a:lnTo>
                    <a:pt x="1" y="1008"/>
                  </a:lnTo>
                  <a:lnTo>
                    <a:pt x="5" y="972"/>
                  </a:lnTo>
                  <a:lnTo>
                    <a:pt x="11" y="936"/>
                  </a:lnTo>
                  <a:lnTo>
                    <a:pt x="19" y="900"/>
                  </a:lnTo>
                  <a:lnTo>
                    <a:pt x="30" y="864"/>
                  </a:lnTo>
                  <a:lnTo>
                    <a:pt x="44" y="827"/>
                  </a:lnTo>
                  <a:lnTo>
                    <a:pt x="60" y="790"/>
                  </a:lnTo>
                  <a:lnTo>
                    <a:pt x="78" y="753"/>
                  </a:lnTo>
                  <a:lnTo>
                    <a:pt x="98" y="716"/>
                  </a:lnTo>
                  <a:lnTo>
                    <a:pt x="121" y="680"/>
                  </a:lnTo>
                  <a:lnTo>
                    <a:pt x="146" y="643"/>
                  </a:lnTo>
                  <a:lnTo>
                    <a:pt x="173" y="606"/>
                  </a:lnTo>
                  <a:lnTo>
                    <a:pt x="202" y="570"/>
                  </a:lnTo>
                  <a:lnTo>
                    <a:pt x="233" y="533"/>
                  </a:lnTo>
                  <a:lnTo>
                    <a:pt x="266" y="497"/>
                  </a:lnTo>
                  <a:lnTo>
                    <a:pt x="301" y="462"/>
                  </a:lnTo>
                  <a:lnTo>
                    <a:pt x="338" y="426"/>
                  </a:lnTo>
                  <a:lnTo>
                    <a:pt x="377" y="392"/>
                  </a:lnTo>
                  <a:lnTo>
                    <a:pt x="418" y="357"/>
                  </a:lnTo>
                  <a:lnTo>
                    <a:pt x="460" y="323"/>
                  </a:lnTo>
                  <a:lnTo>
                    <a:pt x="504" y="290"/>
                  </a:lnTo>
                  <a:lnTo>
                    <a:pt x="550" y="257"/>
                  </a:lnTo>
                  <a:lnTo>
                    <a:pt x="597" y="225"/>
                  </a:lnTo>
                  <a:lnTo>
                    <a:pt x="645" y="194"/>
                  </a:lnTo>
                  <a:lnTo>
                    <a:pt x="696" y="164"/>
                  </a:lnTo>
                  <a:lnTo>
                    <a:pt x="747" y="134"/>
                  </a:lnTo>
                  <a:lnTo>
                    <a:pt x="800" y="105"/>
                  </a:lnTo>
                  <a:lnTo>
                    <a:pt x="855" y="77"/>
                  </a:lnTo>
                  <a:lnTo>
                    <a:pt x="910" y="51"/>
                  </a:lnTo>
                  <a:lnTo>
                    <a:pt x="967" y="25"/>
                  </a:lnTo>
                  <a:lnTo>
                    <a:pt x="1025" y="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2126" name="Freeform 29">
              <a:extLst>
                <a:ext uri="{FF2B5EF4-FFF2-40B4-BE49-F238E27FC236}">
                  <a16:creationId xmlns:a16="http://schemas.microsoft.com/office/drawing/2014/main" id="{FFAF8575-3F6D-4311-9F4E-BD43D364B49C}"/>
                </a:ext>
              </a:extLst>
            </p:cNvPr>
            <p:cNvSpPr>
              <a:spLocks/>
            </p:cNvSpPr>
            <p:nvPr/>
          </p:nvSpPr>
          <p:spPr bwMode="auto">
            <a:xfrm>
              <a:off x="4204" y="1439"/>
              <a:ext cx="83" cy="61"/>
            </a:xfrm>
            <a:custGeom>
              <a:avLst/>
              <a:gdLst>
                <a:gd name="T0" fmla="*/ 2 w 104"/>
                <a:gd name="T1" fmla="*/ 13 h 68"/>
                <a:gd name="T2" fmla="*/ 4 w 104"/>
                <a:gd name="T3" fmla="*/ 0 h 68"/>
                <a:gd name="T4" fmla="*/ 0 w 104"/>
                <a:gd name="T5" fmla="*/ 4 h 68"/>
                <a:gd name="T6" fmla="*/ 2 w 104"/>
                <a:gd name="T7" fmla="*/ 4 h 68"/>
                <a:gd name="T8" fmla="*/ 2 w 104"/>
                <a:gd name="T9" fmla="*/ 13 h 68"/>
                <a:gd name="T10" fmla="*/ 0 60000 65536"/>
                <a:gd name="T11" fmla="*/ 0 60000 65536"/>
                <a:gd name="T12" fmla="*/ 0 60000 65536"/>
                <a:gd name="T13" fmla="*/ 0 60000 65536"/>
                <a:gd name="T14" fmla="*/ 0 60000 65536"/>
                <a:gd name="T15" fmla="*/ 0 w 104"/>
                <a:gd name="T16" fmla="*/ 0 h 68"/>
                <a:gd name="T17" fmla="*/ 104 w 104"/>
                <a:gd name="T18" fmla="*/ 68 h 68"/>
              </a:gdLst>
              <a:ahLst/>
              <a:cxnLst>
                <a:cxn ang="T10">
                  <a:pos x="T0" y="T1"/>
                </a:cxn>
                <a:cxn ang="T11">
                  <a:pos x="T2" y="T3"/>
                </a:cxn>
                <a:cxn ang="T12">
                  <a:pos x="T4" y="T5"/>
                </a:cxn>
                <a:cxn ang="T13">
                  <a:pos x="T6" y="T7"/>
                </a:cxn>
                <a:cxn ang="T14">
                  <a:pos x="T8" y="T9"/>
                </a:cxn>
              </a:cxnLst>
              <a:rect l="T15" t="T16" r="T17" b="T18"/>
              <a:pathLst>
                <a:path w="104" h="68">
                  <a:moveTo>
                    <a:pt x="25" y="68"/>
                  </a:moveTo>
                  <a:lnTo>
                    <a:pt x="104" y="0"/>
                  </a:lnTo>
                  <a:lnTo>
                    <a:pt x="0" y="6"/>
                  </a:lnTo>
                  <a:lnTo>
                    <a:pt x="41" y="25"/>
                  </a:lnTo>
                  <a:lnTo>
                    <a:pt x="25" y="68"/>
                  </a:lnTo>
                  <a:close/>
                </a:path>
              </a:pathLst>
            </a:custGeom>
            <a:solidFill>
              <a:srgbClr val="009900"/>
            </a:solidFill>
            <a:ln w="28575">
              <a:solidFill>
                <a:srgbClr val="FF0000"/>
              </a:solidFill>
              <a:round/>
              <a:headEnd/>
              <a:tailEnd/>
            </a:ln>
          </p:spPr>
          <p:txBody>
            <a:bodyPr/>
            <a:lstStyle/>
            <a:p>
              <a:endParaRPr lang="zh-CN" altLang="en-US"/>
            </a:p>
          </p:txBody>
        </p:sp>
        <p:sp>
          <p:nvSpPr>
            <p:cNvPr id="132127" name="Freeform 30">
              <a:extLst>
                <a:ext uri="{FF2B5EF4-FFF2-40B4-BE49-F238E27FC236}">
                  <a16:creationId xmlns:a16="http://schemas.microsoft.com/office/drawing/2014/main" id="{439BE0D8-0969-4673-8646-BF63D69F8F20}"/>
                </a:ext>
              </a:extLst>
            </p:cNvPr>
            <p:cNvSpPr>
              <a:spLocks/>
            </p:cNvSpPr>
            <p:nvPr/>
          </p:nvSpPr>
          <p:spPr bwMode="auto">
            <a:xfrm>
              <a:off x="3463" y="1815"/>
              <a:ext cx="1311" cy="659"/>
            </a:xfrm>
            <a:custGeom>
              <a:avLst/>
              <a:gdLst>
                <a:gd name="T0" fmla="*/ 0 w 1657"/>
                <a:gd name="T1" fmla="*/ 470 h 675"/>
                <a:gd name="T2" fmla="*/ 2 w 1657"/>
                <a:gd name="T3" fmla="*/ 446 h 675"/>
                <a:gd name="T4" fmla="*/ 2 w 1657"/>
                <a:gd name="T5" fmla="*/ 421 h 675"/>
                <a:gd name="T6" fmla="*/ 3 w 1657"/>
                <a:gd name="T7" fmla="*/ 395 h 675"/>
                <a:gd name="T8" fmla="*/ 4 w 1657"/>
                <a:gd name="T9" fmla="*/ 372 h 675"/>
                <a:gd name="T10" fmla="*/ 5 w 1657"/>
                <a:gd name="T11" fmla="*/ 347 h 675"/>
                <a:gd name="T12" fmla="*/ 6 w 1657"/>
                <a:gd name="T13" fmla="*/ 324 h 675"/>
                <a:gd name="T14" fmla="*/ 7 w 1657"/>
                <a:gd name="T15" fmla="*/ 302 h 675"/>
                <a:gd name="T16" fmla="*/ 8 w 1657"/>
                <a:gd name="T17" fmla="*/ 281 h 675"/>
                <a:gd name="T18" fmla="*/ 10 w 1657"/>
                <a:gd name="T19" fmla="*/ 261 h 675"/>
                <a:gd name="T20" fmla="*/ 11 w 1657"/>
                <a:gd name="T21" fmla="*/ 240 h 675"/>
                <a:gd name="T22" fmla="*/ 13 w 1657"/>
                <a:gd name="T23" fmla="*/ 222 h 675"/>
                <a:gd name="T24" fmla="*/ 13 w 1657"/>
                <a:gd name="T25" fmla="*/ 202 h 675"/>
                <a:gd name="T26" fmla="*/ 16 w 1657"/>
                <a:gd name="T27" fmla="*/ 184 h 675"/>
                <a:gd name="T28" fmla="*/ 17 w 1657"/>
                <a:gd name="T29" fmla="*/ 167 h 675"/>
                <a:gd name="T30" fmla="*/ 18 w 1657"/>
                <a:gd name="T31" fmla="*/ 150 h 675"/>
                <a:gd name="T32" fmla="*/ 20 w 1657"/>
                <a:gd name="T33" fmla="*/ 135 h 675"/>
                <a:gd name="T34" fmla="*/ 22 w 1657"/>
                <a:gd name="T35" fmla="*/ 120 h 675"/>
                <a:gd name="T36" fmla="*/ 23 w 1657"/>
                <a:gd name="T37" fmla="*/ 105 h 675"/>
                <a:gd name="T38" fmla="*/ 25 w 1657"/>
                <a:gd name="T39" fmla="*/ 93 h 675"/>
                <a:gd name="T40" fmla="*/ 28 w 1657"/>
                <a:gd name="T41" fmla="*/ 81 h 675"/>
                <a:gd name="T42" fmla="*/ 29 w 1657"/>
                <a:gd name="T43" fmla="*/ 68 h 675"/>
                <a:gd name="T44" fmla="*/ 31 w 1657"/>
                <a:gd name="T45" fmla="*/ 58 h 675"/>
                <a:gd name="T46" fmla="*/ 32 w 1657"/>
                <a:gd name="T47" fmla="*/ 51 h 675"/>
                <a:gd name="T48" fmla="*/ 35 w 1657"/>
                <a:gd name="T49" fmla="*/ 41 h 675"/>
                <a:gd name="T50" fmla="*/ 36 w 1657"/>
                <a:gd name="T51" fmla="*/ 29 h 675"/>
                <a:gd name="T52" fmla="*/ 38 w 1657"/>
                <a:gd name="T53" fmla="*/ 21 h 675"/>
                <a:gd name="T54" fmla="*/ 40 w 1657"/>
                <a:gd name="T55" fmla="*/ 21 h 675"/>
                <a:gd name="T56" fmla="*/ 41 w 1657"/>
                <a:gd name="T57" fmla="*/ 17 h 675"/>
                <a:gd name="T58" fmla="*/ 44 w 1657"/>
                <a:gd name="T59" fmla="*/ 11 h 675"/>
                <a:gd name="T60" fmla="*/ 46 w 1657"/>
                <a:gd name="T61" fmla="*/ 6 h 675"/>
                <a:gd name="T62" fmla="*/ 47 w 1657"/>
                <a:gd name="T63" fmla="*/ 2 h 675"/>
                <a:gd name="T64" fmla="*/ 50 w 1657"/>
                <a:gd name="T65" fmla="*/ 0 h 67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57"/>
                <a:gd name="T100" fmla="*/ 0 h 675"/>
                <a:gd name="T101" fmla="*/ 1657 w 1657"/>
                <a:gd name="T102" fmla="*/ 675 h 67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57" h="675">
                  <a:moveTo>
                    <a:pt x="0" y="675"/>
                  </a:moveTo>
                  <a:lnTo>
                    <a:pt x="30" y="638"/>
                  </a:lnTo>
                  <a:lnTo>
                    <a:pt x="62" y="602"/>
                  </a:lnTo>
                  <a:lnTo>
                    <a:pt x="96" y="566"/>
                  </a:lnTo>
                  <a:lnTo>
                    <a:pt x="131" y="532"/>
                  </a:lnTo>
                  <a:lnTo>
                    <a:pt x="168" y="498"/>
                  </a:lnTo>
                  <a:lnTo>
                    <a:pt x="207" y="465"/>
                  </a:lnTo>
                  <a:lnTo>
                    <a:pt x="248" y="433"/>
                  </a:lnTo>
                  <a:lnTo>
                    <a:pt x="290" y="403"/>
                  </a:lnTo>
                  <a:lnTo>
                    <a:pt x="334" y="373"/>
                  </a:lnTo>
                  <a:lnTo>
                    <a:pt x="379" y="344"/>
                  </a:lnTo>
                  <a:lnTo>
                    <a:pt x="426" y="316"/>
                  </a:lnTo>
                  <a:lnTo>
                    <a:pt x="474" y="289"/>
                  </a:lnTo>
                  <a:lnTo>
                    <a:pt x="523" y="264"/>
                  </a:lnTo>
                  <a:lnTo>
                    <a:pt x="574" y="239"/>
                  </a:lnTo>
                  <a:lnTo>
                    <a:pt x="626" y="216"/>
                  </a:lnTo>
                  <a:lnTo>
                    <a:pt x="679" y="193"/>
                  </a:lnTo>
                  <a:lnTo>
                    <a:pt x="734" y="172"/>
                  </a:lnTo>
                  <a:lnTo>
                    <a:pt x="789" y="152"/>
                  </a:lnTo>
                  <a:lnTo>
                    <a:pt x="846" y="133"/>
                  </a:lnTo>
                  <a:lnTo>
                    <a:pt x="903" y="115"/>
                  </a:lnTo>
                  <a:lnTo>
                    <a:pt x="962" y="98"/>
                  </a:lnTo>
                  <a:lnTo>
                    <a:pt x="1021" y="83"/>
                  </a:lnTo>
                  <a:lnTo>
                    <a:pt x="1082" y="69"/>
                  </a:lnTo>
                  <a:lnTo>
                    <a:pt x="1143" y="56"/>
                  </a:lnTo>
                  <a:lnTo>
                    <a:pt x="1205" y="44"/>
                  </a:lnTo>
                  <a:lnTo>
                    <a:pt x="1268" y="34"/>
                  </a:lnTo>
                  <a:lnTo>
                    <a:pt x="1331" y="25"/>
                  </a:lnTo>
                  <a:lnTo>
                    <a:pt x="1395" y="17"/>
                  </a:lnTo>
                  <a:lnTo>
                    <a:pt x="1460" y="11"/>
                  </a:lnTo>
                  <a:lnTo>
                    <a:pt x="1525" y="6"/>
                  </a:lnTo>
                  <a:lnTo>
                    <a:pt x="1591" y="2"/>
                  </a:lnTo>
                  <a:lnTo>
                    <a:pt x="1657" y="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2128" name="Freeform 31">
              <a:extLst>
                <a:ext uri="{FF2B5EF4-FFF2-40B4-BE49-F238E27FC236}">
                  <a16:creationId xmlns:a16="http://schemas.microsoft.com/office/drawing/2014/main" id="{B8E37072-E790-477C-99D8-C635266B9F1C}"/>
                </a:ext>
              </a:extLst>
            </p:cNvPr>
            <p:cNvSpPr>
              <a:spLocks/>
            </p:cNvSpPr>
            <p:nvPr/>
          </p:nvSpPr>
          <p:spPr bwMode="auto">
            <a:xfrm>
              <a:off x="4750" y="1784"/>
              <a:ext cx="79" cy="65"/>
            </a:xfrm>
            <a:custGeom>
              <a:avLst/>
              <a:gdLst>
                <a:gd name="T0" fmla="*/ 1 w 99"/>
                <a:gd name="T1" fmla="*/ 43 h 67"/>
                <a:gd name="T2" fmla="*/ 4 w 99"/>
                <a:gd name="T3" fmla="*/ 17 h 67"/>
                <a:gd name="T4" fmla="*/ 0 w 99"/>
                <a:gd name="T5" fmla="*/ 0 h 67"/>
                <a:gd name="T6" fmla="*/ 2 w 99"/>
                <a:gd name="T7" fmla="*/ 18 h 67"/>
                <a:gd name="T8" fmla="*/ 1 w 99"/>
                <a:gd name="T9" fmla="*/ 43 h 67"/>
                <a:gd name="T10" fmla="*/ 0 60000 65536"/>
                <a:gd name="T11" fmla="*/ 0 60000 65536"/>
                <a:gd name="T12" fmla="*/ 0 60000 65536"/>
                <a:gd name="T13" fmla="*/ 0 60000 65536"/>
                <a:gd name="T14" fmla="*/ 0 60000 65536"/>
                <a:gd name="T15" fmla="*/ 0 w 99"/>
                <a:gd name="T16" fmla="*/ 0 h 67"/>
                <a:gd name="T17" fmla="*/ 99 w 99"/>
                <a:gd name="T18" fmla="*/ 67 h 67"/>
              </a:gdLst>
              <a:ahLst/>
              <a:cxnLst>
                <a:cxn ang="T10">
                  <a:pos x="T0" y="T1"/>
                </a:cxn>
                <a:cxn ang="T11">
                  <a:pos x="T2" y="T3"/>
                </a:cxn>
                <a:cxn ang="T12">
                  <a:pos x="T4" y="T5"/>
                </a:cxn>
                <a:cxn ang="T13">
                  <a:pos x="T6" y="T7"/>
                </a:cxn>
                <a:cxn ang="T14">
                  <a:pos x="T8" y="T9"/>
                </a:cxn>
              </a:cxnLst>
              <a:rect l="T15" t="T16" r="T17" b="T18"/>
              <a:pathLst>
                <a:path w="99" h="67">
                  <a:moveTo>
                    <a:pt x="1" y="67"/>
                  </a:moveTo>
                  <a:lnTo>
                    <a:pt x="99" y="32"/>
                  </a:lnTo>
                  <a:lnTo>
                    <a:pt x="0" y="0"/>
                  </a:lnTo>
                  <a:lnTo>
                    <a:pt x="31" y="33"/>
                  </a:lnTo>
                  <a:lnTo>
                    <a:pt x="1" y="67"/>
                  </a:lnTo>
                  <a:close/>
                </a:path>
              </a:pathLst>
            </a:custGeom>
            <a:solidFill>
              <a:srgbClr val="009900"/>
            </a:solidFill>
            <a:ln w="28575">
              <a:solidFill>
                <a:srgbClr val="FF0000"/>
              </a:solidFill>
              <a:round/>
              <a:headEnd/>
              <a:tailEnd/>
            </a:ln>
          </p:spPr>
          <p:txBody>
            <a:bodyPr/>
            <a:lstStyle/>
            <a:p>
              <a:endParaRPr lang="zh-CN" altLang="en-US"/>
            </a:p>
          </p:txBody>
        </p:sp>
        <p:sp>
          <p:nvSpPr>
            <p:cNvPr id="132129" name="Freeform 32">
              <a:extLst>
                <a:ext uri="{FF2B5EF4-FFF2-40B4-BE49-F238E27FC236}">
                  <a16:creationId xmlns:a16="http://schemas.microsoft.com/office/drawing/2014/main" id="{0D548FCC-CF15-4C6D-83C7-46E518ACF583}"/>
                </a:ext>
              </a:extLst>
            </p:cNvPr>
            <p:cNvSpPr>
              <a:spLocks/>
            </p:cNvSpPr>
            <p:nvPr/>
          </p:nvSpPr>
          <p:spPr bwMode="auto">
            <a:xfrm>
              <a:off x="3463" y="2602"/>
              <a:ext cx="1315" cy="606"/>
            </a:xfrm>
            <a:custGeom>
              <a:avLst/>
              <a:gdLst>
                <a:gd name="T0" fmla="*/ 50 w 1662"/>
                <a:gd name="T1" fmla="*/ 138 h 674"/>
                <a:gd name="T2" fmla="*/ 50 w 1662"/>
                <a:gd name="T3" fmla="*/ 138 h 674"/>
                <a:gd name="T4" fmla="*/ 50 w 1662"/>
                <a:gd name="T5" fmla="*/ 138 h 674"/>
                <a:gd name="T6" fmla="*/ 50 w 1662"/>
                <a:gd name="T7" fmla="*/ 138 h 674"/>
                <a:gd name="T8" fmla="*/ 47 w 1662"/>
                <a:gd name="T9" fmla="*/ 137 h 674"/>
                <a:gd name="T10" fmla="*/ 46 w 1662"/>
                <a:gd name="T11" fmla="*/ 135 h 674"/>
                <a:gd name="T12" fmla="*/ 44 w 1662"/>
                <a:gd name="T13" fmla="*/ 133 h 674"/>
                <a:gd name="T14" fmla="*/ 41 w 1662"/>
                <a:gd name="T15" fmla="*/ 133 h 674"/>
                <a:gd name="T16" fmla="*/ 40 w 1662"/>
                <a:gd name="T17" fmla="*/ 132 h 674"/>
                <a:gd name="T18" fmla="*/ 38 w 1662"/>
                <a:gd name="T19" fmla="*/ 129 h 674"/>
                <a:gd name="T20" fmla="*/ 36 w 1662"/>
                <a:gd name="T21" fmla="*/ 128 h 674"/>
                <a:gd name="T22" fmla="*/ 35 w 1662"/>
                <a:gd name="T23" fmla="*/ 126 h 674"/>
                <a:gd name="T24" fmla="*/ 32 w 1662"/>
                <a:gd name="T25" fmla="*/ 123 h 674"/>
                <a:gd name="T26" fmla="*/ 31 w 1662"/>
                <a:gd name="T27" fmla="*/ 120 h 674"/>
                <a:gd name="T28" fmla="*/ 29 w 1662"/>
                <a:gd name="T29" fmla="*/ 117 h 674"/>
                <a:gd name="T30" fmla="*/ 28 w 1662"/>
                <a:gd name="T31" fmla="*/ 113 h 674"/>
                <a:gd name="T32" fmla="*/ 25 w 1662"/>
                <a:gd name="T33" fmla="*/ 109 h 674"/>
                <a:gd name="T34" fmla="*/ 23 w 1662"/>
                <a:gd name="T35" fmla="*/ 107 h 674"/>
                <a:gd name="T36" fmla="*/ 22 w 1662"/>
                <a:gd name="T37" fmla="*/ 102 h 674"/>
                <a:gd name="T38" fmla="*/ 20 w 1662"/>
                <a:gd name="T39" fmla="*/ 97 h 674"/>
                <a:gd name="T40" fmla="*/ 18 w 1662"/>
                <a:gd name="T41" fmla="*/ 93 h 674"/>
                <a:gd name="T42" fmla="*/ 17 w 1662"/>
                <a:gd name="T43" fmla="*/ 87 h 674"/>
                <a:gd name="T44" fmla="*/ 16 w 1662"/>
                <a:gd name="T45" fmla="*/ 84 h 674"/>
                <a:gd name="T46" fmla="*/ 13 w 1662"/>
                <a:gd name="T47" fmla="*/ 78 h 674"/>
                <a:gd name="T48" fmla="*/ 13 w 1662"/>
                <a:gd name="T49" fmla="*/ 73 h 674"/>
                <a:gd name="T50" fmla="*/ 11 w 1662"/>
                <a:gd name="T51" fmla="*/ 67 h 674"/>
                <a:gd name="T52" fmla="*/ 10 w 1662"/>
                <a:gd name="T53" fmla="*/ 61 h 674"/>
                <a:gd name="T54" fmla="*/ 8 w 1662"/>
                <a:gd name="T55" fmla="*/ 55 h 674"/>
                <a:gd name="T56" fmla="*/ 7 w 1662"/>
                <a:gd name="T57" fmla="*/ 49 h 674"/>
                <a:gd name="T58" fmla="*/ 6 w 1662"/>
                <a:gd name="T59" fmla="*/ 43 h 674"/>
                <a:gd name="T60" fmla="*/ 5 w 1662"/>
                <a:gd name="T61" fmla="*/ 36 h 674"/>
                <a:gd name="T62" fmla="*/ 4 w 1662"/>
                <a:gd name="T63" fmla="*/ 29 h 674"/>
                <a:gd name="T64" fmla="*/ 3 w 1662"/>
                <a:gd name="T65" fmla="*/ 22 h 674"/>
                <a:gd name="T66" fmla="*/ 2 w 1662"/>
                <a:gd name="T67" fmla="*/ 14 h 674"/>
                <a:gd name="T68" fmla="*/ 2 w 1662"/>
                <a:gd name="T69" fmla="*/ 8 h 674"/>
                <a:gd name="T70" fmla="*/ 0 w 1662"/>
                <a:gd name="T71" fmla="*/ 0 h 67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62"/>
                <a:gd name="T109" fmla="*/ 0 h 674"/>
                <a:gd name="T110" fmla="*/ 1662 w 1662"/>
                <a:gd name="T111" fmla="*/ 674 h 67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62" h="674">
                  <a:moveTo>
                    <a:pt x="1662" y="674"/>
                  </a:moveTo>
                  <a:lnTo>
                    <a:pt x="1662" y="674"/>
                  </a:lnTo>
                  <a:lnTo>
                    <a:pt x="1661" y="674"/>
                  </a:lnTo>
                  <a:lnTo>
                    <a:pt x="1659" y="674"/>
                  </a:lnTo>
                  <a:lnTo>
                    <a:pt x="1593" y="672"/>
                  </a:lnTo>
                  <a:lnTo>
                    <a:pt x="1527" y="668"/>
                  </a:lnTo>
                  <a:lnTo>
                    <a:pt x="1462" y="663"/>
                  </a:lnTo>
                  <a:lnTo>
                    <a:pt x="1397" y="657"/>
                  </a:lnTo>
                  <a:lnTo>
                    <a:pt x="1333" y="649"/>
                  </a:lnTo>
                  <a:lnTo>
                    <a:pt x="1270" y="640"/>
                  </a:lnTo>
                  <a:lnTo>
                    <a:pt x="1207" y="630"/>
                  </a:lnTo>
                  <a:lnTo>
                    <a:pt x="1145" y="618"/>
                  </a:lnTo>
                  <a:lnTo>
                    <a:pt x="1084" y="605"/>
                  </a:lnTo>
                  <a:lnTo>
                    <a:pt x="1023" y="591"/>
                  </a:lnTo>
                  <a:lnTo>
                    <a:pt x="964" y="576"/>
                  </a:lnTo>
                  <a:lnTo>
                    <a:pt x="905" y="559"/>
                  </a:lnTo>
                  <a:lnTo>
                    <a:pt x="847" y="541"/>
                  </a:lnTo>
                  <a:lnTo>
                    <a:pt x="791" y="522"/>
                  </a:lnTo>
                  <a:lnTo>
                    <a:pt x="735" y="502"/>
                  </a:lnTo>
                  <a:lnTo>
                    <a:pt x="681" y="481"/>
                  </a:lnTo>
                  <a:lnTo>
                    <a:pt x="627" y="459"/>
                  </a:lnTo>
                  <a:lnTo>
                    <a:pt x="575" y="435"/>
                  </a:lnTo>
                  <a:lnTo>
                    <a:pt x="524" y="411"/>
                  </a:lnTo>
                  <a:lnTo>
                    <a:pt x="475" y="385"/>
                  </a:lnTo>
                  <a:lnTo>
                    <a:pt x="427" y="358"/>
                  </a:lnTo>
                  <a:lnTo>
                    <a:pt x="380" y="330"/>
                  </a:lnTo>
                  <a:lnTo>
                    <a:pt x="335" y="302"/>
                  </a:lnTo>
                  <a:lnTo>
                    <a:pt x="291" y="272"/>
                  </a:lnTo>
                  <a:lnTo>
                    <a:pt x="249" y="241"/>
                  </a:lnTo>
                  <a:lnTo>
                    <a:pt x="208" y="209"/>
                  </a:lnTo>
                  <a:lnTo>
                    <a:pt x="169" y="177"/>
                  </a:lnTo>
                  <a:lnTo>
                    <a:pt x="132" y="143"/>
                  </a:lnTo>
                  <a:lnTo>
                    <a:pt x="96" y="109"/>
                  </a:lnTo>
                  <a:lnTo>
                    <a:pt x="62" y="73"/>
                  </a:lnTo>
                  <a:lnTo>
                    <a:pt x="30" y="37"/>
                  </a:lnTo>
                  <a:lnTo>
                    <a:pt x="0" y="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2130" name="Freeform 33">
              <a:extLst>
                <a:ext uri="{FF2B5EF4-FFF2-40B4-BE49-F238E27FC236}">
                  <a16:creationId xmlns:a16="http://schemas.microsoft.com/office/drawing/2014/main" id="{B2209570-8C4A-407A-822F-2232794E41F5}"/>
                </a:ext>
              </a:extLst>
            </p:cNvPr>
            <p:cNvSpPr>
              <a:spLocks/>
            </p:cNvSpPr>
            <p:nvPr/>
          </p:nvSpPr>
          <p:spPr bwMode="auto">
            <a:xfrm>
              <a:off x="4751" y="3179"/>
              <a:ext cx="78" cy="60"/>
            </a:xfrm>
            <a:custGeom>
              <a:avLst/>
              <a:gdLst>
                <a:gd name="T0" fmla="*/ 0 w 99"/>
                <a:gd name="T1" fmla="*/ 13 h 67"/>
                <a:gd name="T2" fmla="*/ 3 w 99"/>
                <a:gd name="T3" fmla="*/ 6 h 67"/>
                <a:gd name="T4" fmla="*/ 1 w 99"/>
                <a:gd name="T5" fmla="*/ 0 h 67"/>
                <a:gd name="T6" fmla="*/ 2 w 99"/>
                <a:gd name="T7" fmla="*/ 6 h 67"/>
                <a:gd name="T8" fmla="*/ 0 w 99"/>
                <a:gd name="T9" fmla="*/ 13 h 67"/>
                <a:gd name="T10" fmla="*/ 0 60000 65536"/>
                <a:gd name="T11" fmla="*/ 0 60000 65536"/>
                <a:gd name="T12" fmla="*/ 0 60000 65536"/>
                <a:gd name="T13" fmla="*/ 0 60000 65536"/>
                <a:gd name="T14" fmla="*/ 0 60000 65536"/>
                <a:gd name="T15" fmla="*/ 0 w 99"/>
                <a:gd name="T16" fmla="*/ 0 h 67"/>
                <a:gd name="T17" fmla="*/ 99 w 99"/>
                <a:gd name="T18" fmla="*/ 67 h 67"/>
              </a:gdLst>
              <a:ahLst/>
              <a:cxnLst>
                <a:cxn ang="T10">
                  <a:pos x="T0" y="T1"/>
                </a:cxn>
                <a:cxn ang="T11">
                  <a:pos x="T2" y="T3"/>
                </a:cxn>
                <a:cxn ang="T12">
                  <a:pos x="T4" y="T5"/>
                </a:cxn>
                <a:cxn ang="T13">
                  <a:pos x="T6" y="T7"/>
                </a:cxn>
                <a:cxn ang="T14">
                  <a:pos x="T8" y="T9"/>
                </a:cxn>
              </a:cxnLst>
              <a:rect l="T15" t="T16" r="T17" b="T18"/>
              <a:pathLst>
                <a:path w="99" h="67">
                  <a:moveTo>
                    <a:pt x="0" y="67"/>
                  </a:moveTo>
                  <a:lnTo>
                    <a:pt x="99" y="34"/>
                  </a:lnTo>
                  <a:lnTo>
                    <a:pt x="1" y="0"/>
                  </a:lnTo>
                  <a:lnTo>
                    <a:pt x="31" y="33"/>
                  </a:lnTo>
                  <a:lnTo>
                    <a:pt x="0" y="67"/>
                  </a:lnTo>
                  <a:close/>
                </a:path>
              </a:pathLst>
            </a:custGeom>
            <a:solidFill>
              <a:srgbClr val="009900"/>
            </a:solidFill>
            <a:ln w="28575">
              <a:solidFill>
                <a:srgbClr val="FF0000"/>
              </a:solidFill>
              <a:round/>
              <a:headEnd/>
              <a:tailEnd/>
            </a:ln>
          </p:spPr>
          <p:txBody>
            <a:bodyPr/>
            <a:lstStyle/>
            <a:p>
              <a:endParaRPr lang="zh-CN" altLang="en-US"/>
            </a:p>
          </p:txBody>
        </p:sp>
        <p:sp>
          <p:nvSpPr>
            <p:cNvPr id="132131" name="Freeform 34">
              <a:extLst>
                <a:ext uri="{FF2B5EF4-FFF2-40B4-BE49-F238E27FC236}">
                  <a16:creationId xmlns:a16="http://schemas.microsoft.com/office/drawing/2014/main" id="{153E4C00-AFB3-485D-A282-8E4CE86CB79F}"/>
                </a:ext>
              </a:extLst>
            </p:cNvPr>
            <p:cNvSpPr>
              <a:spLocks/>
            </p:cNvSpPr>
            <p:nvPr/>
          </p:nvSpPr>
          <p:spPr bwMode="auto">
            <a:xfrm>
              <a:off x="970" y="1854"/>
              <a:ext cx="1279" cy="576"/>
            </a:xfrm>
            <a:custGeom>
              <a:avLst/>
              <a:gdLst>
                <a:gd name="T0" fmla="*/ 0 w 1662"/>
                <a:gd name="T1" fmla="*/ 1 h 675"/>
                <a:gd name="T2" fmla="*/ 0 w 1662"/>
                <a:gd name="T3" fmla="*/ 1 h 675"/>
                <a:gd name="T4" fmla="*/ 2 w 1662"/>
                <a:gd name="T5" fmla="*/ 0 h 675"/>
                <a:gd name="T6" fmla="*/ 2 w 1662"/>
                <a:gd name="T7" fmla="*/ 2 h 675"/>
                <a:gd name="T8" fmla="*/ 3 w 1662"/>
                <a:gd name="T9" fmla="*/ 3 h 675"/>
                <a:gd name="T10" fmla="*/ 4 w 1662"/>
                <a:gd name="T11" fmla="*/ 3 h 675"/>
                <a:gd name="T12" fmla="*/ 5 w 1662"/>
                <a:gd name="T13" fmla="*/ 3 h 675"/>
                <a:gd name="T14" fmla="*/ 6 w 1662"/>
                <a:gd name="T15" fmla="*/ 3 h 675"/>
                <a:gd name="T16" fmla="*/ 8 w 1662"/>
                <a:gd name="T17" fmla="*/ 3 h 675"/>
                <a:gd name="T18" fmla="*/ 9 w 1662"/>
                <a:gd name="T19" fmla="*/ 4 h 675"/>
                <a:gd name="T20" fmla="*/ 10 w 1662"/>
                <a:gd name="T21" fmla="*/ 6 h 675"/>
                <a:gd name="T22" fmla="*/ 12 w 1662"/>
                <a:gd name="T23" fmla="*/ 7 h 675"/>
                <a:gd name="T24" fmla="*/ 12 w 1662"/>
                <a:gd name="T25" fmla="*/ 8 h 675"/>
                <a:gd name="T26" fmla="*/ 14 w 1662"/>
                <a:gd name="T27" fmla="*/ 9 h 675"/>
                <a:gd name="T28" fmla="*/ 15 w 1662"/>
                <a:gd name="T29" fmla="*/ 11 h 675"/>
                <a:gd name="T30" fmla="*/ 16 w 1662"/>
                <a:gd name="T31" fmla="*/ 13 h 675"/>
                <a:gd name="T32" fmla="*/ 17 w 1662"/>
                <a:gd name="T33" fmla="*/ 15 h 675"/>
                <a:gd name="T34" fmla="*/ 18 w 1662"/>
                <a:gd name="T35" fmla="*/ 16 h 675"/>
                <a:gd name="T36" fmla="*/ 19 w 1662"/>
                <a:gd name="T37" fmla="*/ 17 h 675"/>
                <a:gd name="T38" fmla="*/ 21 w 1662"/>
                <a:gd name="T39" fmla="*/ 20 h 675"/>
                <a:gd name="T40" fmla="*/ 21 w 1662"/>
                <a:gd name="T41" fmla="*/ 22 h 675"/>
                <a:gd name="T42" fmla="*/ 22 w 1662"/>
                <a:gd name="T43" fmla="*/ 24 h 675"/>
                <a:gd name="T44" fmla="*/ 23 w 1662"/>
                <a:gd name="T45" fmla="*/ 27 h 675"/>
                <a:gd name="T46" fmla="*/ 25 w 1662"/>
                <a:gd name="T47" fmla="*/ 29 h 675"/>
                <a:gd name="T48" fmla="*/ 25 w 1662"/>
                <a:gd name="T49" fmla="*/ 32 h 675"/>
                <a:gd name="T50" fmla="*/ 26 w 1662"/>
                <a:gd name="T51" fmla="*/ 34 h 675"/>
                <a:gd name="T52" fmla="*/ 27 w 1662"/>
                <a:gd name="T53" fmla="*/ 38 h 675"/>
                <a:gd name="T54" fmla="*/ 28 w 1662"/>
                <a:gd name="T55" fmla="*/ 40 h 675"/>
                <a:gd name="T56" fmla="*/ 28 w 1662"/>
                <a:gd name="T57" fmla="*/ 44 h 675"/>
                <a:gd name="T58" fmla="*/ 29 w 1662"/>
                <a:gd name="T59" fmla="*/ 46 h 675"/>
                <a:gd name="T60" fmla="*/ 30 w 1662"/>
                <a:gd name="T61" fmla="*/ 49 h 675"/>
                <a:gd name="T62" fmla="*/ 31 w 1662"/>
                <a:gd name="T63" fmla="*/ 52 h 675"/>
                <a:gd name="T64" fmla="*/ 31 w 1662"/>
                <a:gd name="T65" fmla="*/ 56 h 675"/>
                <a:gd name="T66" fmla="*/ 32 w 1662"/>
                <a:gd name="T67" fmla="*/ 60 h 675"/>
                <a:gd name="T68" fmla="*/ 32 w 1662"/>
                <a:gd name="T69" fmla="*/ 62 h 67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62"/>
                <a:gd name="T106" fmla="*/ 0 h 675"/>
                <a:gd name="T107" fmla="*/ 1662 w 1662"/>
                <a:gd name="T108" fmla="*/ 675 h 67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62" h="675">
                  <a:moveTo>
                    <a:pt x="0" y="1"/>
                  </a:moveTo>
                  <a:lnTo>
                    <a:pt x="0" y="1"/>
                  </a:lnTo>
                  <a:lnTo>
                    <a:pt x="2" y="0"/>
                  </a:lnTo>
                  <a:lnTo>
                    <a:pt x="68" y="2"/>
                  </a:lnTo>
                  <a:lnTo>
                    <a:pt x="134" y="6"/>
                  </a:lnTo>
                  <a:lnTo>
                    <a:pt x="199" y="11"/>
                  </a:lnTo>
                  <a:lnTo>
                    <a:pt x="264" y="17"/>
                  </a:lnTo>
                  <a:lnTo>
                    <a:pt x="328" y="25"/>
                  </a:lnTo>
                  <a:lnTo>
                    <a:pt x="391" y="34"/>
                  </a:lnTo>
                  <a:lnTo>
                    <a:pt x="454" y="44"/>
                  </a:lnTo>
                  <a:lnTo>
                    <a:pt x="516" y="56"/>
                  </a:lnTo>
                  <a:lnTo>
                    <a:pt x="577" y="69"/>
                  </a:lnTo>
                  <a:lnTo>
                    <a:pt x="638" y="83"/>
                  </a:lnTo>
                  <a:lnTo>
                    <a:pt x="697" y="98"/>
                  </a:lnTo>
                  <a:lnTo>
                    <a:pt x="756" y="115"/>
                  </a:lnTo>
                  <a:lnTo>
                    <a:pt x="814" y="133"/>
                  </a:lnTo>
                  <a:lnTo>
                    <a:pt x="870" y="152"/>
                  </a:lnTo>
                  <a:lnTo>
                    <a:pt x="926" y="172"/>
                  </a:lnTo>
                  <a:lnTo>
                    <a:pt x="981" y="193"/>
                  </a:lnTo>
                  <a:lnTo>
                    <a:pt x="1034" y="216"/>
                  </a:lnTo>
                  <a:lnTo>
                    <a:pt x="1086" y="239"/>
                  </a:lnTo>
                  <a:lnTo>
                    <a:pt x="1137" y="264"/>
                  </a:lnTo>
                  <a:lnTo>
                    <a:pt x="1186" y="289"/>
                  </a:lnTo>
                  <a:lnTo>
                    <a:pt x="1235" y="316"/>
                  </a:lnTo>
                  <a:lnTo>
                    <a:pt x="1281" y="344"/>
                  </a:lnTo>
                  <a:lnTo>
                    <a:pt x="1327" y="373"/>
                  </a:lnTo>
                  <a:lnTo>
                    <a:pt x="1371" y="403"/>
                  </a:lnTo>
                  <a:lnTo>
                    <a:pt x="1413" y="433"/>
                  </a:lnTo>
                  <a:lnTo>
                    <a:pt x="1454" y="465"/>
                  </a:lnTo>
                  <a:lnTo>
                    <a:pt x="1493" y="498"/>
                  </a:lnTo>
                  <a:lnTo>
                    <a:pt x="1530" y="532"/>
                  </a:lnTo>
                  <a:lnTo>
                    <a:pt x="1566" y="566"/>
                  </a:lnTo>
                  <a:lnTo>
                    <a:pt x="1600" y="602"/>
                  </a:lnTo>
                  <a:lnTo>
                    <a:pt x="1632" y="638"/>
                  </a:lnTo>
                  <a:lnTo>
                    <a:pt x="1662" y="675"/>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2132" name="Freeform 35">
              <a:extLst>
                <a:ext uri="{FF2B5EF4-FFF2-40B4-BE49-F238E27FC236}">
                  <a16:creationId xmlns:a16="http://schemas.microsoft.com/office/drawing/2014/main" id="{A4A2651C-AD09-4945-9137-23EFFB06A5BD}"/>
                </a:ext>
              </a:extLst>
            </p:cNvPr>
            <p:cNvSpPr>
              <a:spLocks/>
            </p:cNvSpPr>
            <p:nvPr/>
          </p:nvSpPr>
          <p:spPr bwMode="auto">
            <a:xfrm>
              <a:off x="920" y="1826"/>
              <a:ext cx="75" cy="57"/>
            </a:xfrm>
            <a:custGeom>
              <a:avLst/>
              <a:gdLst>
                <a:gd name="T0" fmla="*/ 2 w 99"/>
                <a:gd name="T1" fmla="*/ 0 h 67"/>
                <a:gd name="T2" fmla="*/ 0 w 99"/>
                <a:gd name="T3" fmla="*/ 3 h 67"/>
                <a:gd name="T4" fmla="*/ 2 w 99"/>
                <a:gd name="T5" fmla="*/ 7 h 67"/>
                <a:gd name="T6" fmla="*/ 2 w 99"/>
                <a:gd name="T7" fmla="*/ 3 h 67"/>
                <a:gd name="T8" fmla="*/ 2 w 99"/>
                <a:gd name="T9" fmla="*/ 0 h 67"/>
                <a:gd name="T10" fmla="*/ 0 60000 65536"/>
                <a:gd name="T11" fmla="*/ 0 60000 65536"/>
                <a:gd name="T12" fmla="*/ 0 60000 65536"/>
                <a:gd name="T13" fmla="*/ 0 60000 65536"/>
                <a:gd name="T14" fmla="*/ 0 60000 65536"/>
                <a:gd name="T15" fmla="*/ 0 w 99"/>
                <a:gd name="T16" fmla="*/ 0 h 67"/>
                <a:gd name="T17" fmla="*/ 99 w 99"/>
                <a:gd name="T18" fmla="*/ 67 h 67"/>
              </a:gdLst>
              <a:ahLst/>
              <a:cxnLst>
                <a:cxn ang="T10">
                  <a:pos x="T0" y="T1"/>
                </a:cxn>
                <a:cxn ang="T11">
                  <a:pos x="T2" y="T3"/>
                </a:cxn>
                <a:cxn ang="T12">
                  <a:pos x="T4" y="T5"/>
                </a:cxn>
                <a:cxn ang="T13">
                  <a:pos x="T6" y="T7"/>
                </a:cxn>
                <a:cxn ang="T14">
                  <a:pos x="T8" y="T9"/>
                </a:cxn>
              </a:cxnLst>
              <a:rect l="T15" t="T16" r="T17" b="T18"/>
              <a:pathLst>
                <a:path w="99" h="67">
                  <a:moveTo>
                    <a:pt x="99" y="0"/>
                  </a:moveTo>
                  <a:lnTo>
                    <a:pt x="0" y="33"/>
                  </a:lnTo>
                  <a:lnTo>
                    <a:pt x="98" y="67"/>
                  </a:lnTo>
                  <a:lnTo>
                    <a:pt x="68" y="34"/>
                  </a:lnTo>
                  <a:lnTo>
                    <a:pt x="99" y="0"/>
                  </a:lnTo>
                  <a:close/>
                </a:path>
              </a:pathLst>
            </a:custGeom>
            <a:solidFill>
              <a:srgbClr val="009900"/>
            </a:solidFill>
            <a:ln w="28575">
              <a:solidFill>
                <a:srgbClr val="FF0000"/>
              </a:solidFill>
              <a:round/>
              <a:headEnd/>
              <a:tailEnd/>
            </a:ln>
          </p:spPr>
          <p:txBody>
            <a:bodyPr/>
            <a:lstStyle/>
            <a:p>
              <a:endParaRPr lang="zh-CN" altLang="en-US"/>
            </a:p>
          </p:txBody>
        </p:sp>
        <p:sp>
          <p:nvSpPr>
            <p:cNvPr id="132133" name="Freeform 36">
              <a:extLst>
                <a:ext uri="{FF2B5EF4-FFF2-40B4-BE49-F238E27FC236}">
                  <a16:creationId xmlns:a16="http://schemas.microsoft.com/office/drawing/2014/main" id="{D092FD3B-5876-4B1E-B04D-DD36199E09C6}"/>
                </a:ext>
              </a:extLst>
            </p:cNvPr>
            <p:cNvSpPr>
              <a:spLocks/>
            </p:cNvSpPr>
            <p:nvPr/>
          </p:nvSpPr>
          <p:spPr bwMode="auto">
            <a:xfrm>
              <a:off x="946" y="2612"/>
              <a:ext cx="1313" cy="606"/>
            </a:xfrm>
            <a:custGeom>
              <a:avLst/>
              <a:gdLst>
                <a:gd name="T0" fmla="*/ 50 w 1658"/>
                <a:gd name="T1" fmla="*/ 0 h 674"/>
                <a:gd name="T2" fmla="*/ 49 w 1658"/>
                <a:gd name="T3" fmla="*/ 8 h 674"/>
                <a:gd name="T4" fmla="*/ 48 w 1658"/>
                <a:gd name="T5" fmla="*/ 14 h 674"/>
                <a:gd name="T6" fmla="*/ 47 w 1658"/>
                <a:gd name="T7" fmla="*/ 22 h 674"/>
                <a:gd name="T8" fmla="*/ 47 w 1658"/>
                <a:gd name="T9" fmla="*/ 29 h 674"/>
                <a:gd name="T10" fmla="*/ 44 w 1658"/>
                <a:gd name="T11" fmla="*/ 36 h 674"/>
                <a:gd name="T12" fmla="*/ 44 w 1658"/>
                <a:gd name="T13" fmla="*/ 43 h 674"/>
                <a:gd name="T14" fmla="*/ 43 w 1658"/>
                <a:gd name="T15" fmla="*/ 49 h 674"/>
                <a:gd name="T16" fmla="*/ 41 w 1658"/>
                <a:gd name="T17" fmla="*/ 55 h 674"/>
                <a:gd name="T18" fmla="*/ 40 w 1658"/>
                <a:gd name="T19" fmla="*/ 61 h 674"/>
                <a:gd name="T20" fmla="*/ 39 w 1658"/>
                <a:gd name="T21" fmla="*/ 67 h 674"/>
                <a:gd name="T22" fmla="*/ 37 w 1658"/>
                <a:gd name="T23" fmla="*/ 73 h 674"/>
                <a:gd name="T24" fmla="*/ 36 w 1658"/>
                <a:gd name="T25" fmla="*/ 78 h 674"/>
                <a:gd name="T26" fmla="*/ 35 w 1658"/>
                <a:gd name="T27" fmla="*/ 84 h 674"/>
                <a:gd name="T28" fmla="*/ 32 w 1658"/>
                <a:gd name="T29" fmla="*/ 87 h 674"/>
                <a:gd name="T30" fmla="*/ 32 w 1658"/>
                <a:gd name="T31" fmla="*/ 93 h 674"/>
                <a:gd name="T32" fmla="*/ 29 w 1658"/>
                <a:gd name="T33" fmla="*/ 97 h 674"/>
                <a:gd name="T34" fmla="*/ 28 w 1658"/>
                <a:gd name="T35" fmla="*/ 102 h 674"/>
                <a:gd name="T36" fmla="*/ 26 w 1658"/>
                <a:gd name="T37" fmla="*/ 107 h 674"/>
                <a:gd name="T38" fmla="*/ 25 w 1658"/>
                <a:gd name="T39" fmla="*/ 109 h 674"/>
                <a:gd name="T40" fmla="*/ 23 w 1658"/>
                <a:gd name="T41" fmla="*/ 113 h 674"/>
                <a:gd name="T42" fmla="*/ 21 w 1658"/>
                <a:gd name="T43" fmla="*/ 117 h 674"/>
                <a:gd name="T44" fmla="*/ 20 w 1658"/>
                <a:gd name="T45" fmla="*/ 120 h 674"/>
                <a:gd name="T46" fmla="*/ 17 w 1658"/>
                <a:gd name="T47" fmla="*/ 123 h 674"/>
                <a:gd name="T48" fmla="*/ 16 w 1658"/>
                <a:gd name="T49" fmla="*/ 126 h 674"/>
                <a:gd name="T50" fmla="*/ 13 w 1658"/>
                <a:gd name="T51" fmla="*/ 128 h 674"/>
                <a:gd name="T52" fmla="*/ 12 w 1658"/>
                <a:gd name="T53" fmla="*/ 129 h 674"/>
                <a:gd name="T54" fmla="*/ 10 w 1658"/>
                <a:gd name="T55" fmla="*/ 132 h 674"/>
                <a:gd name="T56" fmla="*/ 8 w 1658"/>
                <a:gd name="T57" fmla="*/ 133 h 674"/>
                <a:gd name="T58" fmla="*/ 6 w 1658"/>
                <a:gd name="T59" fmla="*/ 133 h 674"/>
                <a:gd name="T60" fmla="*/ 4 w 1658"/>
                <a:gd name="T61" fmla="*/ 135 h 674"/>
                <a:gd name="T62" fmla="*/ 2 w 1658"/>
                <a:gd name="T63" fmla="*/ 137 h 674"/>
                <a:gd name="T64" fmla="*/ 0 w 1658"/>
                <a:gd name="T65" fmla="*/ 138 h 67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58"/>
                <a:gd name="T100" fmla="*/ 0 h 674"/>
                <a:gd name="T101" fmla="*/ 1658 w 1658"/>
                <a:gd name="T102" fmla="*/ 674 h 67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58" h="674">
                  <a:moveTo>
                    <a:pt x="1658" y="0"/>
                  </a:moveTo>
                  <a:lnTo>
                    <a:pt x="1628" y="37"/>
                  </a:lnTo>
                  <a:lnTo>
                    <a:pt x="1596" y="73"/>
                  </a:lnTo>
                  <a:lnTo>
                    <a:pt x="1562" y="109"/>
                  </a:lnTo>
                  <a:lnTo>
                    <a:pt x="1527" y="143"/>
                  </a:lnTo>
                  <a:lnTo>
                    <a:pt x="1489" y="177"/>
                  </a:lnTo>
                  <a:lnTo>
                    <a:pt x="1450" y="209"/>
                  </a:lnTo>
                  <a:lnTo>
                    <a:pt x="1410" y="241"/>
                  </a:lnTo>
                  <a:lnTo>
                    <a:pt x="1367" y="272"/>
                  </a:lnTo>
                  <a:lnTo>
                    <a:pt x="1324" y="302"/>
                  </a:lnTo>
                  <a:lnTo>
                    <a:pt x="1278" y="330"/>
                  </a:lnTo>
                  <a:lnTo>
                    <a:pt x="1232" y="358"/>
                  </a:lnTo>
                  <a:lnTo>
                    <a:pt x="1183" y="385"/>
                  </a:lnTo>
                  <a:lnTo>
                    <a:pt x="1134" y="411"/>
                  </a:lnTo>
                  <a:lnTo>
                    <a:pt x="1083" y="435"/>
                  </a:lnTo>
                  <a:lnTo>
                    <a:pt x="1031" y="459"/>
                  </a:lnTo>
                  <a:lnTo>
                    <a:pt x="978" y="481"/>
                  </a:lnTo>
                  <a:lnTo>
                    <a:pt x="923" y="502"/>
                  </a:lnTo>
                  <a:lnTo>
                    <a:pt x="868" y="522"/>
                  </a:lnTo>
                  <a:lnTo>
                    <a:pt x="811" y="541"/>
                  </a:lnTo>
                  <a:lnTo>
                    <a:pt x="754" y="559"/>
                  </a:lnTo>
                  <a:lnTo>
                    <a:pt x="695" y="576"/>
                  </a:lnTo>
                  <a:lnTo>
                    <a:pt x="636" y="591"/>
                  </a:lnTo>
                  <a:lnTo>
                    <a:pt x="575" y="605"/>
                  </a:lnTo>
                  <a:lnTo>
                    <a:pt x="514" y="618"/>
                  </a:lnTo>
                  <a:lnTo>
                    <a:pt x="452" y="630"/>
                  </a:lnTo>
                  <a:lnTo>
                    <a:pt x="389" y="640"/>
                  </a:lnTo>
                  <a:lnTo>
                    <a:pt x="326" y="649"/>
                  </a:lnTo>
                  <a:lnTo>
                    <a:pt x="262" y="657"/>
                  </a:lnTo>
                  <a:lnTo>
                    <a:pt x="197" y="663"/>
                  </a:lnTo>
                  <a:lnTo>
                    <a:pt x="132" y="668"/>
                  </a:lnTo>
                  <a:lnTo>
                    <a:pt x="66" y="672"/>
                  </a:lnTo>
                  <a:lnTo>
                    <a:pt x="0" y="674"/>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2134" name="Freeform 37">
              <a:extLst>
                <a:ext uri="{FF2B5EF4-FFF2-40B4-BE49-F238E27FC236}">
                  <a16:creationId xmlns:a16="http://schemas.microsoft.com/office/drawing/2014/main" id="{CC2E9C1F-C25E-4664-900D-55B8530D367F}"/>
                </a:ext>
              </a:extLst>
            </p:cNvPr>
            <p:cNvSpPr>
              <a:spLocks/>
            </p:cNvSpPr>
            <p:nvPr/>
          </p:nvSpPr>
          <p:spPr bwMode="auto">
            <a:xfrm>
              <a:off x="892" y="3187"/>
              <a:ext cx="78" cy="61"/>
            </a:xfrm>
            <a:custGeom>
              <a:avLst/>
              <a:gdLst>
                <a:gd name="T0" fmla="*/ 3 w 99"/>
                <a:gd name="T1" fmla="*/ 0 h 67"/>
                <a:gd name="T2" fmla="*/ 0 w 99"/>
                <a:gd name="T3" fmla="*/ 9 h 67"/>
                <a:gd name="T4" fmla="*/ 3 w 99"/>
                <a:gd name="T5" fmla="*/ 16 h 67"/>
                <a:gd name="T6" fmla="*/ 2 w 99"/>
                <a:gd name="T7" fmla="*/ 8 h 67"/>
                <a:gd name="T8" fmla="*/ 3 w 99"/>
                <a:gd name="T9" fmla="*/ 0 h 67"/>
                <a:gd name="T10" fmla="*/ 0 60000 65536"/>
                <a:gd name="T11" fmla="*/ 0 60000 65536"/>
                <a:gd name="T12" fmla="*/ 0 60000 65536"/>
                <a:gd name="T13" fmla="*/ 0 60000 65536"/>
                <a:gd name="T14" fmla="*/ 0 60000 65536"/>
                <a:gd name="T15" fmla="*/ 0 w 99"/>
                <a:gd name="T16" fmla="*/ 0 h 67"/>
                <a:gd name="T17" fmla="*/ 99 w 99"/>
                <a:gd name="T18" fmla="*/ 67 h 67"/>
              </a:gdLst>
              <a:ahLst/>
              <a:cxnLst>
                <a:cxn ang="T10">
                  <a:pos x="T0" y="T1"/>
                </a:cxn>
                <a:cxn ang="T11">
                  <a:pos x="T2" y="T3"/>
                </a:cxn>
                <a:cxn ang="T12">
                  <a:pos x="T4" y="T5"/>
                </a:cxn>
                <a:cxn ang="T13">
                  <a:pos x="T6" y="T7"/>
                </a:cxn>
                <a:cxn ang="T14">
                  <a:pos x="T8" y="T9"/>
                </a:cxn>
              </a:cxnLst>
              <a:rect l="T15" t="T16" r="T17" b="T18"/>
              <a:pathLst>
                <a:path w="99" h="67">
                  <a:moveTo>
                    <a:pt x="98" y="0"/>
                  </a:moveTo>
                  <a:lnTo>
                    <a:pt x="0" y="35"/>
                  </a:lnTo>
                  <a:lnTo>
                    <a:pt x="99" y="67"/>
                  </a:lnTo>
                  <a:lnTo>
                    <a:pt x="68" y="34"/>
                  </a:lnTo>
                  <a:lnTo>
                    <a:pt x="98" y="0"/>
                  </a:lnTo>
                  <a:close/>
                </a:path>
              </a:pathLst>
            </a:custGeom>
            <a:solidFill>
              <a:srgbClr val="009900"/>
            </a:solidFill>
            <a:ln w="28575">
              <a:solidFill>
                <a:srgbClr val="FF0000"/>
              </a:solidFill>
              <a:round/>
              <a:headEnd/>
              <a:tailEnd/>
            </a:ln>
          </p:spPr>
          <p:txBody>
            <a:bodyPr/>
            <a:lstStyle/>
            <a:p>
              <a:endParaRPr lang="zh-CN" altLang="en-US"/>
            </a:p>
          </p:txBody>
        </p:sp>
        <p:sp>
          <p:nvSpPr>
            <p:cNvPr id="132135" name="Freeform 38">
              <a:extLst>
                <a:ext uri="{FF2B5EF4-FFF2-40B4-BE49-F238E27FC236}">
                  <a16:creationId xmlns:a16="http://schemas.microsoft.com/office/drawing/2014/main" id="{958A58B0-1B06-445D-88B3-722E1A087AE9}"/>
                </a:ext>
              </a:extLst>
            </p:cNvPr>
            <p:cNvSpPr>
              <a:spLocks/>
            </p:cNvSpPr>
            <p:nvPr/>
          </p:nvSpPr>
          <p:spPr bwMode="auto">
            <a:xfrm>
              <a:off x="3507" y="2566"/>
              <a:ext cx="1378" cy="296"/>
            </a:xfrm>
            <a:custGeom>
              <a:avLst/>
              <a:gdLst>
                <a:gd name="T0" fmla="*/ 52 w 1741"/>
                <a:gd name="T1" fmla="*/ 65 h 330"/>
                <a:gd name="T2" fmla="*/ 48 w 1741"/>
                <a:gd name="T3" fmla="*/ 65 h 330"/>
                <a:gd name="T4" fmla="*/ 44 w 1741"/>
                <a:gd name="T5" fmla="*/ 64 h 330"/>
                <a:gd name="T6" fmla="*/ 40 w 1741"/>
                <a:gd name="T7" fmla="*/ 64 h 330"/>
                <a:gd name="T8" fmla="*/ 37 w 1741"/>
                <a:gd name="T9" fmla="*/ 61 h 330"/>
                <a:gd name="T10" fmla="*/ 33 w 1741"/>
                <a:gd name="T11" fmla="*/ 59 h 330"/>
                <a:gd name="T12" fmla="*/ 30 w 1741"/>
                <a:gd name="T13" fmla="*/ 57 h 330"/>
                <a:gd name="T14" fmla="*/ 26 w 1741"/>
                <a:gd name="T15" fmla="*/ 53 h 330"/>
                <a:gd name="T16" fmla="*/ 23 w 1741"/>
                <a:gd name="T17" fmla="*/ 48 h 330"/>
                <a:gd name="T18" fmla="*/ 20 w 1741"/>
                <a:gd name="T19" fmla="*/ 44 h 330"/>
                <a:gd name="T20" fmla="*/ 17 w 1741"/>
                <a:gd name="T21" fmla="*/ 39 h 330"/>
                <a:gd name="T22" fmla="*/ 13 w 1741"/>
                <a:gd name="T23" fmla="*/ 35 h 330"/>
                <a:gd name="T24" fmla="*/ 13 w 1741"/>
                <a:gd name="T25" fmla="*/ 31 h 330"/>
                <a:gd name="T26" fmla="*/ 10 w 1741"/>
                <a:gd name="T27" fmla="*/ 28 h 330"/>
                <a:gd name="T28" fmla="*/ 9 w 1741"/>
                <a:gd name="T29" fmla="*/ 25 h 330"/>
                <a:gd name="T30" fmla="*/ 8 w 1741"/>
                <a:gd name="T31" fmla="*/ 22 h 330"/>
                <a:gd name="T32" fmla="*/ 6 w 1741"/>
                <a:gd name="T33" fmla="*/ 18 h 330"/>
                <a:gd name="T34" fmla="*/ 5 w 1741"/>
                <a:gd name="T35" fmla="*/ 15 h 330"/>
                <a:gd name="T36" fmla="*/ 4 w 1741"/>
                <a:gd name="T37" fmla="*/ 12 h 330"/>
                <a:gd name="T38" fmla="*/ 2 w 1741"/>
                <a:gd name="T39" fmla="*/ 8 h 330"/>
                <a:gd name="T40" fmla="*/ 2 w 1741"/>
                <a:gd name="T41" fmla="*/ 4 h 330"/>
                <a:gd name="T42" fmla="*/ 0 w 1741"/>
                <a:gd name="T43" fmla="*/ 0 h 33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41"/>
                <a:gd name="T67" fmla="*/ 0 h 330"/>
                <a:gd name="T68" fmla="*/ 1741 w 1741"/>
                <a:gd name="T69" fmla="*/ 330 h 33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41" h="330">
                  <a:moveTo>
                    <a:pt x="1741" y="330"/>
                  </a:moveTo>
                  <a:lnTo>
                    <a:pt x="1612" y="330"/>
                  </a:lnTo>
                  <a:lnTo>
                    <a:pt x="1485" y="327"/>
                  </a:lnTo>
                  <a:lnTo>
                    <a:pt x="1359" y="321"/>
                  </a:lnTo>
                  <a:lnTo>
                    <a:pt x="1236" y="313"/>
                  </a:lnTo>
                  <a:lnTo>
                    <a:pt x="1115" y="301"/>
                  </a:lnTo>
                  <a:lnTo>
                    <a:pt x="996" y="287"/>
                  </a:lnTo>
                  <a:lnTo>
                    <a:pt x="880" y="270"/>
                  </a:lnTo>
                  <a:lnTo>
                    <a:pt x="767" y="250"/>
                  </a:lnTo>
                  <a:lnTo>
                    <a:pt x="658" y="227"/>
                  </a:lnTo>
                  <a:lnTo>
                    <a:pt x="552" y="202"/>
                  </a:lnTo>
                  <a:lnTo>
                    <a:pt x="449" y="175"/>
                  </a:lnTo>
                  <a:lnTo>
                    <a:pt x="399" y="160"/>
                  </a:lnTo>
                  <a:lnTo>
                    <a:pt x="351" y="145"/>
                  </a:lnTo>
                  <a:lnTo>
                    <a:pt x="303" y="129"/>
                  </a:lnTo>
                  <a:lnTo>
                    <a:pt x="256" y="112"/>
                  </a:lnTo>
                  <a:lnTo>
                    <a:pt x="211" y="95"/>
                  </a:lnTo>
                  <a:lnTo>
                    <a:pt x="166" y="77"/>
                  </a:lnTo>
                  <a:lnTo>
                    <a:pt x="123" y="59"/>
                  </a:lnTo>
                  <a:lnTo>
                    <a:pt x="81" y="40"/>
                  </a:lnTo>
                  <a:lnTo>
                    <a:pt x="40" y="20"/>
                  </a:lnTo>
                  <a:lnTo>
                    <a:pt x="0" y="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2136" name="Freeform 39">
              <a:extLst>
                <a:ext uri="{FF2B5EF4-FFF2-40B4-BE49-F238E27FC236}">
                  <a16:creationId xmlns:a16="http://schemas.microsoft.com/office/drawing/2014/main" id="{560AC70E-8AF3-45C4-998F-27E2FCF4C6E4}"/>
                </a:ext>
              </a:extLst>
            </p:cNvPr>
            <p:cNvSpPr>
              <a:spLocks/>
            </p:cNvSpPr>
            <p:nvPr/>
          </p:nvSpPr>
          <p:spPr bwMode="auto">
            <a:xfrm>
              <a:off x="4860" y="2832"/>
              <a:ext cx="78" cy="61"/>
            </a:xfrm>
            <a:custGeom>
              <a:avLst/>
              <a:gdLst>
                <a:gd name="T0" fmla="*/ 1 w 99"/>
                <a:gd name="T1" fmla="*/ 16 h 67"/>
                <a:gd name="T2" fmla="*/ 3 w 99"/>
                <a:gd name="T3" fmla="*/ 8 h 67"/>
                <a:gd name="T4" fmla="*/ 0 w 99"/>
                <a:gd name="T5" fmla="*/ 0 h 67"/>
                <a:gd name="T6" fmla="*/ 2 w 99"/>
                <a:gd name="T7" fmla="*/ 8 h 67"/>
                <a:gd name="T8" fmla="*/ 1 w 99"/>
                <a:gd name="T9" fmla="*/ 16 h 67"/>
                <a:gd name="T10" fmla="*/ 0 60000 65536"/>
                <a:gd name="T11" fmla="*/ 0 60000 65536"/>
                <a:gd name="T12" fmla="*/ 0 60000 65536"/>
                <a:gd name="T13" fmla="*/ 0 60000 65536"/>
                <a:gd name="T14" fmla="*/ 0 60000 65536"/>
                <a:gd name="T15" fmla="*/ 0 w 99"/>
                <a:gd name="T16" fmla="*/ 0 h 67"/>
                <a:gd name="T17" fmla="*/ 99 w 99"/>
                <a:gd name="T18" fmla="*/ 67 h 67"/>
              </a:gdLst>
              <a:ahLst/>
              <a:cxnLst>
                <a:cxn ang="T10">
                  <a:pos x="T0" y="T1"/>
                </a:cxn>
                <a:cxn ang="T11">
                  <a:pos x="T2" y="T3"/>
                </a:cxn>
                <a:cxn ang="T12">
                  <a:pos x="T4" y="T5"/>
                </a:cxn>
                <a:cxn ang="T13">
                  <a:pos x="T6" y="T7"/>
                </a:cxn>
                <a:cxn ang="T14">
                  <a:pos x="T8" y="T9"/>
                </a:cxn>
              </a:cxnLst>
              <a:rect l="T15" t="T16" r="T17" b="T18"/>
              <a:pathLst>
                <a:path w="99" h="67">
                  <a:moveTo>
                    <a:pt x="1" y="67"/>
                  </a:moveTo>
                  <a:lnTo>
                    <a:pt x="99" y="32"/>
                  </a:lnTo>
                  <a:lnTo>
                    <a:pt x="0" y="0"/>
                  </a:lnTo>
                  <a:lnTo>
                    <a:pt x="31" y="33"/>
                  </a:lnTo>
                  <a:lnTo>
                    <a:pt x="1" y="67"/>
                  </a:lnTo>
                  <a:close/>
                </a:path>
              </a:pathLst>
            </a:custGeom>
            <a:solidFill>
              <a:srgbClr val="009900"/>
            </a:solidFill>
            <a:ln w="28575">
              <a:solidFill>
                <a:srgbClr val="FF0000"/>
              </a:solidFill>
              <a:round/>
              <a:headEnd/>
              <a:tailEnd/>
            </a:ln>
          </p:spPr>
          <p:txBody>
            <a:bodyPr/>
            <a:lstStyle/>
            <a:p>
              <a:endParaRPr lang="zh-CN" altLang="en-US"/>
            </a:p>
          </p:txBody>
        </p:sp>
        <p:sp>
          <p:nvSpPr>
            <p:cNvPr id="132137" name="Freeform 40">
              <a:extLst>
                <a:ext uri="{FF2B5EF4-FFF2-40B4-BE49-F238E27FC236}">
                  <a16:creationId xmlns:a16="http://schemas.microsoft.com/office/drawing/2014/main" id="{8E8FE05D-C711-44C6-86E3-528393F4EF5A}"/>
                </a:ext>
              </a:extLst>
            </p:cNvPr>
            <p:cNvSpPr>
              <a:spLocks/>
            </p:cNvSpPr>
            <p:nvPr/>
          </p:nvSpPr>
          <p:spPr bwMode="auto">
            <a:xfrm>
              <a:off x="859" y="2157"/>
              <a:ext cx="1378" cy="297"/>
            </a:xfrm>
            <a:custGeom>
              <a:avLst/>
              <a:gdLst>
                <a:gd name="T0" fmla="*/ 0 w 1742"/>
                <a:gd name="T1" fmla="*/ 0 h 331"/>
                <a:gd name="T2" fmla="*/ 4 w 1742"/>
                <a:gd name="T3" fmla="*/ 0 h 331"/>
                <a:gd name="T4" fmla="*/ 8 w 1742"/>
                <a:gd name="T5" fmla="*/ 3 h 331"/>
                <a:gd name="T6" fmla="*/ 11 w 1742"/>
                <a:gd name="T7" fmla="*/ 4 h 331"/>
                <a:gd name="T8" fmla="*/ 16 w 1742"/>
                <a:gd name="T9" fmla="*/ 4 h 331"/>
                <a:gd name="T10" fmla="*/ 18 w 1742"/>
                <a:gd name="T11" fmla="*/ 5 h 331"/>
                <a:gd name="T12" fmla="*/ 22 w 1742"/>
                <a:gd name="T13" fmla="*/ 9 h 331"/>
                <a:gd name="T14" fmla="*/ 25 w 1742"/>
                <a:gd name="T15" fmla="*/ 12 h 331"/>
                <a:gd name="T16" fmla="*/ 29 w 1742"/>
                <a:gd name="T17" fmla="*/ 16 h 331"/>
                <a:gd name="T18" fmla="*/ 32 w 1742"/>
                <a:gd name="T19" fmla="*/ 20 h 331"/>
                <a:gd name="T20" fmla="*/ 36 w 1742"/>
                <a:gd name="T21" fmla="*/ 25 h 331"/>
                <a:gd name="T22" fmla="*/ 39 w 1742"/>
                <a:gd name="T23" fmla="*/ 31 h 331"/>
                <a:gd name="T24" fmla="*/ 40 w 1742"/>
                <a:gd name="T25" fmla="*/ 34 h 331"/>
                <a:gd name="T26" fmla="*/ 41 w 1742"/>
                <a:gd name="T27" fmla="*/ 37 h 331"/>
                <a:gd name="T28" fmla="*/ 43 w 1742"/>
                <a:gd name="T29" fmla="*/ 39 h 331"/>
                <a:gd name="T30" fmla="*/ 44 w 1742"/>
                <a:gd name="T31" fmla="*/ 43 h 331"/>
                <a:gd name="T32" fmla="*/ 46 w 1742"/>
                <a:gd name="T33" fmla="*/ 47 h 331"/>
                <a:gd name="T34" fmla="*/ 47 w 1742"/>
                <a:gd name="T35" fmla="*/ 50 h 331"/>
                <a:gd name="T36" fmla="*/ 48 w 1742"/>
                <a:gd name="T37" fmla="*/ 53 h 331"/>
                <a:gd name="T38" fmla="*/ 49 w 1742"/>
                <a:gd name="T39" fmla="*/ 57 h 331"/>
                <a:gd name="T40" fmla="*/ 51 w 1742"/>
                <a:gd name="T41" fmla="*/ 60 h 331"/>
                <a:gd name="T42" fmla="*/ 51 w 1742"/>
                <a:gd name="T43" fmla="*/ 66 h 33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42"/>
                <a:gd name="T67" fmla="*/ 0 h 331"/>
                <a:gd name="T68" fmla="*/ 1742 w 1742"/>
                <a:gd name="T69" fmla="*/ 331 h 33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42" h="331">
                  <a:moveTo>
                    <a:pt x="0" y="0"/>
                  </a:moveTo>
                  <a:lnTo>
                    <a:pt x="129" y="0"/>
                  </a:lnTo>
                  <a:lnTo>
                    <a:pt x="256" y="3"/>
                  </a:lnTo>
                  <a:lnTo>
                    <a:pt x="382" y="9"/>
                  </a:lnTo>
                  <a:lnTo>
                    <a:pt x="505" y="18"/>
                  </a:lnTo>
                  <a:lnTo>
                    <a:pt x="627" y="29"/>
                  </a:lnTo>
                  <a:lnTo>
                    <a:pt x="745" y="44"/>
                  </a:lnTo>
                  <a:lnTo>
                    <a:pt x="861" y="61"/>
                  </a:lnTo>
                  <a:lnTo>
                    <a:pt x="974" y="80"/>
                  </a:lnTo>
                  <a:lnTo>
                    <a:pt x="1083" y="103"/>
                  </a:lnTo>
                  <a:lnTo>
                    <a:pt x="1190" y="128"/>
                  </a:lnTo>
                  <a:lnTo>
                    <a:pt x="1292" y="156"/>
                  </a:lnTo>
                  <a:lnTo>
                    <a:pt x="1342" y="170"/>
                  </a:lnTo>
                  <a:lnTo>
                    <a:pt x="1391" y="186"/>
                  </a:lnTo>
                  <a:lnTo>
                    <a:pt x="1439" y="202"/>
                  </a:lnTo>
                  <a:lnTo>
                    <a:pt x="1485" y="218"/>
                  </a:lnTo>
                  <a:lnTo>
                    <a:pt x="1531" y="236"/>
                  </a:lnTo>
                  <a:lnTo>
                    <a:pt x="1576" y="254"/>
                  </a:lnTo>
                  <a:lnTo>
                    <a:pt x="1619" y="272"/>
                  </a:lnTo>
                  <a:lnTo>
                    <a:pt x="1661" y="291"/>
                  </a:lnTo>
                  <a:lnTo>
                    <a:pt x="1702" y="311"/>
                  </a:lnTo>
                  <a:lnTo>
                    <a:pt x="1742" y="331"/>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2138" name="Freeform 41">
              <a:extLst>
                <a:ext uri="{FF2B5EF4-FFF2-40B4-BE49-F238E27FC236}">
                  <a16:creationId xmlns:a16="http://schemas.microsoft.com/office/drawing/2014/main" id="{81C35848-F3C1-415C-8C7E-A2D853C54099}"/>
                </a:ext>
              </a:extLst>
            </p:cNvPr>
            <p:cNvSpPr>
              <a:spLocks/>
            </p:cNvSpPr>
            <p:nvPr/>
          </p:nvSpPr>
          <p:spPr bwMode="auto">
            <a:xfrm>
              <a:off x="806" y="2127"/>
              <a:ext cx="78" cy="60"/>
            </a:xfrm>
            <a:custGeom>
              <a:avLst/>
              <a:gdLst>
                <a:gd name="T0" fmla="*/ 3 w 99"/>
                <a:gd name="T1" fmla="*/ 0 h 67"/>
                <a:gd name="T2" fmla="*/ 0 w 99"/>
                <a:gd name="T3" fmla="*/ 7 h 67"/>
                <a:gd name="T4" fmla="*/ 3 w 99"/>
                <a:gd name="T5" fmla="*/ 13 h 67"/>
                <a:gd name="T6" fmla="*/ 2 w 99"/>
                <a:gd name="T7" fmla="*/ 6 h 67"/>
                <a:gd name="T8" fmla="*/ 3 w 99"/>
                <a:gd name="T9" fmla="*/ 0 h 67"/>
                <a:gd name="T10" fmla="*/ 0 60000 65536"/>
                <a:gd name="T11" fmla="*/ 0 60000 65536"/>
                <a:gd name="T12" fmla="*/ 0 60000 65536"/>
                <a:gd name="T13" fmla="*/ 0 60000 65536"/>
                <a:gd name="T14" fmla="*/ 0 60000 65536"/>
                <a:gd name="T15" fmla="*/ 0 w 99"/>
                <a:gd name="T16" fmla="*/ 0 h 67"/>
                <a:gd name="T17" fmla="*/ 99 w 99"/>
                <a:gd name="T18" fmla="*/ 67 h 67"/>
              </a:gdLst>
              <a:ahLst/>
              <a:cxnLst>
                <a:cxn ang="T10">
                  <a:pos x="T0" y="T1"/>
                </a:cxn>
                <a:cxn ang="T11">
                  <a:pos x="T2" y="T3"/>
                </a:cxn>
                <a:cxn ang="T12">
                  <a:pos x="T4" y="T5"/>
                </a:cxn>
                <a:cxn ang="T13">
                  <a:pos x="T6" y="T7"/>
                </a:cxn>
                <a:cxn ang="T14">
                  <a:pos x="T8" y="T9"/>
                </a:cxn>
              </a:cxnLst>
              <a:rect l="T15" t="T16" r="T17" b="T18"/>
              <a:pathLst>
                <a:path w="99" h="67">
                  <a:moveTo>
                    <a:pt x="98" y="0"/>
                  </a:moveTo>
                  <a:lnTo>
                    <a:pt x="0" y="35"/>
                  </a:lnTo>
                  <a:lnTo>
                    <a:pt x="99" y="67"/>
                  </a:lnTo>
                  <a:lnTo>
                    <a:pt x="68" y="34"/>
                  </a:lnTo>
                  <a:lnTo>
                    <a:pt x="98" y="0"/>
                  </a:lnTo>
                  <a:close/>
                </a:path>
              </a:pathLst>
            </a:custGeom>
            <a:solidFill>
              <a:srgbClr val="009900"/>
            </a:solidFill>
            <a:ln w="28575">
              <a:solidFill>
                <a:srgbClr val="FF0000"/>
              </a:solidFill>
              <a:round/>
              <a:headEnd/>
              <a:tailEnd/>
            </a:ln>
          </p:spPr>
          <p:txBody>
            <a:bodyPr/>
            <a:lstStyle/>
            <a:p>
              <a:endParaRPr lang="zh-CN" altLang="en-US"/>
            </a:p>
          </p:txBody>
        </p:sp>
        <p:sp>
          <p:nvSpPr>
            <p:cNvPr id="132139" name="Freeform 42">
              <a:extLst>
                <a:ext uri="{FF2B5EF4-FFF2-40B4-BE49-F238E27FC236}">
                  <a16:creationId xmlns:a16="http://schemas.microsoft.com/office/drawing/2014/main" id="{D60F09F5-E3DA-4886-A492-728CB00EA132}"/>
                </a:ext>
              </a:extLst>
            </p:cNvPr>
            <p:cNvSpPr>
              <a:spLocks/>
            </p:cNvSpPr>
            <p:nvPr/>
          </p:nvSpPr>
          <p:spPr bwMode="auto">
            <a:xfrm>
              <a:off x="3507" y="2163"/>
              <a:ext cx="1378" cy="298"/>
            </a:xfrm>
            <a:custGeom>
              <a:avLst/>
              <a:gdLst>
                <a:gd name="T0" fmla="*/ 0 w 1742"/>
                <a:gd name="T1" fmla="*/ 69 h 331"/>
                <a:gd name="T2" fmla="*/ 2 w 1742"/>
                <a:gd name="T3" fmla="*/ 64 h 331"/>
                <a:gd name="T4" fmla="*/ 2 w 1742"/>
                <a:gd name="T5" fmla="*/ 61 h 331"/>
                <a:gd name="T6" fmla="*/ 4 w 1742"/>
                <a:gd name="T7" fmla="*/ 56 h 331"/>
                <a:gd name="T8" fmla="*/ 5 w 1742"/>
                <a:gd name="T9" fmla="*/ 53 h 331"/>
                <a:gd name="T10" fmla="*/ 6 w 1742"/>
                <a:gd name="T11" fmla="*/ 50 h 331"/>
                <a:gd name="T12" fmla="*/ 8 w 1742"/>
                <a:gd name="T13" fmla="*/ 45 h 331"/>
                <a:gd name="T14" fmla="*/ 9 w 1742"/>
                <a:gd name="T15" fmla="*/ 41 h 331"/>
                <a:gd name="T16" fmla="*/ 10 w 1742"/>
                <a:gd name="T17" fmla="*/ 39 h 331"/>
                <a:gd name="T18" fmla="*/ 13 w 1742"/>
                <a:gd name="T19" fmla="*/ 36 h 331"/>
                <a:gd name="T20" fmla="*/ 13 w 1742"/>
                <a:gd name="T21" fmla="*/ 33 h 331"/>
                <a:gd name="T22" fmla="*/ 17 w 1742"/>
                <a:gd name="T23" fmla="*/ 27 h 331"/>
                <a:gd name="T24" fmla="*/ 20 w 1742"/>
                <a:gd name="T25" fmla="*/ 22 h 331"/>
                <a:gd name="T26" fmla="*/ 23 w 1742"/>
                <a:gd name="T27" fmla="*/ 17 h 331"/>
                <a:gd name="T28" fmla="*/ 26 w 1742"/>
                <a:gd name="T29" fmla="*/ 13 h 331"/>
                <a:gd name="T30" fmla="*/ 29 w 1742"/>
                <a:gd name="T31" fmla="*/ 10 h 331"/>
                <a:gd name="T32" fmla="*/ 33 w 1742"/>
                <a:gd name="T33" fmla="*/ 6 h 331"/>
                <a:gd name="T34" fmla="*/ 37 w 1742"/>
                <a:gd name="T35" fmla="*/ 5 h 331"/>
                <a:gd name="T36" fmla="*/ 40 w 1742"/>
                <a:gd name="T37" fmla="*/ 5 h 331"/>
                <a:gd name="T38" fmla="*/ 44 w 1742"/>
                <a:gd name="T39" fmla="*/ 3 h 331"/>
                <a:gd name="T40" fmla="*/ 48 w 1742"/>
                <a:gd name="T41" fmla="*/ 0 h 331"/>
                <a:gd name="T42" fmla="*/ 51 w 1742"/>
                <a:gd name="T43" fmla="*/ 0 h 33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42"/>
                <a:gd name="T67" fmla="*/ 0 h 331"/>
                <a:gd name="T68" fmla="*/ 1742 w 1742"/>
                <a:gd name="T69" fmla="*/ 331 h 33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42" h="331">
                  <a:moveTo>
                    <a:pt x="0" y="331"/>
                  </a:moveTo>
                  <a:lnTo>
                    <a:pt x="40" y="311"/>
                  </a:lnTo>
                  <a:lnTo>
                    <a:pt x="81" y="291"/>
                  </a:lnTo>
                  <a:lnTo>
                    <a:pt x="123" y="272"/>
                  </a:lnTo>
                  <a:lnTo>
                    <a:pt x="167" y="254"/>
                  </a:lnTo>
                  <a:lnTo>
                    <a:pt x="211" y="236"/>
                  </a:lnTo>
                  <a:lnTo>
                    <a:pt x="257" y="218"/>
                  </a:lnTo>
                  <a:lnTo>
                    <a:pt x="303" y="202"/>
                  </a:lnTo>
                  <a:lnTo>
                    <a:pt x="351" y="186"/>
                  </a:lnTo>
                  <a:lnTo>
                    <a:pt x="400" y="170"/>
                  </a:lnTo>
                  <a:lnTo>
                    <a:pt x="450" y="156"/>
                  </a:lnTo>
                  <a:lnTo>
                    <a:pt x="552" y="128"/>
                  </a:lnTo>
                  <a:lnTo>
                    <a:pt x="659" y="103"/>
                  </a:lnTo>
                  <a:lnTo>
                    <a:pt x="768" y="80"/>
                  </a:lnTo>
                  <a:lnTo>
                    <a:pt x="881" y="61"/>
                  </a:lnTo>
                  <a:lnTo>
                    <a:pt x="997" y="44"/>
                  </a:lnTo>
                  <a:lnTo>
                    <a:pt x="1116" y="29"/>
                  </a:lnTo>
                  <a:lnTo>
                    <a:pt x="1237" y="18"/>
                  </a:lnTo>
                  <a:lnTo>
                    <a:pt x="1360" y="9"/>
                  </a:lnTo>
                  <a:lnTo>
                    <a:pt x="1486" y="3"/>
                  </a:lnTo>
                  <a:lnTo>
                    <a:pt x="1613" y="0"/>
                  </a:lnTo>
                  <a:lnTo>
                    <a:pt x="1742" y="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2140" name="Freeform 43">
              <a:extLst>
                <a:ext uri="{FF2B5EF4-FFF2-40B4-BE49-F238E27FC236}">
                  <a16:creationId xmlns:a16="http://schemas.microsoft.com/office/drawing/2014/main" id="{6B4BFAE3-68B1-472D-9EBE-04BF2893BB31}"/>
                </a:ext>
              </a:extLst>
            </p:cNvPr>
            <p:cNvSpPr>
              <a:spLocks/>
            </p:cNvSpPr>
            <p:nvPr/>
          </p:nvSpPr>
          <p:spPr bwMode="auto">
            <a:xfrm>
              <a:off x="4860" y="2135"/>
              <a:ext cx="79" cy="60"/>
            </a:xfrm>
            <a:custGeom>
              <a:avLst/>
              <a:gdLst>
                <a:gd name="T0" fmla="*/ 0 w 99"/>
                <a:gd name="T1" fmla="*/ 13 h 67"/>
                <a:gd name="T2" fmla="*/ 4 w 99"/>
                <a:gd name="T3" fmla="*/ 6 h 67"/>
                <a:gd name="T4" fmla="*/ 1 w 99"/>
                <a:gd name="T5" fmla="*/ 0 h 67"/>
                <a:gd name="T6" fmla="*/ 2 w 99"/>
                <a:gd name="T7" fmla="*/ 6 h 67"/>
                <a:gd name="T8" fmla="*/ 0 w 99"/>
                <a:gd name="T9" fmla="*/ 13 h 67"/>
                <a:gd name="T10" fmla="*/ 0 60000 65536"/>
                <a:gd name="T11" fmla="*/ 0 60000 65536"/>
                <a:gd name="T12" fmla="*/ 0 60000 65536"/>
                <a:gd name="T13" fmla="*/ 0 60000 65536"/>
                <a:gd name="T14" fmla="*/ 0 60000 65536"/>
                <a:gd name="T15" fmla="*/ 0 w 99"/>
                <a:gd name="T16" fmla="*/ 0 h 67"/>
                <a:gd name="T17" fmla="*/ 99 w 99"/>
                <a:gd name="T18" fmla="*/ 67 h 67"/>
              </a:gdLst>
              <a:ahLst/>
              <a:cxnLst>
                <a:cxn ang="T10">
                  <a:pos x="T0" y="T1"/>
                </a:cxn>
                <a:cxn ang="T11">
                  <a:pos x="T2" y="T3"/>
                </a:cxn>
                <a:cxn ang="T12">
                  <a:pos x="T4" y="T5"/>
                </a:cxn>
                <a:cxn ang="T13">
                  <a:pos x="T6" y="T7"/>
                </a:cxn>
                <a:cxn ang="T14">
                  <a:pos x="T8" y="T9"/>
                </a:cxn>
              </a:cxnLst>
              <a:rect l="T15" t="T16" r="T17" b="T18"/>
              <a:pathLst>
                <a:path w="99" h="67">
                  <a:moveTo>
                    <a:pt x="0" y="67"/>
                  </a:moveTo>
                  <a:lnTo>
                    <a:pt x="99" y="34"/>
                  </a:lnTo>
                  <a:lnTo>
                    <a:pt x="1" y="0"/>
                  </a:lnTo>
                  <a:lnTo>
                    <a:pt x="31" y="33"/>
                  </a:lnTo>
                  <a:lnTo>
                    <a:pt x="0" y="67"/>
                  </a:lnTo>
                  <a:close/>
                </a:path>
              </a:pathLst>
            </a:custGeom>
            <a:solidFill>
              <a:srgbClr val="009900"/>
            </a:solidFill>
            <a:ln w="28575">
              <a:solidFill>
                <a:srgbClr val="FF0000"/>
              </a:solidFill>
              <a:round/>
              <a:headEnd/>
              <a:tailEnd/>
            </a:ln>
          </p:spPr>
          <p:txBody>
            <a:bodyPr/>
            <a:lstStyle/>
            <a:p>
              <a:endParaRPr lang="zh-CN" altLang="en-US"/>
            </a:p>
          </p:txBody>
        </p:sp>
        <p:sp>
          <p:nvSpPr>
            <p:cNvPr id="132141" name="Freeform 44">
              <a:extLst>
                <a:ext uri="{FF2B5EF4-FFF2-40B4-BE49-F238E27FC236}">
                  <a16:creationId xmlns:a16="http://schemas.microsoft.com/office/drawing/2014/main" id="{96BB03BE-D8CC-4317-9D51-6CC614E77227}"/>
                </a:ext>
              </a:extLst>
            </p:cNvPr>
            <p:cNvSpPr>
              <a:spLocks/>
            </p:cNvSpPr>
            <p:nvPr/>
          </p:nvSpPr>
          <p:spPr bwMode="auto">
            <a:xfrm>
              <a:off x="845" y="2559"/>
              <a:ext cx="1366" cy="301"/>
            </a:xfrm>
            <a:custGeom>
              <a:avLst/>
              <a:gdLst>
                <a:gd name="T0" fmla="*/ 45 w 1743"/>
                <a:gd name="T1" fmla="*/ 0 h 330"/>
                <a:gd name="T2" fmla="*/ 44 w 1743"/>
                <a:gd name="T3" fmla="*/ 5 h 330"/>
                <a:gd name="T4" fmla="*/ 43 w 1743"/>
                <a:gd name="T5" fmla="*/ 11 h 330"/>
                <a:gd name="T6" fmla="*/ 42 w 1743"/>
                <a:gd name="T7" fmla="*/ 15 h 330"/>
                <a:gd name="T8" fmla="*/ 42 w 1743"/>
                <a:gd name="T9" fmla="*/ 19 h 330"/>
                <a:gd name="T10" fmla="*/ 39 w 1743"/>
                <a:gd name="T11" fmla="*/ 24 h 330"/>
                <a:gd name="T12" fmla="*/ 38 w 1743"/>
                <a:gd name="T13" fmla="*/ 28 h 330"/>
                <a:gd name="T14" fmla="*/ 38 w 1743"/>
                <a:gd name="T15" fmla="*/ 33 h 330"/>
                <a:gd name="T16" fmla="*/ 35 w 1743"/>
                <a:gd name="T17" fmla="*/ 36 h 330"/>
                <a:gd name="T18" fmla="*/ 34 w 1743"/>
                <a:gd name="T19" fmla="*/ 39 h 330"/>
                <a:gd name="T20" fmla="*/ 33 w 1743"/>
                <a:gd name="T21" fmla="*/ 43 h 330"/>
                <a:gd name="T22" fmla="*/ 30 w 1743"/>
                <a:gd name="T23" fmla="*/ 51 h 330"/>
                <a:gd name="T24" fmla="*/ 27 w 1743"/>
                <a:gd name="T25" fmla="*/ 57 h 330"/>
                <a:gd name="T26" fmla="*/ 26 w 1743"/>
                <a:gd name="T27" fmla="*/ 62 h 330"/>
                <a:gd name="T28" fmla="*/ 22 w 1743"/>
                <a:gd name="T29" fmla="*/ 68 h 330"/>
                <a:gd name="T30" fmla="*/ 19 w 1743"/>
                <a:gd name="T31" fmla="*/ 73 h 330"/>
                <a:gd name="T32" fmla="*/ 16 w 1743"/>
                <a:gd name="T33" fmla="*/ 75 h 330"/>
                <a:gd name="T34" fmla="*/ 13 w 1743"/>
                <a:gd name="T35" fmla="*/ 79 h 330"/>
                <a:gd name="T36" fmla="*/ 10 w 1743"/>
                <a:gd name="T37" fmla="*/ 81 h 330"/>
                <a:gd name="T38" fmla="*/ 7 w 1743"/>
                <a:gd name="T39" fmla="*/ 82 h 330"/>
                <a:gd name="T40" fmla="*/ 3 w 1743"/>
                <a:gd name="T41" fmla="*/ 82 h 330"/>
                <a:gd name="T42" fmla="*/ 0 w 1743"/>
                <a:gd name="T43" fmla="*/ 82 h 33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43"/>
                <a:gd name="T67" fmla="*/ 0 h 330"/>
                <a:gd name="T68" fmla="*/ 1743 w 1743"/>
                <a:gd name="T69" fmla="*/ 330 h 33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43" h="330">
                  <a:moveTo>
                    <a:pt x="1743" y="0"/>
                  </a:moveTo>
                  <a:lnTo>
                    <a:pt x="1703" y="20"/>
                  </a:lnTo>
                  <a:lnTo>
                    <a:pt x="1662" y="40"/>
                  </a:lnTo>
                  <a:lnTo>
                    <a:pt x="1620" y="59"/>
                  </a:lnTo>
                  <a:lnTo>
                    <a:pt x="1576" y="77"/>
                  </a:lnTo>
                  <a:lnTo>
                    <a:pt x="1532" y="95"/>
                  </a:lnTo>
                  <a:lnTo>
                    <a:pt x="1486" y="112"/>
                  </a:lnTo>
                  <a:lnTo>
                    <a:pt x="1439" y="129"/>
                  </a:lnTo>
                  <a:lnTo>
                    <a:pt x="1391" y="145"/>
                  </a:lnTo>
                  <a:lnTo>
                    <a:pt x="1342" y="160"/>
                  </a:lnTo>
                  <a:lnTo>
                    <a:pt x="1292" y="175"/>
                  </a:lnTo>
                  <a:lnTo>
                    <a:pt x="1190" y="202"/>
                  </a:lnTo>
                  <a:lnTo>
                    <a:pt x="1084" y="227"/>
                  </a:lnTo>
                  <a:lnTo>
                    <a:pt x="974" y="250"/>
                  </a:lnTo>
                  <a:lnTo>
                    <a:pt x="861" y="270"/>
                  </a:lnTo>
                  <a:lnTo>
                    <a:pt x="745" y="287"/>
                  </a:lnTo>
                  <a:lnTo>
                    <a:pt x="627" y="301"/>
                  </a:lnTo>
                  <a:lnTo>
                    <a:pt x="505" y="313"/>
                  </a:lnTo>
                  <a:lnTo>
                    <a:pt x="382" y="321"/>
                  </a:lnTo>
                  <a:lnTo>
                    <a:pt x="256" y="327"/>
                  </a:lnTo>
                  <a:lnTo>
                    <a:pt x="129" y="330"/>
                  </a:lnTo>
                  <a:lnTo>
                    <a:pt x="0" y="330"/>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2142" name="Freeform 45">
              <a:extLst>
                <a:ext uri="{FF2B5EF4-FFF2-40B4-BE49-F238E27FC236}">
                  <a16:creationId xmlns:a16="http://schemas.microsoft.com/office/drawing/2014/main" id="{A5F4C782-26BA-48DA-AD67-811250E986B4}"/>
                </a:ext>
              </a:extLst>
            </p:cNvPr>
            <p:cNvSpPr>
              <a:spLocks/>
            </p:cNvSpPr>
            <p:nvPr/>
          </p:nvSpPr>
          <p:spPr bwMode="auto">
            <a:xfrm>
              <a:off x="792" y="2830"/>
              <a:ext cx="78" cy="61"/>
            </a:xfrm>
            <a:custGeom>
              <a:avLst/>
              <a:gdLst>
                <a:gd name="T0" fmla="*/ 3 w 99"/>
                <a:gd name="T1" fmla="*/ 0 h 67"/>
                <a:gd name="T2" fmla="*/ 0 w 99"/>
                <a:gd name="T3" fmla="*/ 8 h 67"/>
                <a:gd name="T4" fmla="*/ 3 w 99"/>
                <a:gd name="T5" fmla="*/ 16 h 67"/>
                <a:gd name="T6" fmla="*/ 2 w 99"/>
                <a:gd name="T7" fmla="*/ 8 h 67"/>
                <a:gd name="T8" fmla="*/ 3 w 99"/>
                <a:gd name="T9" fmla="*/ 0 h 67"/>
                <a:gd name="T10" fmla="*/ 0 60000 65536"/>
                <a:gd name="T11" fmla="*/ 0 60000 65536"/>
                <a:gd name="T12" fmla="*/ 0 60000 65536"/>
                <a:gd name="T13" fmla="*/ 0 60000 65536"/>
                <a:gd name="T14" fmla="*/ 0 60000 65536"/>
                <a:gd name="T15" fmla="*/ 0 w 99"/>
                <a:gd name="T16" fmla="*/ 0 h 67"/>
                <a:gd name="T17" fmla="*/ 99 w 99"/>
                <a:gd name="T18" fmla="*/ 67 h 67"/>
              </a:gdLst>
              <a:ahLst/>
              <a:cxnLst>
                <a:cxn ang="T10">
                  <a:pos x="T0" y="T1"/>
                </a:cxn>
                <a:cxn ang="T11">
                  <a:pos x="T2" y="T3"/>
                </a:cxn>
                <a:cxn ang="T12">
                  <a:pos x="T4" y="T5"/>
                </a:cxn>
                <a:cxn ang="T13">
                  <a:pos x="T6" y="T7"/>
                </a:cxn>
                <a:cxn ang="T14">
                  <a:pos x="T8" y="T9"/>
                </a:cxn>
              </a:cxnLst>
              <a:rect l="T15" t="T16" r="T17" b="T18"/>
              <a:pathLst>
                <a:path w="99" h="67">
                  <a:moveTo>
                    <a:pt x="99" y="0"/>
                  </a:moveTo>
                  <a:lnTo>
                    <a:pt x="0" y="33"/>
                  </a:lnTo>
                  <a:lnTo>
                    <a:pt x="98" y="67"/>
                  </a:lnTo>
                  <a:lnTo>
                    <a:pt x="68" y="34"/>
                  </a:lnTo>
                  <a:lnTo>
                    <a:pt x="99" y="0"/>
                  </a:lnTo>
                  <a:close/>
                </a:path>
              </a:pathLst>
            </a:custGeom>
            <a:solidFill>
              <a:srgbClr val="009900"/>
            </a:solidFill>
            <a:ln w="28575">
              <a:solidFill>
                <a:srgbClr val="FF0000"/>
              </a:solidFill>
              <a:round/>
              <a:headEnd/>
              <a:tailEnd/>
            </a:ln>
          </p:spPr>
          <p:txBody>
            <a:bodyPr/>
            <a:lstStyle/>
            <a:p>
              <a:endParaRPr lang="zh-CN" altLang="en-US"/>
            </a:p>
          </p:txBody>
        </p:sp>
        <p:sp>
          <p:nvSpPr>
            <p:cNvPr id="132143" name="Line 46">
              <a:extLst>
                <a:ext uri="{FF2B5EF4-FFF2-40B4-BE49-F238E27FC236}">
                  <a16:creationId xmlns:a16="http://schemas.microsoft.com/office/drawing/2014/main" id="{C7B86F4C-85D1-4469-8913-E55387A5A270}"/>
                </a:ext>
              </a:extLst>
            </p:cNvPr>
            <p:cNvSpPr>
              <a:spLocks noChangeShapeType="1"/>
            </p:cNvSpPr>
            <p:nvPr/>
          </p:nvSpPr>
          <p:spPr bwMode="auto">
            <a:xfrm>
              <a:off x="3501" y="2503"/>
              <a:ext cx="1390" cy="1"/>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44" name="Freeform 47">
              <a:extLst>
                <a:ext uri="{FF2B5EF4-FFF2-40B4-BE49-F238E27FC236}">
                  <a16:creationId xmlns:a16="http://schemas.microsoft.com/office/drawing/2014/main" id="{BEEACD2C-0779-4711-A0BC-5AC7519DBFDA}"/>
                </a:ext>
              </a:extLst>
            </p:cNvPr>
            <p:cNvSpPr>
              <a:spLocks/>
            </p:cNvSpPr>
            <p:nvPr/>
          </p:nvSpPr>
          <p:spPr bwMode="auto">
            <a:xfrm>
              <a:off x="4866" y="2474"/>
              <a:ext cx="78" cy="60"/>
            </a:xfrm>
            <a:custGeom>
              <a:avLst/>
              <a:gdLst>
                <a:gd name="T0" fmla="*/ 0 w 99"/>
                <a:gd name="T1" fmla="*/ 13 h 67"/>
                <a:gd name="T2" fmla="*/ 3 w 99"/>
                <a:gd name="T3" fmla="*/ 6 h 67"/>
                <a:gd name="T4" fmla="*/ 0 w 99"/>
                <a:gd name="T5" fmla="*/ 0 h 67"/>
                <a:gd name="T6" fmla="*/ 2 w 99"/>
                <a:gd name="T7" fmla="*/ 6 h 67"/>
                <a:gd name="T8" fmla="*/ 0 w 99"/>
                <a:gd name="T9" fmla="*/ 13 h 67"/>
                <a:gd name="T10" fmla="*/ 0 60000 65536"/>
                <a:gd name="T11" fmla="*/ 0 60000 65536"/>
                <a:gd name="T12" fmla="*/ 0 60000 65536"/>
                <a:gd name="T13" fmla="*/ 0 60000 65536"/>
                <a:gd name="T14" fmla="*/ 0 60000 65536"/>
                <a:gd name="T15" fmla="*/ 0 w 99"/>
                <a:gd name="T16" fmla="*/ 0 h 67"/>
                <a:gd name="T17" fmla="*/ 99 w 99"/>
                <a:gd name="T18" fmla="*/ 67 h 67"/>
              </a:gdLst>
              <a:ahLst/>
              <a:cxnLst>
                <a:cxn ang="T10">
                  <a:pos x="T0" y="T1"/>
                </a:cxn>
                <a:cxn ang="T11">
                  <a:pos x="T2" y="T3"/>
                </a:cxn>
                <a:cxn ang="T12">
                  <a:pos x="T4" y="T5"/>
                </a:cxn>
                <a:cxn ang="T13">
                  <a:pos x="T6" y="T7"/>
                </a:cxn>
                <a:cxn ang="T14">
                  <a:pos x="T8" y="T9"/>
                </a:cxn>
              </a:cxnLst>
              <a:rect l="T15" t="T16" r="T17" b="T18"/>
              <a:pathLst>
                <a:path w="99" h="67">
                  <a:moveTo>
                    <a:pt x="0" y="67"/>
                  </a:moveTo>
                  <a:lnTo>
                    <a:pt x="99" y="33"/>
                  </a:lnTo>
                  <a:lnTo>
                    <a:pt x="0" y="0"/>
                  </a:lnTo>
                  <a:lnTo>
                    <a:pt x="31" y="33"/>
                  </a:lnTo>
                  <a:lnTo>
                    <a:pt x="0" y="67"/>
                  </a:lnTo>
                  <a:close/>
                </a:path>
              </a:pathLst>
            </a:custGeom>
            <a:solidFill>
              <a:srgbClr val="009900"/>
            </a:solidFill>
            <a:ln w="28575">
              <a:solidFill>
                <a:srgbClr val="FF0000"/>
              </a:solidFill>
              <a:round/>
              <a:headEnd/>
              <a:tailEnd/>
            </a:ln>
          </p:spPr>
          <p:txBody>
            <a:bodyPr/>
            <a:lstStyle/>
            <a:p>
              <a:endParaRPr lang="zh-CN" altLang="en-US"/>
            </a:p>
          </p:txBody>
        </p:sp>
        <p:sp>
          <p:nvSpPr>
            <p:cNvPr id="132145" name="Line 48">
              <a:extLst>
                <a:ext uri="{FF2B5EF4-FFF2-40B4-BE49-F238E27FC236}">
                  <a16:creationId xmlns:a16="http://schemas.microsoft.com/office/drawing/2014/main" id="{C95E07EE-B87B-4AB6-9184-F2AA64A8CB7E}"/>
                </a:ext>
              </a:extLst>
            </p:cNvPr>
            <p:cNvSpPr>
              <a:spLocks noChangeShapeType="1"/>
            </p:cNvSpPr>
            <p:nvPr/>
          </p:nvSpPr>
          <p:spPr bwMode="auto">
            <a:xfrm flipH="1">
              <a:off x="823" y="2495"/>
              <a:ext cx="1388" cy="1"/>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146" name="Freeform 49">
              <a:extLst>
                <a:ext uri="{FF2B5EF4-FFF2-40B4-BE49-F238E27FC236}">
                  <a16:creationId xmlns:a16="http://schemas.microsoft.com/office/drawing/2014/main" id="{84C37695-8715-4309-A109-8EB1783BF09E}"/>
                </a:ext>
              </a:extLst>
            </p:cNvPr>
            <p:cNvSpPr>
              <a:spLocks/>
            </p:cNvSpPr>
            <p:nvPr/>
          </p:nvSpPr>
          <p:spPr bwMode="auto">
            <a:xfrm>
              <a:off x="768" y="2475"/>
              <a:ext cx="83" cy="47"/>
            </a:xfrm>
            <a:custGeom>
              <a:avLst/>
              <a:gdLst>
                <a:gd name="T0" fmla="*/ 7 w 99"/>
                <a:gd name="T1" fmla="*/ 0 h 67"/>
                <a:gd name="T2" fmla="*/ 0 w 99"/>
                <a:gd name="T3" fmla="*/ 1 h 67"/>
                <a:gd name="T4" fmla="*/ 7 w 99"/>
                <a:gd name="T5" fmla="*/ 1 h 67"/>
                <a:gd name="T6" fmla="*/ 5 w 99"/>
                <a:gd name="T7" fmla="*/ 1 h 67"/>
                <a:gd name="T8" fmla="*/ 7 w 99"/>
                <a:gd name="T9" fmla="*/ 0 h 67"/>
                <a:gd name="T10" fmla="*/ 0 60000 65536"/>
                <a:gd name="T11" fmla="*/ 0 60000 65536"/>
                <a:gd name="T12" fmla="*/ 0 60000 65536"/>
                <a:gd name="T13" fmla="*/ 0 60000 65536"/>
                <a:gd name="T14" fmla="*/ 0 60000 65536"/>
                <a:gd name="T15" fmla="*/ 0 w 99"/>
                <a:gd name="T16" fmla="*/ 0 h 67"/>
                <a:gd name="T17" fmla="*/ 99 w 99"/>
                <a:gd name="T18" fmla="*/ 67 h 67"/>
              </a:gdLst>
              <a:ahLst/>
              <a:cxnLst>
                <a:cxn ang="T10">
                  <a:pos x="T0" y="T1"/>
                </a:cxn>
                <a:cxn ang="T11">
                  <a:pos x="T2" y="T3"/>
                </a:cxn>
                <a:cxn ang="T12">
                  <a:pos x="T4" y="T5"/>
                </a:cxn>
                <a:cxn ang="T13">
                  <a:pos x="T6" y="T7"/>
                </a:cxn>
                <a:cxn ang="T14">
                  <a:pos x="T8" y="T9"/>
                </a:cxn>
              </a:cxnLst>
              <a:rect l="T15" t="T16" r="T17" b="T18"/>
              <a:pathLst>
                <a:path w="99" h="67">
                  <a:moveTo>
                    <a:pt x="99" y="0"/>
                  </a:moveTo>
                  <a:lnTo>
                    <a:pt x="0" y="34"/>
                  </a:lnTo>
                  <a:lnTo>
                    <a:pt x="99" y="67"/>
                  </a:lnTo>
                  <a:lnTo>
                    <a:pt x="68" y="34"/>
                  </a:lnTo>
                  <a:lnTo>
                    <a:pt x="99" y="0"/>
                  </a:lnTo>
                  <a:close/>
                </a:path>
              </a:pathLst>
            </a:custGeom>
            <a:solidFill>
              <a:srgbClr val="009900"/>
            </a:solidFill>
            <a:ln w="28575">
              <a:solidFill>
                <a:srgbClr val="FF0000"/>
              </a:solidFill>
              <a:round/>
              <a:headEnd/>
              <a:tailEnd/>
            </a:ln>
          </p:spPr>
          <p:txBody>
            <a:bodyPr/>
            <a:lstStyle/>
            <a:p>
              <a:endParaRPr lang="zh-CN" altLang="en-US"/>
            </a:p>
          </p:txBody>
        </p:sp>
        <p:grpSp>
          <p:nvGrpSpPr>
            <p:cNvPr id="132147" name="Group 50">
              <a:extLst>
                <a:ext uri="{FF2B5EF4-FFF2-40B4-BE49-F238E27FC236}">
                  <a16:creationId xmlns:a16="http://schemas.microsoft.com/office/drawing/2014/main" id="{BBDE9A85-02A2-446C-98CA-878C4F46B188}"/>
                </a:ext>
              </a:extLst>
            </p:cNvPr>
            <p:cNvGrpSpPr>
              <a:grpSpLocks/>
            </p:cNvGrpSpPr>
            <p:nvPr/>
          </p:nvGrpSpPr>
          <p:grpSpPr bwMode="auto">
            <a:xfrm>
              <a:off x="3264" y="2342"/>
              <a:ext cx="242" cy="346"/>
              <a:chOff x="4176" y="528"/>
              <a:chExt cx="242" cy="346"/>
            </a:xfrm>
          </p:grpSpPr>
          <p:sp>
            <p:nvSpPr>
              <p:cNvPr id="132151" name="Oval 51">
                <a:extLst>
                  <a:ext uri="{FF2B5EF4-FFF2-40B4-BE49-F238E27FC236}">
                    <a16:creationId xmlns:a16="http://schemas.microsoft.com/office/drawing/2014/main" id="{9D897541-B2D7-41A1-9E29-9B9E31ED3099}"/>
                  </a:ext>
                </a:extLst>
              </p:cNvPr>
              <p:cNvSpPr>
                <a:spLocks noChangeArrowheads="1"/>
              </p:cNvSpPr>
              <p:nvPr/>
            </p:nvSpPr>
            <p:spPr bwMode="auto">
              <a:xfrm>
                <a:off x="4176" y="575"/>
                <a:ext cx="242" cy="248"/>
              </a:xfrm>
              <a:prstGeom prst="ellipse">
                <a:avLst/>
              </a:prstGeom>
              <a:solidFill>
                <a:schemeClr val="folHlink"/>
              </a:solidFill>
              <a:ln w="28575">
                <a:solidFill>
                  <a:srgbClr val="FF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2152" name="Rectangle 52">
                <a:extLst>
                  <a:ext uri="{FF2B5EF4-FFF2-40B4-BE49-F238E27FC236}">
                    <a16:creationId xmlns:a16="http://schemas.microsoft.com/office/drawing/2014/main" id="{4E9D8F3D-943E-4BA9-9427-76374E577795}"/>
                  </a:ext>
                </a:extLst>
              </p:cNvPr>
              <p:cNvSpPr>
                <a:spLocks noChangeArrowheads="1"/>
              </p:cNvSpPr>
              <p:nvPr/>
            </p:nvSpPr>
            <p:spPr bwMode="auto">
              <a:xfrm>
                <a:off x="4212" y="528"/>
                <a:ext cx="17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3600" b="1">
                    <a:solidFill>
                      <a:srgbClr val="CC0000"/>
                    </a:solidFill>
                    <a:latin typeface="Bookman Old Style" panose="02050604050505020204" pitchFamily="18" charset="0"/>
                  </a:rPr>
                  <a:t>+</a:t>
                </a:r>
                <a:endParaRPr kumimoji="1" lang="en-US" altLang="zh-CN" sz="2400">
                  <a:latin typeface="Times New Roman" panose="02020603050405020304" pitchFamily="18" charset="0"/>
                </a:endParaRPr>
              </a:p>
            </p:txBody>
          </p:sp>
        </p:grpSp>
        <p:grpSp>
          <p:nvGrpSpPr>
            <p:cNvPr id="132148" name="Group 53">
              <a:extLst>
                <a:ext uri="{FF2B5EF4-FFF2-40B4-BE49-F238E27FC236}">
                  <a16:creationId xmlns:a16="http://schemas.microsoft.com/office/drawing/2014/main" id="{8B627A55-6619-4E8E-A853-01B59EFE9FA5}"/>
                </a:ext>
              </a:extLst>
            </p:cNvPr>
            <p:cNvGrpSpPr>
              <a:grpSpLocks/>
            </p:cNvGrpSpPr>
            <p:nvPr/>
          </p:nvGrpSpPr>
          <p:grpSpPr bwMode="auto">
            <a:xfrm>
              <a:off x="2206" y="2346"/>
              <a:ext cx="242" cy="346"/>
              <a:chOff x="4176" y="528"/>
              <a:chExt cx="242" cy="346"/>
            </a:xfrm>
          </p:grpSpPr>
          <p:sp>
            <p:nvSpPr>
              <p:cNvPr id="132149" name="Oval 54">
                <a:extLst>
                  <a:ext uri="{FF2B5EF4-FFF2-40B4-BE49-F238E27FC236}">
                    <a16:creationId xmlns:a16="http://schemas.microsoft.com/office/drawing/2014/main" id="{F66CCD1A-F8F2-4A00-92BD-B07E04188AF5}"/>
                  </a:ext>
                </a:extLst>
              </p:cNvPr>
              <p:cNvSpPr>
                <a:spLocks noChangeArrowheads="1"/>
              </p:cNvSpPr>
              <p:nvPr/>
            </p:nvSpPr>
            <p:spPr bwMode="auto">
              <a:xfrm>
                <a:off x="4176" y="575"/>
                <a:ext cx="242" cy="248"/>
              </a:xfrm>
              <a:prstGeom prst="ellipse">
                <a:avLst/>
              </a:prstGeom>
              <a:solidFill>
                <a:schemeClr val="folHlink"/>
              </a:solidFill>
              <a:ln w="28575">
                <a:solidFill>
                  <a:srgbClr val="FF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2150" name="Rectangle 55">
                <a:extLst>
                  <a:ext uri="{FF2B5EF4-FFF2-40B4-BE49-F238E27FC236}">
                    <a16:creationId xmlns:a16="http://schemas.microsoft.com/office/drawing/2014/main" id="{2107CCD6-FA4F-4971-9B8F-81AF7141ADFC}"/>
                  </a:ext>
                </a:extLst>
              </p:cNvPr>
              <p:cNvSpPr>
                <a:spLocks noChangeArrowheads="1"/>
              </p:cNvSpPr>
              <p:nvPr/>
            </p:nvSpPr>
            <p:spPr bwMode="auto">
              <a:xfrm>
                <a:off x="4212" y="528"/>
                <a:ext cx="17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3600" b="1">
                    <a:solidFill>
                      <a:srgbClr val="CC0000"/>
                    </a:solidFill>
                    <a:latin typeface="Bookman Old Style" panose="02050604050505020204" pitchFamily="18" charset="0"/>
                  </a:rPr>
                  <a:t>+</a:t>
                </a:r>
                <a:endParaRPr kumimoji="1" lang="en-US" altLang="zh-CN" sz="2400">
                  <a:latin typeface="Times New Roman" panose="02020603050405020304" pitchFamily="18" charset="0"/>
                </a:endParaRPr>
              </a:p>
            </p:txBody>
          </p:sp>
        </p:grpSp>
      </p:grpSp>
      <p:pic>
        <p:nvPicPr>
          <p:cNvPr id="57" name="Picture 8">
            <a:extLst>
              <a:ext uri="{FF2B5EF4-FFF2-40B4-BE49-F238E27FC236}">
                <a16:creationId xmlns:a16="http://schemas.microsoft.com/office/drawing/2014/main" id="{C6AFDBFB-D63F-45EB-82FB-3FE15B205C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096963"/>
            <a:ext cx="5181600" cy="524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circle(in)">
                                      <p:cBhvr>
                                        <p:cTn id="7" dur="2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45C305D0-068C-4424-BEB1-A0A5E3A4C41F}"/>
              </a:ext>
            </a:extLst>
          </p:cNvPr>
          <p:cNvSpPr>
            <a:spLocks noChangeArrowheads="1"/>
          </p:cNvSpPr>
          <p:nvPr/>
        </p:nvSpPr>
        <p:spPr bwMode="auto">
          <a:xfrm>
            <a:off x="533400" y="762000"/>
            <a:ext cx="8077200" cy="5715000"/>
          </a:xfrm>
          <a:prstGeom prst="rect">
            <a:avLst/>
          </a:prstGeom>
          <a:solidFill>
            <a:schemeClr val="bg1"/>
          </a:solidFill>
          <a:ln w="9525">
            <a:solidFill>
              <a:srgbClr val="006666"/>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3123" name="Rectangle 3">
            <a:extLst>
              <a:ext uri="{FF2B5EF4-FFF2-40B4-BE49-F238E27FC236}">
                <a16:creationId xmlns:a16="http://schemas.microsoft.com/office/drawing/2014/main" id="{55F67B40-23B2-4CA1-A8B1-07073B37CED1}"/>
              </a:ext>
            </a:extLst>
          </p:cNvPr>
          <p:cNvSpPr>
            <a:spLocks noChangeArrowheads="1"/>
          </p:cNvSpPr>
          <p:nvPr/>
        </p:nvSpPr>
        <p:spPr bwMode="auto">
          <a:xfrm>
            <a:off x="1333500" y="161925"/>
            <a:ext cx="6530975"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1060" name="Rectangle 4">
            <a:extLst>
              <a:ext uri="{FF2B5EF4-FFF2-40B4-BE49-F238E27FC236}">
                <a16:creationId xmlns:a16="http://schemas.microsoft.com/office/drawing/2014/main" id="{B40D0B96-5213-40CF-8348-836825EBF97D}"/>
              </a:ext>
            </a:extLst>
          </p:cNvPr>
          <p:cNvSpPr>
            <a:spLocks noChangeArrowheads="1"/>
          </p:cNvSpPr>
          <p:nvPr/>
        </p:nvSpPr>
        <p:spPr bwMode="auto">
          <a:xfrm>
            <a:off x="1665288" y="914400"/>
            <a:ext cx="6411912" cy="487363"/>
          </a:xfrm>
          <a:prstGeom prst="rect">
            <a:avLst/>
          </a:prstGeom>
          <a:noFill/>
          <a:ln w="9525">
            <a:noFill/>
            <a:miter lim="800000"/>
            <a:headEnd/>
            <a:tailEnd/>
          </a:ln>
        </p:spPr>
        <p:txBody>
          <a:bodyPr lIns="0" tIns="0" rIns="0" bIns="0">
            <a:spAutoFit/>
          </a:bodyPr>
          <a:lstStyle/>
          <a:p>
            <a:pPr eaLnBrk="1" hangingPunct="1">
              <a:defRPr/>
            </a:pPr>
            <a:r>
              <a:rPr kumimoji="1" lang="zh-CN" altLang="en-US" sz="3200" b="1">
                <a:solidFill>
                  <a:srgbClr val="CC0000"/>
                </a:solidFill>
                <a:effectLst>
                  <a:outerShdw blurRad="38100" dist="38100" dir="2700000" algn="tl">
                    <a:srgbClr val="C0C0C0"/>
                  </a:outerShdw>
                </a:effectLst>
                <a:latin typeface="宋体" pitchFamily="2" charset="-122"/>
              </a:rPr>
              <a:t>一对不等量异号点电荷的电场线</a:t>
            </a:r>
          </a:p>
        </p:txBody>
      </p:sp>
      <p:grpSp>
        <p:nvGrpSpPr>
          <p:cNvPr id="133125" name="Group 5">
            <a:extLst>
              <a:ext uri="{FF2B5EF4-FFF2-40B4-BE49-F238E27FC236}">
                <a16:creationId xmlns:a16="http://schemas.microsoft.com/office/drawing/2014/main" id="{0E7A23C1-CDF4-4254-AFF0-DFC4FD38CCA4}"/>
              </a:ext>
            </a:extLst>
          </p:cNvPr>
          <p:cNvGrpSpPr>
            <a:grpSpLocks/>
          </p:cNvGrpSpPr>
          <p:nvPr/>
        </p:nvGrpSpPr>
        <p:grpSpPr bwMode="auto">
          <a:xfrm>
            <a:off x="1371600" y="1676400"/>
            <a:ext cx="6400800" cy="4648200"/>
            <a:chOff x="1056" y="768"/>
            <a:chExt cx="3840" cy="3216"/>
          </a:xfrm>
        </p:grpSpPr>
        <p:sp>
          <p:nvSpPr>
            <p:cNvPr id="133134" name="Freeform 6">
              <a:extLst>
                <a:ext uri="{FF2B5EF4-FFF2-40B4-BE49-F238E27FC236}">
                  <a16:creationId xmlns:a16="http://schemas.microsoft.com/office/drawing/2014/main" id="{3C5F2D1E-6241-414A-A6D3-18E45037FDEE}"/>
                </a:ext>
              </a:extLst>
            </p:cNvPr>
            <p:cNvSpPr>
              <a:spLocks/>
            </p:cNvSpPr>
            <p:nvPr/>
          </p:nvSpPr>
          <p:spPr bwMode="auto">
            <a:xfrm>
              <a:off x="1123" y="1916"/>
              <a:ext cx="1051" cy="424"/>
            </a:xfrm>
            <a:custGeom>
              <a:avLst/>
              <a:gdLst>
                <a:gd name="T0" fmla="*/ 242 w 1167"/>
                <a:gd name="T1" fmla="*/ 132 h 461"/>
                <a:gd name="T2" fmla="*/ 233 w 1167"/>
                <a:gd name="T3" fmla="*/ 132 h 461"/>
                <a:gd name="T4" fmla="*/ 224 w 1167"/>
                <a:gd name="T5" fmla="*/ 132 h 461"/>
                <a:gd name="T6" fmla="*/ 214 w 1167"/>
                <a:gd name="T7" fmla="*/ 131 h 461"/>
                <a:gd name="T8" fmla="*/ 204 w 1167"/>
                <a:gd name="T9" fmla="*/ 130 h 461"/>
                <a:gd name="T10" fmla="*/ 195 w 1167"/>
                <a:gd name="T11" fmla="*/ 128 h 461"/>
                <a:gd name="T12" fmla="*/ 186 w 1167"/>
                <a:gd name="T13" fmla="*/ 126 h 461"/>
                <a:gd name="T14" fmla="*/ 168 w 1167"/>
                <a:gd name="T15" fmla="*/ 121 h 461"/>
                <a:gd name="T16" fmla="*/ 150 w 1167"/>
                <a:gd name="T17" fmla="*/ 118 h 461"/>
                <a:gd name="T18" fmla="*/ 132 w 1167"/>
                <a:gd name="T19" fmla="*/ 111 h 461"/>
                <a:gd name="T20" fmla="*/ 116 w 1167"/>
                <a:gd name="T21" fmla="*/ 102 h 461"/>
                <a:gd name="T22" fmla="*/ 99 w 1167"/>
                <a:gd name="T23" fmla="*/ 95 h 461"/>
                <a:gd name="T24" fmla="*/ 85 w 1167"/>
                <a:gd name="T25" fmla="*/ 86 h 461"/>
                <a:gd name="T26" fmla="*/ 69 w 1167"/>
                <a:gd name="T27" fmla="*/ 77 h 461"/>
                <a:gd name="T28" fmla="*/ 62 w 1167"/>
                <a:gd name="T29" fmla="*/ 72 h 461"/>
                <a:gd name="T30" fmla="*/ 56 w 1167"/>
                <a:gd name="T31" fmla="*/ 66 h 461"/>
                <a:gd name="T32" fmla="*/ 49 w 1167"/>
                <a:gd name="T33" fmla="*/ 61 h 461"/>
                <a:gd name="T34" fmla="*/ 42 w 1167"/>
                <a:gd name="T35" fmla="*/ 53 h 461"/>
                <a:gd name="T36" fmla="*/ 37 w 1167"/>
                <a:gd name="T37" fmla="*/ 48 h 461"/>
                <a:gd name="T38" fmla="*/ 30 w 1167"/>
                <a:gd name="T39" fmla="*/ 41 h 461"/>
                <a:gd name="T40" fmla="*/ 24 w 1167"/>
                <a:gd name="T41" fmla="*/ 35 h 461"/>
                <a:gd name="T42" fmla="*/ 19 w 1167"/>
                <a:gd name="T43" fmla="*/ 29 h 461"/>
                <a:gd name="T44" fmla="*/ 14 w 1167"/>
                <a:gd name="T45" fmla="*/ 22 h 461"/>
                <a:gd name="T46" fmla="*/ 10 w 1167"/>
                <a:gd name="T47" fmla="*/ 15 h 461"/>
                <a:gd name="T48" fmla="*/ 5 w 1167"/>
                <a:gd name="T49" fmla="*/ 7 h 461"/>
                <a:gd name="T50" fmla="*/ 0 w 1167"/>
                <a:gd name="T51" fmla="*/ 0 h 46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67"/>
                <a:gd name="T79" fmla="*/ 0 h 461"/>
                <a:gd name="T80" fmla="*/ 1167 w 1167"/>
                <a:gd name="T81" fmla="*/ 461 h 46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67" h="461">
                  <a:moveTo>
                    <a:pt x="1167" y="461"/>
                  </a:moveTo>
                  <a:lnTo>
                    <a:pt x="1120" y="461"/>
                  </a:lnTo>
                  <a:lnTo>
                    <a:pt x="1074" y="459"/>
                  </a:lnTo>
                  <a:lnTo>
                    <a:pt x="1028" y="456"/>
                  </a:lnTo>
                  <a:lnTo>
                    <a:pt x="982" y="453"/>
                  </a:lnTo>
                  <a:lnTo>
                    <a:pt x="937" y="448"/>
                  </a:lnTo>
                  <a:lnTo>
                    <a:pt x="892" y="442"/>
                  </a:lnTo>
                  <a:lnTo>
                    <a:pt x="804" y="428"/>
                  </a:lnTo>
                  <a:lnTo>
                    <a:pt x="718" y="411"/>
                  </a:lnTo>
                  <a:lnTo>
                    <a:pt x="635" y="389"/>
                  </a:lnTo>
                  <a:lnTo>
                    <a:pt x="554" y="364"/>
                  </a:lnTo>
                  <a:lnTo>
                    <a:pt x="477" y="336"/>
                  </a:lnTo>
                  <a:lnTo>
                    <a:pt x="402" y="304"/>
                  </a:lnTo>
                  <a:lnTo>
                    <a:pt x="332" y="269"/>
                  </a:lnTo>
                  <a:lnTo>
                    <a:pt x="298" y="250"/>
                  </a:lnTo>
                  <a:lnTo>
                    <a:pt x="265" y="231"/>
                  </a:lnTo>
                  <a:lnTo>
                    <a:pt x="233" y="211"/>
                  </a:lnTo>
                  <a:lnTo>
                    <a:pt x="203" y="190"/>
                  </a:lnTo>
                  <a:lnTo>
                    <a:pt x="173" y="169"/>
                  </a:lnTo>
                  <a:lnTo>
                    <a:pt x="145" y="147"/>
                  </a:lnTo>
                  <a:lnTo>
                    <a:pt x="117" y="124"/>
                  </a:lnTo>
                  <a:lnTo>
                    <a:pt x="91" y="100"/>
                  </a:lnTo>
                  <a:lnTo>
                    <a:pt x="67" y="76"/>
                  </a:lnTo>
                  <a:lnTo>
                    <a:pt x="43" y="51"/>
                  </a:lnTo>
                  <a:lnTo>
                    <a:pt x="21" y="26"/>
                  </a:lnTo>
                  <a:lnTo>
                    <a:pt x="0" y="0"/>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3135" name="Freeform 7">
              <a:extLst>
                <a:ext uri="{FF2B5EF4-FFF2-40B4-BE49-F238E27FC236}">
                  <a16:creationId xmlns:a16="http://schemas.microsoft.com/office/drawing/2014/main" id="{38FCCDE8-C55C-43EB-8E82-274992EB9F85}"/>
                </a:ext>
              </a:extLst>
            </p:cNvPr>
            <p:cNvSpPr>
              <a:spLocks/>
            </p:cNvSpPr>
            <p:nvPr/>
          </p:nvSpPr>
          <p:spPr bwMode="auto">
            <a:xfrm>
              <a:off x="1090" y="1866"/>
              <a:ext cx="76" cy="91"/>
            </a:xfrm>
            <a:custGeom>
              <a:avLst/>
              <a:gdLst>
                <a:gd name="T0" fmla="*/ 16 w 85"/>
                <a:gd name="T1" fmla="*/ 15 h 100"/>
                <a:gd name="T2" fmla="*/ 0 w 85"/>
                <a:gd name="T3" fmla="*/ 0 h 100"/>
                <a:gd name="T4" fmla="*/ 5 w 85"/>
                <a:gd name="T5" fmla="*/ 24 h 100"/>
                <a:gd name="T6" fmla="*/ 8 w 85"/>
                <a:gd name="T7" fmla="*/ 14 h 100"/>
                <a:gd name="T8" fmla="*/ 16 w 85"/>
                <a:gd name="T9" fmla="*/ 15 h 100"/>
                <a:gd name="T10" fmla="*/ 0 60000 65536"/>
                <a:gd name="T11" fmla="*/ 0 60000 65536"/>
                <a:gd name="T12" fmla="*/ 0 60000 65536"/>
                <a:gd name="T13" fmla="*/ 0 60000 65536"/>
                <a:gd name="T14" fmla="*/ 0 60000 65536"/>
                <a:gd name="T15" fmla="*/ 0 w 85"/>
                <a:gd name="T16" fmla="*/ 0 h 100"/>
                <a:gd name="T17" fmla="*/ 85 w 85"/>
                <a:gd name="T18" fmla="*/ 100 h 100"/>
              </a:gdLst>
              <a:ahLst/>
              <a:cxnLst>
                <a:cxn ang="T10">
                  <a:pos x="T0" y="T1"/>
                </a:cxn>
                <a:cxn ang="T11">
                  <a:pos x="T2" y="T3"/>
                </a:cxn>
                <a:cxn ang="T12">
                  <a:pos x="T4" y="T5"/>
                </a:cxn>
                <a:cxn ang="T13">
                  <a:pos x="T6" y="T7"/>
                </a:cxn>
                <a:cxn ang="T14">
                  <a:pos x="T8" y="T9"/>
                </a:cxn>
              </a:cxnLst>
              <a:rect l="T15" t="T16" r="T17" b="T18"/>
              <a:pathLst>
                <a:path w="85" h="100">
                  <a:moveTo>
                    <a:pt x="85" y="61"/>
                  </a:moveTo>
                  <a:lnTo>
                    <a:pt x="0" y="0"/>
                  </a:lnTo>
                  <a:lnTo>
                    <a:pt x="30" y="100"/>
                  </a:lnTo>
                  <a:lnTo>
                    <a:pt x="39" y="55"/>
                  </a:lnTo>
                  <a:lnTo>
                    <a:pt x="85" y="61"/>
                  </a:lnTo>
                  <a:close/>
                </a:path>
              </a:pathLst>
            </a:custGeom>
            <a:solidFill>
              <a:srgbClr val="CC00FF"/>
            </a:solidFill>
            <a:ln w="28575">
              <a:solidFill>
                <a:srgbClr val="0000FF"/>
              </a:solidFill>
              <a:round/>
              <a:headEnd/>
              <a:tailEnd/>
            </a:ln>
          </p:spPr>
          <p:txBody>
            <a:bodyPr/>
            <a:lstStyle/>
            <a:p>
              <a:endParaRPr lang="zh-CN" altLang="en-US"/>
            </a:p>
          </p:txBody>
        </p:sp>
        <p:sp>
          <p:nvSpPr>
            <p:cNvPr id="133136" name="Freeform 8">
              <a:extLst>
                <a:ext uri="{FF2B5EF4-FFF2-40B4-BE49-F238E27FC236}">
                  <a16:creationId xmlns:a16="http://schemas.microsoft.com/office/drawing/2014/main" id="{79DF8CEC-D46D-49DC-A4EC-F052031BFDB9}"/>
                </a:ext>
              </a:extLst>
            </p:cNvPr>
            <p:cNvSpPr>
              <a:spLocks/>
            </p:cNvSpPr>
            <p:nvPr/>
          </p:nvSpPr>
          <p:spPr bwMode="auto">
            <a:xfrm>
              <a:off x="1289" y="1225"/>
              <a:ext cx="885" cy="1115"/>
            </a:xfrm>
            <a:custGeom>
              <a:avLst/>
              <a:gdLst>
                <a:gd name="T0" fmla="*/ 204 w 983"/>
                <a:gd name="T1" fmla="*/ 338 h 1214"/>
                <a:gd name="T2" fmla="*/ 194 w 983"/>
                <a:gd name="T3" fmla="*/ 338 h 1214"/>
                <a:gd name="T4" fmla="*/ 186 w 983"/>
                <a:gd name="T5" fmla="*/ 337 h 1214"/>
                <a:gd name="T6" fmla="*/ 179 w 983"/>
                <a:gd name="T7" fmla="*/ 335 h 1214"/>
                <a:gd name="T8" fmla="*/ 170 w 983"/>
                <a:gd name="T9" fmla="*/ 333 h 1214"/>
                <a:gd name="T10" fmla="*/ 163 w 983"/>
                <a:gd name="T11" fmla="*/ 328 h 1214"/>
                <a:gd name="T12" fmla="*/ 154 w 983"/>
                <a:gd name="T13" fmla="*/ 326 h 1214"/>
                <a:gd name="T14" fmla="*/ 147 w 983"/>
                <a:gd name="T15" fmla="*/ 320 h 1214"/>
                <a:gd name="T16" fmla="*/ 138 w 983"/>
                <a:gd name="T17" fmla="*/ 315 h 1214"/>
                <a:gd name="T18" fmla="*/ 131 w 983"/>
                <a:gd name="T19" fmla="*/ 308 h 1214"/>
                <a:gd name="T20" fmla="*/ 122 w 983"/>
                <a:gd name="T21" fmla="*/ 300 h 1214"/>
                <a:gd name="T22" fmla="*/ 115 w 983"/>
                <a:gd name="T23" fmla="*/ 294 h 1214"/>
                <a:gd name="T24" fmla="*/ 109 w 983"/>
                <a:gd name="T25" fmla="*/ 285 h 1214"/>
                <a:gd name="T26" fmla="*/ 102 w 983"/>
                <a:gd name="T27" fmla="*/ 276 h 1214"/>
                <a:gd name="T28" fmla="*/ 94 w 983"/>
                <a:gd name="T29" fmla="*/ 267 h 1214"/>
                <a:gd name="T30" fmla="*/ 86 w 983"/>
                <a:gd name="T31" fmla="*/ 257 h 1214"/>
                <a:gd name="T32" fmla="*/ 80 w 983"/>
                <a:gd name="T33" fmla="*/ 245 h 1214"/>
                <a:gd name="T34" fmla="*/ 75 w 983"/>
                <a:gd name="T35" fmla="*/ 232 h 1214"/>
                <a:gd name="T36" fmla="*/ 68 w 983"/>
                <a:gd name="T37" fmla="*/ 222 h 1214"/>
                <a:gd name="T38" fmla="*/ 62 w 983"/>
                <a:gd name="T39" fmla="*/ 210 h 1214"/>
                <a:gd name="T40" fmla="*/ 56 w 983"/>
                <a:gd name="T41" fmla="*/ 196 h 1214"/>
                <a:gd name="T42" fmla="*/ 50 w 983"/>
                <a:gd name="T43" fmla="*/ 183 h 1214"/>
                <a:gd name="T44" fmla="*/ 45 w 983"/>
                <a:gd name="T45" fmla="*/ 170 h 1214"/>
                <a:gd name="T46" fmla="*/ 39 w 983"/>
                <a:gd name="T47" fmla="*/ 154 h 1214"/>
                <a:gd name="T48" fmla="*/ 33 w 983"/>
                <a:gd name="T49" fmla="*/ 140 h 1214"/>
                <a:gd name="T50" fmla="*/ 29 w 983"/>
                <a:gd name="T51" fmla="*/ 123 h 1214"/>
                <a:gd name="T52" fmla="*/ 24 w 983"/>
                <a:gd name="T53" fmla="*/ 108 h 1214"/>
                <a:gd name="T54" fmla="*/ 19 w 983"/>
                <a:gd name="T55" fmla="*/ 91 h 1214"/>
                <a:gd name="T56" fmla="*/ 14 w 983"/>
                <a:gd name="T57" fmla="*/ 73 h 1214"/>
                <a:gd name="T58" fmla="*/ 11 w 983"/>
                <a:gd name="T59" fmla="*/ 55 h 1214"/>
                <a:gd name="T60" fmla="*/ 7 w 983"/>
                <a:gd name="T61" fmla="*/ 37 h 1214"/>
                <a:gd name="T62" fmla="*/ 5 w 983"/>
                <a:gd name="T63" fmla="*/ 18 h 1214"/>
                <a:gd name="T64" fmla="*/ 0 w 983"/>
                <a:gd name="T65" fmla="*/ 0 h 12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83"/>
                <a:gd name="T100" fmla="*/ 0 h 1214"/>
                <a:gd name="T101" fmla="*/ 983 w 983"/>
                <a:gd name="T102" fmla="*/ 1214 h 12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83" h="1214">
                  <a:moveTo>
                    <a:pt x="983" y="1214"/>
                  </a:moveTo>
                  <a:lnTo>
                    <a:pt x="942" y="1213"/>
                  </a:lnTo>
                  <a:lnTo>
                    <a:pt x="902" y="1208"/>
                  </a:lnTo>
                  <a:lnTo>
                    <a:pt x="862" y="1201"/>
                  </a:lnTo>
                  <a:lnTo>
                    <a:pt x="822" y="1192"/>
                  </a:lnTo>
                  <a:lnTo>
                    <a:pt x="783" y="1179"/>
                  </a:lnTo>
                  <a:lnTo>
                    <a:pt x="744" y="1165"/>
                  </a:lnTo>
                  <a:lnTo>
                    <a:pt x="706" y="1147"/>
                  </a:lnTo>
                  <a:lnTo>
                    <a:pt x="668" y="1127"/>
                  </a:lnTo>
                  <a:lnTo>
                    <a:pt x="631" y="1104"/>
                  </a:lnTo>
                  <a:lnTo>
                    <a:pt x="594" y="1079"/>
                  </a:lnTo>
                  <a:lnTo>
                    <a:pt x="558" y="1052"/>
                  </a:lnTo>
                  <a:lnTo>
                    <a:pt x="523" y="1022"/>
                  </a:lnTo>
                  <a:lnTo>
                    <a:pt x="488" y="990"/>
                  </a:lnTo>
                  <a:lnTo>
                    <a:pt x="454" y="956"/>
                  </a:lnTo>
                  <a:lnTo>
                    <a:pt x="421" y="920"/>
                  </a:lnTo>
                  <a:lnTo>
                    <a:pt x="388" y="881"/>
                  </a:lnTo>
                  <a:lnTo>
                    <a:pt x="356" y="840"/>
                  </a:lnTo>
                  <a:lnTo>
                    <a:pt x="325" y="797"/>
                  </a:lnTo>
                  <a:lnTo>
                    <a:pt x="295" y="752"/>
                  </a:lnTo>
                  <a:lnTo>
                    <a:pt x="266" y="705"/>
                  </a:lnTo>
                  <a:lnTo>
                    <a:pt x="238" y="656"/>
                  </a:lnTo>
                  <a:lnTo>
                    <a:pt x="211" y="605"/>
                  </a:lnTo>
                  <a:lnTo>
                    <a:pt x="185" y="552"/>
                  </a:lnTo>
                  <a:lnTo>
                    <a:pt x="160" y="498"/>
                  </a:lnTo>
                  <a:lnTo>
                    <a:pt x="135" y="441"/>
                  </a:lnTo>
                  <a:lnTo>
                    <a:pt x="113" y="383"/>
                  </a:lnTo>
                  <a:lnTo>
                    <a:pt x="91" y="323"/>
                  </a:lnTo>
                  <a:lnTo>
                    <a:pt x="70" y="262"/>
                  </a:lnTo>
                  <a:lnTo>
                    <a:pt x="51" y="199"/>
                  </a:lnTo>
                  <a:lnTo>
                    <a:pt x="32" y="134"/>
                  </a:lnTo>
                  <a:lnTo>
                    <a:pt x="16" y="68"/>
                  </a:lnTo>
                  <a:lnTo>
                    <a:pt x="0" y="0"/>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3137" name="Freeform 9">
              <a:extLst>
                <a:ext uri="{FF2B5EF4-FFF2-40B4-BE49-F238E27FC236}">
                  <a16:creationId xmlns:a16="http://schemas.microsoft.com/office/drawing/2014/main" id="{529D9C23-394D-47C5-8F18-C6969CF2B63A}"/>
                </a:ext>
              </a:extLst>
            </p:cNvPr>
            <p:cNvSpPr>
              <a:spLocks/>
            </p:cNvSpPr>
            <p:nvPr/>
          </p:nvSpPr>
          <p:spPr bwMode="auto">
            <a:xfrm>
              <a:off x="1267" y="1165"/>
              <a:ext cx="60" cy="96"/>
            </a:xfrm>
            <a:custGeom>
              <a:avLst/>
              <a:gdLst>
                <a:gd name="T0" fmla="*/ 15 w 66"/>
                <a:gd name="T1" fmla="*/ 28 h 104"/>
                <a:gd name="T2" fmla="*/ 5 w 66"/>
                <a:gd name="T3" fmla="*/ 0 h 104"/>
                <a:gd name="T4" fmla="*/ 0 w 66"/>
                <a:gd name="T5" fmla="*/ 31 h 104"/>
                <a:gd name="T6" fmla="*/ 6 w 66"/>
                <a:gd name="T7" fmla="*/ 20 h 104"/>
                <a:gd name="T8" fmla="*/ 15 w 66"/>
                <a:gd name="T9" fmla="*/ 28 h 104"/>
                <a:gd name="T10" fmla="*/ 0 60000 65536"/>
                <a:gd name="T11" fmla="*/ 0 60000 65536"/>
                <a:gd name="T12" fmla="*/ 0 60000 65536"/>
                <a:gd name="T13" fmla="*/ 0 60000 65536"/>
                <a:gd name="T14" fmla="*/ 0 60000 65536"/>
                <a:gd name="T15" fmla="*/ 0 w 66"/>
                <a:gd name="T16" fmla="*/ 0 h 104"/>
                <a:gd name="T17" fmla="*/ 66 w 66"/>
                <a:gd name="T18" fmla="*/ 104 h 104"/>
              </a:gdLst>
              <a:ahLst/>
              <a:cxnLst>
                <a:cxn ang="T10">
                  <a:pos x="T0" y="T1"/>
                </a:cxn>
                <a:cxn ang="T11">
                  <a:pos x="T2" y="T3"/>
                </a:cxn>
                <a:cxn ang="T12">
                  <a:pos x="T4" y="T5"/>
                </a:cxn>
                <a:cxn ang="T13">
                  <a:pos x="T6" y="T7"/>
                </a:cxn>
                <a:cxn ang="T14">
                  <a:pos x="T8" y="T9"/>
                </a:cxn>
              </a:cxnLst>
              <a:rect l="T15" t="T16" r="T17" b="T18"/>
              <a:pathLst>
                <a:path w="66" h="104">
                  <a:moveTo>
                    <a:pt x="66" y="90"/>
                  </a:moveTo>
                  <a:lnTo>
                    <a:pt x="12" y="0"/>
                  </a:lnTo>
                  <a:lnTo>
                    <a:pt x="0" y="104"/>
                  </a:lnTo>
                  <a:lnTo>
                    <a:pt x="26" y="67"/>
                  </a:lnTo>
                  <a:lnTo>
                    <a:pt x="66" y="90"/>
                  </a:lnTo>
                  <a:close/>
                </a:path>
              </a:pathLst>
            </a:custGeom>
            <a:solidFill>
              <a:srgbClr val="CC00FF"/>
            </a:solidFill>
            <a:ln w="28575">
              <a:solidFill>
                <a:srgbClr val="0000FF"/>
              </a:solidFill>
              <a:round/>
              <a:headEnd/>
              <a:tailEnd/>
            </a:ln>
          </p:spPr>
          <p:txBody>
            <a:bodyPr/>
            <a:lstStyle/>
            <a:p>
              <a:endParaRPr lang="zh-CN" altLang="en-US"/>
            </a:p>
          </p:txBody>
        </p:sp>
        <p:sp>
          <p:nvSpPr>
            <p:cNvPr id="133138" name="Freeform 10">
              <a:extLst>
                <a:ext uri="{FF2B5EF4-FFF2-40B4-BE49-F238E27FC236}">
                  <a16:creationId xmlns:a16="http://schemas.microsoft.com/office/drawing/2014/main" id="{5ACF583C-E485-46FD-B290-387A1E3E509A}"/>
                </a:ext>
              </a:extLst>
            </p:cNvPr>
            <p:cNvSpPr>
              <a:spLocks/>
            </p:cNvSpPr>
            <p:nvPr/>
          </p:nvSpPr>
          <p:spPr bwMode="auto">
            <a:xfrm>
              <a:off x="1624" y="2340"/>
              <a:ext cx="506" cy="1222"/>
            </a:xfrm>
            <a:custGeom>
              <a:avLst/>
              <a:gdLst>
                <a:gd name="T0" fmla="*/ 0 w 562"/>
                <a:gd name="T1" fmla="*/ 361 h 1333"/>
                <a:gd name="T2" fmla="*/ 5 w 562"/>
                <a:gd name="T3" fmla="*/ 344 h 1333"/>
                <a:gd name="T4" fmla="*/ 5 w 562"/>
                <a:gd name="T5" fmla="*/ 324 h 1333"/>
                <a:gd name="T6" fmla="*/ 5 w 562"/>
                <a:gd name="T7" fmla="*/ 303 h 1333"/>
                <a:gd name="T8" fmla="*/ 7 w 562"/>
                <a:gd name="T9" fmla="*/ 284 h 1333"/>
                <a:gd name="T10" fmla="*/ 9 w 562"/>
                <a:gd name="T11" fmla="*/ 268 h 1333"/>
                <a:gd name="T12" fmla="*/ 11 w 562"/>
                <a:gd name="T13" fmla="*/ 250 h 1333"/>
                <a:gd name="T14" fmla="*/ 13 w 562"/>
                <a:gd name="T15" fmla="*/ 234 h 1333"/>
                <a:gd name="T16" fmla="*/ 16 w 562"/>
                <a:gd name="T17" fmla="*/ 217 h 1333"/>
                <a:gd name="T18" fmla="*/ 19 w 562"/>
                <a:gd name="T19" fmla="*/ 200 h 1333"/>
                <a:gd name="T20" fmla="*/ 22 w 562"/>
                <a:gd name="T21" fmla="*/ 183 h 1333"/>
                <a:gd name="T22" fmla="*/ 24 w 562"/>
                <a:gd name="T23" fmla="*/ 168 h 1333"/>
                <a:gd name="T24" fmla="*/ 28 w 562"/>
                <a:gd name="T25" fmla="*/ 154 h 1333"/>
                <a:gd name="T26" fmla="*/ 32 w 562"/>
                <a:gd name="T27" fmla="*/ 140 h 1333"/>
                <a:gd name="T28" fmla="*/ 35 w 562"/>
                <a:gd name="T29" fmla="*/ 127 h 1333"/>
                <a:gd name="T30" fmla="*/ 39 w 562"/>
                <a:gd name="T31" fmla="*/ 115 h 1333"/>
                <a:gd name="T32" fmla="*/ 42 w 562"/>
                <a:gd name="T33" fmla="*/ 102 h 1333"/>
                <a:gd name="T34" fmla="*/ 45 w 562"/>
                <a:gd name="T35" fmla="*/ 89 h 1333"/>
                <a:gd name="T36" fmla="*/ 50 w 562"/>
                <a:gd name="T37" fmla="*/ 80 h 1333"/>
                <a:gd name="T38" fmla="*/ 55 w 562"/>
                <a:gd name="T39" fmla="*/ 69 h 1333"/>
                <a:gd name="T40" fmla="*/ 59 w 562"/>
                <a:gd name="T41" fmla="*/ 59 h 1333"/>
                <a:gd name="T42" fmla="*/ 62 w 562"/>
                <a:gd name="T43" fmla="*/ 50 h 1333"/>
                <a:gd name="T44" fmla="*/ 68 w 562"/>
                <a:gd name="T45" fmla="*/ 41 h 1333"/>
                <a:gd name="T46" fmla="*/ 72 w 562"/>
                <a:gd name="T47" fmla="*/ 34 h 1333"/>
                <a:gd name="T48" fmla="*/ 77 w 562"/>
                <a:gd name="T49" fmla="*/ 28 h 1333"/>
                <a:gd name="T50" fmla="*/ 81 w 562"/>
                <a:gd name="T51" fmla="*/ 22 h 1333"/>
                <a:gd name="T52" fmla="*/ 86 w 562"/>
                <a:gd name="T53" fmla="*/ 16 h 1333"/>
                <a:gd name="T54" fmla="*/ 92 w 562"/>
                <a:gd name="T55" fmla="*/ 12 h 1333"/>
                <a:gd name="T56" fmla="*/ 95 w 562"/>
                <a:gd name="T57" fmla="*/ 6 h 1333"/>
                <a:gd name="T58" fmla="*/ 101 w 562"/>
                <a:gd name="T59" fmla="*/ 6 h 1333"/>
                <a:gd name="T60" fmla="*/ 106 w 562"/>
                <a:gd name="T61" fmla="*/ 6 h 1333"/>
                <a:gd name="T62" fmla="*/ 111 w 562"/>
                <a:gd name="T63" fmla="*/ 2 h 1333"/>
                <a:gd name="T64" fmla="*/ 116 w 562"/>
                <a:gd name="T65" fmla="*/ 0 h 133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62"/>
                <a:gd name="T100" fmla="*/ 0 h 1333"/>
                <a:gd name="T101" fmla="*/ 562 w 562"/>
                <a:gd name="T102" fmla="*/ 1333 h 133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62" h="1333">
                  <a:moveTo>
                    <a:pt x="0" y="1333"/>
                  </a:moveTo>
                  <a:lnTo>
                    <a:pt x="6" y="1261"/>
                  </a:lnTo>
                  <a:lnTo>
                    <a:pt x="13" y="1190"/>
                  </a:lnTo>
                  <a:lnTo>
                    <a:pt x="22" y="1120"/>
                  </a:lnTo>
                  <a:lnTo>
                    <a:pt x="31" y="1052"/>
                  </a:lnTo>
                  <a:lnTo>
                    <a:pt x="41" y="986"/>
                  </a:lnTo>
                  <a:lnTo>
                    <a:pt x="51" y="921"/>
                  </a:lnTo>
                  <a:lnTo>
                    <a:pt x="63" y="858"/>
                  </a:lnTo>
                  <a:lnTo>
                    <a:pt x="76" y="797"/>
                  </a:lnTo>
                  <a:lnTo>
                    <a:pt x="89" y="737"/>
                  </a:lnTo>
                  <a:lnTo>
                    <a:pt x="103" y="679"/>
                  </a:lnTo>
                  <a:lnTo>
                    <a:pt x="118" y="623"/>
                  </a:lnTo>
                  <a:lnTo>
                    <a:pt x="134" y="569"/>
                  </a:lnTo>
                  <a:lnTo>
                    <a:pt x="150" y="518"/>
                  </a:lnTo>
                  <a:lnTo>
                    <a:pt x="167" y="468"/>
                  </a:lnTo>
                  <a:lnTo>
                    <a:pt x="185" y="420"/>
                  </a:lnTo>
                  <a:lnTo>
                    <a:pt x="203" y="375"/>
                  </a:lnTo>
                  <a:lnTo>
                    <a:pt x="222" y="332"/>
                  </a:lnTo>
                  <a:lnTo>
                    <a:pt x="241" y="291"/>
                  </a:lnTo>
                  <a:lnTo>
                    <a:pt x="261" y="253"/>
                  </a:lnTo>
                  <a:lnTo>
                    <a:pt x="282" y="217"/>
                  </a:lnTo>
                  <a:lnTo>
                    <a:pt x="303" y="183"/>
                  </a:lnTo>
                  <a:lnTo>
                    <a:pt x="325" y="152"/>
                  </a:lnTo>
                  <a:lnTo>
                    <a:pt x="347" y="124"/>
                  </a:lnTo>
                  <a:lnTo>
                    <a:pt x="369" y="99"/>
                  </a:lnTo>
                  <a:lnTo>
                    <a:pt x="392" y="76"/>
                  </a:lnTo>
                  <a:lnTo>
                    <a:pt x="416" y="56"/>
                  </a:lnTo>
                  <a:lnTo>
                    <a:pt x="439" y="39"/>
                  </a:lnTo>
                  <a:lnTo>
                    <a:pt x="463" y="25"/>
                  </a:lnTo>
                  <a:lnTo>
                    <a:pt x="487" y="14"/>
                  </a:lnTo>
                  <a:lnTo>
                    <a:pt x="512" y="6"/>
                  </a:lnTo>
                  <a:lnTo>
                    <a:pt x="537" y="2"/>
                  </a:lnTo>
                  <a:lnTo>
                    <a:pt x="562" y="0"/>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3139" name="Freeform 11">
              <a:extLst>
                <a:ext uri="{FF2B5EF4-FFF2-40B4-BE49-F238E27FC236}">
                  <a16:creationId xmlns:a16="http://schemas.microsoft.com/office/drawing/2014/main" id="{AD1D5C64-CE62-466D-AC7F-D228021054AD}"/>
                </a:ext>
              </a:extLst>
            </p:cNvPr>
            <p:cNvSpPr>
              <a:spLocks/>
            </p:cNvSpPr>
            <p:nvPr/>
          </p:nvSpPr>
          <p:spPr bwMode="auto">
            <a:xfrm>
              <a:off x="1596" y="3532"/>
              <a:ext cx="60" cy="92"/>
            </a:xfrm>
            <a:custGeom>
              <a:avLst/>
              <a:gdLst>
                <a:gd name="T0" fmla="*/ 0 w 67"/>
                <a:gd name="T1" fmla="*/ 0 h 101"/>
                <a:gd name="T2" fmla="*/ 4 w 67"/>
                <a:gd name="T3" fmla="*/ 25 h 101"/>
                <a:gd name="T4" fmla="*/ 13 w 67"/>
                <a:gd name="T5" fmla="*/ 5 h 101"/>
                <a:gd name="T6" fmla="*/ 6 w 67"/>
                <a:gd name="T7" fmla="*/ 8 h 101"/>
                <a:gd name="T8" fmla="*/ 0 w 67"/>
                <a:gd name="T9" fmla="*/ 0 h 101"/>
                <a:gd name="T10" fmla="*/ 0 60000 65536"/>
                <a:gd name="T11" fmla="*/ 0 60000 65536"/>
                <a:gd name="T12" fmla="*/ 0 60000 65536"/>
                <a:gd name="T13" fmla="*/ 0 60000 65536"/>
                <a:gd name="T14" fmla="*/ 0 60000 65536"/>
                <a:gd name="T15" fmla="*/ 0 w 67"/>
                <a:gd name="T16" fmla="*/ 0 h 101"/>
                <a:gd name="T17" fmla="*/ 67 w 67"/>
                <a:gd name="T18" fmla="*/ 101 h 101"/>
              </a:gdLst>
              <a:ahLst/>
              <a:cxnLst>
                <a:cxn ang="T10">
                  <a:pos x="T0" y="T1"/>
                </a:cxn>
                <a:cxn ang="T11">
                  <a:pos x="T2" y="T3"/>
                </a:cxn>
                <a:cxn ang="T12">
                  <a:pos x="T4" y="T5"/>
                </a:cxn>
                <a:cxn ang="T13">
                  <a:pos x="T6" y="T7"/>
                </a:cxn>
                <a:cxn ang="T14">
                  <a:pos x="T8" y="T9"/>
                </a:cxn>
              </a:cxnLst>
              <a:rect l="T15" t="T16" r="T17" b="T18"/>
              <a:pathLst>
                <a:path w="67" h="101">
                  <a:moveTo>
                    <a:pt x="0" y="0"/>
                  </a:moveTo>
                  <a:lnTo>
                    <a:pt x="27" y="101"/>
                  </a:lnTo>
                  <a:lnTo>
                    <a:pt x="67" y="5"/>
                  </a:lnTo>
                  <a:lnTo>
                    <a:pt x="32" y="33"/>
                  </a:lnTo>
                  <a:lnTo>
                    <a:pt x="0" y="0"/>
                  </a:lnTo>
                  <a:close/>
                </a:path>
              </a:pathLst>
            </a:custGeom>
            <a:solidFill>
              <a:srgbClr val="CC00FF"/>
            </a:solidFill>
            <a:ln w="28575">
              <a:solidFill>
                <a:srgbClr val="0000FF"/>
              </a:solidFill>
              <a:round/>
              <a:headEnd/>
              <a:tailEnd/>
            </a:ln>
          </p:spPr>
          <p:txBody>
            <a:bodyPr/>
            <a:lstStyle/>
            <a:p>
              <a:endParaRPr lang="zh-CN" altLang="en-US"/>
            </a:p>
          </p:txBody>
        </p:sp>
        <p:sp>
          <p:nvSpPr>
            <p:cNvPr id="133140" name="Freeform 12">
              <a:extLst>
                <a:ext uri="{FF2B5EF4-FFF2-40B4-BE49-F238E27FC236}">
                  <a16:creationId xmlns:a16="http://schemas.microsoft.com/office/drawing/2014/main" id="{A45E213C-F006-4C1E-96F5-0B0A161DC23F}"/>
                </a:ext>
              </a:extLst>
            </p:cNvPr>
            <p:cNvSpPr>
              <a:spLocks/>
            </p:cNvSpPr>
            <p:nvPr/>
          </p:nvSpPr>
          <p:spPr bwMode="auto">
            <a:xfrm>
              <a:off x="2060" y="822"/>
              <a:ext cx="337" cy="1506"/>
            </a:xfrm>
            <a:custGeom>
              <a:avLst/>
              <a:gdLst>
                <a:gd name="T0" fmla="*/ 26 w 374"/>
                <a:gd name="T1" fmla="*/ 453 h 1641"/>
                <a:gd name="T2" fmla="*/ 21 w 374"/>
                <a:gd name="T3" fmla="*/ 445 h 1641"/>
                <a:gd name="T4" fmla="*/ 17 w 374"/>
                <a:gd name="T5" fmla="*/ 436 h 1641"/>
                <a:gd name="T6" fmla="*/ 14 w 374"/>
                <a:gd name="T7" fmla="*/ 427 h 1641"/>
                <a:gd name="T8" fmla="*/ 11 w 374"/>
                <a:gd name="T9" fmla="*/ 418 h 1641"/>
                <a:gd name="T10" fmla="*/ 9 w 374"/>
                <a:gd name="T11" fmla="*/ 407 h 1641"/>
                <a:gd name="T12" fmla="*/ 5 w 374"/>
                <a:gd name="T13" fmla="*/ 396 h 1641"/>
                <a:gd name="T14" fmla="*/ 5 w 374"/>
                <a:gd name="T15" fmla="*/ 384 h 1641"/>
                <a:gd name="T16" fmla="*/ 5 w 374"/>
                <a:gd name="T17" fmla="*/ 373 h 1641"/>
                <a:gd name="T18" fmla="*/ 5 w 374"/>
                <a:gd name="T19" fmla="*/ 361 h 1641"/>
                <a:gd name="T20" fmla="*/ 2 w 374"/>
                <a:gd name="T21" fmla="*/ 348 h 1641"/>
                <a:gd name="T22" fmla="*/ 0 w 374"/>
                <a:gd name="T23" fmla="*/ 333 h 1641"/>
                <a:gd name="T24" fmla="*/ 0 w 374"/>
                <a:gd name="T25" fmla="*/ 321 h 1641"/>
                <a:gd name="T26" fmla="*/ 2 w 374"/>
                <a:gd name="T27" fmla="*/ 306 h 1641"/>
                <a:gd name="T28" fmla="*/ 5 w 374"/>
                <a:gd name="T29" fmla="*/ 293 h 1641"/>
                <a:gd name="T30" fmla="*/ 5 w 374"/>
                <a:gd name="T31" fmla="*/ 278 h 1641"/>
                <a:gd name="T32" fmla="*/ 5 w 374"/>
                <a:gd name="T33" fmla="*/ 263 h 1641"/>
                <a:gd name="T34" fmla="*/ 6 w 374"/>
                <a:gd name="T35" fmla="*/ 250 h 1641"/>
                <a:gd name="T36" fmla="*/ 9 w 374"/>
                <a:gd name="T37" fmla="*/ 233 h 1641"/>
                <a:gd name="T38" fmla="*/ 12 w 374"/>
                <a:gd name="T39" fmla="*/ 218 h 1641"/>
                <a:gd name="T40" fmla="*/ 14 w 374"/>
                <a:gd name="T41" fmla="*/ 201 h 1641"/>
                <a:gd name="T42" fmla="*/ 18 w 374"/>
                <a:gd name="T43" fmla="*/ 185 h 1641"/>
                <a:gd name="T44" fmla="*/ 21 w 374"/>
                <a:gd name="T45" fmla="*/ 169 h 1641"/>
                <a:gd name="T46" fmla="*/ 25 w 374"/>
                <a:gd name="T47" fmla="*/ 152 h 1641"/>
                <a:gd name="T48" fmla="*/ 30 w 374"/>
                <a:gd name="T49" fmla="*/ 137 h 1641"/>
                <a:gd name="T50" fmla="*/ 35 w 374"/>
                <a:gd name="T51" fmla="*/ 119 h 1641"/>
                <a:gd name="T52" fmla="*/ 41 w 374"/>
                <a:gd name="T53" fmla="*/ 101 h 1641"/>
                <a:gd name="T54" fmla="*/ 45 w 374"/>
                <a:gd name="T55" fmla="*/ 84 h 1641"/>
                <a:gd name="T56" fmla="*/ 51 w 374"/>
                <a:gd name="T57" fmla="*/ 69 h 1641"/>
                <a:gd name="T58" fmla="*/ 57 w 374"/>
                <a:gd name="T59" fmla="*/ 51 h 1641"/>
                <a:gd name="T60" fmla="*/ 63 w 374"/>
                <a:gd name="T61" fmla="*/ 33 h 1641"/>
                <a:gd name="T62" fmla="*/ 70 w 374"/>
                <a:gd name="T63" fmla="*/ 17 h 1641"/>
                <a:gd name="T64" fmla="*/ 78 w 374"/>
                <a:gd name="T65" fmla="*/ 0 h 164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4"/>
                <a:gd name="T100" fmla="*/ 0 h 1641"/>
                <a:gd name="T101" fmla="*/ 374 w 374"/>
                <a:gd name="T102" fmla="*/ 1641 h 164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4" h="1641">
                  <a:moveTo>
                    <a:pt x="122" y="1641"/>
                  </a:moveTo>
                  <a:lnTo>
                    <a:pt x="101" y="1612"/>
                  </a:lnTo>
                  <a:lnTo>
                    <a:pt x="82" y="1580"/>
                  </a:lnTo>
                  <a:lnTo>
                    <a:pt x="66" y="1547"/>
                  </a:lnTo>
                  <a:lnTo>
                    <a:pt x="51" y="1511"/>
                  </a:lnTo>
                  <a:lnTo>
                    <a:pt x="38" y="1474"/>
                  </a:lnTo>
                  <a:lnTo>
                    <a:pt x="27" y="1434"/>
                  </a:lnTo>
                  <a:lnTo>
                    <a:pt x="18" y="1393"/>
                  </a:lnTo>
                  <a:lnTo>
                    <a:pt x="10" y="1350"/>
                  </a:lnTo>
                  <a:lnTo>
                    <a:pt x="5" y="1306"/>
                  </a:lnTo>
                  <a:lnTo>
                    <a:pt x="2" y="1260"/>
                  </a:lnTo>
                  <a:lnTo>
                    <a:pt x="0" y="1212"/>
                  </a:lnTo>
                  <a:lnTo>
                    <a:pt x="0" y="1163"/>
                  </a:lnTo>
                  <a:lnTo>
                    <a:pt x="2" y="1113"/>
                  </a:lnTo>
                  <a:lnTo>
                    <a:pt x="6" y="1061"/>
                  </a:lnTo>
                  <a:lnTo>
                    <a:pt x="12" y="1008"/>
                  </a:lnTo>
                  <a:lnTo>
                    <a:pt x="19" y="954"/>
                  </a:lnTo>
                  <a:lnTo>
                    <a:pt x="29" y="899"/>
                  </a:lnTo>
                  <a:lnTo>
                    <a:pt x="40" y="843"/>
                  </a:lnTo>
                  <a:lnTo>
                    <a:pt x="52" y="787"/>
                  </a:lnTo>
                  <a:lnTo>
                    <a:pt x="67" y="729"/>
                  </a:lnTo>
                  <a:lnTo>
                    <a:pt x="83" y="670"/>
                  </a:lnTo>
                  <a:lnTo>
                    <a:pt x="101" y="611"/>
                  </a:lnTo>
                  <a:lnTo>
                    <a:pt x="121" y="552"/>
                  </a:lnTo>
                  <a:lnTo>
                    <a:pt x="143" y="491"/>
                  </a:lnTo>
                  <a:lnTo>
                    <a:pt x="166" y="431"/>
                  </a:lnTo>
                  <a:lnTo>
                    <a:pt x="191" y="370"/>
                  </a:lnTo>
                  <a:lnTo>
                    <a:pt x="217" y="308"/>
                  </a:lnTo>
                  <a:lnTo>
                    <a:pt x="245" y="247"/>
                  </a:lnTo>
                  <a:lnTo>
                    <a:pt x="275" y="185"/>
                  </a:lnTo>
                  <a:lnTo>
                    <a:pt x="306" y="123"/>
                  </a:lnTo>
                  <a:lnTo>
                    <a:pt x="339" y="62"/>
                  </a:lnTo>
                  <a:lnTo>
                    <a:pt x="374" y="0"/>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3141" name="Freeform 13">
              <a:extLst>
                <a:ext uri="{FF2B5EF4-FFF2-40B4-BE49-F238E27FC236}">
                  <a16:creationId xmlns:a16="http://schemas.microsoft.com/office/drawing/2014/main" id="{BC42BF9E-95AF-44CA-9B79-4EA93B72BDE7}"/>
                </a:ext>
              </a:extLst>
            </p:cNvPr>
            <p:cNvSpPr>
              <a:spLocks/>
            </p:cNvSpPr>
            <p:nvPr/>
          </p:nvSpPr>
          <p:spPr bwMode="auto">
            <a:xfrm>
              <a:off x="2357" y="768"/>
              <a:ext cx="72" cy="94"/>
            </a:xfrm>
            <a:custGeom>
              <a:avLst/>
              <a:gdLst>
                <a:gd name="T0" fmla="*/ 14 w 79"/>
                <a:gd name="T1" fmla="*/ 29 h 102"/>
                <a:gd name="T2" fmla="*/ 20 w 79"/>
                <a:gd name="T3" fmla="*/ 0 h 102"/>
                <a:gd name="T4" fmla="*/ 0 w 79"/>
                <a:gd name="T5" fmla="*/ 19 h 102"/>
                <a:gd name="T6" fmla="*/ 11 w 79"/>
                <a:gd name="T7" fmla="*/ 17 h 102"/>
                <a:gd name="T8" fmla="*/ 14 w 79"/>
                <a:gd name="T9" fmla="*/ 29 h 102"/>
                <a:gd name="T10" fmla="*/ 0 60000 65536"/>
                <a:gd name="T11" fmla="*/ 0 60000 65536"/>
                <a:gd name="T12" fmla="*/ 0 60000 65536"/>
                <a:gd name="T13" fmla="*/ 0 60000 65536"/>
                <a:gd name="T14" fmla="*/ 0 60000 65536"/>
                <a:gd name="T15" fmla="*/ 0 w 79"/>
                <a:gd name="T16" fmla="*/ 0 h 102"/>
                <a:gd name="T17" fmla="*/ 79 w 79"/>
                <a:gd name="T18" fmla="*/ 102 h 102"/>
              </a:gdLst>
              <a:ahLst/>
              <a:cxnLst>
                <a:cxn ang="T10">
                  <a:pos x="T0" y="T1"/>
                </a:cxn>
                <a:cxn ang="T11">
                  <a:pos x="T2" y="T3"/>
                </a:cxn>
                <a:cxn ang="T12">
                  <a:pos x="T4" y="T5"/>
                </a:cxn>
                <a:cxn ang="T13">
                  <a:pos x="T6" y="T7"/>
                </a:cxn>
                <a:cxn ang="T14">
                  <a:pos x="T8" y="T9"/>
                </a:cxn>
              </a:cxnLst>
              <a:rect l="T15" t="T16" r="T17" b="T18"/>
              <a:pathLst>
                <a:path w="79" h="102">
                  <a:moveTo>
                    <a:pt x="58" y="102"/>
                  </a:moveTo>
                  <a:lnTo>
                    <a:pt x="79" y="0"/>
                  </a:lnTo>
                  <a:lnTo>
                    <a:pt x="0" y="68"/>
                  </a:lnTo>
                  <a:lnTo>
                    <a:pt x="44" y="58"/>
                  </a:lnTo>
                  <a:lnTo>
                    <a:pt x="58" y="102"/>
                  </a:lnTo>
                  <a:close/>
                </a:path>
              </a:pathLst>
            </a:custGeom>
            <a:solidFill>
              <a:srgbClr val="CC00FF"/>
            </a:solidFill>
            <a:ln w="28575">
              <a:solidFill>
                <a:srgbClr val="0000FF"/>
              </a:solidFill>
              <a:round/>
              <a:headEnd/>
              <a:tailEnd/>
            </a:ln>
          </p:spPr>
          <p:txBody>
            <a:bodyPr/>
            <a:lstStyle/>
            <a:p>
              <a:endParaRPr lang="zh-CN" altLang="en-US"/>
            </a:p>
          </p:txBody>
        </p:sp>
        <p:sp>
          <p:nvSpPr>
            <p:cNvPr id="133142" name="Freeform 14">
              <a:extLst>
                <a:ext uri="{FF2B5EF4-FFF2-40B4-BE49-F238E27FC236}">
                  <a16:creationId xmlns:a16="http://schemas.microsoft.com/office/drawing/2014/main" id="{66C686F5-2E2D-41E7-8013-D8A399BF44DE}"/>
                </a:ext>
              </a:extLst>
            </p:cNvPr>
            <p:cNvSpPr>
              <a:spLocks/>
            </p:cNvSpPr>
            <p:nvPr/>
          </p:nvSpPr>
          <p:spPr bwMode="auto">
            <a:xfrm>
              <a:off x="2162" y="1005"/>
              <a:ext cx="833" cy="1437"/>
            </a:xfrm>
            <a:custGeom>
              <a:avLst/>
              <a:gdLst>
                <a:gd name="T0" fmla="*/ 4 w 926"/>
                <a:gd name="T1" fmla="*/ 431 h 1566"/>
                <a:gd name="T2" fmla="*/ 2 w 926"/>
                <a:gd name="T3" fmla="*/ 416 h 1566"/>
                <a:gd name="T4" fmla="*/ 0 w 926"/>
                <a:gd name="T5" fmla="*/ 400 h 1566"/>
                <a:gd name="T6" fmla="*/ 0 w 926"/>
                <a:gd name="T7" fmla="*/ 384 h 1566"/>
                <a:gd name="T8" fmla="*/ 2 w 926"/>
                <a:gd name="T9" fmla="*/ 369 h 1566"/>
                <a:gd name="T10" fmla="*/ 4 w 926"/>
                <a:gd name="T11" fmla="*/ 352 h 1566"/>
                <a:gd name="T12" fmla="*/ 4 w 926"/>
                <a:gd name="T13" fmla="*/ 339 h 1566"/>
                <a:gd name="T14" fmla="*/ 4 w 926"/>
                <a:gd name="T15" fmla="*/ 323 h 1566"/>
                <a:gd name="T16" fmla="*/ 7 w 926"/>
                <a:gd name="T17" fmla="*/ 307 h 1566"/>
                <a:gd name="T18" fmla="*/ 10 w 926"/>
                <a:gd name="T19" fmla="*/ 293 h 1566"/>
                <a:gd name="T20" fmla="*/ 13 w 926"/>
                <a:gd name="T21" fmla="*/ 278 h 1566"/>
                <a:gd name="T22" fmla="*/ 17 w 926"/>
                <a:gd name="T23" fmla="*/ 262 h 1566"/>
                <a:gd name="T24" fmla="*/ 21 w 926"/>
                <a:gd name="T25" fmla="*/ 249 h 1566"/>
                <a:gd name="T26" fmla="*/ 26 w 926"/>
                <a:gd name="T27" fmla="*/ 233 h 1566"/>
                <a:gd name="T28" fmla="*/ 31 w 926"/>
                <a:gd name="T29" fmla="*/ 220 h 1566"/>
                <a:gd name="T30" fmla="*/ 36 w 926"/>
                <a:gd name="T31" fmla="*/ 205 h 1566"/>
                <a:gd name="T32" fmla="*/ 42 w 926"/>
                <a:gd name="T33" fmla="*/ 192 h 1566"/>
                <a:gd name="T34" fmla="*/ 49 w 926"/>
                <a:gd name="T35" fmla="*/ 177 h 1566"/>
                <a:gd name="T36" fmla="*/ 55 w 926"/>
                <a:gd name="T37" fmla="*/ 163 h 1566"/>
                <a:gd name="T38" fmla="*/ 61 w 926"/>
                <a:gd name="T39" fmla="*/ 150 h 1566"/>
                <a:gd name="T40" fmla="*/ 69 w 926"/>
                <a:gd name="T41" fmla="*/ 137 h 1566"/>
                <a:gd name="T42" fmla="*/ 78 w 926"/>
                <a:gd name="T43" fmla="*/ 124 h 1566"/>
                <a:gd name="T44" fmla="*/ 86 w 926"/>
                <a:gd name="T45" fmla="*/ 110 h 1566"/>
                <a:gd name="T46" fmla="*/ 94 w 926"/>
                <a:gd name="T47" fmla="*/ 98 h 1566"/>
                <a:gd name="T48" fmla="*/ 104 w 926"/>
                <a:gd name="T49" fmla="*/ 86 h 1566"/>
                <a:gd name="T50" fmla="*/ 113 w 926"/>
                <a:gd name="T51" fmla="*/ 75 h 1566"/>
                <a:gd name="T52" fmla="*/ 123 w 926"/>
                <a:gd name="T53" fmla="*/ 63 h 1566"/>
                <a:gd name="T54" fmla="*/ 133 w 926"/>
                <a:gd name="T55" fmla="*/ 51 h 1566"/>
                <a:gd name="T56" fmla="*/ 144 w 926"/>
                <a:gd name="T57" fmla="*/ 40 h 1566"/>
                <a:gd name="T58" fmla="*/ 156 w 926"/>
                <a:gd name="T59" fmla="*/ 30 h 1566"/>
                <a:gd name="T60" fmla="*/ 166 w 926"/>
                <a:gd name="T61" fmla="*/ 20 h 1566"/>
                <a:gd name="T62" fmla="*/ 178 w 926"/>
                <a:gd name="T63" fmla="*/ 10 h 1566"/>
                <a:gd name="T64" fmla="*/ 189 w 926"/>
                <a:gd name="T65" fmla="*/ 0 h 156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26"/>
                <a:gd name="T100" fmla="*/ 0 h 1566"/>
                <a:gd name="T101" fmla="*/ 926 w 926"/>
                <a:gd name="T102" fmla="*/ 1566 h 156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26" h="1566">
                  <a:moveTo>
                    <a:pt x="7" y="1566"/>
                  </a:moveTo>
                  <a:lnTo>
                    <a:pt x="2" y="1509"/>
                  </a:lnTo>
                  <a:lnTo>
                    <a:pt x="0" y="1453"/>
                  </a:lnTo>
                  <a:lnTo>
                    <a:pt x="0" y="1397"/>
                  </a:lnTo>
                  <a:lnTo>
                    <a:pt x="2" y="1340"/>
                  </a:lnTo>
                  <a:lnTo>
                    <a:pt x="7" y="1284"/>
                  </a:lnTo>
                  <a:lnTo>
                    <a:pt x="14" y="1228"/>
                  </a:lnTo>
                  <a:lnTo>
                    <a:pt x="23" y="1173"/>
                  </a:lnTo>
                  <a:lnTo>
                    <a:pt x="35" y="1118"/>
                  </a:lnTo>
                  <a:lnTo>
                    <a:pt x="48" y="1063"/>
                  </a:lnTo>
                  <a:lnTo>
                    <a:pt x="64" y="1008"/>
                  </a:lnTo>
                  <a:lnTo>
                    <a:pt x="83" y="955"/>
                  </a:lnTo>
                  <a:lnTo>
                    <a:pt x="103" y="901"/>
                  </a:lnTo>
                  <a:lnTo>
                    <a:pt x="126" y="848"/>
                  </a:lnTo>
                  <a:lnTo>
                    <a:pt x="150" y="796"/>
                  </a:lnTo>
                  <a:lnTo>
                    <a:pt x="177" y="744"/>
                  </a:lnTo>
                  <a:lnTo>
                    <a:pt x="206" y="693"/>
                  </a:lnTo>
                  <a:lnTo>
                    <a:pt x="237" y="643"/>
                  </a:lnTo>
                  <a:lnTo>
                    <a:pt x="270" y="593"/>
                  </a:lnTo>
                  <a:lnTo>
                    <a:pt x="304" y="544"/>
                  </a:lnTo>
                  <a:lnTo>
                    <a:pt x="341" y="496"/>
                  </a:lnTo>
                  <a:lnTo>
                    <a:pt x="380" y="449"/>
                  </a:lnTo>
                  <a:lnTo>
                    <a:pt x="421" y="403"/>
                  </a:lnTo>
                  <a:lnTo>
                    <a:pt x="463" y="358"/>
                  </a:lnTo>
                  <a:lnTo>
                    <a:pt x="508" y="313"/>
                  </a:lnTo>
                  <a:lnTo>
                    <a:pt x="554" y="270"/>
                  </a:lnTo>
                  <a:lnTo>
                    <a:pt x="602" y="228"/>
                  </a:lnTo>
                  <a:lnTo>
                    <a:pt x="651" y="187"/>
                  </a:lnTo>
                  <a:lnTo>
                    <a:pt x="703" y="147"/>
                  </a:lnTo>
                  <a:lnTo>
                    <a:pt x="756" y="108"/>
                  </a:lnTo>
                  <a:lnTo>
                    <a:pt x="811" y="71"/>
                  </a:lnTo>
                  <a:lnTo>
                    <a:pt x="868" y="35"/>
                  </a:lnTo>
                  <a:lnTo>
                    <a:pt x="926" y="0"/>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3143" name="Freeform 15">
              <a:extLst>
                <a:ext uri="{FF2B5EF4-FFF2-40B4-BE49-F238E27FC236}">
                  <a16:creationId xmlns:a16="http://schemas.microsoft.com/office/drawing/2014/main" id="{8F217FA5-E8AF-4B33-9C46-6FF4263758C6}"/>
                </a:ext>
              </a:extLst>
            </p:cNvPr>
            <p:cNvSpPr>
              <a:spLocks/>
            </p:cNvSpPr>
            <p:nvPr/>
          </p:nvSpPr>
          <p:spPr bwMode="auto">
            <a:xfrm>
              <a:off x="2957" y="975"/>
              <a:ext cx="92" cy="72"/>
            </a:xfrm>
            <a:custGeom>
              <a:avLst/>
              <a:gdLst>
                <a:gd name="T0" fmla="*/ 6 w 103"/>
                <a:gd name="T1" fmla="*/ 24 h 78"/>
                <a:gd name="T2" fmla="*/ 19 w 103"/>
                <a:gd name="T3" fmla="*/ 0 h 78"/>
                <a:gd name="T4" fmla="*/ 0 w 103"/>
                <a:gd name="T5" fmla="*/ 6 h 78"/>
                <a:gd name="T6" fmla="*/ 8 w 103"/>
                <a:gd name="T7" fmla="*/ 10 h 78"/>
                <a:gd name="T8" fmla="*/ 6 w 103"/>
                <a:gd name="T9" fmla="*/ 24 h 78"/>
                <a:gd name="T10" fmla="*/ 0 60000 65536"/>
                <a:gd name="T11" fmla="*/ 0 60000 65536"/>
                <a:gd name="T12" fmla="*/ 0 60000 65536"/>
                <a:gd name="T13" fmla="*/ 0 60000 65536"/>
                <a:gd name="T14" fmla="*/ 0 60000 65536"/>
                <a:gd name="T15" fmla="*/ 0 w 103"/>
                <a:gd name="T16" fmla="*/ 0 h 78"/>
                <a:gd name="T17" fmla="*/ 103 w 103"/>
                <a:gd name="T18" fmla="*/ 78 h 78"/>
              </a:gdLst>
              <a:ahLst/>
              <a:cxnLst>
                <a:cxn ang="T10">
                  <a:pos x="T0" y="T1"/>
                </a:cxn>
                <a:cxn ang="T11">
                  <a:pos x="T2" y="T3"/>
                </a:cxn>
                <a:cxn ang="T12">
                  <a:pos x="T4" y="T5"/>
                </a:cxn>
                <a:cxn ang="T13">
                  <a:pos x="T6" y="T7"/>
                </a:cxn>
                <a:cxn ang="T14">
                  <a:pos x="T8" y="T9"/>
                </a:cxn>
              </a:cxnLst>
              <a:rect l="T15" t="T16" r="T17" b="T18"/>
              <a:pathLst>
                <a:path w="103" h="78">
                  <a:moveTo>
                    <a:pt x="33" y="78"/>
                  </a:moveTo>
                  <a:lnTo>
                    <a:pt x="103" y="0"/>
                  </a:lnTo>
                  <a:lnTo>
                    <a:pt x="0" y="19"/>
                  </a:lnTo>
                  <a:lnTo>
                    <a:pt x="43" y="33"/>
                  </a:lnTo>
                  <a:lnTo>
                    <a:pt x="33" y="78"/>
                  </a:lnTo>
                  <a:close/>
                </a:path>
              </a:pathLst>
            </a:custGeom>
            <a:solidFill>
              <a:srgbClr val="9900CC"/>
            </a:solidFill>
            <a:ln w="28575">
              <a:solidFill>
                <a:srgbClr val="0000FF"/>
              </a:solidFill>
              <a:round/>
              <a:headEnd/>
              <a:tailEnd/>
            </a:ln>
          </p:spPr>
          <p:txBody>
            <a:bodyPr/>
            <a:lstStyle/>
            <a:p>
              <a:endParaRPr lang="zh-CN" altLang="en-US"/>
            </a:p>
          </p:txBody>
        </p:sp>
        <p:sp>
          <p:nvSpPr>
            <p:cNvPr id="133144" name="Freeform 16">
              <a:extLst>
                <a:ext uri="{FF2B5EF4-FFF2-40B4-BE49-F238E27FC236}">
                  <a16:creationId xmlns:a16="http://schemas.microsoft.com/office/drawing/2014/main" id="{A3DD763B-EE5E-438D-8F10-247F9079496C}"/>
                </a:ext>
              </a:extLst>
            </p:cNvPr>
            <p:cNvSpPr>
              <a:spLocks/>
            </p:cNvSpPr>
            <p:nvPr/>
          </p:nvSpPr>
          <p:spPr bwMode="auto">
            <a:xfrm>
              <a:off x="3032" y="790"/>
              <a:ext cx="1365" cy="242"/>
            </a:xfrm>
            <a:custGeom>
              <a:avLst/>
              <a:gdLst>
                <a:gd name="T0" fmla="*/ 0 w 1515"/>
                <a:gd name="T1" fmla="*/ 56 h 264"/>
                <a:gd name="T2" fmla="*/ 5 w 1515"/>
                <a:gd name="T3" fmla="*/ 53 h 264"/>
                <a:gd name="T4" fmla="*/ 8 w 1515"/>
                <a:gd name="T5" fmla="*/ 51 h 264"/>
                <a:gd name="T6" fmla="*/ 21 w 1515"/>
                <a:gd name="T7" fmla="*/ 44 h 264"/>
                <a:gd name="T8" fmla="*/ 33 w 1515"/>
                <a:gd name="T9" fmla="*/ 39 h 264"/>
                <a:gd name="T10" fmla="*/ 48 w 1515"/>
                <a:gd name="T11" fmla="*/ 33 h 264"/>
                <a:gd name="T12" fmla="*/ 61 w 1515"/>
                <a:gd name="T13" fmla="*/ 28 h 264"/>
                <a:gd name="T14" fmla="*/ 74 w 1515"/>
                <a:gd name="T15" fmla="*/ 22 h 264"/>
                <a:gd name="T16" fmla="*/ 86 w 1515"/>
                <a:gd name="T17" fmla="*/ 18 h 264"/>
                <a:gd name="T18" fmla="*/ 100 w 1515"/>
                <a:gd name="T19" fmla="*/ 15 h 264"/>
                <a:gd name="T20" fmla="*/ 112 w 1515"/>
                <a:gd name="T21" fmla="*/ 11 h 264"/>
                <a:gd name="T22" fmla="*/ 125 w 1515"/>
                <a:gd name="T23" fmla="*/ 7 h 264"/>
                <a:gd name="T24" fmla="*/ 136 w 1515"/>
                <a:gd name="T25" fmla="*/ 6 h 264"/>
                <a:gd name="T26" fmla="*/ 150 w 1515"/>
                <a:gd name="T27" fmla="*/ 6 h 264"/>
                <a:gd name="T28" fmla="*/ 161 w 1515"/>
                <a:gd name="T29" fmla="*/ 5 h 264"/>
                <a:gd name="T30" fmla="*/ 173 w 1515"/>
                <a:gd name="T31" fmla="*/ 2 h 264"/>
                <a:gd name="T32" fmla="*/ 184 w 1515"/>
                <a:gd name="T33" fmla="*/ 0 h 264"/>
                <a:gd name="T34" fmla="*/ 196 w 1515"/>
                <a:gd name="T35" fmla="*/ 0 h 264"/>
                <a:gd name="T36" fmla="*/ 207 w 1515"/>
                <a:gd name="T37" fmla="*/ 2 h 264"/>
                <a:gd name="T38" fmla="*/ 217 w 1515"/>
                <a:gd name="T39" fmla="*/ 5 h 264"/>
                <a:gd name="T40" fmla="*/ 225 w 1515"/>
                <a:gd name="T41" fmla="*/ 6 h 264"/>
                <a:gd name="T42" fmla="*/ 236 w 1515"/>
                <a:gd name="T43" fmla="*/ 6 h 264"/>
                <a:gd name="T44" fmla="*/ 246 w 1515"/>
                <a:gd name="T45" fmla="*/ 6 h 264"/>
                <a:gd name="T46" fmla="*/ 255 w 1515"/>
                <a:gd name="T47" fmla="*/ 11 h 264"/>
                <a:gd name="T48" fmla="*/ 262 w 1515"/>
                <a:gd name="T49" fmla="*/ 14 h 264"/>
                <a:gd name="T50" fmla="*/ 269 w 1515"/>
                <a:gd name="T51" fmla="*/ 17 h 264"/>
                <a:gd name="T52" fmla="*/ 278 w 1515"/>
                <a:gd name="T53" fmla="*/ 22 h 264"/>
                <a:gd name="T54" fmla="*/ 284 w 1515"/>
                <a:gd name="T55" fmla="*/ 26 h 264"/>
                <a:gd name="T56" fmla="*/ 291 w 1515"/>
                <a:gd name="T57" fmla="*/ 30 h 264"/>
                <a:gd name="T58" fmla="*/ 296 w 1515"/>
                <a:gd name="T59" fmla="*/ 36 h 264"/>
                <a:gd name="T60" fmla="*/ 302 w 1515"/>
                <a:gd name="T61" fmla="*/ 43 h 264"/>
                <a:gd name="T62" fmla="*/ 306 w 1515"/>
                <a:gd name="T63" fmla="*/ 50 h 264"/>
                <a:gd name="T64" fmla="*/ 310 w 1515"/>
                <a:gd name="T65" fmla="*/ 56 h 264"/>
                <a:gd name="T66" fmla="*/ 314 w 1515"/>
                <a:gd name="T67" fmla="*/ 63 h 264"/>
                <a:gd name="T68" fmla="*/ 316 w 1515"/>
                <a:gd name="T69" fmla="*/ 72 h 26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515"/>
                <a:gd name="T106" fmla="*/ 0 h 264"/>
                <a:gd name="T107" fmla="*/ 1515 w 1515"/>
                <a:gd name="T108" fmla="*/ 264 h 26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515" h="264">
                  <a:moveTo>
                    <a:pt x="0" y="203"/>
                  </a:moveTo>
                  <a:lnTo>
                    <a:pt x="18" y="196"/>
                  </a:lnTo>
                  <a:lnTo>
                    <a:pt x="35" y="189"/>
                  </a:lnTo>
                  <a:lnTo>
                    <a:pt x="99" y="164"/>
                  </a:lnTo>
                  <a:lnTo>
                    <a:pt x="164" y="140"/>
                  </a:lnTo>
                  <a:lnTo>
                    <a:pt x="227" y="119"/>
                  </a:lnTo>
                  <a:lnTo>
                    <a:pt x="291" y="99"/>
                  </a:lnTo>
                  <a:lnTo>
                    <a:pt x="354" y="81"/>
                  </a:lnTo>
                  <a:lnTo>
                    <a:pt x="416" y="65"/>
                  </a:lnTo>
                  <a:lnTo>
                    <a:pt x="478" y="51"/>
                  </a:lnTo>
                  <a:lnTo>
                    <a:pt x="538" y="38"/>
                  </a:lnTo>
                  <a:lnTo>
                    <a:pt x="598" y="27"/>
                  </a:lnTo>
                  <a:lnTo>
                    <a:pt x="657" y="18"/>
                  </a:lnTo>
                  <a:lnTo>
                    <a:pt x="715" y="11"/>
                  </a:lnTo>
                  <a:lnTo>
                    <a:pt x="771" y="6"/>
                  </a:lnTo>
                  <a:lnTo>
                    <a:pt x="827" y="2"/>
                  </a:lnTo>
                  <a:lnTo>
                    <a:pt x="881" y="0"/>
                  </a:lnTo>
                  <a:lnTo>
                    <a:pt x="933" y="0"/>
                  </a:lnTo>
                  <a:lnTo>
                    <a:pt x="984" y="2"/>
                  </a:lnTo>
                  <a:lnTo>
                    <a:pt x="1034" y="5"/>
                  </a:lnTo>
                  <a:lnTo>
                    <a:pt x="1081" y="11"/>
                  </a:lnTo>
                  <a:lnTo>
                    <a:pt x="1127" y="17"/>
                  </a:lnTo>
                  <a:lnTo>
                    <a:pt x="1171" y="26"/>
                  </a:lnTo>
                  <a:lnTo>
                    <a:pt x="1213" y="37"/>
                  </a:lnTo>
                  <a:lnTo>
                    <a:pt x="1253" y="49"/>
                  </a:lnTo>
                  <a:lnTo>
                    <a:pt x="1290" y="63"/>
                  </a:lnTo>
                  <a:lnTo>
                    <a:pt x="1326" y="78"/>
                  </a:lnTo>
                  <a:lnTo>
                    <a:pt x="1359" y="95"/>
                  </a:lnTo>
                  <a:lnTo>
                    <a:pt x="1389" y="114"/>
                  </a:lnTo>
                  <a:lnTo>
                    <a:pt x="1417" y="135"/>
                  </a:lnTo>
                  <a:lnTo>
                    <a:pt x="1442" y="157"/>
                  </a:lnTo>
                  <a:lnTo>
                    <a:pt x="1465" y="182"/>
                  </a:lnTo>
                  <a:lnTo>
                    <a:pt x="1485" y="207"/>
                  </a:lnTo>
                  <a:lnTo>
                    <a:pt x="1501" y="235"/>
                  </a:lnTo>
                  <a:lnTo>
                    <a:pt x="1515" y="264"/>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3145" name="Freeform 17">
              <a:extLst>
                <a:ext uri="{FF2B5EF4-FFF2-40B4-BE49-F238E27FC236}">
                  <a16:creationId xmlns:a16="http://schemas.microsoft.com/office/drawing/2014/main" id="{3AECF761-6A79-4452-8628-15358D0724D5}"/>
                </a:ext>
              </a:extLst>
            </p:cNvPr>
            <p:cNvSpPr>
              <a:spLocks/>
            </p:cNvSpPr>
            <p:nvPr/>
          </p:nvSpPr>
          <p:spPr bwMode="auto">
            <a:xfrm>
              <a:off x="3541" y="1004"/>
              <a:ext cx="892" cy="1349"/>
            </a:xfrm>
            <a:custGeom>
              <a:avLst/>
              <a:gdLst>
                <a:gd name="T0" fmla="*/ 219 w 982"/>
                <a:gd name="T1" fmla="*/ 0 h 1464"/>
                <a:gd name="T2" fmla="*/ 224 w 982"/>
                <a:gd name="T3" fmla="*/ 14 h 1464"/>
                <a:gd name="T4" fmla="*/ 226 w 982"/>
                <a:gd name="T5" fmla="*/ 27 h 1464"/>
                <a:gd name="T6" fmla="*/ 230 w 982"/>
                <a:gd name="T7" fmla="*/ 41 h 1464"/>
                <a:gd name="T8" fmla="*/ 232 w 982"/>
                <a:gd name="T9" fmla="*/ 55 h 1464"/>
                <a:gd name="T10" fmla="*/ 233 w 982"/>
                <a:gd name="T11" fmla="*/ 69 h 1464"/>
                <a:gd name="T12" fmla="*/ 233 w 982"/>
                <a:gd name="T13" fmla="*/ 82 h 1464"/>
                <a:gd name="T14" fmla="*/ 232 w 982"/>
                <a:gd name="T15" fmla="*/ 97 h 1464"/>
                <a:gd name="T16" fmla="*/ 230 w 982"/>
                <a:gd name="T17" fmla="*/ 113 h 1464"/>
                <a:gd name="T18" fmla="*/ 227 w 982"/>
                <a:gd name="T19" fmla="*/ 126 h 1464"/>
                <a:gd name="T20" fmla="*/ 225 w 982"/>
                <a:gd name="T21" fmla="*/ 143 h 1464"/>
                <a:gd name="T22" fmla="*/ 221 w 982"/>
                <a:gd name="T23" fmla="*/ 156 h 1464"/>
                <a:gd name="T24" fmla="*/ 218 w 982"/>
                <a:gd name="T25" fmla="*/ 171 h 1464"/>
                <a:gd name="T26" fmla="*/ 212 w 982"/>
                <a:gd name="T27" fmla="*/ 186 h 1464"/>
                <a:gd name="T28" fmla="*/ 205 w 982"/>
                <a:gd name="T29" fmla="*/ 200 h 1464"/>
                <a:gd name="T30" fmla="*/ 199 w 982"/>
                <a:gd name="T31" fmla="*/ 216 h 1464"/>
                <a:gd name="T32" fmla="*/ 193 w 982"/>
                <a:gd name="T33" fmla="*/ 230 h 1464"/>
                <a:gd name="T34" fmla="*/ 184 w 982"/>
                <a:gd name="T35" fmla="*/ 243 h 1464"/>
                <a:gd name="T36" fmla="*/ 176 w 982"/>
                <a:gd name="T37" fmla="*/ 259 h 1464"/>
                <a:gd name="T38" fmla="*/ 167 w 982"/>
                <a:gd name="T39" fmla="*/ 273 h 1464"/>
                <a:gd name="T40" fmla="*/ 158 w 982"/>
                <a:gd name="T41" fmla="*/ 287 h 1464"/>
                <a:gd name="T42" fmla="*/ 148 w 982"/>
                <a:gd name="T43" fmla="*/ 300 h 1464"/>
                <a:gd name="T44" fmla="*/ 137 w 982"/>
                <a:gd name="T45" fmla="*/ 314 h 1464"/>
                <a:gd name="T46" fmla="*/ 125 w 982"/>
                <a:gd name="T47" fmla="*/ 326 h 1464"/>
                <a:gd name="T48" fmla="*/ 114 w 982"/>
                <a:gd name="T49" fmla="*/ 341 h 1464"/>
                <a:gd name="T50" fmla="*/ 102 w 982"/>
                <a:gd name="T51" fmla="*/ 353 h 1464"/>
                <a:gd name="T52" fmla="*/ 88 w 982"/>
                <a:gd name="T53" fmla="*/ 364 h 1464"/>
                <a:gd name="T54" fmla="*/ 75 w 982"/>
                <a:gd name="T55" fmla="*/ 376 h 1464"/>
                <a:gd name="T56" fmla="*/ 61 w 982"/>
                <a:gd name="T57" fmla="*/ 387 h 1464"/>
                <a:gd name="T58" fmla="*/ 47 w 982"/>
                <a:gd name="T59" fmla="*/ 399 h 1464"/>
                <a:gd name="T60" fmla="*/ 31 w 982"/>
                <a:gd name="T61" fmla="*/ 409 h 1464"/>
                <a:gd name="T62" fmla="*/ 15 w 982"/>
                <a:gd name="T63" fmla="*/ 419 h 1464"/>
                <a:gd name="T64" fmla="*/ 0 w 982"/>
                <a:gd name="T65" fmla="*/ 428 h 146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82"/>
                <a:gd name="T100" fmla="*/ 0 h 1464"/>
                <a:gd name="T101" fmla="*/ 982 w 982"/>
                <a:gd name="T102" fmla="*/ 1464 h 146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82" h="1464">
                  <a:moveTo>
                    <a:pt x="929" y="0"/>
                  </a:moveTo>
                  <a:lnTo>
                    <a:pt x="946" y="46"/>
                  </a:lnTo>
                  <a:lnTo>
                    <a:pt x="960" y="92"/>
                  </a:lnTo>
                  <a:lnTo>
                    <a:pt x="971" y="139"/>
                  </a:lnTo>
                  <a:lnTo>
                    <a:pt x="978" y="187"/>
                  </a:lnTo>
                  <a:lnTo>
                    <a:pt x="981" y="236"/>
                  </a:lnTo>
                  <a:lnTo>
                    <a:pt x="982" y="285"/>
                  </a:lnTo>
                  <a:lnTo>
                    <a:pt x="979" y="334"/>
                  </a:lnTo>
                  <a:lnTo>
                    <a:pt x="972" y="384"/>
                  </a:lnTo>
                  <a:lnTo>
                    <a:pt x="963" y="434"/>
                  </a:lnTo>
                  <a:lnTo>
                    <a:pt x="951" y="484"/>
                  </a:lnTo>
                  <a:lnTo>
                    <a:pt x="935" y="534"/>
                  </a:lnTo>
                  <a:lnTo>
                    <a:pt x="917" y="585"/>
                  </a:lnTo>
                  <a:lnTo>
                    <a:pt x="895" y="635"/>
                  </a:lnTo>
                  <a:lnTo>
                    <a:pt x="871" y="685"/>
                  </a:lnTo>
                  <a:lnTo>
                    <a:pt x="844" y="735"/>
                  </a:lnTo>
                  <a:lnTo>
                    <a:pt x="814" y="785"/>
                  </a:lnTo>
                  <a:lnTo>
                    <a:pt x="781" y="834"/>
                  </a:lnTo>
                  <a:lnTo>
                    <a:pt x="746" y="882"/>
                  </a:lnTo>
                  <a:lnTo>
                    <a:pt x="708" y="930"/>
                  </a:lnTo>
                  <a:lnTo>
                    <a:pt x="667" y="978"/>
                  </a:lnTo>
                  <a:lnTo>
                    <a:pt x="624" y="1024"/>
                  </a:lnTo>
                  <a:lnTo>
                    <a:pt x="578" y="1070"/>
                  </a:lnTo>
                  <a:lnTo>
                    <a:pt x="531" y="1115"/>
                  </a:lnTo>
                  <a:lnTo>
                    <a:pt x="480" y="1159"/>
                  </a:lnTo>
                  <a:lnTo>
                    <a:pt x="428" y="1202"/>
                  </a:lnTo>
                  <a:lnTo>
                    <a:pt x="373" y="1244"/>
                  </a:lnTo>
                  <a:lnTo>
                    <a:pt x="316" y="1284"/>
                  </a:lnTo>
                  <a:lnTo>
                    <a:pt x="257" y="1323"/>
                  </a:lnTo>
                  <a:lnTo>
                    <a:pt x="196" y="1361"/>
                  </a:lnTo>
                  <a:lnTo>
                    <a:pt x="132" y="1397"/>
                  </a:lnTo>
                  <a:lnTo>
                    <a:pt x="67" y="1431"/>
                  </a:lnTo>
                  <a:lnTo>
                    <a:pt x="0" y="1464"/>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3146" name="Freeform 18">
              <a:extLst>
                <a:ext uri="{FF2B5EF4-FFF2-40B4-BE49-F238E27FC236}">
                  <a16:creationId xmlns:a16="http://schemas.microsoft.com/office/drawing/2014/main" id="{3280542F-F6D2-4ECC-8731-470E7DB15526}"/>
                </a:ext>
              </a:extLst>
            </p:cNvPr>
            <p:cNvSpPr>
              <a:spLocks/>
            </p:cNvSpPr>
            <p:nvPr/>
          </p:nvSpPr>
          <p:spPr bwMode="auto">
            <a:xfrm>
              <a:off x="2190" y="1196"/>
              <a:ext cx="1366" cy="1118"/>
            </a:xfrm>
            <a:custGeom>
              <a:avLst/>
              <a:gdLst>
                <a:gd name="T0" fmla="*/ 0 w 1517"/>
                <a:gd name="T1" fmla="*/ 332 h 1219"/>
                <a:gd name="T2" fmla="*/ 5 w 1517"/>
                <a:gd name="T3" fmla="*/ 315 h 1219"/>
                <a:gd name="T4" fmla="*/ 6 w 1517"/>
                <a:gd name="T5" fmla="*/ 299 h 1219"/>
                <a:gd name="T6" fmla="*/ 10 w 1517"/>
                <a:gd name="T7" fmla="*/ 282 h 1219"/>
                <a:gd name="T8" fmla="*/ 14 w 1517"/>
                <a:gd name="T9" fmla="*/ 265 h 1219"/>
                <a:gd name="T10" fmla="*/ 20 w 1517"/>
                <a:gd name="T11" fmla="*/ 249 h 1219"/>
                <a:gd name="T12" fmla="*/ 24 w 1517"/>
                <a:gd name="T13" fmla="*/ 233 h 1219"/>
                <a:gd name="T14" fmla="*/ 30 w 1517"/>
                <a:gd name="T15" fmla="*/ 218 h 1219"/>
                <a:gd name="T16" fmla="*/ 37 w 1517"/>
                <a:gd name="T17" fmla="*/ 202 h 1219"/>
                <a:gd name="T18" fmla="*/ 45 w 1517"/>
                <a:gd name="T19" fmla="*/ 188 h 1219"/>
                <a:gd name="T20" fmla="*/ 52 w 1517"/>
                <a:gd name="T21" fmla="*/ 175 h 1219"/>
                <a:gd name="T22" fmla="*/ 61 w 1517"/>
                <a:gd name="T23" fmla="*/ 161 h 1219"/>
                <a:gd name="T24" fmla="*/ 69 w 1517"/>
                <a:gd name="T25" fmla="*/ 148 h 1219"/>
                <a:gd name="T26" fmla="*/ 77 w 1517"/>
                <a:gd name="T27" fmla="*/ 135 h 1219"/>
                <a:gd name="T28" fmla="*/ 86 w 1517"/>
                <a:gd name="T29" fmla="*/ 122 h 1219"/>
                <a:gd name="T30" fmla="*/ 97 w 1517"/>
                <a:gd name="T31" fmla="*/ 108 h 1219"/>
                <a:gd name="T32" fmla="*/ 107 w 1517"/>
                <a:gd name="T33" fmla="*/ 97 h 1219"/>
                <a:gd name="T34" fmla="*/ 118 w 1517"/>
                <a:gd name="T35" fmla="*/ 88 h 1219"/>
                <a:gd name="T36" fmla="*/ 128 w 1517"/>
                <a:gd name="T37" fmla="*/ 76 h 1219"/>
                <a:gd name="T38" fmla="*/ 140 w 1517"/>
                <a:gd name="T39" fmla="*/ 68 h 1219"/>
                <a:gd name="T40" fmla="*/ 151 w 1517"/>
                <a:gd name="T41" fmla="*/ 58 h 1219"/>
                <a:gd name="T42" fmla="*/ 164 w 1517"/>
                <a:gd name="T43" fmla="*/ 50 h 1219"/>
                <a:gd name="T44" fmla="*/ 175 w 1517"/>
                <a:gd name="T45" fmla="*/ 42 h 1219"/>
                <a:gd name="T46" fmla="*/ 189 w 1517"/>
                <a:gd name="T47" fmla="*/ 35 h 1219"/>
                <a:gd name="T48" fmla="*/ 202 w 1517"/>
                <a:gd name="T49" fmla="*/ 28 h 1219"/>
                <a:gd name="T50" fmla="*/ 215 w 1517"/>
                <a:gd name="T51" fmla="*/ 22 h 1219"/>
                <a:gd name="T52" fmla="*/ 229 w 1517"/>
                <a:gd name="T53" fmla="*/ 17 h 1219"/>
                <a:gd name="T54" fmla="*/ 242 w 1517"/>
                <a:gd name="T55" fmla="*/ 13 h 1219"/>
                <a:gd name="T56" fmla="*/ 257 w 1517"/>
                <a:gd name="T57" fmla="*/ 9 h 1219"/>
                <a:gd name="T58" fmla="*/ 271 w 1517"/>
                <a:gd name="T59" fmla="*/ 6 h 1219"/>
                <a:gd name="T60" fmla="*/ 285 w 1517"/>
                <a:gd name="T61" fmla="*/ 6 h 1219"/>
                <a:gd name="T62" fmla="*/ 300 w 1517"/>
                <a:gd name="T63" fmla="*/ 4 h 1219"/>
                <a:gd name="T64" fmla="*/ 313 w 1517"/>
                <a:gd name="T65" fmla="*/ 0 h 1219"/>
                <a:gd name="T66" fmla="*/ 314 w 1517"/>
                <a:gd name="T67" fmla="*/ 1 h 1219"/>
                <a:gd name="T68" fmla="*/ 314 w 1517"/>
                <a:gd name="T69" fmla="*/ 1 h 1219"/>
                <a:gd name="T70" fmla="*/ 314 w 1517"/>
                <a:gd name="T71" fmla="*/ 1 h 121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17"/>
                <a:gd name="T109" fmla="*/ 0 h 1219"/>
                <a:gd name="T110" fmla="*/ 1517 w 1517"/>
                <a:gd name="T111" fmla="*/ 1219 h 121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17" h="1219">
                  <a:moveTo>
                    <a:pt x="0" y="1219"/>
                  </a:moveTo>
                  <a:lnTo>
                    <a:pt x="13" y="1155"/>
                  </a:lnTo>
                  <a:lnTo>
                    <a:pt x="28" y="1092"/>
                  </a:lnTo>
                  <a:lnTo>
                    <a:pt x="46" y="1031"/>
                  </a:lnTo>
                  <a:lnTo>
                    <a:pt x="68" y="970"/>
                  </a:lnTo>
                  <a:lnTo>
                    <a:pt x="92" y="911"/>
                  </a:lnTo>
                  <a:lnTo>
                    <a:pt x="118" y="853"/>
                  </a:lnTo>
                  <a:lnTo>
                    <a:pt x="147" y="797"/>
                  </a:lnTo>
                  <a:lnTo>
                    <a:pt x="179" y="742"/>
                  </a:lnTo>
                  <a:lnTo>
                    <a:pt x="213" y="688"/>
                  </a:lnTo>
                  <a:lnTo>
                    <a:pt x="250" y="636"/>
                  </a:lnTo>
                  <a:lnTo>
                    <a:pt x="289" y="586"/>
                  </a:lnTo>
                  <a:lnTo>
                    <a:pt x="330" y="537"/>
                  </a:lnTo>
                  <a:lnTo>
                    <a:pt x="374" y="490"/>
                  </a:lnTo>
                  <a:lnTo>
                    <a:pt x="419" y="445"/>
                  </a:lnTo>
                  <a:lnTo>
                    <a:pt x="467" y="402"/>
                  </a:lnTo>
                  <a:lnTo>
                    <a:pt x="516" y="360"/>
                  </a:lnTo>
                  <a:lnTo>
                    <a:pt x="568" y="321"/>
                  </a:lnTo>
                  <a:lnTo>
                    <a:pt x="621" y="283"/>
                  </a:lnTo>
                  <a:lnTo>
                    <a:pt x="676" y="248"/>
                  </a:lnTo>
                  <a:lnTo>
                    <a:pt x="732" y="214"/>
                  </a:lnTo>
                  <a:lnTo>
                    <a:pt x="790" y="183"/>
                  </a:lnTo>
                  <a:lnTo>
                    <a:pt x="850" y="154"/>
                  </a:lnTo>
                  <a:lnTo>
                    <a:pt x="911" y="127"/>
                  </a:lnTo>
                  <a:lnTo>
                    <a:pt x="974" y="103"/>
                  </a:lnTo>
                  <a:lnTo>
                    <a:pt x="1037" y="81"/>
                  </a:lnTo>
                  <a:lnTo>
                    <a:pt x="1102" y="62"/>
                  </a:lnTo>
                  <a:lnTo>
                    <a:pt x="1169" y="45"/>
                  </a:lnTo>
                  <a:lnTo>
                    <a:pt x="1236" y="31"/>
                  </a:lnTo>
                  <a:lnTo>
                    <a:pt x="1304" y="19"/>
                  </a:lnTo>
                  <a:lnTo>
                    <a:pt x="1373" y="10"/>
                  </a:lnTo>
                  <a:lnTo>
                    <a:pt x="1443" y="4"/>
                  </a:lnTo>
                  <a:lnTo>
                    <a:pt x="1514" y="0"/>
                  </a:lnTo>
                  <a:lnTo>
                    <a:pt x="1516" y="1"/>
                  </a:lnTo>
                  <a:lnTo>
                    <a:pt x="1517" y="1"/>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3147" name="Freeform 19">
              <a:extLst>
                <a:ext uri="{FF2B5EF4-FFF2-40B4-BE49-F238E27FC236}">
                  <a16:creationId xmlns:a16="http://schemas.microsoft.com/office/drawing/2014/main" id="{722C3A92-D3B0-4938-B510-4B8A852BC864}"/>
                </a:ext>
              </a:extLst>
            </p:cNvPr>
            <p:cNvSpPr>
              <a:spLocks/>
            </p:cNvSpPr>
            <p:nvPr/>
          </p:nvSpPr>
          <p:spPr bwMode="auto">
            <a:xfrm>
              <a:off x="3528" y="1166"/>
              <a:ext cx="89" cy="61"/>
            </a:xfrm>
            <a:custGeom>
              <a:avLst/>
              <a:gdLst>
                <a:gd name="T0" fmla="*/ 1 w 99"/>
                <a:gd name="T1" fmla="*/ 16 h 67"/>
                <a:gd name="T2" fmla="*/ 20 w 99"/>
                <a:gd name="T3" fmla="*/ 8 h 67"/>
                <a:gd name="T4" fmla="*/ 0 w 99"/>
                <a:gd name="T5" fmla="*/ 0 h 67"/>
                <a:gd name="T6" fmla="*/ 6 w 99"/>
                <a:gd name="T7" fmla="*/ 8 h 67"/>
                <a:gd name="T8" fmla="*/ 1 w 99"/>
                <a:gd name="T9" fmla="*/ 16 h 67"/>
                <a:gd name="T10" fmla="*/ 0 60000 65536"/>
                <a:gd name="T11" fmla="*/ 0 60000 65536"/>
                <a:gd name="T12" fmla="*/ 0 60000 65536"/>
                <a:gd name="T13" fmla="*/ 0 60000 65536"/>
                <a:gd name="T14" fmla="*/ 0 60000 65536"/>
                <a:gd name="T15" fmla="*/ 0 w 99"/>
                <a:gd name="T16" fmla="*/ 0 h 67"/>
                <a:gd name="T17" fmla="*/ 99 w 99"/>
                <a:gd name="T18" fmla="*/ 67 h 67"/>
              </a:gdLst>
              <a:ahLst/>
              <a:cxnLst>
                <a:cxn ang="T10">
                  <a:pos x="T0" y="T1"/>
                </a:cxn>
                <a:cxn ang="T11">
                  <a:pos x="T2" y="T3"/>
                </a:cxn>
                <a:cxn ang="T12">
                  <a:pos x="T4" y="T5"/>
                </a:cxn>
                <a:cxn ang="T13">
                  <a:pos x="T6" y="T7"/>
                </a:cxn>
                <a:cxn ang="T14">
                  <a:pos x="T8" y="T9"/>
                </a:cxn>
              </a:cxnLst>
              <a:rect l="T15" t="T16" r="T17" b="T18"/>
              <a:pathLst>
                <a:path w="99" h="67">
                  <a:moveTo>
                    <a:pt x="1" y="67"/>
                  </a:moveTo>
                  <a:lnTo>
                    <a:pt x="99" y="32"/>
                  </a:lnTo>
                  <a:lnTo>
                    <a:pt x="0" y="0"/>
                  </a:lnTo>
                  <a:lnTo>
                    <a:pt x="31" y="33"/>
                  </a:lnTo>
                  <a:lnTo>
                    <a:pt x="1" y="67"/>
                  </a:lnTo>
                  <a:close/>
                </a:path>
              </a:pathLst>
            </a:custGeom>
            <a:solidFill>
              <a:srgbClr val="CC00FF"/>
            </a:solidFill>
            <a:ln w="28575">
              <a:solidFill>
                <a:srgbClr val="0000FF"/>
              </a:solidFill>
              <a:round/>
              <a:headEnd/>
              <a:tailEnd/>
            </a:ln>
          </p:spPr>
          <p:txBody>
            <a:bodyPr/>
            <a:lstStyle/>
            <a:p>
              <a:endParaRPr lang="zh-CN" altLang="en-US"/>
            </a:p>
          </p:txBody>
        </p:sp>
        <p:sp>
          <p:nvSpPr>
            <p:cNvPr id="133148" name="Freeform 20">
              <a:extLst>
                <a:ext uri="{FF2B5EF4-FFF2-40B4-BE49-F238E27FC236}">
                  <a16:creationId xmlns:a16="http://schemas.microsoft.com/office/drawing/2014/main" id="{A1EA2FA2-E5E2-4500-BCE3-FE7F76284026}"/>
                </a:ext>
              </a:extLst>
            </p:cNvPr>
            <p:cNvSpPr>
              <a:spLocks/>
            </p:cNvSpPr>
            <p:nvPr/>
          </p:nvSpPr>
          <p:spPr bwMode="auto">
            <a:xfrm>
              <a:off x="3620" y="1196"/>
              <a:ext cx="326" cy="307"/>
            </a:xfrm>
            <a:custGeom>
              <a:avLst/>
              <a:gdLst>
                <a:gd name="T0" fmla="*/ 0 w 348"/>
                <a:gd name="T1" fmla="*/ 1 h 309"/>
                <a:gd name="T2" fmla="*/ 7 w 348"/>
                <a:gd name="T3" fmla="*/ 0 h 309"/>
                <a:gd name="T4" fmla="*/ 9 w 348"/>
                <a:gd name="T5" fmla="*/ 0 h 309"/>
                <a:gd name="T6" fmla="*/ 21 w 348"/>
                <a:gd name="T7" fmla="*/ 1 h 309"/>
                <a:gd name="T8" fmla="*/ 31 w 348"/>
                <a:gd name="T9" fmla="*/ 6 h 309"/>
                <a:gd name="T10" fmla="*/ 40 w 348"/>
                <a:gd name="T11" fmla="*/ 13 h 309"/>
                <a:gd name="T12" fmla="*/ 50 w 348"/>
                <a:gd name="T13" fmla="*/ 23 h 309"/>
                <a:gd name="T14" fmla="*/ 59 w 348"/>
                <a:gd name="T15" fmla="*/ 35 h 309"/>
                <a:gd name="T16" fmla="*/ 68 w 348"/>
                <a:gd name="T17" fmla="*/ 50 h 309"/>
                <a:gd name="T18" fmla="*/ 77 w 348"/>
                <a:gd name="T19" fmla="*/ 67 h 309"/>
                <a:gd name="T20" fmla="*/ 85 w 348"/>
                <a:gd name="T21" fmla="*/ 77 h 309"/>
                <a:gd name="T22" fmla="*/ 92 w 348"/>
                <a:gd name="T23" fmla="*/ 92 h 309"/>
                <a:gd name="T24" fmla="*/ 100 w 348"/>
                <a:gd name="T25" fmla="*/ 116 h 309"/>
                <a:gd name="T26" fmla="*/ 107 w 348"/>
                <a:gd name="T27" fmla="*/ 141 h 309"/>
                <a:gd name="T28" fmla="*/ 112 w 348"/>
                <a:gd name="T29" fmla="*/ 169 h 309"/>
                <a:gd name="T30" fmla="*/ 118 w 348"/>
                <a:gd name="T31" fmla="*/ 198 h 309"/>
                <a:gd name="T32" fmla="*/ 124 w 348"/>
                <a:gd name="T33" fmla="*/ 222 h 309"/>
                <a:gd name="T34" fmla="*/ 127 w 348"/>
                <a:gd name="T35" fmla="*/ 245 h 309"/>
                <a:gd name="T36" fmla="*/ 131 w 348"/>
                <a:gd name="T37" fmla="*/ 279 h 3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48"/>
                <a:gd name="T58" fmla="*/ 0 h 309"/>
                <a:gd name="T59" fmla="*/ 348 w 348"/>
                <a:gd name="T60" fmla="*/ 309 h 30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48" h="309">
                  <a:moveTo>
                    <a:pt x="0" y="1"/>
                  </a:moveTo>
                  <a:lnTo>
                    <a:pt x="13" y="0"/>
                  </a:lnTo>
                  <a:lnTo>
                    <a:pt x="26" y="0"/>
                  </a:lnTo>
                  <a:lnTo>
                    <a:pt x="54" y="1"/>
                  </a:lnTo>
                  <a:lnTo>
                    <a:pt x="81" y="6"/>
                  </a:lnTo>
                  <a:lnTo>
                    <a:pt x="107" y="13"/>
                  </a:lnTo>
                  <a:lnTo>
                    <a:pt x="133" y="23"/>
                  </a:lnTo>
                  <a:lnTo>
                    <a:pt x="158" y="35"/>
                  </a:lnTo>
                  <a:lnTo>
                    <a:pt x="182" y="50"/>
                  </a:lnTo>
                  <a:lnTo>
                    <a:pt x="205" y="67"/>
                  </a:lnTo>
                  <a:lnTo>
                    <a:pt x="227" y="86"/>
                  </a:lnTo>
                  <a:lnTo>
                    <a:pt x="248" y="107"/>
                  </a:lnTo>
                  <a:lnTo>
                    <a:pt x="267" y="131"/>
                  </a:lnTo>
                  <a:lnTo>
                    <a:pt x="285" y="156"/>
                  </a:lnTo>
                  <a:lnTo>
                    <a:pt x="301" y="184"/>
                  </a:lnTo>
                  <a:lnTo>
                    <a:pt x="315" y="213"/>
                  </a:lnTo>
                  <a:lnTo>
                    <a:pt x="328" y="243"/>
                  </a:lnTo>
                  <a:lnTo>
                    <a:pt x="339" y="275"/>
                  </a:lnTo>
                  <a:lnTo>
                    <a:pt x="348" y="309"/>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3149" name="Freeform 21">
              <a:extLst>
                <a:ext uri="{FF2B5EF4-FFF2-40B4-BE49-F238E27FC236}">
                  <a16:creationId xmlns:a16="http://schemas.microsoft.com/office/drawing/2014/main" id="{6F8779FB-78CD-4A74-96C8-932D42604D53}"/>
                </a:ext>
              </a:extLst>
            </p:cNvPr>
            <p:cNvSpPr>
              <a:spLocks/>
            </p:cNvSpPr>
            <p:nvPr/>
          </p:nvSpPr>
          <p:spPr bwMode="auto">
            <a:xfrm>
              <a:off x="3539" y="1504"/>
              <a:ext cx="408" cy="851"/>
            </a:xfrm>
            <a:custGeom>
              <a:avLst/>
              <a:gdLst>
                <a:gd name="T0" fmla="*/ 97 w 452"/>
                <a:gd name="T1" fmla="*/ 0 h 928"/>
                <a:gd name="T2" fmla="*/ 97 w 452"/>
                <a:gd name="T3" fmla="*/ 18 h 928"/>
                <a:gd name="T4" fmla="*/ 97 w 452"/>
                <a:gd name="T5" fmla="*/ 35 h 928"/>
                <a:gd name="T6" fmla="*/ 94 w 452"/>
                <a:gd name="T7" fmla="*/ 52 h 928"/>
                <a:gd name="T8" fmla="*/ 92 w 452"/>
                <a:gd name="T9" fmla="*/ 69 h 928"/>
                <a:gd name="T10" fmla="*/ 88 w 452"/>
                <a:gd name="T11" fmla="*/ 86 h 928"/>
                <a:gd name="T12" fmla="*/ 83 w 452"/>
                <a:gd name="T13" fmla="*/ 102 h 928"/>
                <a:gd name="T14" fmla="*/ 79 w 452"/>
                <a:gd name="T15" fmla="*/ 118 h 928"/>
                <a:gd name="T16" fmla="*/ 71 w 452"/>
                <a:gd name="T17" fmla="*/ 135 h 928"/>
                <a:gd name="T18" fmla="*/ 64 w 452"/>
                <a:gd name="T19" fmla="*/ 151 h 928"/>
                <a:gd name="T20" fmla="*/ 58 w 452"/>
                <a:gd name="T21" fmla="*/ 167 h 928"/>
                <a:gd name="T22" fmla="*/ 51 w 452"/>
                <a:gd name="T23" fmla="*/ 182 h 928"/>
                <a:gd name="T24" fmla="*/ 42 w 452"/>
                <a:gd name="T25" fmla="*/ 198 h 928"/>
                <a:gd name="T26" fmla="*/ 32 w 452"/>
                <a:gd name="T27" fmla="*/ 211 h 928"/>
                <a:gd name="T28" fmla="*/ 23 w 452"/>
                <a:gd name="T29" fmla="*/ 227 h 928"/>
                <a:gd name="T30" fmla="*/ 12 w 452"/>
                <a:gd name="T31" fmla="*/ 239 h 928"/>
                <a:gd name="T32" fmla="*/ 0 w 452"/>
                <a:gd name="T33" fmla="*/ 254 h 92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52"/>
                <a:gd name="T52" fmla="*/ 0 h 928"/>
                <a:gd name="T53" fmla="*/ 452 w 452"/>
                <a:gd name="T54" fmla="*/ 928 h 92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52" h="928">
                  <a:moveTo>
                    <a:pt x="452" y="0"/>
                  </a:moveTo>
                  <a:lnTo>
                    <a:pt x="450" y="64"/>
                  </a:lnTo>
                  <a:lnTo>
                    <a:pt x="445" y="127"/>
                  </a:lnTo>
                  <a:lnTo>
                    <a:pt x="435" y="190"/>
                  </a:lnTo>
                  <a:lnTo>
                    <a:pt x="422" y="253"/>
                  </a:lnTo>
                  <a:lnTo>
                    <a:pt x="406" y="314"/>
                  </a:lnTo>
                  <a:lnTo>
                    <a:pt x="386" y="375"/>
                  </a:lnTo>
                  <a:lnTo>
                    <a:pt x="363" y="436"/>
                  </a:lnTo>
                  <a:lnTo>
                    <a:pt x="336" y="495"/>
                  </a:lnTo>
                  <a:lnTo>
                    <a:pt x="305" y="554"/>
                  </a:lnTo>
                  <a:lnTo>
                    <a:pt x="271" y="611"/>
                  </a:lnTo>
                  <a:lnTo>
                    <a:pt x="234" y="667"/>
                  </a:lnTo>
                  <a:lnTo>
                    <a:pt x="194" y="722"/>
                  </a:lnTo>
                  <a:lnTo>
                    <a:pt x="150" y="776"/>
                  </a:lnTo>
                  <a:lnTo>
                    <a:pt x="103" y="828"/>
                  </a:lnTo>
                  <a:lnTo>
                    <a:pt x="53" y="879"/>
                  </a:lnTo>
                  <a:lnTo>
                    <a:pt x="0" y="928"/>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3150" name="Freeform 22">
              <a:extLst>
                <a:ext uri="{FF2B5EF4-FFF2-40B4-BE49-F238E27FC236}">
                  <a16:creationId xmlns:a16="http://schemas.microsoft.com/office/drawing/2014/main" id="{C6BA34E3-8906-40A1-AD9E-F30ADF0EEF1A}"/>
                </a:ext>
              </a:extLst>
            </p:cNvPr>
            <p:cNvSpPr>
              <a:spLocks/>
            </p:cNvSpPr>
            <p:nvPr/>
          </p:nvSpPr>
          <p:spPr bwMode="auto">
            <a:xfrm>
              <a:off x="2167" y="1551"/>
              <a:ext cx="956" cy="736"/>
            </a:xfrm>
            <a:custGeom>
              <a:avLst/>
              <a:gdLst>
                <a:gd name="T0" fmla="*/ 0 w 1062"/>
                <a:gd name="T1" fmla="*/ 220 h 802"/>
                <a:gd name="T2" fmla="*/ 5 w 1062"/>
                <a:gd name="T3" fmla="*/ 210 h 802"/>
                <a:gd name="T4" fmla="*/ 11 w 1062"/>
                <a:gd name="T5" fmla="*/ 197 h 802"/>
                <a:gd name="T6" fmla="*/ 16 w 1062"/>
                <a:gd name="T7" fmla="*/ 185 h 802"/>
                <a:gd name="T8" fmla="*/ 22 w 1062"/>
                <a:gd name="T9" fmla="*/ 174 h 802"/>
                <a:gd name="T10" fmla="*/ 27 w 1062"/>
                <a:gd name="T11" fmla="*/ 163 h 802"/>
                <a:gd name="T12" fmla="*/ 33 w 1062"/>
                <a:gd name="T13" fmla="*/ 154 h 802"/>
                <a:gd name="T14" fmla="*/ 39 w 1062"/>
                <a:gd name="T15" fmla="*/ 143 h 802"/>
                <a:gd name="T16" fmla="*/ 45 w 1062"/>
                <a:gd name="T17" fmla="*/ 134 h 802"/>
                <a:gd name="T18" fmla="*/ 50 w 1062"/>
                <a:gd name="T19" fmla="*/ 124 h 802"/>
                <a:gd name="T20" fmla="*/ 58 w 1062"/>
                <a:gd name="T21" fmla="*/ 116 h 802"/>
                <a:gd name="T22" fmla="*/ 64 w 1062"/>
                <a:gd name="T23" fmla="*/ 106 h 802"/>
                <a:gd name="T24" fmla="*/ 69 w 1062"/>
                <a:gd name="T25" fmla="*/ 97 h 802"/>
                <a:gd name="T26" fmla="*/ 77 w 1062"/>
                <a:gd name="T27" fmla="*/ 89 h 802"/>
                <a:gd name="T28" fmla="*/ 85 w 1062"/>
                <a:gd name="T29" fmla="*/ 81 h 802"/>
                <a:gd name="T30" fmla="*/ 91 w 1062"/>
                <a:gd name="T31" fmla="*/ 73 h 802"/>
                <a:gd name="T32" fmla="*/ 98 w 1062"/>
                <a:gd name="T33" fmla="*/ 65 h 802"/>
                <a:gd name="T34" fmla="*/ 104 w 1062"/>
                <a:gd name="T35" fmla="*/ 59 h 802"/>
                <a:gd name="T36" fmla="*/ 112 w 1062"/>
                <a:gd name="T37" fmla="*/ 52 h 802"/>
                <a:gd name="T38" fmla="*/ 119 w 1062"/>
                <a:gd name="T39" fmla="*/ 46 h 802"/>
                <a:gd name="T40" fmla="*/ 127 w 1062"/>
                <a:gd name="T41" fmla="*/ 39 h 802"/>
                <a:gd name="T42" fmla="*/ 134 w 1062"/>
                <a:gd name="T43" fmla="*/ 35 h 802"/>
                <a:gd name="T44" fmla="*/ 142 w 1062"/>
                <a:gd name="T45" fmla="*/ 30 h 802"/>
                <a:gd name="T46" fmla="*/ 149 w 1062"/>
                <a:gd name="T47" fmla="*/ 26 h 802"/>
                <a:gd name="T48" fmla="*/ 158 w 1062"/>
                <a:gd name="T49" fmla="*/ 21 h 802"/>
                <a:gd name="T50" fmla="*/ 165 w 1062"/>
                <a:gd name="T51" fmla="*/ 17 h 802"/>
                <a:gd name="T52" fmla="*/ 172 w 1062"/>
                <a:gd name="T53" fmla="*/ 14 h 802"/>
                <a:gd name="T54" fmla="*/ 180 w 1062"/>
                <a:gd name="T55" fmla="*/ 11 h 802"/>
                <a:gd name="T56" fmla="*/ 187 w 1062"/>
                <a:gd name="T57" fmla="*/ 7 h 802"/>
                <a:gd name="T58" fmla="*/ 194 w 1062"/>
                <a:gd name="T59" fmla="*/ 6 h 802"/>
                <a:gd name="T60" fmla="*/ 204 w 1062"/>
                <a:gd name="T61" fmla="*/ 6 h 802"/>
                <a:gd name="T62" fmla="*/ 212 w 1062"/>
                <a:gd name="T63" fmla="*/ 4 h 802"/>
                <a:gd name="T64" fmla="*/ 220 w 1062"/>
                <a:gd name="T65" fmla="*/ 0 h 8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2"/>
                <a:gd name="T100" fmla="*/ 0 h 802"/>
                <a:gd name="T101" fmla="*/ 1062 w 1062"/>
                <a:gd name="T102" fmla="*/ 802 h 8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2" h="802">
                  <a:moveTo>
                    <a:pt x="0" y="802"/>
                  </a:moveTo>
                  <a:lnTo>
                    <a:pt x="25" y="758"/>
                  </a:lnTo>
                  <a:lnTo>
                    <a:pt x="50" y="716"/>
                  </a:lnTo>
                  <a:lnTo>
                    <a:pt x="77" y="674"/>
                  </a:lnTo>
                  <a:lnTo>
                    <a:pt x="104" y="633"/>
                  </a:lnTo>
                  <a:lnTo>
                    <a:pt x="131" y="594"/>
                  </a:lnTo>
                  <a:lnTo>
                    <a:pt x="159" y="556"/>
                  </a:lnTo>
                  <a:lnTo>
                    <a:pt x="188" y="519"/>
                  </a:lnTo>
                  <a:lnTo>
                    <a:pt x="218" y="483"/>
                  </a:lnTo>
                  <a:lnTo>
                    <a:pt x="248" y="448"/>
                  </a:lnTo>
                  <a:lnTo>
                    <a:pt x="278" y="414"/>
                  </a:lnTo>
                  <a:lnTo>
                    <a:pt x="310" y="382"/>
                  </a:lnTo>
                  <a:lnTo>
                    <a:pt x="341" y="351"/>
                  </a:lnTo>
                  <a:lnTo>
                    <a:pt x="374" y="321"/>
                  </a:lnTo>
                  <a:lnTo>
                    <a:pt x="406" y="292"/>
                  </a:lnTo>
                  <a:lnTo>
                    <a:pt x="440" y="265"/>
                  </a:lnTo>
                  <a:lnTo>
                    <a:pt x="473" y="238"/>
                  </a:lnTo>
                  <a:lnTo>
                    <a:pt x="507" y="213"/>
                  </a:lnTo>
                  <a:lnTo>
                    <a:pt x="542" y="190"/>
                  </a:lnTo>
                  <a:lnTo>
                    <a:pt x="577" y="167"/>
                  </a:lnTo>
                  <a:lnTo>
                    <a:pt x="612" y="146"/>
                  </a:lnTo>
                  <a:lnTo>
                    <a:pt x="648" y="126"/>
                  </a:lnTo>
                  <a:lnTo>
                    <a:pt x="684" y="108"/>
                  </a:lnTo>
                  <a:lnTo>
                    <a:pt x="721" y="91"/>
                  </a:lnTo>
                  <a:lnTo>
                    <a:pt x="758" y="75"/>
                  </a:lnTo>
                  <a:lnTo>
                    <a:pt x="795" y="61"/>
                  </a:lnTo>
                  <a:lnTo>
                    <a:pt x="832" y="48"/>
                  </a:lnTo>
                  <a:lnTo>
                    <a:pt x="870" y="36"/>
                  </a:lnTo>
                  <a:lnTo>
                    <a:pt x="908" y="26"/>
                  </a:lnTo>
                  <a:lnTo>
                    <a:pt x="946" y="18"/>
                  </a:lnTo>
                  <a:lnTo>
                    <a:pt x="985" y="10"/>
                  </a:lnTo>
                  <a:lnTo>
                    <a:pt x="1023" y="4"/>
                  </a:lnTo>
                  <a:lnTo>
                    <a:pt x="1062" y="0"/>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3151" name="Freeform 23">
              <a:extLst>
                <a:ext uri="{FF2B5EF4-FFF2-40B4-BE49-F238E27FC236}">
                  <a16:creationId xmlns:a16="http://schemas.microsoft.com/office/drawing/2014/main" id="{DDE140BE-5E6A-4391-A45C-66040933BAC2}"/>
                </a:ext>
              </a:extLst>
            </p:cNvPr>
            <p:cNvSpPr>
              <a:spLocks/>
            </p:cNvSpPr>
            <p:nvPr/>
          </p:nvSpPr>
          <p:spPr bwMode="auto">
            <a:xfrm>
              <a:off x="3093" y="1523"/>
              <a:ext cx="90" cy="61"/>
            </a:xfrm>
            <a:custGeom>
              <a:avLst/>
              <a:gdLst>
                <a:gd name="T0" fmla="*/ 4 w 101"/>
                <a:gd name="T1" fmla="*/ 16 h 67"/>
                <a:gd name="T2" fmla="*/ 18 w 101"/>
                <a:gd name="T3" fmla="*/ 6 h 67"/>
                <a:gd name="T4" fmla="*/ 0 w 101"/>
                <a:gd name="T5" fmla="*/ 0 h 67"/>
                <a:gd name="T6" fmla="*/ 5 w 101"/>
                <a:gd name="T7" fmla="*/ 7 h 67"/>
                <a:gd name="T8" fmla="*/ 4 w 101"/>
                <a:gd name="T9" fmla="*/ 16 h 67"/>
                <a:gd name="T10" fmla="*/ 0 60000 65536"/>
                <a:gd name="T11" fmla="*/ 0 60000 65536"/>
                <a:gd name="T12" fmla="*/ 0 60000 65536"/>
                <a:gd name="T13" fmla="*/ 0 60000 65536"/>
                <a:gd name="T14" fmla="*/ 0 60000 65536"/>
                <a:gd name="T15" fmla="*/ 0 w 101"/>
                <a:gd name="T16" fmla="*/ 0 h 67"/>
                <a:gd name="T17" fmla="*/ 101 w 101"/>
                <a:gd name="T18" fmla="*/ 67 h 67"/>
              </a:gdLst>
              <a:ahLst/>
              <a:cxnLst>
                <a:cxn ang="T10">
                  <a:pos x="T0" y="T1"/>
                </a:cxn>
                <a:cxn ang="T11">
                  <a:pos x="T2" y="T3"/>
                </a:cxn>
                <a:cxn ang="T12">
                  <a:pos x="T4" y="T5"/>
                </a:cxn>
                <a:cxn ang="T13">
                  <a:pos x="T6" y="T7"/>
                </a:cxn>
                <a:cxn ang="T14">
                  <a:pos x="T8" y="T9"/>
                </a:cxn>
              </a:cxnLst>
              <a:rect l="T15" t="T16" r="T17" b="T18"/>
              <a:pathLst>
                <a:path w="101" h="67">
                  <a:moveTo>
                    <a:pt x="4" y="67"/>
                  </a:moveTo>
                  <a:lnTo>
                    <a:pt x="101" y="27"/>
                  </a:lnTo>
                  <a:lnTo>
                    <a:pt x="0" y="0"/>
                  </a:lnTo>
                  <a:lnTo>
                    <a:pt x="33" y="31"/>
                  </a:lnTo>
                  <a:lnTo>
                    <a:pt x="4" y="67"/>
                  </a:lnTo>
                  <a:close/>
                </a:path>
              </a:pathLst>
            </a:custGeom>
            <a:solidFill>
              <a:srgbClr val="CC00FF"/>
            </a:solidFill>
            <a:ln w="28575">
              <a:solidFill>
                <a:srgbClr val="0000FF"/>
              </a:solidFill>
              <a:round/>
              <a:headEnd/>
              <a:tailEnd/>
            </a:ln>
          </p:spPr>
          <p:txBody>
            <a:bodyPr/>
            <a:lstStyle/>
            <a:p>
              <a:endParaRPr lang="zh-CN" altLang="en-US"/>
            </a:p>
          </p:txBody>
        </p:sp>
        <p:sp>
          <p:nvSpPr>
            <p:cNvPr id="133152" name="Freeform 24">
              <a:extLst>
                <a:ext uri="{FF2B5EF4-FFF2-40B4-BE49-F238E27FC236}">
                  <a16:creationId xmlns:a16="http://schemas.microsoft.com/office/drawing/2014/main" id="{CE347527-D01A-4A69-83F4-484CF594E902}"/>
                </a:ext>
              </a:extLst>
            </p:cNvPr>
            <p:cNvSpPr>
              <a:spLocks/>
            </p:cNvSpPr>
            <p:nvPr/>
          </p:nvSpPr>
          <p:spPr bwMode="auto">
            <a:xfrm>
              <a:off x="3123" y="1547"/>
              <a:ext cx="292" cy="67"/>
            </a:xfrm>
            <a:custGeom>
              <a:avLst/>
              <a:gdLst>
                <a:gd name="T0" fmla="*/ 0 w 324"/>
                <a:gd name="T1" fmla="*/ 0 h 73"/>
                <a:gd name="T2" fmla="*/ 1 w 324"/>
                <a:gd name="T3" fmla="*/ 0 h 73"/>
                <a:gd name="T4" fmla="*/ 1 w 324"/>
                <a:gd name="T5" fmla="*/ 0 h 73"/>
                <a:gd name="T6" fmla="*/ 10 w 324"/>
                <a:gd name="T7" fmla="*/ 1 h 73"/>
                <a:gd name="T8" fmla="*/ 19 w 324"/>
                <a:gd name="T9" fmla="*/ 5 h 73"/>
                <a:gd name="T10" fmla="*/ 27 w 324"/>
                <a:gd name="T11" fmla="*/ 6 h 73"/>
                <a:gd name="T12" fmla="*/ 37 w 324"/>
                <a:gd name="T13" fmla="*/ 6 h 73"/>
                <a:gd name="T14" fmla="*/ 45 w 324"/>
                <a:gd name="T15" fmla="*/ 8 h 73"/>
                <a:gd name="T16" fmla="*/ 53 w 324"/>
                <a:gd name="T17" fmla="*/ 13 h 73"/>
                <a:gd name="T18" fmla="*/ 61 w 324"/>
                <a:gd name="T19" fmla="*/ 16 h 73"/>
                <a:gd name="T20" fmla="*/ 68 w 324"/>
                <a:gd name="T21" fmla="*/ 20 h 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24"/>
                <a:gd name="T34" fmla="*/ 0 h 73"/>
                <a:gd name="T35" fmla="*/ 324 w 324"/>
                <a:gd name="T36" fmla="*/ 73 h 7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24" h="73">
                  <a:moveTo>
                    <a:pt x="0" y="0"/>
                  </a:moveTo>
                  <a:lnTo>
                    <a:pt x="1" y="0"/>
                  </a:lnTo>
                  <a:lnTo>
                    <a:pt x="45" y="1"/>
                  </a:lnTo>
                  <a:lnTo>
                    <a:pt x="88" y="5"/>
                  </a:lnTo>
                  <a:lnTo>
                    <a:pt x="130" y="11"/>
                  </a:lnTo>
                  <a:lnTo>
                    <a:pt x="172" y="19"/>
                  </a:lnTo>
                  <a:lnTo>
                    <a:pt x="212" y="29"/>
                  </a:lnTo>
                  <a:lnTo>
                    <a:pt x="251" y="42"/>
                  </a:lnTo>
                  <a:lnTo>
                    <a:pt x="289" y="56"/>
                  </a:lnTo>
                  <a:lnTo>
                    <a:pt x="324" y="73"/>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3153" name="Freeform 25">
              <a:extLst>
                <a:ext uri="{FF2B5EF4-FFF2-40B4-BE49-F238E27FC236}">
                  <a16:creationId xmlns:a16="http://schemas.microsoft.com/office/drawing/2014/main" id="{CDE92644-F2AB-4AC4-BD84-48482C8AEDB5}"/>
                </a:ext>
              </a:extLst>
            </p:cNvPr>
            <p:cNvSpPr>
              <a:spLocks/>
            </p:cNvSpPr>
            <p:nvPr/>
          </p:nvSpPr>
          <p:spPr bwMode="auto">
            <a:xfrm>
              <a:off x="2189" y="1907"/>
              <a:ext cx="780" cy="420"/>
            </a:xfrm>
            <a:custGeom>
              <a:avLst/>
              <a:gdLst>
                <a:gd name="T0" fmla="*/ 0 w 866"/>
                <a:gd name="T1" fmla="*/ 130 h 457"/>
                <a:gd name="T2" fmla="*/ 7 w 866"/>
                <a:gd name="T3" fmla="*/ 117 h 457"/>
                <a:gd name="T4" fmla="*/ 14 w 866"/>
                <a:gd name="T5" fmla="*/ 103 h 457"/>
                <a:gd name="T6" fmla="*/ 23 w 866"/>
                <a:gd name="T7" fmla="*/ 92 h 457"/>
                <a:gd name="T8" fmla="*/ 32 w 866"/>
                <a:gd name="T9" fmla="*/ 81 h 457"/>
                <a:gd name="T10" fmla="*/ 41 w 866"/>
                <a:gd name="T11" fmla="*/ 71 h 457"/>
                <a:gd name="T12" fmla="*/ 50 w 866"/>
                <a:gd name="T13" fmla="*/ 61 h 457"/>
                <a:gd name="T14" fmla="*/ 62 w 866"/>
                <a:gd name="T15" fmla="*/ 51 h 457"/>
                <a:gd name="T16" fmla="*/ 73 w 866"/>
                <a:gd name="T17" fmla="*/ 43 h 457"/>
                <a:gd name="T18" fmla="*/ 85 w 866"/>
                <a:gd name="T19" fmla="*/ 34 h 457"/>
                <a:gd name="T20" fmla="*/ 98 w 866"/>
                <a:gd name="T21" fmla="*/ 28 h 457"/>
                <a:gd name="T22" fmla="*/ 110 w 866"/>
                <a:gd name="T23" fmla="*/ 21 h 457"/>
                <a:gd name="T24" fmla="*/ 123 w 866"/>
                <a:gd name="T25" fmla="*/ 16 h 457"/>
                <a:gd name="T26" fmla="*/ 137 w 866"/>
                <a:gd name="T27" fmla="*/ 11 h 457"/>
                <a:gd name="T28" fmla="*/ 151 w 866"/>
                <a:gd name="T29" fmla="*/ 6 h 457"/>
                <a:gd name="T30" fmla="*/ 166 w 866"/>
                <a:gd name="T31" fmla="*/ 6 h 457"/>
                <a:gd name="T32" fmla="*/ 180 w 866"/>
                <a:gd name="T33" fmla="*/ 0 h 45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66"/>
                <a:gd name="T52" fmla="*/ 0 h 457"/>
                <a:gd name="T53" fmla="*/ 866 w 866"/>
                <a:gd name="T54" fmla="*/ 457 h 45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66" h="457">
                  <a:moveTo>
                    <a:pt x="0" y="457"/>
                  </a:moveTo>
                  <a:lnTo>
                    <a:pt x="33" y="412"/>
                  </a:lnTo>
                  <a:lnTo>
                    <a:pt x="69" y="368"/>
                  </a:lnTo>
                  <a:lnTo>
                    <a:pt x="109" y="327"/>
                  </a:lnTo>
                  <a:lnTo>
                    <a:pt x="152" y="288"/>
                  </a:lnTo>
                  <a:lnTo>
                    <a:pt x="198" y="250"/>
                  </a:lnTo>
                  <a:lnTo>
                    <a:pt x="247" y="215"/>
                  </a:lnTo>
                  <a:lnTo>
                    <a:pt x="299" y="182"/>
                  </a:lnTo>
                  <a:lnTo>
                    <a:pt x="354" y="152"/>
                  </a:lnTo>
                  <a:lnTo>
                    <a:pt x="411" y="123"/>
                  </a:lnTo>
                  <a:lnTo>
                    <a:pt x="470" y="98"/>
                  </a:lnTo>
                  <a:lnTo>
                    <a:pt x="532" y="75"/>
                  </a:lnTo>
                  <a:lnTo>
                    <a:pt x="595" y="54"/>
                  </a:lnTo>
                  <a:lnTo>
                    <a:pt x="661" y="36"/>
                  </a:lnTo>
                  <a:lnTo>
                    <a:pt x="728" y="21"/>
                  </a:lnTo>
                  <a:lnTo>
                    <a:pt x="796" y="9"/>
                  </a:lnTo>
                  <a:lnTo>
                    <a:pt x="866" y="0"/>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3154" name="Freeform 26">
              <a:extLst>
                <a:ext uri="{FF2B5EF4-FFF2-40B4-BE49-F238E27FC236}">
                  <a16:creationId xmlns:a16="http://schemas.microsoft.com/office/drawing/2014/main" id="{1E0DA458-911B-44B2-9ABD-695F75792AC8}"/>
                </a:ext>
              </a:extLst>
            </p:cNvPr>
            <p:cNvSpPr>
              <a:spLocks/>
            </p:cNvSpPr>
            <p:nvPr/>
          </p:nvSpPr>
          <p:spPr bwMode="auto">
            <a:xfrm>
              <a:off x="2939" y="1880"/>
              <a:ext cx="92" cy="61"/>
            </a:xfrm>
            <a:custGeom>
              <a:avLst/>
              <a:gdLst>
                <a:gd name="T0" fmla="*/ 5 w 102"/>
                <a:gd name="T1" fmla="*/ 16 h 67"/>
                <a:gd name="T2" fmla="*/ 22 w 102"/>
                <a:gd name="T3" fmla="*/ 5 h 67"/>
                <a:gd name="T4" fmla="*/ 0 w 102"/>
                <a:gd name="T5" fmla="*/ 0 h 67"/>
                <a:gd name="T6" fmla="*/ 8 w 102"/>
                <a:gd name="T7" fmla="*/ 7 h 67"/>
                <a:gd name="T8" fmla="*/ 5 w 102"/>
                <a:gd name="T9" fmla="*/ 16 h 67"/>
                <a:gd name="T10" fmla="*/ 0 60000 65536"/>
                <a:gd name="T11" fmla="*/ 0 60000 65536"/>
                <a:gd name="T12" fmla="*/ 0 60000 65536"/>
                <a:gd name="T13" fmla="*/ 0 60000 65536"/>
                <a:gd name="T14" fmla="*/ 0 60000 65536"/>
                <a:gd name="T15" fmla="*/ 0 w 102"/>
                <a:gd name="T16" fmla="*/ 0 h 67"/>
                <a:gd name="T17" fmla="*/ 102 w 102"/>
                <a:gd name="T18" fmla="*/ 67 h 67"/>
              </a:gdLst>
              <a:ahLst/>
              <a:cxnLst>
                <a:cxn ang="T10">
                  <a:pos x="T0" y="T1"/>
                </a:cxn>
                <a:cxn ang="T11">
                  <a:pos x="T2" y="T3"/>
                </a:cxn>
                <a:cxn ang="T12">
                  <a:pos x="T4" y="T5"/>
                </a:cxn>
                <a:cxn ang="T13">
                  <a:pos x="T6" y="T7"/>
                </a:cxn>
                <a:cxn ang="T14">
                  <a:pos x="T8" y="T9"/>
                </a:cxn>
              </a:cxnLst>
              <a:rect l="T15" t="T16" r="T17" b="T18"/>
              <a:pathLst>
                <a:path w="102" h="67">
                  <a:moveTo>
                    <a:pt x="6" y="67"/>
                  </a:moveTo>
                  <a:lnTo>
                    <a:pt x="102" y="24"/>
                  </a:lnTo>
                  <a:lnTo>
                    <a:pt x="0" y="0"/>
                  </a:lnTo>
                  <a:lnTo>
                    <a:pt x="34" y="30"/>
                  </a:lnTo>
                  <a:lnTo>
                    <a:pt x="6" y="67"/>
                  </a:lnTo>
                  <a:close/>
                </a:path>
              </a:pathLst>
            </a:custGeom>
            <a:solidFill>
              <a:srgbClr val="CC00FF"/>
            </a:solidFill>
            <a:ln w="28575">
              <a:solidFill>
                <a:srgbClr val="0000FF"/>
              </a:solidFill>
              <a:round/>
              <a:headEnd/>
              <a:tailEnd/>
            </a:ln>
          </p:spPr>
          <p:txBody>
            <a:bodyPr/>
            <a:lstStyle/>
            <a:p>
              <a:endParaRPr lang="zh-CN" altLang="en-US"/>
            </a:p>
          </p:txBody>
        </p:sp>
        <p:sp>
          <p:nvSpPr>
            <p:cNvPr id="133155" name="Freeform 27">
              <a:extLst>
                <a:ext uri="{FF2B5EF4-FFF2-40B4-BE49-F238E27FC236}">
                  <a16:creationId xmlns:a16="http://schemas.microsoft.com/office/drawing/2014/main" id="{4A72AB44-4693-497C-8109-795EFAEBDA12}"/>
                </a:ext>
              </a:extLst>
            </p:cNvPr>
            <p:cNvSpPr>
              <a:spLocks/>
            </p:cNvSpPr>
            <p:nvPr/>
          </p:nvSpPr>
          <p:spPr bwMode="auto">
            <a:xfrm>
              <a:off x="3016" y="1900"/>
              <a:ext cx="498" cy="484"/>
            </a:xfrm>
            <a:custGeom>
              <a:avLst/>
              <a:gdLst>
                <a:gd name="T0" fmla="*/ 0 w 553"/>
                <a:gd name="T1" fmla="*/ 1 h 528"/>
                <a:gd name="T2" fmla="*/ 5 w 553"/>
                <a:gd name="T3" fmla="*/ 0 h 528"/>
                <a:gd name="T4" fmla="*/ 5 w 553"/>
                <a:gd name="T5" fmla="*/ 0 h 528"/>
                <a:gd name="T6" fmla="*/ 12 w 553"/>
                <a:gd name="T7" fmla="*/ 1 h 528"/>
                <a:gd name="T8" fmla="*/ 17 w 553"/>
                <a:gd name="T9" fmla="*/ 3 h 528"/>
                <a:gd name="T10" fmla="*/ 22 w 553"/>
                <a:gd name="T11" fmla="*/ 5 h 528"/>
                <a:gd name="T12" fmla="*/ 27 w 553"/>
                <a:gd name="T13" fmla="*/ 6 h 528"/>
                <a:gd name="T14" fmla="*/ 33 w 553"/>
                <a:gd name="T15" fmla="*/ 6 h 528"/>
                <a:gd name="T16" fmla="*/ 37 w 553"/>
                <a:gd name="T17" fmla="*/ 6 h 528"/>
                <a:gd name="T18" fmla="*/ 43 w 553"/>
                <a:gd name="T19" fmla="*/ 9 h 528"/>
                <a:gd name="T20" fmla="*/ 48 w 553"/>
                <a:gd name="T21" fmla="*/ 12 h 528"/>
                <a:gd name="T22" fmla="*/ 53 w 553"/>
                <a:gd name="T23" fmla="*/ 15 h 528"/>
                <a:gd name="T24" fmla="*/ 57 w 553"/>
                <a:gd name="T25" fmla="*/ 17 h 528"/>
                <a:gd name="T26" fmla="*/ 62 w 553"/>
                <a:gd name="T27" fmla="*/ 21 h 528"/>
                <a:gd name="T28" fmla="*/ 67 w 553"/>
                <a:gd name="T29" fmla="*/ 25 h 528"/>
                <a:gd name="T30" fmla="*/ 76 w 553"/>
                <a:gd name="T31" fmla="*/ 33 h 528"/>
                <a:gd name="T32" fmla="*/ 83 w 553"/>
                <a:gd name="T33" fmla="*/ 42 h 528"/>
                <a:gd name="T34" fmla="*/ 89 w 553"/>
                <a:gd name="T35" fmla="*/ 52 h 528"/>
                <a:gd name="T36" fmla="*/ 96 w 553"/>
                <a:gd name="T37" fmla="*/ 63 h 528"/>
                <a:gd name="T38" fmla="*/ 99 w 553"/>
                <a:gd name="T39" fmla="*/ 69 h 528"/>
                <a:gd name="T40" fmla="*/ 102 w 553"/>
                <a:gd name="T41" fmla="*/ 75 h 528"/>
                <a:gd name="T42" fmla="*/ 104 w 553"/>
                <a:gd name="T43" fmla="*/ 82 h 528"/>
                <a:gd name="T44" fmla="*/ 106 w 553"/>
                <a:gd name="T45" fmla="*/ 88 h 528"/>
                <a:gd name="T46" fmla="*/ 108 w 553"/>
                <a:gd name="T47" fmla="*/ 95 h 528"/>
                <a:gd name="T48" fmla="*/ 110 w 553"/>
                <a:gd name="T49" fmla="*/ 101 h 528"/>
                <a:gd name="T50" fmla="*/ 111 w 553"/>
                <a:gd name="T51" fmla="*/ 107 h 528"/>
                <a:gd name="T52" fmla="*/ 113 w 553"/>
                <a:gd name="T53" fmla="*/ 116 h 528"/>
                <a:gd name="T54" fmla="*/ 113 w 553"/>
                <a:gd name="T55" fmla="*/ 123 h 528"/>
                <a:gd name="T56" fmla="*/ 115 w 553"/>
                <a:gd name="T57" fmla="*/ 128 h 528"/>
                <a:gd name="T58" fmla="*/ 115 w 553"/>
                <a:gd name="T59" fmla="*/ 136 h 528"/>
                <a:gd name="T60" fmla="*/ 115 w 553"/>
                <a:gd name="T61" fmla="*/ 144 h 52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53"/>
                <a:gd name="T94" fmla="*/ 0 h 528"/>
                <a:gd name="T95" fmla="*/ 553 w 553"/>
                <a:gd name="T96" fmla="*/ 528 h 52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53" h="528">
                  <a:moveTo>
                    <a:pt x="0" y="1"/>
                  </a:moveTo>
                  <a:lnTo>
                    <a:pt x="13" y="0"/>
                  </a:lnTo>
                  <a:lnTo>
                    <a:pt x="25" y="0"/>
                  </a:lnTo>
                  <a:lnTo>
                    <a:pt x="52" y="1"/>
                  </a:lnTo>
                  <a:lnTo>
                    <a:pt x="79" y="3"/>
                  </a:lnTo>
                  <a:lnTo>
                    <a:pt x="106" y="6"/>
                  </a:lnTo>
                  <a:lnTo>
                    <a:pt x="132" y="11"/>
                  </a:lnTo>
                  <a:lnTo>
                    <a:pt x="157" y="17"/>
                  </a:lnTo>
                  <a:lnTo>
                    <a:pt x="182" y="24"/>
                  </a:lnTo>
                  <a:lnTo>
                    <a:pt x="207" y="32"/>
                  </a:lnTo>
                  <a:lnTo>
                    <a:pt x="231" y="41"/>
                  </a:lnTo>
                  <a:lnTo>
                    <a:pt x="254" y="52"/>
                  </a:lnTo>
                  <a:lnTo>
                    <a:pt x="277" y="64"/>
                  </a:lnTo>
                  <a:lnTo>
                    <a:pt x="299" y="76"/>
                  </a:lnTo>
                  <a:lnTo>
                    <a:pt x="320" y="90"/>
                  </a:lnTo>
                  <a:lnTo>
                    <a:pt x="361" y="120"/>
                  </a:lnTo>
                  <a:lnTo>
                    <a:pt x="399" y="155"/>
                  </a:lnTo>
                  <a:lnTo>
                    <a:pt x="433" y="192"/>
                  </a:lnTo>
                  <a:lnTo>
                    <a:pt x="463" y="233"/>
                  </a:lnTo>
                  <a:lnTo>
                    <a:pt x="477" y="254"/>
                  </a:lnTo>
                  <a:lnTo>
                    <a:pt x="489" y="276"/>
                  </a:lnTo>
                  <a:lnTo>
                    <a:pt x="501" y="299"/>
                  </a:lnTo>
                  <a:lnTo>
                    <a:pt x="512" y="322"/>
                  </a:lnTo>
                  <a:lnTo>
                    <a:pt x="521" y="346"/>
                  </a:lnTo>
                  <a:lnTo>
                    <a:pt x="529" y="371"/>
                  </a:lnTo>
                  <a:lnTo>
                    <a:pt x="536" y="396"/>
                  </a:lnTo>
                  <a:lnTo>
                    <a:pt x="542" y="422"/>
                  </a:lnTo>
                  <a:lnTo>
                    <a:pt x="547" y="448"/>
                  </a:lnTo>
                  <a:lnTo>
                    <a:pt x="550" y="474"/>
                  </a:lnTo>
                  <a:lnTo>
                    <a:pt x="552" y="501"/>
                  </a:lnTo>
                  <a:lnTo>
                    <a:pt x="553" y="528"/>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3156" name="Freeform 28">
              <a:extLst>
                <a:ext uri="{FF2B5EF4-FFF2-40B4-BE49-F238E27FC236}">
                  <a16:creationId xmlns:a16="http://schemas.microsoft.com/office/drawing/2014/main" id="{CD2A68CB-ECDF-401E-80CE-57575187CE3B}"/>
                </a:ext>
              </a:extLst>
            </p:cNvPr>
            <p:cNvSpPr>
              <a:spLocks/>
            </p:cNvSpPr>
            <p:nvPr/>
          </p:nvSpPr>
          <p:spPr bwMode="auto">
            <a:xfrm>
              <a:off x="3422" y="1615"/>
              <a:ext cx="206" cy="688"/>
            </a:xfrm>
            <a:custGeom>
              <a:avLst/>
              <a:gdLst>
                <a:gd name="T0" fmla="*/ 0 w 228"/>
                <a:gd name="T1" fmla="*/ 0 h 749"/>
                <a:gd name="T2" fmla="*/ 5 w 228"/>
                <a:gd name="T3" fmla="*/ 6 h 749"/>
                <a:gd name="T4" fmla="*/ 11 w 228"/>
                <a:gd name="T5" fmla="*/ 6 h 749"/>
                <a:gd name="T6" fmla="*/ 15 w 228"/>
                <a:gd name="T7" fmla="*/ 10 h 749"/>
                <a:gd name="T8" fmla="*/ 19 w 228"/>
                <a:gd name="T9" fmla="*/ 13 h 749"/>
                <a:gd name="T10" fmla="*/ 23 w 228"/>
                <a:gd name="T11" fmla="*/ 17 h 749"/>
                <a:gd name="T12" fmla="*/ 26 w 228"/>
                <a:gd name="T13" fmla="*/ 20 h 749"/>
                <a:gd name="T14" fmla="*/ 29 w 228"/>
                <a:gd name="T15" fmla="*/ 25 h 749"/>
                <a:gd name="T16" fmla="*/ 32 w 228"/>
                <a:gd name="T17" fmla="*/ 29 h 749"/>
                <a:gd name="T18" fmla="*/ 34 w 228"/>
                <a:gd name="T19" fmla="*/ 34 h 749"/>
                <a:gd name="T20" fmla="*/ 38 w 228"/>
                <a:gd name="T21" fmla="*/ 39 h 749"/>
                <a:gd name="T22" fmla="*/ 39 w 228"/>
                <a:gd name="T23" fmla="*/ 46 h 749"/>
                <a:gd name="T24" fmla="*/ 42 w 228"/>
                <a:gd name="T25" fmla="*/ 51 h 749"/>
                <a:gd name="T26" fmla="*/ 43 w 228"/>
                <a:gd name="T27" fmla="*/ 57 h 749"/>
                <a:gd name="T28" fmla="*/ 45 w 228"/>
                <a:gd name="T29" fmla="*/ 63 h 749"/>
                <a:gd name="T30" fmla="*/ 47 w 228"/>
                <a:gd name="T31" fmla="*/ 70 h 749"/>
                <a:gd name="T32" fmla="*/ 48 w 228"/>
                <a:gd name="T33" fmla="*/ 76 h 749"/>
                <a:gd name="T34" fmla="*/ 48 w 228"/>
                <a:gd name="T35" fmla="*/ 83 h 749"/>
                <a:gd name="T36" fmla="*/ 48 w 228"/>
                <a:gd name="T37" fmla="*/ 90 h 749"/>
                <a:gd name="T38" fmla="*/ 49 w 228"/>
                <a:gd name="T39" fmla="*/ 96 h 749"/>
                <a:gd name="T40" fmla="*/ 50 w 228"/>
                <a:gd name="T41" fmla="*/ 103 h 749"/>
                <a:gd name="T42" fmla="*/ 50 w 228"/>
                <a:gd name="T43" fmla="*/ 109 h 749"/>
                <a:gd name="T44" fmla="*/ 49 w 228"/>
                <a:gd name="T45" fmla="*/ 118 h 749"/>
                <a:gd name="T46" fmla="*/ 48 w 228"/>
                <a:gd name="T47" fmla="*/ 126 h 749"/>
                <a:gd name="T48" fmla="*/ 48 w 228"/>
                <a:gd name="T49" fmla="*/ 132 h 749"/>
                <a:gd name="T50" fmla="*/ 48 w 228"/>
                <a:gd name="T51" fmla="*/ 140 h 749"/>
                <a:gd name="T52" fmla="*/ 47 w 228"/>
                <a:gd name="T53" fmla="*/ 148 h 749"/>
                <a:gd name="T54" fmla="*/ 44 w 228"/>
                <a:gd name="T55" fmla="*/ 157 h 749"/>
                <a:gd name="T56" fmla="*/ 43 w 228"/>
                <a:gd name="T57" fmla="*/ 163 h 749"/>
                <a:gd name="T58" fmla="*/ 42 w 228"/>
                <a:gd name="T59" fmla="*/ 171 h 749"/>
                <a:gd name="T60" fmla="*/ 39 w 228"/>
                <a:gd name="T61" fmla="*/ 179 h 749"/>
                <a:gd name="T62" fmla="*/ 37 w 228"/>
                <a:gd name="T63" fmla="*/ 186 h 749"/>
                <a:gd name="T64" fmla="*/ 34 w 228"/>
                <a:gd name="T65" fmla="*/ 194 h 749"/>
                <a:gd name="T66" fmla="*/ 31 w 228"/>
                <a:gd name="T67" fmla="*/ 202 h 749"/>
                <a:gd name="T68" fmla="*/ 28 w 228"/>
                <a:gd name="T69" fmla="*/ 210 h 74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8"/>
                <a:gd name="T106" fmla="*/ 0 h 749"/>
                <a:gd name="T107" fmla="*/ 228 w 228"/>
                <a:gd name="T108" fmla="*/ 749 h 74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8" h="749">
                  <a:moveTo>
                    <a:pt x="0" y="0"/>
                  </a:moveTo>
                  <a:lnTo>
                    <a:pt x="26" y="10"/>
                  </a:lnTo>
                  <a:lnTo>
                    <a:pt x="50" y="22"/>
                  </a:lnTo>
                  <a:lnTo>
                    <a:pt x="69" y="33"/>
                  </a:lnTo>
                  <a:lnTo>
                    <a:pt x="86" y="45"/>
                  </a:lnTo>
                  <a:lnTo>
                    <a:pt x="103" y="59"/>
                  </a:lnTo>
                  <a:lnTo>
                    <a:pt x="118" y="74"/>
                  </a:lnTo>
                  <a:lnTo>
                    <a:pt x="133" y="89"/>
                  </a:lnTo>
                  <a:lnTo>
                    <a:pt x="146" y="106"/>
                  </a:lnTo>
                  <a:lnTo>
                    <a:pt x="159" y="124"/>
                  </a:lnTo>
                  <a:lnTo>
                    <a:pt x="170" y="142"/>
                  </a:lnTo>
                  <a:lnTo>
                    <a:pt x="181" y="162"/>
                  </a:lnTo>
                  <a:lnTo>
                    <a:pt x="190" y="182"/>
                  </a:lnTo>
                  <a:lnTo>
                    <a:pt x="199" y="203"/>
                  </a:lnTo>
                  <a:lnTo>
                    <a:pt x="206" y="225"/>
                  </a:lnTo>
                  <a:lnTo>
                    <a:pt x="212" y="248"/>
                  </a:lnTo>
                  <a:lnTo>
                    <a:pt x="218" y="271"/>
                  </a:lnTo>
                  <a:lnTo>
                    <a:pt x="222" y="295"/>
                  </a:lnTo>
                  <a:lnTo>
                    <a:pt x="225" y="319"/>
                  </a:lnTo>
                  <a:lnTo>
                    <a:pt x="227" y="344"/>
                  </a:lnTo>
                  <a:lnTo>
                    <a:pt x="228" y="369"/>
                  </a:lnTo>
                  <a:lnTo>
                    <a:pt x="228" y="395"/>
                  </a:lnTo>
                  <a:lnTo>
                    <a:pt x="227" y="422"/>
                  </a:lnTo>
                  <a:lnTo>
                    <a:pt x="225" y="448"/>
                  </a:lnTo>
                  <a:lnTo>
                    <a:pt x="222" y="475"/>
                  </a:lnTo>
                  <a:lnTo>
                    <a:pt x="217" y="502"/>
                  </a:lnTo>
                  <a:lnTo>
                    <a:pt x="212" y="529"/>
                  </a:lnTo>
                  <a:lnTo>
                    <a:pt x="205" y="557"/>
                  </a:lnTo>
                  <a:lnTo>
                    <a:pt x="198" y="584"/>
                  </a:lnTo>
                  <a:lnTo>
                    <a:pt x="189" y="612"/>
                  </a:lnTo>
                  <a:lnTo>
                    <a:pt x="179" y="639"/>
                  </a:lnTo>
                  <a:lnTo>
                    <a:pt x="168" y="667"/>
                  </a:lnTo>
                  <a:lnTo>
                    <a:pt x="156" y="694"/>
                  </a:lnTo>
                  <a:lnTo>
                    <a:pt x="142" y="722"/>
                  </a:lnTo>
                  <a:lnTo>
                    <a:pt x="128" y="749"/>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3157" name="Freeform 29">
              <a:extLst>
                <a:ext uri="{FF2B5EF4-FFF2-40B4-BE49-F238E27FC236}">
                  <a16:creationId xmlns:a16="http://schemas.microsoft.com/office/drawing/2014/main" id="{B599A441-EDE2-4740-BA0E-BA49C7EEA639}"/>
                </a:ext>
              </a:extLst>
            </p:cNvPr>
            <p:cNvSpPr>
              <a:spLocks/>
            </p:cNvSpPr>
            <p:nvPr/>
          </p:nvSpPr>
          <p:spPr bwMode="auto">
            <a:xfrm>
              <a:off x="2161" y="2380"/>
              <a:ext cx="963" cy="1501"/>
            </a:xfrm>
            <a:custGeom>
              <a:avLst/>
              <a:gdLst>
                <a:gd name="T0" fmla="*/ 683 w 987"/>
                <a:gd name="T1" fmla="*/ 620 h 1599"/>
                <a:gd name="T2" fmla="*/ 640 w 987"/>
                <a:gd name="T3" fmla="*/ 605 h 1599"/>
                <a:gd name="T4" fmla="*/ 597 w 987"/>
                <a:gd name="T5" fmla="*/ 591 h 1599"/>
                <a:gd name="T6" fmla="*/ 557 w 987"/>
                <a:gd name="T7" fmla="*/ 576 h 1599"/>
                <a:gd name="T8" fmla="*/ 518 w 987"/>
                <a:gd name="T9" fmla="*/ 562 h 1599"/>
                <a:gd name="T10" fmla="*/ 480 w 987"/>
                <a:gd name="T11" fmla="*/ 546 h 1599"/>
                <a:gd name="T12" fmla="*/ 444 w 987"/>
                <a:gd name="T13" fmla="*/ 530 h 1599"/>
                <a:gd name="T14" fmla="*/ 410 w 987"/>
                <a:gd name="T15" fmla="*/ 516 h 1599"/>
                <a:gd name="T16" fmla="*/ 375 w 987"/>
                <a:gd name="T17" fmla="*/ 498 h 1599"/>
                <a:gd name="T18" fmla="*/ 343 w 987"/>
                <a:gd name="T19" fmla="*/ 481 h 1599"/>
                <a:gd name="T20" fmla="*/ 311 w 987"/>
                <a:gd name="T21" fmla="*/ 463 h 1599"/>
                <a:gd name="T22" fmla="*/ 281 w 987"/>
                <a:gd name="T23" fmla="*/ 445 h 1599"/>
                <a:gd name="T24" fmla="*/ 254 w 987"/>
                <a:gd name="T25" fmla="*/ 425 h 1599"/>
                <a:gd name="T26" fmla="*/ 225 w 987"/>
                <a:gd name="T27" fmla="*/ 408 h 1599"/>
                <a:gd name="T28" fmla="*/ 201 w 987"/>
                <a:gd name="T29" fmla="*/ 386 h 1599"/>
                <a:gd name="T30" fmla="*/ 177 w 987"/>
                <a:gd name="T31" fmla="*/ 368 h 1599"/>
                <a:gd name="T32" fmla="*/ 154 w 987"/>
                <a:gd name="T33" fmla="*/ 348 h 1599"/>
                <a:gd name="T34" fmla="*/ 132 w 987"/>
                <a:gd name="T35" fmla="*/ 327 h 1599"/>
                <a:gd name="T36" fmla="*/ 112 w 987"/>
                <a:gd name="T37" fmla="*/ 307 h 1599"/>
                <a:gd name="T38" fmla="*/ 94 w 987"/>
                <a:gd name="T39" fmla="*/ 286 h 1599"/>
                <a:gd name="T40" fmla="*/ 78 w 987"/>
                <a:gd name="T41" fmla="*/ 264 h 1599"/>
                <a:gd name="T42" fmla="*/ 60 w 987"/>
                <a:gd name="T43" fmla="*/ 244 h 1599"/>
                <a:gd name="T44" fmla="*/ 51 w 987"/>
                <a:gd name="T45" fmla="*/ 222 h 1599"/>
                <a:gd name="T46" fmla="*/ 38 w 987"/>
                <a:gd name="T47" fmla="*/ 200 h 1599"/>
                <a:gd name="T48" fmla="*/ 23 w 987"/>
                <a:gd name="T49" fmla="*/ 179 h 1599"/>
                <a:gd name="T50" fmla="*/ 20 w 987"/>
                <a:gd name="T51" fmla="*/ 157 h 1599"/>
                <a:gd name="T52" fmla="*/ 16 w 987"/>
                <a:gd name="T53" fmla="*/ 133 h 1599"/>
                <a:gd name="T54" fmla="*/ 8 w 987"/>
                <a:gd name="T55" fmla="*/ 112 h 1599"/>
                <a:gd name="T56" fmla="*/ 3 w 987"/>
                <a:gd name="T57" fmla="*/ 90 h 1599"/>
                <a:gd name="T58" fmla="*/ 0 w 987"/>
                <a:gd name="T59" fmla="*/ 69 h 1599"/>
                <a:gd name="T60" fmla="*/ 0 w 987"/>
                <a:gd name="T61" fmla="*/ 45 h 1599"/>
                <a:gd name="T62" fmla="*/ 2 w 987"/>
                <a:gd name="T63" fmla="*/ 22 h 1599"/>
                <a:gd name="T64" fmla="*/ 7 w 987"/>
                <a:gd name="T65" fmla="*/ 0 h 159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87"/>
                <a:gd name="T100" fmla="*/ 0 h 1599"/>
                <a:gd name="T101" fmla="*/ 987 w 987"/>
                <a:gd name="T102" fmla="*/ 1599 h 159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87" h="1599">
                  <a:moveTo>
                    <a:pt x="987" y="1599"/>
                  </a:moveTo>
                  <a:lnTo>
                    <a:pt x="925" y="1565"/>
                  </a:lnTo>
                  <a:lnTo>
                    <a:pt x="865" y="1529"/>
                  </a:lnTo>
                  <a:lnTo>
                    <a:pt x="807" y="1491"/>
                  </a:lnTo>
                  <a:lnTo>
                    <a:pt x="750" y="1452"/>
                  </a:lnTo>
                  <a:lnTo>
                    <a:pt x="696" y="1412"/>
                  </a:lnTo>
                  <a:lnTo>
                    <a:pt x="643" y="1371"/>
                  </a:lnTo>
                  <a:lnTo>
                    <a:pt x="592" y="1329"/>
                  </a:lnTo>
                  <a:lnTo>
                    <a:pt x="543" y="1285"/>
                  </a:lnTo>
                  <a:lnTo>
                    <a:pt x="496" y="1240"/>
                  </a:lnTo>
                  <a:lnTo>
                    <a:pt x="450" y="1194"/>
                  </a:lnTo>
                  <a:lnTo>
                    <a:pt x="407" y="1147"/>
                  </a:lnTo>
                  <a:lnTo>
                    <a:pt x="366" y="1099"/>
                  </a:lnTo>
                  <a:lnTo>
                    <a:pt x="327" y="1050"/>
                  </a:lnTo>
                  <a:lnTo>
                    <a:pt x="290" y="1000"/>
                  </a:lnTo>
                  <a:lnTo>
                    <a:pt x="255" y="949"/>
                  </a:lnTo>
                  <a:lnTo>
                    <a:pt x="222" y="898"/>
                  </a:lnTo>
                  <a:lnTo>
                    <a:pt x="191" y="845"/>
                  </a:lnTo>
                  <a:lnTo>
                    <a:pt x="162" y="792"/>
                  </a:lnTo>
                  <a:lnTo>
                    <a:pt x="136" y="739"/>
                  </a:lnTo>
                  <a:lnTo>
                    <a:pt x="112" y="684"/>
                  </a:lnTo>
                  <a:lnTo>
                    <a:pt x="90" y="629"/>
                  </a:lnTo>
                  <a:lnTo>
                    <a:pt x="71" y="574"/>
                  </a:lnTo>
                  <a:lnTo>
                    <a:pt x="53" y="518"/>
                  </a:lnTo>
                  <a:lnTo>
                    <a:pt x="38" y="462"/>
                  </a:lnTo>
                  <a:lnTo>
                    <a:pt x="26" y="405"/>
                  </a:lnTo>
                  <a:lnTo>
                    <a:pt x="16" y="348"/>
                  </a:lnTo>
                  <a:lnTo>
                    <a:pt x="8" y="290"/>
                  </a:lnTo>
                  <a:lnTo>
                    <a:pt x="3" y="233"/>
                  </a:lnTo>
                  <a:lnTo>
                    <a:pt x="0" y="175"/>
                  </a:lnTo>
                  <a:lnTo>
                    <a:pt x="0" y="117"/>
                  </a:lnTo>
                  <a:lnTo>
                    <a:pt x="2" y="58"/>
                  </a:lnTo>
                  <a:lnTo>
                    <a:pt x="7" y="0"/>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3158" name="Freeform 30">
              <a:extLst>
                <a:ext uri="{FF2B5EF4-FFF2-40B4-BE49-F238E27FC236}">
                  <a16:creationId xmlns:a16="http://schemas.microsoft.com/office/drawing/2014/main" id="{C0C14D22-2C7E-4A76-BDC0-30A4A6EC7E96}"/>
                </a:ext>
              </a:extLst>
            </p:cNvPr>
            <p:cNvSpPr>
              <a:spLocks/>
            </p:cNvSpPr>
            <p:nvPr/>
          </p:nvSpPr>
          <p:spPr bwMode="auto">
            <a:xfrm>
              <a:off x="3081" y="3793"/>
              <a:ext cx="1273" cy="191"/>
            </a:xfrm>
            <a:custGeom>
              <a:avLst/>
              <a:gdLst>
                <a:gd name="T0" fmla="*/ 187 w 1460"/>
                <a:gd name="T1" fmla="*/ 0 h 208"/>
                <a:gd name="T2" fmla="*/ 184 w 1460"/>
                <a:gd name="T3" fmla="*/ 6 h 208"/>
                <a:gd name="T4" fmla="*/ 183 w 1460"/>
                <a:gd name="T5" fmla="*/ 12 h 208"/>
                <a:gd name="T6" fmla="*/ 180 w 1460"/>
                <a:gd name="T7" fmla="*/ 16 h 208"/>
                <a:gd name="T8" fmla="*/ 177 w 1460"/>
                <a:gd name="T9" fmla="*/ 21 h 208"/>
                <a:gd name="T10" fmla="*/ 174 w 1460"/>
                <a:gd name="T11" fmla="*/ 26 h 208"/>
                <a:gd name="T12" fmla="*/ 170 w 1460"/>
                <a:gd name="T13" fmla="*/ 29 h 208"/>
                <a:gd name="T14" fmla="*/ 167 w 1460"/>
                <a:gd name="T15" fmla="*/ 34 h 208"/>
                <a:gd name="T16" fmla="*/ 163 w 1460"/>
                <a:gd name="T17" fmla="*/ 37 h 208"/>
                <a:gd name="T18" fmla="*/ 159 w 1460"/>
                <a:gd name="T19" fmla="*/ 40 h 208"/>
                <a:gd name="T20" fmla="*/ 155 w 1460"/>
                <a:gd name="T21" fmla="*/ 44 h 208"/>
                <a:gd name="T22" fmla="*/ 150 w 1460"/>
                <a:gd name="T23" fmla="*/ 47 h 208"/>
                <a:gd name="T24" fmla="*/ 146 w 1460"/>
                <a:gd name="T25" fmla="*/ 50 h 208"/>
                <a:gd name="T26" fmla="*/ 140 w 1460"/>
                <a:gd name="T27" fmla="*/ 51 h 208"/>
                <a:gd name="T28" fmla="*/ 136 w 1460"/>
                <a:gd name="T29" fmla="*/ 53 h 208"/>
                <a:gd name="T30" fmla="*/ 131 w 1460"/>
                <a:gd name="T31" fmla="*/ 55 h 208"/>
                <a:gd name="T32" fmla="*/ 124 w 1460"/>
                <a:gd name="T33" fmla="*/ 56 h 208"/>
                <a:gd name="T34" fmla="*/ 119 w 1460"/>
                <a:gd name="T35" fmla="*/ 57 h 208"/>
                <a:gd name="T36" fmla="*/ 113 w 1460"/>
                <a:gd name="T37" fmla="*/ 57 h 208"/>
                <a:gd name="T38" fmla="*/ 108 w 1460"/>
                <a:gd name="T39" fmla="*/ 58 h 208"/>
                <a:gd name="T40" fmla="*/ 101 w 1460"/>
                <a:gd name="T41" fmla="*/ 58 h 208"/>
                <a:gd name="T42" fmla="*/ 96 w 1460"/>
                <a:gd name="T43" fmla="*/ 57 h 208"/>
                <a:gd name="T44" fmla="*/ 90 w 1460"/>
                <a:gd name="T45" fmla="*/ 57 h 208"/>
                <a:gd name="T46" fmla="*/ 83 w 1460"/>
                <a:gd name="T47" fmla="*/ 56 h 208"/>
                <a:gd name="T48" fmla="*/ 77 w 1460"/>
                <a:gd name="T49" fmla="*/ 55 h 208"/>
                <a:gd name="T50" fmla="*/ 70 w 1460"/>
                <a:gd name="T51" fmla="*/ 54 h 208"/>
                <a:gd name="T52" fmla="*/ 64 w 1460"/>
                <a:gd name="T53" fmla="*/ 51 h 208"/>
                <a:gd name="T54" fmla="*/ 57 w 1460"/>
                <a:gd name="T55" fmla="*/ 50 h 208"/>
                <a:gd name="T56" fmla="*/ 50 w 1460"/>
                <a:gd name="T57" fmla="*/ 47 h 208"/>
                <a:gd name="T58" fmla="*/ 44 w 1460"/>
                <a:gd name="T59" fmla="*/ 44 h 208"/>
                <a:gd name="T60" fmla="*/ 36 w 1460"/>
                <a:gd name="T61" fmla="*/ 40 h 208"/>
                <a:gd name="T62" fmla="*/ 29 w 1460"/>
                <a:gd name="T63" fmla="*/ 37 h 208"/>
                <a:gd name="T64" fmla="*/ 22 w 1460"/>
                <a:gd name="T65" fmla="*/ 33 h 208"/>
                <a:gd name="T66" fmla="*/ 11 w 1460"/>
                <a:gd name="T67" fmla="*/ 26 h 208"/>
                <a:gd name="T68" fmla="*/ 0 w 1460"/>
                <a:gd name="T69" fmla="*/ 18 h 20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460"/>
                <a:gd name="T106" fmla="*/ 0 h 208"/>
                <a:gd name="T107" fmla="*/ 1460 w 1460"/>
                <a:gd name="T108" fmla="*/ 208 h 20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460" h="208">
                  <a:moveTo>
                    <a:pt x="1460" y="0"/>
                  </a:moveTo>
                  <a:lnTo>
                    <a:pt x="1444" y="20"/>
                  </a:lnTo>
                  <a:lnTo>
                    <a:pt x="1425" y="40"/>
                  </a:lnTo>
                  <a:lnTo>
                    <a:pt x="1405" y="58"/>
                  </a:lnTo>
                  <a:lnTo>
                    <a:pt x="1382" y="75"/>
                  </a:lnTo>
                  <a:lnTo>
                    <a:pt x="1358" y="91"/>
                  </a:lnTo>
                  <a:lnTo>
                    <a:pt x="1332" y="106"/>
                  </a:lnTo>
                  <a:lnTo>
                    <a:pt x="1303" y="121"/>
                  </a:lnTo>
                  <a:lnTo>
                    <a:pt x="1273" y="134"/>
                  </a:lnTo>
                  <a:lnTo>
                    <a:pt x="1241" y="146"/>
                  </a:lnTo>
                  <a:lnTo>
                    <a:pt x="1208" y="157"/>
                  </a:lnTo>
                  <a:lnTo>
                    <a:pt x="1173" y="167"/>
                  </a:lnTo>
                  <a:lnTo>
                    <a:pt x="1136" y="176"/>
                  </a:lnTo>
                  <a:lnTo>
                    <a:pt x="1098" y="184"/>
                  </a:lnTo>
                  <a:lnTo>
                    <a:pt x="1059" y="191"/>
                  </a:lnTo>
                  <a:lnTo>
                    <a:pt x="1018" y="196"/>
                  </a:lnTo>
                  <a:lnTo>
                    <a:pt x="975" y="201"/>
                  </a:lnTo>
                  <a:lnTo>
                    <a:pt x="932" y="204"/>
                  </a:lnTo>
                  <a:lnTo>
                    <a:pt x="887" y="207"/>
                  </a:lnTo>
                  <a:lnTo>
                    <a:pt x="841" y="208"/>
                  </a:lnTo>
                  <a:lnTo>
                    <a:pt x="795" y="208"/>
                  </a:lnTo>
                  <a:lnTo>
                    <a:pt x="747" y="207"/>
                  </a:lnTo>
                  <a:lnTo>
                    <a:pt x="698" y="205"/>
                  </a:lnTo>
                  <a:lnTo>
                    <a:pt x="648" y="202"/>
                  </a:lnTo>
                  <a:lnTo>
                    <a:pt x="598" y="197"/>
                  </a:lnTo>
                  <a:lnTo>
                    <a:pt x="547" y="192"/>
                  </a:lnTo>
                  <a:lnTo>
                    <a:pt x="495" y="185"/>
                  </a:lnTo>
                  <a:lnTo>
                    <a:pt x="442" y="177"/>
                  </a:lnTo>
                  <a:lnTo>
                    <a:pt x="389" y="168"/>
                  </a:lnTo>
                  <a:lnTo>
                    <a:pt x="335" y="157"/>
                  </a:lnTo>
                  <a:lnTo>
                    <a:pt x="281" y="146"/>
                  </a:lnTo>
                  <a:lnTo>
                    <a:pt x="227" y="133"/>
                  </a:lnTo>
                  <a:lnTo>
                    <a:pt x="172" y="119"/>
                  </a:lnTo>
                  <a:lnTo>
                    <a:pt x="85" y="94"/>
                  </a:lnTo>
                  <a:lnTo>
                    <a:pt x="0" y="67"/>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3159" name="Freeform 31">
              <a:extLst>
                <a:ext uri="{FF2B5EF4-FFF2-40B4-BE49-F238E27FC236}">
                  <a16:creationId xmlns:a16="http://schemas.microsoft.com/office/drawing/2014/main" id="{BFDC5789-6FA7-4489-B818-279C035FA7D8}"/>
                </a:ext>
              </a:extLst>
            </p:cNvPr>
            <p:cNvSpPr>
              <a:spLocks/>
            </p:cNvSpPr>
            <p:nvPr/>
          </p:nvSpPr>
          <p:spPr bwMode="auto">
            <a:xfrm>
              <a:off x="4316" y="3739"/>
              <a:ext cx="67" cy="94"/>
            </a:xfrm>
            <a:custGeom>
              <a:avLst/>
              <a:gdLst>
                <a:gd name="T0" fmla="*/ 8 w 77"/>
                <a:gd name="T1" fmla="*/ 26 h 103"/>
                <a:gd name="T2" fmla="*/ 10 w 77"/>
                <a:gd name="T3" fmla="*/ 0 h 103"/>
                <a:gd name="T4" fmla="*/ 0 w 77"/>
                <a:gd name="T5" fmla="*/ 18 h 103"/>
                <a:gd name="T6" fmla="*/ 6 w 77"/>
                <a:gd name="T7" fmla="*/ 15 h 103"/>
                <a:gd name="T8" fmla="*/ 8 w 77"/>
                <a:gd name="T9" fmla="*/ 26 h 103"/>
                <a:gd name="T10" fmla="*/ 0 60000 65536"/>
                <a:gd name="T11" fmla="*/ 0 60000 65536"/>
                <a:gd name="T12" fmla="*/ 0 60000 65536"/>
                <a:gd name="T13" fmla="*/ 0 60000 65536"/>
                <a:gd name="T14" fmla="*/ 0 60000 65536"/>
                <a:gd name="T15" fmla="*/ 0 w 77"/>
                <a:gd name="T16" fmla="*/ 0 h 103"/>
                <a:gd name="T17" fmla="*/ 77 w 77"/>
                <a:gd name="T18" fmla="*/ 103 h 103"/>
              </a:gdLst>
              <a:ahLst/>
              <a:cxnLst>
                <a:cxn ang="T10">
                  <a:pos x="T0" y="T1"/>
                </a:cxn>
                <a:cxn ang="T11">
                  <a:pos x="T2" y="T3"/>
                </a:cxn>
                <a:cxn ang="T12">
                  <a:pos x="T4" y="T5"/>
                </a:cxn>
                <a:cxn ang="T13">
                  <a:pos x="T6" y="T7"/>
                </a:cxn>
                <a:cxn ang="T14">
                  <a:pos x="T8" y="T9"/>
                </a:cxn>
              </a:cxnLst>
              <a:rect l="T15" t="T16" r="T17" b="T18"/>
              <a:pathLst>
                <a:path w="77" h="103">
                  <a:moveTo>
                    <a:pt x="59" y="103"/>
                  </a:moveTo>
                  <a:lnTo>
                    <a:pt x="77" y="0"/>
                  </a:lnTo>
                  <a:lnTo>
                    <a:pt x="0" y="71"/>
                  </a:lnTo>
                  <a:lnTo>
                    <a:pt x="44" y="60"/>
                  </a:lnTo>
                  <a:lnTo>
                    <a:pt x="59" y="103"/>
                  </a:lnTo>
                  <a:close/>
                </a:path>
              </a:pathLst>
            </a:custGeom>
            <a:solidFill>
              <a:srgbClr val="CC00FF"/>
            </a:solidFill>
            <a:ln w="28575">
              <a:solidFill>
                <a:srgbClr val="0000FF"/>
              </a:solidFill>
              <a:round/>
              <a:headEnd/>
              <a:tailEnd/>
            </a:ln>
          </p:spPr>
          <p:txBody>
            <a:bodyPr/>
            <a:lstStyle/>
            <a:p>
              <a:endParaRPr lang="zh-CN" altLang="en-US"/>
            </a:p>
          </p:txBody>
        </p:sp>
        <p:sp>
          <p:nvSpPr>
            <p:cNvPr id="133160" name="Freeform 32">
              <a:extLst>
                <a:ext uri="{FF2B5EF4-FFF2-40B4-BE49-F238E27FC236}">
                  <a16:creationId xmlns:a16="http://schemas.microsoft.com/office/drawing/2014/main" id="{DC9A5511-853C-425F-8AC9-429B44E7AC95}"/>
                </a:ext>
              </a:extLst>
            </p:cNvPr>
            <p:cNvSpPr>
              <a:spLocks/>
            </p:cNvSpPr>
            <p:nvPr/>
          </p:nvSpPr>
          <p:spPr bwMode="auto">
            <a:xfrm>
              <a:off x="3542" y="2364"/>
              <a:ext cx="887" cy="1365"/>
            </a:xfrm>
            <a:custGeom>
              <a:avLst/>
              <a:gdLst>
                <a:gd name="T0" fmla="*/ 0 w 986"/>
                <a:gd name="T1" fmla="*/ 0 h 1488"/>
                <a:gd name="T2" fmla="*/ 13 w 986"/>
                <a:gd name="T3" fmla="*/ 10 h 1488"/>
                <a:gd name="T4" fmla="*/ 27 w 986"/>
                <a:gd name="T5" fmla="*/ 18 h 1488"/>
                <a:gd name="T6" fmla="*/ 40 w 986"/>
                <a:gd name="T7" fmla="*/ 28 h 1488"/>
                <a:gd name="T8" fmla="*/ 53 w 986"/>
                <a:gd name="T9" fmla="*/ 39 h 1488"/>
                <a:gd name="T10" fmla="*/ 65 w 986"/>
                <a:gd name="T11" fmla="*/ 50 h 1488"/>
                <a:gd name="T12" fmla="*/ 76 w 986"/>
                <a:gd name="T13" fmla="*/ 61 h 1488"/>
                <a:gd name="T14" fmla="*/ 88 w 986"/>
                <a:gd name="T15" fmla="*/ 72 h 1488"/>
                <a:gd name="T16" fmla="*/ 98 w 986"/>
                <a:gd name="T17" fmla="*/ 84 h 1488"/>
                <a:gd name="T18" fmla="*/ 109 w 986"/>
                <a:gd name="T19" fmla="*/ 97 h 1488"/>
                <a:gd name="T20" fmla="*/ 120 w 986"/>
                <a:gd name="T21" fmla="*/ 108 h 1488"/>
                <a:gd name="T22" fmla="*/ 129 w 986"/>
                <a:gd name="T23" fmla="*/ 122 h 1488"/>
                <a:gd name="T24" fmla="*/ 137 w 986"/>
                <a:gd name="T25" fmla="*/ 136 h 1488"/>
                <a:gd name="T26" fmla="*/ 146 w 986"/>
                <a:gd name="T27" fmla="*/ 148 h 1488"/>
                <a:gd name="T28" fmla="*/ 154 w 986"/>
                <a:gd name="T29" fmla="*/ 161 h 1488"/>
                <a:gd name="T30" fmla="*/ 160 w 986"/>
                <a:gd name="T31" fmla="*/ 176 h 1488"/>
                <a:gd name="T32" fmla="*/ 166 w 986"/>
                <a:gd name="T33" fmla="*/ 188 h 1488"/>
                <a:gd name="T34" fmla="*/ 173 w 986"/>
                <a:gd name="T35" fmla="*/ 202 h 1488"/>
                <a:gd name="T36" fmla="*/ 179 w 986"/>
                <a:gd name="T37" fmla="*/ 216 h 1488"/>
                <a:gd name="T38" fmla="*/ 184 w 986"/>
                <a:gd name="T39" fmla="*/ 229 h 1488"/>
                <a:gd name="T40" fmla="*/ 188 w 986"/>
                <a:gd name="T41" fmla="*/ 244 h 1488"/>
                <a:gd name="T42" fmla="*/ 192 w 986"/>
                <a:gd name="T43" fmla="*/ 258 h 1488"/>
                <a:gd name="T44" fmla="*/ 195 w 986"/>
                <a:gd name="T45" fmla="*/ 272 h 1488"/>
                <a:gd name="T46" fmla="*/ 198 w 986"/>
                <a:gd name="T47" fmla="*/ 286 h 1488"/>
                <a:gd name="T48" fmla="*/ 200 w 986"/>
                <a:gd name="T49" fmla="*/ 300 h 1488"/>
                <a:gd name="T50" fmla="*/ 202 w 986"/>
                <a:gd name="T51" fmla="*/ 313 h 1488"/>
                <a:gd name="T52" fmla="*/ 202 w 986"/>
                <a:gd name="T53" fmla="*/ 327 h 1488"/>
                <a:gd name="T54" fmla="*/ 202 w 986"/>
                <a:gd name="T55" fmla="*/ 341 h 1488"/>
                <a:gd name="T56" fmla="*/ 201 w 986"/>
                <a:gd name="T57" fmla="*/ 355 h 1488"/>
                <a:gd name="T58" fmla="*/ 199 w 986"/>
                <a:gd name="T59" fmla="*/ 368 h 1488"/>
                <a:gd name="T60" fmla="*/ 198 w 986"/>
                <a:gd name="T61" fmla="*/ 382 h 1488"/>
                <a:gd name="T62" fmla="*/ 194 w 986"/>
                <a:gd name="T63" fmla="*/ 394 h 1488"/>
                <a:gd name="T64" fmla="*/ 191 w 986"/>
                <a:gd name="T65" fmla="*/ 406 h 1488"/>
                <a:gd name="T66" fmla="*/ 191 w 986"/>
                <a:gd name="T67" fmla="*/ 406 h 1488"/>
                <a:gd name="T68" fmla="*/ 191 w 986"/>
                <a:gd name="T69" fmla="*/ 407 h 14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86"/>
                <a:gd name="T106" fmla="*/ 0 h 1488"/>
                <a:gd name="T107" fmla="*/ 986 w 986"/>
                <a:gd name="T108" fmla="*/ 1488 h 14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86" h="1488">
                  <a:moveTo>
                    <a:pt x="0" y="0"/>
                  </a:moveTo>
                  <a:lnTo>
                    <a:pt x="68" y="33"/>
                  </a:lnTo>
                  <a:lnTo>
                    <a:pt x="133" y="68"/>
                  </a:lnTo>
                  <a:lnTo>
                    <a:pt x="197" y="104"/>
                  </a:lnTo>
                  <a:lnTo>
                    <a:pt x="258" y="143"/>
                  </a:lnTo>
                  <a:lnTo>
                    <a:pt x="318" y="182"/>
                  </a:lnTo>
                  <a:lnTo>
                    <a:pt x="375" y="223"/>
                  </a:lnTo>
                  <a:lnTo>
                    <a:pt x="430" y="265"/>
                  </a:lnTo>
                  <a:lnTo>
                    <a:pt x="483" y="308"/>
                  </a:lnTo>
                  <a:lnTo>
                    <a:pt x="534" y="353"/>
                  </a:lnTo>
                  <a:lnTo>
                    <a:pt x="582" y="398"/>
                  </a:lnTo>
                  <a:lnTo>
                    <a:pt x="628" y="445"/>
                  </a:lnTo>
                  <a:lnTo>
                    <a:pt x="671" y="492"/>
                  </a:lnTo>
                  <a:lnTo>
                    <a:pt x="712" y="540"/>
                  </a:lnTo>
                  <a:lnTo>
                    <a:pt x="750" y="589"/>
                  </a:lnTo>
                  <a:lnTo>
                    <a:pt x="785" y="638"/>
                  </a:lnTo>
                  <a:lnTo>
                    <a:pt x="818" y="688"/>
                  </a:lnTo>
                  <a:lnTo>
                    <a:pt x="848" y="738"/>
                  </a:lnTo>
                  <a:lnTo>
                    <a:pt x="876" y="788"/>
                  </a:lnTo>
                  <a:lnTo>
                    <a:pt x="900" y="839"/>
                  </a:lnTo>
                  <a:lnTo>
                    <a:pt x="922" y="890"/>
                  </a:lnTo>
                  <a:lnTo>
                    <a:pt x="940" y="941"/>
                  </a:lnTo>
                  <a:lnTo>
                    <a:pt x="956" y="992"/>
                  </a:lnTo>
                  <a:lnTo>
                    <a:pt x="968" y="1043"/>
                  </a:lnTo>
                  <a:lnTo>
                    <a:pt x="977" y="1094"/>
                  </a:lnTo>
                  <a:lnTo>
                    <a:pt x="984" y="1145"/>
                  </a:lnTo>
                  <a:lnTo>
                    <a:pt x="986" y="1195"/>
                  </a:lnTo>
                  <a:lnTo>
                    <a:pt x="986" y="1245"/>
                  </a:lnTo>
                  <a:lnTo>
                    <a:pt x="982" y="1294"/>
                  </a:lnTo>
                  <a:lnTo>
                    <a:pt x="975" y="1343"/>
                  </a:lnTo>
                  <a:lnTo>
                    <a:pt x="965" y="1391"/>
                  </a:lnTo>
                  <a:lnTo>
                    <a:pt x="951" y="1438"/>
                  </a:lnTo>
                  <a:lnTo>
                    <a:pt x="933" y="1484"/>
                  </a:lnTo>
                  <a:lnTo>
                    <a:pt x="932" y="1486"/>
                  </a:lnTo>
                  <a:lnTo>
                    <a:pt x="931" y="1488"/>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3161" name="Freeform 33">
              <a:extLst>
                <a:ext uri="{FF2B5EF4-FFF2-40B4-BE49-F238E27FC236}">
                  <a16:creationId xmlns:a16="http://schemas.microsoft.com/office/drawing/2014/main" id="{52BDCA0B-28DA-40A9-AA27-C0D9065041CC}"/>
                </a:ext>
              </a:extLst>
            </p:cNvPr>
            <p:cNvSpPr>
              <a:spLocks/>
            </p:cNvSpPr>
            <p:nvPr/>
          </p:nvSpPr>
          <p:spPr bwMode="auto">
            <a:xfrm>
              <a:off x="2172" y="2341"/>
              <a:ext cx="1384" cy="1319"/>
            </a:xfrm>
            <a:custGeom>
              <a:avLst/>
              <a:gdLst>
                <a:gd name="T0" fmla="*/ 319 w 1537"/>
                <a:gd name="T1" fmla="*/ 390 h 1439"/>
                <a:gd name="T2" fmla="*/ 319 w 1537"/>
                <a:gd name="T3" fmla="*/ 390 h 1439"/>
                <a:gd name="T4" fmla="*/ 319 w 1537"/>
                <a:gd name="T5" fmla="*/ 390 h 1439"/>
                <a:gd name="T6" fmla="*/ 302 w 1537"/>
                <a:gd name="T7" fmla="*/ 389 h 1439"/>
                <a:gd name="T8" fmla="*/ 287 w 1537"/>
                <a:gd name="T9" fmla="*/ 387 h 1439"/>
                <a:gd name="T10" fmla="*/ 270 w 1537"/>
                <a:gd name="T11" fmla="*/ 384 h 1439"/>
                <a:gd name="T12" fmla="*/ 254 w 1537"/>
                <a:gd name="T13" fmla="*/ 380 h 1439"/>
                <a:gd name="T14" fmla="*/ 239 w 1537"/>
                <a:gd name="T15" fmla="*/ 375 h 1439"/>
                <a:gd name="T16" fmla="*/ 224 w 1537"/>
                <a:gd name="T17" fmla="*/ 368 h 1439"/>
                <a:gd name="T18" fmla="*/ 209 w 1537"/>
                <a:gd name="T19" fmla="*/ 364 h 1439"/>
                <a:gd name="T20" fmla="*/ 194 w 1537"/>
                <a:gd name="T21" fmla="*/ 356 h 1439"/>
                <a:gd name="T22" fmla="*/ 180 w 1537"/>
                <a:gd name="T23" fmla="*/ 347 h 1439"/>
                <a:gd name="T24" fmla="*/ 167 w 1537"/>
                <a:gd name="T25" fmla="*/ 337 h 1439"/>
                <a:gd name="T26" fmla="*/ 152 w 1537"/>
                <a:gd name="T27" fmla="*/ 329 h 1439"/>
                <a:gd name="T28" fmla="*/ 140 w 1537"/>
                <a:gd name="T29" fmla="*/ 319 h 1439"/>
                <a:gd name="T30" fmla="*/ 128 w 1537"/>
                <a:gd name="T31" fmla="*/ 309 h 1439"/>
                <a:gd name="T32" fmla="*/ 115 w 1537"/>
                <a:gd name="T33" fmla="*/ 297 h 1439"/>
                <a:gd name="T34" fmla="*/ 104 w 1537"/>
                <a:gd name="T35" fmla="*/ 283 h 1439"/>
                <a:gd name="T36" fmla="*/ 94 w 1537"/>
                <a:gd name="T37" fmla="*/ 272 h 1439"/>
                <a:gd name="T38" fmla="*/ 83 w 1537"/>
                <a:gd name="T39" fmla="*/ 258 h 1439"/>
                <a:gd name="T40" fmla="*/ 72 w 1537"/>
                <a:gd name="T41" fmla="*/ 245 h 1439"/>
                <a:gd name="T42" fmla="*/ 62 w 1537"/>
                <a:gd name="T43" fmla="*/ 230 h 1439"/>
                <a:gd name="T44" fmla="*/ 55 w 1537"/>
                <a:gd name="T45" fmla="*/ 214 h 1439"/>
                <a:gd name="T46" fmla="*/ 45 w 1537"/>
                <a:gd name="T47" fmla="*/ 198 h 1439"/>
                <a:gd name="T48" fmla="*/ 38 w 1537"/>
                <a:gd name="T49" fmla="*/ 182 h 1439"/>
                <a:gd name="T50" fmla="*/ 32 w 1537"/>
                <a:gd name="T51" fmla="*/ 166 h 1439"/>
                <a:gd name="T52" fmla="*/ 24 w 1537"/>
                <a:gd name="T53" fmla="*/ 149 h 1439"/>
                <a:gd name="T54" fmla="*/ 20 w 1537"/>
                <a:gd name="T55" fmla="*/ 131 h 1439"/>
                <a:gd name="T56" fmla="*/ 14 w 1537"/>
                <a:gd name="T57" fmla="*/ 115 h 1439"/>
                <a:gd name="T58" fmla="*/ 11 w 1537"/>
                <a:gd name="T59" fmla="*/ 96 h 1439"/>
                <a:gd name="T60" fmla="*/ 7 w 1537"/>
                <a:gd name="T61" fmla="*/ 77 h 1439"/>
                <a:gd name="T62" fmla="*/ 5 w 1537"/>
                <a:gd name="T63" fmla="*/ 58 h 1439"/>
                <a:gd name="T64" fmla="*/ 5 w 1537"/>
                <a:gd name="T65" fmla="*/ 38 h 1439"/>
                <a:gd name="T66" fmla="*/ 2 w 1537"/>
                <a:gd name="T67" fmla="*/ 19 h 1439"/>
                <a:gd name="T68" fmla="*/ 0 w 1537"/>
                <a:gd name="T69" fmla="*/ 0 h 143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537"/>
                <a:gd name="T106" fmla="*/ 0 h 1439"/>
                <a:gd name="T107" fmla="*/ 1537 w 1537"/>
                <a:gd name="T108" fmla="*/ 1439 h 143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537" h="1439">
                  <a:moveTo>
                    <a:pt x="1537" y="1439"/>
                  </a:moveTo>
                  <a:lnTo>
                    <a:pt x="1537" y="1439"/>
                  </a:lnTo>
                  <a:lnTo>
                    <a:pt x="1535" y="1439"/>
                  </a:lnTo>
                  <a:lnTo>
                    <a:pt x="1456" y="1435"/>
                  </a:lnTo>
                  <a:lnTo>
                    <a:pt x="1377" y="1428"/>
                  </a:lnTo>
                  <a:lnTo>
                    <a:pt x="1300" y="1417"/>
                  </a:lnTo>
                  <a:lnTo>
                    <a:pt x="1224" y="1403"/>
                  </a:lnTo>
                  <a:lnTo>
                    <a:pt x="1150" y="1385"/>
                  </a:lnTo>
                  <a:lnTo>
                    <a:pt x="1077" y="1365"/>
                  </a:lnTo>
                  <a:lnTo>
                    <a:pt x="1005" y="1341"/>
                  </a:lnTo>
                  <a:lnTo>
                    <a:pt x="935" y="1314"/>
                  </a:lnTo>
                  <a:lnTo>
                    <a:pt x="867" y="1285"/>
                  </a:lnTo>
                  <a:lnTo>
                    <a:pt x="801" y="1252"/>
                  </a:lnTo>
                  <a:lnTo>
                    <a:pt x="737" y="1217"/>
                  </a:lnTo>
                  <a:lnTo>
                    <a:pt x="674" y="1179"/>
                  </a:lnTo>
                  <a:lnTo>
                    <a:pt x="614" y="1139"/>
                  </a:lnTo>
                  <a:lnTo>
                    <a:pt x="556" y="1096"/>
                  </a:lnTo>
                  <a:lnTo>
                    <a:pt x="501" y="1051"/>
                  </a:lnTo>
                  <a:lnTo>
                    <a:pt x="448" y="1003"/>
                  </a:lnTo>
                  <a:lnTo>
                    <a:pt x="397" y="954"/>
                  </a:lnTo>
                  <a:lnTo>
                    <a:pt x="349" y="902"/>
                  </a:lnTo>
                  <a:lnTo>
                    <a:pt x="303" y="848"/>
                  </a:lnTo>
                  <a:lnTo>
                    <a:pt x="261" y="792"/>
                  </a:lnTo>
                  <a:lnTo>
                    <a:pt x="221" y="734"/>
                  </a:lnTo>
                  <a:lnTo>
                    <a:pt x="184" y="675"/>
                  </a:lnTo>
                  <a:lnTo>
                    <a:pt x="151" y="614"/>
                  </a:lnTo>
                  <a:lnTo>
                    <a:pt x="120" y="551"/>
                  </a:lnTo>
                  <a:lnTo>
                    <a:pt x="93" y="486"/>
                  </a:lnTo>
                  <a:lnTo>
                    <a:pt x="69" y="421"/>
                  </a:lnTo>
                  <a:lnTo>
                    <a:pt x="48" y="353"/>
                  </a:lnTo>
                  <a:lnTo>
                    <a:pt x="31" y="285"/>
                  </a:lnTo>
                  <a:lnTo>
                    <a:pt x="18" y="215"/>
                  </a:lnTo>
                  <a:lnTo>
                    <a:pt x="8" y="144"/>
                  </a:lnTo>
                  <a:lnTo>
                    <a:pt x="2" y="73"/>
                  </a:lnTo>
                  <a:lnTo>
                    <a:pt x="0" y="0"/>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3162" name="Freeform 34">
              <a:extLst>
                <a:ext uri="{FF2B5EF4-FFF2-40B4-BE49-F238E27FC236}">
                  <a16:creationId xmlns:a16="http://schemas.microsoft.com/office/drawing/2014/main" id="{885DDCC1-B511-4362-B8E7-9E47C12600A4}"/>
                </a:ext>
              </a:extLst>
            </p:cNvPr>
            <p:cNvSpPr>
              <a:spLocks/>
            </p:cNvSpPr>
            <p:nvPr/>
          </p:nvSpPr>
          <p:spPr bwMode="auto">
            <a:xfrm>
              <a:off x="3527" y="3630"/>
              <a:ext cx="90" cy="61"/>
            </a:xfrm>
            <a:custGeom>
              <a:avLst/>
              <a:gdLst>
                <a:gd name="T0" fmla="*/ 0 w 99"/>
                <a:gd name="T1" fmla="*/ 16 h 67"/>
                <a:gd name="T2" fmla="*/ 24 w 99"/>
                <a:gd name="T3" fmla="*/ 8 h 67"/>
                <a:gd name="T4" fmla="*/ 0 w 99"/>
                <a:gd name="T5" fmla="*/ 0 h 67"/>
                <a:gd name="T6" fmla="*/ 7 w 99"/>
                <a:gd name="T7" fmla="*/ 8 h 67"/>
                <a:gd name="T8" fmla="*/ 0 w 99"/>
                <a:gd name="T9" fmla="*/ 16 h 67"/>
                <a:gd name="T10" fmla="*/ 0 60000 65536"/>
                <a:gd name="T11" fmla="*/ 0 60000 65536"/>
                <a:gd name="T12" fmla="*/ 0 60000 65536"/>
                <a:gd name="T13" fmla="*/ 0 60000 65536"/>
                <a:gd name="T14" fmla="*/ 0 60000 65536"/>
                <a:gd name="T15" fmla="*/ 0 w 99"/>
                <a:gd name="T16" fmla="*/ 0 h 67"/>
                <a:gd name="T17" fmla="*/ 99 w 99"/>
                <a:gd name="T18" fmla="*/ 67 h 67"/>
              </a:gdLst>
              <a:ahLst/>
              <a:cxnLst>
                <a:cxn ang="T10">
                  <a:pos x="T0" y="T1"/>
                </a:cxn>
                <a:cxn ang="T11">
                  <a:pos x="T2" y="T3"/>
                </a:cxn>
                <a:cxn ang="T12">
                  <a:pos x="T4" y="T5"/>
                </a:cxn>
                <a:cxn ang="T13">
                  <a:pos x="T6" y="T7"/>
                </a:cxn>
                <a:cxn ang="T14">
                  <a:pos x="T8" y="T9"/>
                </a:cxn>
              </a:cxnLst>
              <a:rect l="T15" t="T16" r="T17" b="T18"/>
              <a:pathLst>
                <a:path w="99" h="67">
                  <a:moveTo>
                    <a:pt x="0" y="67"/>
                  </a:moveTo>
                  <a:lnTo>
                    <a:pt x="99" y="34"/>
                  </a:lnTo>
                  <a:lnTo>
                    <a:pt x="0" y="0"/>
                  </a:lnTo>
                  <a:lnTo>
                    <a:pt x="31" y="33"/>
                  </a:lnTo>
                  <a:lnTo>
                    <a:pt x="0" y="67"/>
                  </a:lnTo>
                  <a:close/>
                </a:path>
              </a:pathLst>
            </a:custGeom>
            <a:solidFill>
              <a:srgbClr val="CC00FF"/>
            </a:solidFill>
            <a:ln w="28575">
              <a:solidFill>
                <a:srgbClr val="0000FF"/>
              </a:solidFill>
              <a:round/>
              <a:headEnd/>
              <a:tailEnd/>
            </a:ln>
          </p:spPr>
          <p:txBody>
            <a:bodyPr/>
            <a:lstStyle/>
            <a:p>
              <a:endParaRPr lang="zh-CN" altLang="en-US"/>
            </a:p>
          </p:txBody>
        </p:sp>
        <p:sp>
          <p:nvSpPr>
            <p:cNvPr id="133163" name="Freeform 35">
              <a:extLst>
                <a:ext uri="{FF2B5EF4-FFF2-40B4-BE49-F238E27FC236}">
                  <a16:creationId xmlns:a16="http://schemas.microsoft.com/office/drawing/2014/main" id="{9AF4CF11-8D71-4B50-BB29-D3AB0F0161F3}"/>
                </a:ext>
              </a:extLst>
            </p:cNvPr>
            <p:cNvSpPr>
              <a:spLocks/>
            </p:cNvSpPr>
            <p:nvPr/>
          </p:nvSpPr>
          <p:spPr bwMode="auto">
            <a:xfrm>
              <a:off x="3538" y="2384"/>
              <a:ext cx="408" cy="851"/>
            </a:xfrm>
            <a:custGeom>
              <a:avLst/>
              <a:gdLst>
                <a:gd name="T0" fmla="*/ 0 w 452"/>
                <a:gd name="T1" fmla="*/ 0 h 928"/>
                <a:gd name="T2" fmla="*/ 12 w 452"/>
                <a:gd name="T3" fmla="*/ 14 h 928"/>
                <a:gd name="T4" fmla="*/ 23 w 452"/>
                <a:gd name="T5" fmla="*/ 28 h 928"/>
                <a:gd name="T6" fmla="*/ 32 w 452"/>
                <a:gd name="T7" fmla="*/ 41 h 928"/>
                <a:gd name="T8" fmla="*/ 42 w 452"/>
                <a:gd name="T9" fmla="*/ 56 h 928"/>
                <a:gd name="T10" fmla="*/ 51 w 452"/>
                <a:gd name="T11" fmla="*/ 71 h 928"/>
                <a:gd name="T12" fmla="*/ 58 w 452"/>
                <a:gd name="T13" fmla="*/ 87 h 928"/>
                <a:gd name="T14" fmla="*/ 64 w 452"/>
                <a:gd name="T15" fmla="*/ 102 h 928"/>
                <a:gd name="T16" fmla="*/ 71 w 452"/>
                <a:gd name="T17" fmla="*/ 117 h 928"/>
                <a:gd name="T18" fmla="*/ 79 w 452"/>
                <a:gd name="T19" fmla="*/ 135 h 928"/>
                <a:gd name="T20" fmla="*/ 83 w 452"/>
                <a:gd name="T21" fmla="*/ 151 h 928"/>
                <a:gd name="T22" fmla="*/ 88 w 452"/>
                <a:gd name="T23" fmla="*/ 168 h 928"/>
                <a:gd name="T24" fmla="*/ 92 w 452"/>
                <a:gd name="T25" fmla="*/ 183 h 928"/>
                <a:gd name="T26" fmla="*/ 94 w 452"/>
                <a:gd name="T27" fmla="*/ 201 h 928"/>
                <a:gd name="T28" fmla="*/ 97 w 452"/>
                <a:gd name="T29" fmla="*/ 218 h 928"/>
                <a:gd name="T30" fmla="*/ 97 w 452"/>
                <a:gd name="T31" fmla="*/ 236 h 928"/>
                <a:gd name="T32" fmla="*/ 97 w 452"/>
                <a:gd name="T33" fmla="*/ 254 h 92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52"/>
                <a:gd name="T52" fmla="*/ 0 h 928"/>
                <a:gd name="T53" fmla="*/ 452 w 452"/>
                <a:gd name="T54" fmla="*/ 928 h 92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52" h="928">
                  <a:moveTo>
                    <a:pt x="0" y="0"/>
                  </a:moveTo>
                  <a:lnTo>
                    <a:pt x="53" y="49"/>
                  </a:lnTo>
                  <a:lnTo>
                    <a:pt x="103" y="100"/>
                  </a:lnTo>
                  <a:lnTo>
                    <a:pt x="150" y="152"/>
                  </a:lnTo>
                  <a:lnTo>
                    <a:pt x="193" y="206"/>
                  </a:lnTo>
                  <a:lnTo>
                    <a:pt x="234" y="261"/>
                  </a:lnTo>
                  <a:lnTo>
                    <a:pt x="271" y="317"/>
                  </a:lnTo>
                  <a:lnTo>
                    <a:pt x="305" y="374"/>
                  </a:lnTo>
                  <a:lnTo>
                    <a:pt x="335" y="433"/>
                  </a:lnTo>
                  <a:lnTo>
                    <a:pt x="362" y="492"/>
                  </a:lnTo>
                  <a:lnTo>
                    <a:pt x="386" y="553"/>
                  </a:lnTo>
                  <a:lnTo>
                    <a:pt x="406" y="614"/>
                  </a:lnTo>
                  <a:lnTo>
                    <a:pt x="422" y="675"/>
                  </a:lnTo>
                  <a:lnTo>
                    <a:pt x="435" y="738"/>
                  </a:lnTo>
                  <a:lnTo>
                    <a:pt x="445" y="801"/>
                  </a:lnTo>
                  <a:lnTo>
                    <a:pt x="450" y="864"/>
                  </a:lnTo>
                  <a:lnTo>
                    <a:pt x="452" y="928"/>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3164" name="Freeform 36">
              <a:extLst>
                <a:ext uri="{FF2B5EF4-FFF2-40B4-BE49-F238E27FC236}">
                  <a16:creationId xmlns:a16="http://schemas.microsoft.com/office/drawing/2014/main" id="{99B56830-F431-4611-A7AA-30BB7F8D6467}"/>
                </a:ext>
              </a:extLst>
            </p:cNvPr>
            <p:cNvSpPr>
              <a:spLocks/>
            </p:cNvSpPr>
            <p:nvPr/>
          </p:nvSpPr>
          <p:spPr bwMode="auto">
            <a:xfrm>
              <a:off x="3621" y="3220"/>
              <a:ext cx="326" cy="441"/>
            </a:xfrm>
            <a:custGeom>
              <a:avLst/>
              <a:gdLst>
                <a:gd name="T0" fmla="*/ 79 w 361"/>
                <a:gd name="T1" fmla="*/ 0 h 480"/>
                <a:gd name="T2" fmla="*/ 79 w 361"/>
                <a:gd name="T3" fmla="*/ 14 h 480"/>
                <a:gd name="T4" fmla="*/ 77 w 361"/>
                <a:gd name="T5" fmla="*/ 27 h 480"/>
                <a:gd name="T6" fmla="*/ 76 w 361"/>
                <a:gd name="T7" fmla="*/ 40 h 480"/>
                <a:gd name="T8" fmla="*/ 71 w 361"/>
                <a:gd name="T9" fmla="*/ 52 h 480"/>
                <a:gd name="T10" fmla="*/ 70 w 361"/>
                <a:gd name="T11" fmla="*/ 64 h 480"/>
                <a:gd name="T12" fmla="*/ 64 w 361"/>
                <a:gd name="T13" fmla="*/ 75 h 480"/>
                <a:gd name="T14" fmla="*/ 62 w 361"/>
                <a:gd name="T15" fmla="*/ 85 h 480"/>
                <a:gd name="T16" fmla="*/ 57 w 361"/>
                <a:gd name="T17" fmla="*/ 95 h 480"/>
                <a:gd name="T18" fmla="*/ 52 w 361"/>
                <a:gd name="T19" fmla="*/ 104 h 480"/>
                <a:gd name="T20" fmla="*/ 46 w 361"/>
                <a:gd name="T21" fmla="*/ 112 h 480"/>
                <a:gd name="T22" fmla="*/ 40 w 361"/>
                <a:gd name="T23" fmla="*/ 119 h 480"/>
                <a:gd name="T24" fmla="*/ 38 w 361"/>
                <a:gd name="T25" fmla="*/ 122 h 480"/>
                <a:gd name="T26" fmla="*/ 34 w 361"/>
                <a:gd name="T27" fmla="*/ 124 h 480"/>
                <a:gd name="T28" fmla="*/ 31 w 361"/>
                <a:gd name="T29" fmla="*/ 127 h 480"/>
                <a:gd name="T30" fmla="*/ 27 w 361"/>
                <a:gd name="T31" fmla="*/ 130 h 480"/>
                <a:gd name="T32" fmla="*/ 23 w 361"/>
                <a:gd name="T33" fmla="*/ 130 h 480"/>
                <a:gd name="T34" fmla="*/ 21 w 361"/>
                <a:gd name="T35" fmla="*/ 132 h 480"/>
                <a:gd name="T36" fmla="*/ 17 w 361"/>
                <a:gd name="T37" fmla="*/ 133 h 480"/>
                <a:gd name="T38" fmla="*/ 13 w 361"/>
                <a:gd name="T39" fmla="*/ 134 h 480"/>
                <a:gd name="T40" fmla="*/ 10 w 361"/>
                <a:gd name="T41" fmla="*/ 134 h 480"/>
                <a:gd name="T42" fmla="*/ 5 w 361"/>
                <a:gd name="T43" fmla="*/ 134 h 480"/>
                <a:gd name="T44" fmla="*/ 5 w 361"/>
                <a:gd name="T45" fmla="*/ 134 h 480"/>
                <a:gd name="T46" fmla="*/ 0 w 361"/>
                <a:gd name="T47" fmla="*/ 134 h 48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61"/>
                <a:gd name="T73" fmla="*/ 0 h 480"/>
                <a:gd name="T74" fmla="*/ 361 w 361"/>
                <a:gd name="T75" fmla="*/ 480 h 48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61" h="480">
                  <a:moveTo>
                    <a:pt x="361" y="0"/>
                  </a:moveTo>
                  <a:lnTo>
                    <a:pt x="359" y="49"/>
                  </a:lnTo>
                  <a:lnTo>
                    <a:pt x="354" y="97"/>
                  </a:lnTo>
                  <a:lnTo>
                    <a:pt x="346" y="143"/>
                  </a:lnTo>
                  <a:lnTo>
                    <a:pt x="335" y="187"/>
                  </a:lnTo>
                  <a:lnTo>
                    <a:pt x="321" y="229"/>
                  </a:lnTo>
                  <a:lnTo>
                    <a:pt x="304" y="268"/>
                  </a:lnTo>
                  <a:lnTo>
                    <a:pt x="284" y="305"/>
                  </a:lnTo>
                  <a:lnTo>
                    <a:pt x="263" y="339"/>
                  </a:lnTo>
                  <a:lnTo>
                    <a:pt x="239" y="370"/>
                  </a:lnTo>
                  <a:lnTo>
                    <a:pt x="213" y="398"/>
                  </a:lnTo>
                  <a:lnTo>
                    <a:pt x="185" y="422"/>
                  </a:lnTo>
                  <a:lnTo>
                    <a:pt x="171" y="433"/>
                  </a:lnTo>
                  <a:lnTo>
                    <a:pt x="156" y="442"/>
                  </a:lnTo>
                  <a:lnTo>
                    <a:pt x="141" y="451"/>
                  </a:lnTo>
                  <a:lnTo>
                    <a:pt x="125" y="458"/>
                  </a:lnTo>
                  <a:lnTo>
                    <a:pt x="109" y="465"/>
                  </a:lnTo>
                  <a:lnTo>
                    <a:pt x="93" y="470"/>
                  </a:lnTo>
                  <a:lnTo>
                    <a:pt x="76" y="474"/>
                  </a:lnTo>
                  <a:lnTo>
                    <a:pt x="59" y="478"/>
                  </a:lnTo>
                  <a:lnTo>
                    <a:pt x="42" y="479"/>
                  </a:lnTo>
                  <a:lnTo>
                    <a:pt x="25" y="480"/>
                  </a:lnTo>
                  <a:lnTo>
                    <a:pt x="13" y="480"/>
                  </a:lnTo>
                  <a:lnTo>
                    <a:pt x="0" y="479"/>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3165" name="Freeform 37">
              <a:extLst>
                <a:ext uri="{FF2B5EF4-FFF2-40B4-BE49-F238E27FC236}">
                  <a16:creationId xmlns:a16="http://schemas.microsoft.com/office/drawing/2014/main" id="{D7187FCE-9B1F-4396-AD56-B6065B3D58EC}"/>
                </a:ext>
              </a:extLst>
            </p:cNvPr>
            <p:cNvSpPr>
              <a:spLocks/>
            </p:cNvSpPr>
            <p:nvPr/>
          </p:nvSpPr>
          <p:spPr bwMode="auto">
            <a:xfrm>
              <a:off x="2191" y="2428"/>
              <a:ext cx="1008" cy="784"/>
            </a:xfrm>
            <a:custGeom>
              <a:avLst/>
              <a:gdLst>
                <a:gd name="T0" fmla="*/ 236 w 1118"/>
                <a:gd name="T1" fmla="*/ 238 h 854"/>
                <a:gd name="T2" fmla="*/ 227 w 1118"/>
                <a:gd name="T3" fmla="*/ 234 h 854"/>
                <a:gd name="T4" fmla="*/ 219 w 1118"/>
                <a:gd name="T5" fmla="*/ 232 h 854"/>
                <a:gd name="T6" fmla="*/ 211 w 1118"/>
                <a:gd name="T7" fmla="*/ 231 h 854"/>
                <a:gd name="T8" fmla="*/ 203 w 1118"/>
                <a:gd name="T9" fmla="*/ 227 h 854"/>
                <a:gd name="T10" fmla="*/ 194 w 1118"/>
                <a:gd name="T11" fmla="*/ 224 h 854"/>
                <a:gd name="T12" fmla="*/ 185 w 1118"/>
                <a:gd name="T13" fmla="*/ 221 h 854"/>
                <a:gd name="T14" fmla="*/ 177 w 1118"/>
                <a:gd name="T15" fmla="*/ 217 h 854"/>
                <a:gd name="T16" fmla="*/ 168 w 1118"/>
                <a:gd name="T17" fmla="*/ 212 h 854"/>
                <a:gd name="T18" fmla="*/ 160 w 1118"/>
                <a:gd name="T19" fmla="*/ 207 h 854"/>
                <a:gd name="T20" fmla="*/ 151 w 1118"/>
                <a:gd name="T21" fmla="*/ 201 h 854"/>
                <a:gd name="T22" fmla="*/ 144 w 1118"/>
                <a:gd name="T23" fmla="*/ 195 h 854"/>
                <a:gd name="T24" fmla="*/ 136 w 1118"/>
                <a:gd name="T25" fmla="*/ 190 h 854"/>
                <a:gd name="T26" fmla="*/ 128 w 1118"/>
                <a:gd name="T27" fmla="*/ 184 h 854"/>
                <a:gd name="T28" fmla="*/ 120 w 1118"/>
                <a:gd name="T29" fmla="*/ 178 h 854"/>
                <a:gd name="T30" fmla="*/ 112 w 1118"/>
                <a:gd name="T31" fmla="*/ 170 h 854"/>
                <a:gd name="T32" fmla="*/ 104 w 1118"/>
                <a:gd name="T33" fmla="*/ 163 h 854"/>
                <a:gd name="T34" fmla="*/ 96 w 1118"/>
                <a:gd name="T35" fmla="*/ 155 h 854"/>
                <a:gd name="T36" fmla="*/ 90 w 1118"/>
                <a:gd name="T37" fmla="*/ 147 h 854"/>
                <a:gd name="T38" fmla="*/ 82 w 1118"/>
                <a:gd name="T39" fmla="*/ 139 h 854"/>
                <a:gd name="T40" fmla="*/ 76 w 1118"/>
                <a:gd name="T41" fmla="*/ 130 h 854"/>
                <a:gd name="T42" fmla="*/ 69 w 1118"/>
                <a:gd name="T43" fmla="*/ 120 h 854"/>
                <a:gd name="T44" fmla="*/ 62 w 1118"/>
                <a:gd name="T45" fmla="*/ 111 h 854"/>
                <a:gd name="T46" fmla="*/ 54 w 1118"/>
                <a:gd name="T47" fmla="*/ 101 h 854"/>
                <a:gd name="T48" fmla="*/ 49 w 1118"/>
                <a:gd name="T49" fmla="*/ 91 h 854"/>
                <a:gd name="T50" fmla="*/ 41 w 1118"/>
                <a:gd name="T51" fmla="*/ 82 h 854"/>
                <a:gd name="T52" fmla="*/ 35 w 1118"/>
                <a:gd name="T53" fmla="*/ 71 h 854"/>
                <a:gd name="T54" fmla="*/ 29 w 1118"/>
                <a:gd name="T55" fmla="*/ 60 h 854"/>
                <a:gd name="T56" fmla="*/ 22 w 1118"/>
                <a:gd name="T57" fmla="*/ 48 h 854"/>
                <a:gd name="T58" fmla="*/ 17 w 1118"/>
                <a:gd name="T59" fmla="*/ 37 h 854"/>
                <a:gd name="T60" fmla="*/ 12 w 1118"/>
                <a:gd name="T61" fmla="*/ 25 h 854"/>
                <a:gd name="T62" fmla="*/ 5 w 1118"/>
                <a:gd name="T63" fmla="*/ 13 h 854"/>
                <a:gd name="T64" fmla="*/ 0 w 1118"/>
                <a:gd name="T65" fmla="*/ 0 h 85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18"/>
                <a:gd name="T100" fmla="*/ 0 h 854"/>
                <a:gd name="T101" fmla="*/ 1118 w 1118"/>
                <a:gd name="T102" fmla="*/ 854 h 85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18" h="854">
                  <a:moveTo>
                    <a:pt x="1118" y="854"/>
                  </a:moveTo>
                  <a:lnTo>
                    <a:pt x="1077" y="848"/>
                  </a:lnTo>
                  <a:lnTo>
                    <a:pt x="1036" y="840"/>
                  </a:lnTo>
                  <a:lnTo>
                    <a:pt x="995" y="831"/>
                  </a:lnTo>
                  <a:lnTo>
                    <a:pt x="954" y="820"/>
                  </a:lnTo>
                  <a:lnTo>
                    <a:pt x="914" y="808"/>
                  </a:lnTo>
                  <a:lnTo>
                    <a:pt x="874" y="795"/>
                  </a:lnTo>
                  <a:lnTo>
                    <a:pt x="834" y="780"/>
                  </a:lnTo>
                  <a:lnTo>
                    <a:pt x="795" y="764"/>
                  </a:lnTo>
                  <a:lnTo>
                    <a:pt x="756" y="746"/>
                  </a:lnTo>
                  <a:lnTo>
                    <a:pt x="717" y="727"/>
                  </a:lnTo>
                  <a:lnTo>
                    <a:pt x="679" y="707"/>
                  </a:lnTo>
                  <a:lnTo>
                    <a:pt x="642" y="686"/>
                  </a:lnTo>
                  <a:lnTo>
                    <a:pt x="604" y="663"/>
                  </a:lnTo>
                  <a:lnTo>
                    <a:pt x="567" y="639"/>
                  </a:lnTo>
                  <a:lnTo>
                    <a:pt x="531" y="613"/>
                  </a:lnTo>
                  <a:lnTo>
                    <a:pt x="495" y="587"/>
                  </a:lnTo>
                  <a:lnTo>
                    <a:pt x="459" y="559"/>
                  </a:lnTo>
                  <a:lnTo>
                    <a:pt x="425" y="530"/>
                  </a:lnTo>
                  <a:lnTo>
                    <a:pt x="390" y="500"/>
                  </a:lnTo>
                  <a:lnTo>
                    <a:pt x="356" y="468"/>
                  </a:lnTo>
                  <a:lnTo>
                    <a:pt x="323" y="435"/>
                  </a:lnTo>
                  <a:lnTo>
                    <a:pt x="290" y="401"/>
                  </a:lnTo>
                  <a:lnTo>
                    <a:pt x="258" y="366"/>
                  </a:lnTo>
                  <a:lnTo>
                    <a:pt x="227" y="330"/>
                  </a:lnTo>
                  <a:lnTo>
                    <a:pt x="196" y="293"/>
                  </a:lnTo>
                  <a:lnTo>
                    <a:pt x="166" y="254"/>
                  </a:lnTo>
                  <a:lnTo>
                    <a:pt x="137" y="215"/>
                  </a:lnTo>
                  <a:lnTo>
                    <a:pt x="108" y="174"/>
                  </a:lnTo>
                  <a:lnTo>
                    <a:pt x="80" y="132"/>
                  </a:lnTo>
                  <a:lnTo>
                    <a:pt x="52" y="89"/>
                  </a:lnTo>
                  <a:lnTo>
                    <a:pt x="26" y="45"/>
                  </a:lnTo>
                  <a:lnTo>
                    <a:pt x="0" y="0"/>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3166" name="Freeform 38">
              <a:extLst>
                <a:ext uri="{FF2B5EF4-FFF2-40B4-BE49-F238E27FC236}">
                  <a16:creationId xmlns:a16="http://schemas.microsoft.com/office/drawing/2014/main" id="{07D5C80C-3A60-48C4-8AC1-319330BDE909}"/>
                </a:ext>
              </a:extLst>
            </p:cNvPr>
            <p:cNvSpPr>
              <a:spLocks/>
            </p:cNvSpPr>
            <p:nvPr/>
          </p:nvSpPr>
          <p:spPr bwMode="auto">
            <a:xfrm>
              <a:off x="3169" y="3180"/>
              <a:ext cx="91" cy="61"/>
            </a:xfrm>
            <a:custGeom>
              <a:avLst/>
              <a:gdLst>
                <a:gd name="T0" fmla="*/ 0 w 102"/>
                <a:gd name="T1" fmla="*/ 16 h 67"/>
                <a:gd name="T2" fmla="*/ 19 w 102"/>
                <a:gd name="T3" fmla="*/ 11 h 67"/>
                <a:gd name="T4" fmla="*/ 4 w 102"/>
                <a:gd name="T5" fmla="*/ 0 h 67"/>
                <a:gd name="T6" fmla="*/ 6 w 102"/>
                <a:gd name="T7" fmla="*/ 9 h 67"/>
                <a:gd name="T8" fmla="*/ 0 w 102"/>
                <a:gd name="T9" fmla="*/ 16 h 67"/>
                <a:gd name="T10" fmla="*/ 0 60000 65536"/>
                <a:gd name="T11" fmla="*/ 0 60000 65536"/>
                <a:gd name="T12" fmla="*/ 0 60000 65536"/>
                <a:gd name="T13" fmla="*/ 0 60000 65536"/>
                <a:gd name="T14" fmla="*/ 0 60000 65536"/>
                <a:gd name="T15" fmla="*/ 0 w 102"/>
                <a:gd name="T16" fmla="*/ 0 h 67"/>
                <a:gd name="T17" fmla="*/ 102 w 102"/>
                <a:gd name="T18" fmla="*/ 67 h 67"/>
              </a:gdLst>
              <a:ahLst/>
              <a:cxnLst>
                <a:cxn ang="T10">
                  <a:pos x="T0" y="T1"/>
                </a:cxn>
                <a:cxn ang="T11">
                  <a:pos x="T2" y="T3"/>
                </a:cxn>
                <a:cxn ang="T12">
                  <a:pos x="T4" y="T5"/>
                </a:cxn>
                <a:cxn ang="T13">
                  <a:pos x="T6" y="T7"/>
                </a:cxn>
                <a:cxn ang="T14">
                  <a:pos x="T8" y="T9"/>
                </a:cxn>
              </a:cxnLst>
              <a:rect l="T15" t="T16" r="T17" b="T18"/>
              <a:pathLst>
                <a:path w="102" h="67">
                  <a:moveTo>
                    <a:pt x="0" y="67"/>
                  </a:moveTo>
                  <a:lnTo>
                    <a:pt x="102" y="43"/>
                  </a:lnTo>
                  <a:lnTo>
                    <a:pt x="7" y="0"/>
                  </a:lnTo>
                  <a:lnTo>
                    <a:pt x="34" y="36"/>
                  </a:lnTo>
                  <a:lnTo>
                    <a:pt x="0" y="67"/>
                  </a:lnTo>
                  <a:close/>
                </a:path>
              </a:pathLst>
            </a:custGeom>
            <a:solidFill>
              <a:srgbClr val="CC00FF"/>
            </a:solidFill>
            <a:ln w="28575">
              <a:solidFill>
                <a:srgbClr val="0000FF"/>
              </a:solidFill>
              <a:round/>
              <a:headEnd/>
              <a:tailEnd/>
            </a:ln>
          </p:spPr>
          <p:txBody>
            <a:bodyPr/>
            <a:lstStyle/>
            <a:p>
              <a:endParaRPr lang="zh-CN" altLang="en-US"/>
            </a:p>
          </p:txBody>
        </p:sp>
        <p:sp>
          <p:nvSpPr>
            <p:cNvPr id="133167" name="Freeform 39">
              <a:extLst>
                <a:ext uri="{FF2B5EF4-FFF2-40B4-BE49-F238E27FC236}">
                  <a16:creationId xmlns:a16="http://schemas.microsoft.com/office/drawing/2014/main" id="{EC2FEC7B-3B03-4640-A7E7-6E65E949354F}"/>
                </a:ext>
              </a:extLst>
            </p:cNvPr>
            <p:cNvSpPr>
              <a:spLocks/>
            </p:cNvSpPr>
            <p:nvPr/>
          </p:nvSpPr>
          <p:spPr bwMode="auto">
            <a:xfrm>
              <a:off x="3468" y="2422"/>
              <a:ext cx="212" cy="794"/>
            </a:xfrm>
            <a:custGeom>
              <a:avLst/>
              <a:gdLst>
                <a:gd name="T0" fmla="*/ 16 w 235"/>
                <a:gd name="T1" fmla="*/ 0 h 865"/>
                <a:gd name="T2" fmla="*/ 22 w 235"/>
                <a:gd name="T3" fmla="*/ 12 h 865"/>
                <a:gd name="T4" fmla="*/ 27 w 235"/>
                <a:gd name="T5" fmla="*/ 22 h 865"/>
                <a:gd name="T6" fmla="*/ 30 w 235"/>
                <a:gd name="T7" fmla="*/ 30 h 865"/>
                <a:gd name="T8" fmla="*/ 33 w 235"/>
                <a:gd name="T9" fmla="*/ 38 h 865"/>
                <a:gd name="T10" fmla="*/ 36 w 235"/>
                <a:gd name="T11" fmla="*/ 46 h 865"/>
                <a:gd name="T12" fmla="*/ 38 w 235"/>
                <a:gd name="T13" fmla="*/ 54 h 865"/>
                <a:gd name="T14" fmla="*/ 41 w 235"/>
                <a:gd name="T15" fmla="*/ 62 h 865"/>
                <a:gd name="T16" fmla="*/ 42 w 235"/>
                <a:gd name="T17" fmla="*/ 70 h 865"/>
                <a:gd name="T18" fmla="*/ 45 w 235"/>
                <a:gd name="T19" fmla="*/ 77 h 865"/>
                <a:gd name="T20" fmla="*/ 46 w 235"/>
                <a:gd name="T21" fmla="*/ 85 h 865"/>
                <a:gd name="T22" fmla="*/ 47 w 235"/>
                <a:gd name="T23" fmla="*/ 93 h 865"/>
                <a:gd name="T24" fmla="*/ 49 w 235"/>
                <a:gd name="T25" fmla="*/ 101 h 865"/>
                <a:gd name="T26" fmla="*/ 49 w 235"/>
                <a:gd name="T27" fmla="*/ 109 h 865"/>
                <a:gd name="T28" fmla="*/ 50 w 235"/>
                <a:gd name="T29" fmla="*/ 117 h 865"/>
                <a:gd name="T30" fmla="*/ 51 w 235"/>
                <a:gd name="T31" fmla="*/ 126 h 865"/>
                <a:gd name="T32" fmla="*/ 51 w 235"/>
                <a:gd name="T33" fmla="*/ 132 h 865"/>
                <a:gd name="T34" fmla="*/ 51 w 235"/>
                <a:gd name="T35" fmla="*/ 140 h 865"/>
                <a:gd name="T36" fmla="*/ 50 w 235"/>
                <a:gd name="T37" fmla="*/ 147 h 865"/>
                <a:gd name="T38" fmla="*/ 49 w 235"/>
                <a:gd name="T39" fmla="*/ 155 h 865"/>
                <a:gd name="T40" fmla="*/ 47 w 235"/>
                <a:gd name="T41" fmla="*/ 161 h 865"/>
                <a:gd name="T42" fmla="*/ 46 w 235"/>
                <a:gd name="T43" fmla="*/ 169 h 865"/>
                <a:gd name="T44" fmla="*/ 46 w 235"/>
                <a:gd name="T45" fmla="*/ 174 h 865"/>
                <a:gd name="T46" fmla="*/ 44 w 235"/>
                <a:gd name="T47" fmla="*/ 181 h 865"/>
                <a:gd name="T48" fmla="*/ 41 w 235"/>
                <a:gd name="T49" fmla="*/ 186 h 865"/>
                <a:gd name="T50" fmla="*/ 40 w 235"/>
                <a:gd name="T51" fmla="*/ 193 h 865"/>
                <a:gd name="T52" fmla="*/ 37 w 235"/>
                <a:gd name="T53" fmla="*/ 199 h 865"/>
                <a:gd name="T54" fmla="*/ 34 w 235"/>
                <a:gd name="T55" fmla="*/ 203 h 865"/>
                <a:gd name="T56" fmla="*/ 32 w 235"/>
                <a:gd name="T57" fmla="*/ 210 h 865"/>
                <a:gd name="T58" fmla="*/ 29 w 235"/>
                <a:gd name="T59" fmla="*/ 214 h 865"/>
                <a:gd name="T60" fmla="*/ 26 w 235"/>
                <a:gd name="T61" fmla="*/ 218 h 865"/>
                <a:gd name="T62" fmla="*/ 23 w 235"/>
                <a:gd name="T63" fmla="*/ 221 h 865"/>
                <a:gd name="T64" fmla="*/ 19 w 235"/>
                <a:gd name="T65" fmla="*/ 226 h 865"/>
                <a:gd name="T66" fmla="*/ 15 w 235"/>
                <a:gd name="T67" fmla="*/ 230 h 865"/>
                <a:gd name="T68" fmla="*/ 12 w 235"/>
                <a:gd name="T69" fmla="*/ 233 h 865"/>
                <a:gd name="T70" fmla="*/ 9 w 235"/>
                <a:gd name="T71" fmla="*/ 235 h 865"/>
                <a:gd name="T72" fmla="*/ 5 w 235"/>
                <a:gd name="T73" fmla="*/ 237 h 865"/>
                <a:gd name="T74" fmla="*/ 0 w 235"/>
                <a:gd name="T75" fmla="*/ 240 h 86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35"/>
                <a:gd name="T115" fmla="*/ 0 h 865"/>
                <a:gd name="T116" fmla="*/ 235 w 235"/>
                <a:gd name="T117" fmla="*/ 865 h 86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35" h="865">
                  <a:moveTo>
                    <a:pt x="78" y="0"/>
                  </a:moveTo>
                  <a:lnTo>
                    <a:pt x="104" y="39"/>
                  </a:lnTo>
                  <a:lnTo>
                    <a:pt x="128" y="79"/>
                  </a:lnTo>
                  <a:lnTo>
                    <a:pt x="143" y="108"/>
                  </a:lnTo>
                  <a:lnTo>
                    <a:pt x="157" y="137"/>
                  </a:lnTo>
                  <a:lnTo>
                    <a:pt x="170" y="166"/>
                  </a:lnTo>
                  <a:lnTo>
                    <a:pt x="182" y="195"/>
                  </a:lnTo>
                  <a:lnTo>
                    <a:pt x="192" y="224"/>
                  </a:lnTo>
                  <a:lnTo>
                    <a:pt x="202" y="253"/>
                  </a:lnTo>
                  <a:lnTo>
                    <a:pt x="210" y="282"/>
                  </a:lnTo>
                  <a:lnTo>
                    <a:pt x="217" y="311"/>
                  </a:lnTo>
                  <a:lnTo>
                    <a:pt x="223" y="339"/>
                  </a:lnTo>
                  <a:lnTo>
                    <a:pt x="228" y="368"/>
                  </a:lnTo>
                  <a:lnTo>
                    <a:pt x="231" y="396"/>
                  </a:lnTo>
                  <a:lnTo>
                    <a:pt x="234" y="424"/>
                  </a:lnTo>
                  <a:lnTo>
                    <a:pt x="235" y="451"/>
                  </a:lnTo>
                  <a:lnTo>
                    <a:pt x="235" y="479"/>
                  </a:lnTo>
                  <a:lnTo>
                    <a:pt x="235" y="505"/>
                  </a:lnTo>
                  <a:lnTo>
                    <a:pt x="233" y="531"/>
                  </a:lnTo>
                  <a:lnTo>
                    <a:pt x="229" y="557"/>
                  </a:lnTo>
                  <a:lnTo>
                    <a:pt x="225" y="582"/>
                  </a:lnTo>
                  <a:lnTo>
                    <a:pt x="220" y="606"/>
                  </a:lnTo>
                  <a:lnTo>
                    <a:pt x="213" y="630"/>
                  </a:lnTo>
                  <a:lnTo>
                    <a:pt x="206" y="653"/>
                  </a:lnTo>
                  <a:lnTo>
                    <a:pt x="197" y="675"/>
                  </a:lnTo>
                  <a:lnTo>
                    <a:pt x="187" y="696"/>
                  </a:lnTo>
                  <a:lnTo>
                    <a:pt x="177" y="717"/>
                  </a:lnTo>
                  <a:lnTo>
                    <a:pt x="165" y="736"/>
                  </a:lnTo>
                  <a:lnTo>
                    <a:pt x="152" y="755"/>
                  </a:lnTo>
                  <a:lnTo>
                    <a:pt x="138" y="772"/>
                  </a:lnTo>
                  <a:lnTo>
                    <a:pt x="123" y="788"/>
                  </a:lnTo>
                  <a:lnTo>
                    <a:pt x="107" y="804"/>
                  </a:lnTo>
                  <a:lnTo>
                    <a:pt x="90" y="818"/>
                  </a:lnTo>
                  <a:lnTo>
                    <a:pt x="71" y="831"/>
                  </a:lnTo>
                  <a:lnTo>
                    <a:pt x="52" y="842"/>
                  </a:lnTo>
                  <a:lnTo>
                    <a:pt x="40" y="849"/>
                  </a:lnTo>
                  <a:lnTo>
                    <a:pt x="27" y="855"/>
                  </a:lnTo>
                  <a:lnTo>
                    <a:pt x="0" y="865"/>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3168" name="Freeform 40">
              <a:extLst>
                <a:ext uri="{FF2B5EF4-FFF2-40B4-BE49-F238E27FC236}">
                  <a16:creationId xmlns:a16="http://schemas.microsoft.com/office/drawing/2014/main" id="{B3D3F24F-2E95-4E0E-9ED5-3DFE72979D53}"/>
                </a:ext>
              </a:extLst>
            </p:cNvPr>
            <p:cNvSpPr>
              <a:spLocks/>
            </p:cNvSpPr>
            <p:nvPr/>
          </p:nvSpPr>
          <p:spPr bwMode="auto">
            <a:xfrm>
              <a:off x="3262" y="3214"/>
              <a:ext cx="212" cy="23"/>
            </a:xfrm>
            <a:custGeom>
              <a:avLst/>
              <a:gdLst>
                <a:gd name="T0" fmla="*/ 48 w 236"/>
                <a:gd name="T1" fmla="*/ 0 h 25"/>
                <a:gd name="T2" fmla="*/ 48 w 236"/>
                <a:gd name="T3" fmla="*/ 1 h 25"/>
                <a:gd name="T4" fmla="*/ 48 w 236"/>
                <a:gd name="T5" fmla="*/ 1 h 25"/>
                <a:gd name="T6" fmla="*/ 41 w 236"/>
                <a:gd name="T7" fmla="*/ 6 h 25"/>
                <a:gd name="T8" fmla="*/ 36 w 236"/>
                <a:gd name="T9" fmla="*/ 6 h 25"/>
                <a:gd name="T10" fmla="*/ 30 w 236"/>
                <a:gd name="T11" fmla="*/ 6 h 25"/>
                <a:gd name="T12" fmla="*/ 24 w 236"/>
                <a:gd name="T13" fmla="*/ 6 h 25"/>
                <a:gd name="T14" fmla="*/ 18 w 236"/>
                <a:gd name="T15" fmla="*/ 6 h 25"/>
                <a:gd name="T16" fmla="*/ 12 w 236"/>
                <a:gd name="T17" fmla="*/ 6 h 25"/>
                <a:gd name="T18" fmla="*/ 6 w 236"/>
                <a:gd name="T19" fmla="*/ 6 h 25"/>
                <a:gd name="T20" fmla="*/ 0 w 236"/>
                <a:gd name="T21" fmla="*/ 6 h 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6"/>
                <a:gd name="T34" fmla="*/ 0 h 25"/>
                <a:gd name="T35" fmla="*/ 236 w 236"/>
                <a:gd name="T36" fmla="*/ 25 h 2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6" h="25">
                  <a:moveTo>
                    <a:pt x="236" y="0"/>
                  </a:moveTo>
                  <a:lnTo>
                    <a:pt x="236" y="1"/>
                  </a:lnTo>
                  <a:lnTo>
                    <a:pt x="235" y="1"/>
                  </a:lnTo>
                  <a:lnTo>
                    <a:pt x="207" y="10"/>
                  </a:lnTo>
                  <a:lnTo>
                    <a:pt x="179" y="18"/>
                  </a:lnTo>
                  <a:lnTo>
                    <a:pt x="150" y="22"/>
                  </a:lnTo>
                  <a:lnTo>
                    <a:pt x="121" y="25"/>
                  </a:lnTo>
                  <a:lnTo>
                    <a:pt x="91" y="25"/>
                  </a:lnTo>
                  <a:lnTo>
                    <a:pt x="61" y="24"/>
                  </a:lnTo>
                  <a:lnTo>
                    <a:pt x="30" y="19"/>
                  </a:lnTo>
                  <a:lnTo>
                    <a:pt x="0" y="13"/>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3169" name="Freeform 41">
              <a:extLst>
                <a:ext uri="{FF2B5EF4-FFF2-40B4-BE49-F238E27FC236}">
                  <a16:creationId xmlns:a16="http://schemas.microsoft.com/office/drawing/2014/main" id="{DDDC5424-3A12-4932-BA75-7183BCFC551E}"/>
                </a:ext>
              </a:extLst>
            </p:cNvPr>
            <p:cNvSpPr>
              <a:spLocks/>
            </p:cNvSpPr>
            <p:nvPr/>
          </p:nvSpPr>
          <p:spPr bwMode="auto">
            <a:xfrm>
              <a:off x="2164" y="2335"/>
              <a:ext cx="938" cy="474"/>
            </a:xfrm>
            <a:custGeom>
              <a:avLst/>
              <a:gdLst>
                <a:gd name="T0" fmla="*/ 215 w 1042"/>
                <a:gd name="T1" fmla="*/ 140 h 517"/>
                <a:gd name="T2" fmla="*/ 205 w 1042"/>
                <a:gd name="T3" fmla="*/ 140 h 517"/>
                <a:gd name="T4" fmla="*/ 196 w 1042"/>
                <a:gd name="T5" fmla="*/ 140 h 517"/>
                <a:gd name="T6" fmla="*/ 187 w 1042"/>
                <a:gd name="T7" fmla="*/ 140 h 517"/>
                <a:gd name="T8" fmla="*/ 179 w 1042"/>
                <a:gd name="T9" fmla="*/ 139 h 517"/>
                <a:gd name="T10" fmla="*/ 169 w 1042"/>
                <a:gd name="T11" fmla="*/ 138 h 517"/>
                <a:gd name="T12" fmla="*/ 161 w 1042"/>
                <a:gd name="T13" fmla="*/ 137 h 517"/>
                <a:gd name="T14" fmla="*/ 151 w 1042"/>
                <a:gd name="T15" fmla="*/ 135 h 517"/>
                <a:gd name="T16" fmla="*/ 142 w 1042"/>
                <a:gd name="T17" fmla="*/ 133 h 517"/>
                <a:gd name="T18" fmla="*/ 135 w 1042"/>
                <a:gd name="T19" fmla="*/ 129 h 517"/>
                <a:gd name="T20" fmla="*/ 127 w 1042"/>
                <a:gd name="T21" fmla="*/ 127 h 517"/>
                <a:gd name="T22" fmla="*/ 119 w 1042"/>
                <a:gd name="T23" fmla="*/ 125 h 517"/>
                <a:gd name="T24" fmla="*/ 110 w 1042"/>
                <a:gd name="T25" fmla="*/ 121 h 517"/>
                <a:gd name="T26" fmla="*/ 104 w 1042"/>
                <a:gd name="T27" fmla="*/ 117 h 517"/>
                <a:gd name="T28" fmla="*/ 95 w 1042"/>
                <a:gd name="T29" fmla="*/ 114 h 517"/>
                <a:gd name="T30" fmla="*/ 88 w 1042"/>
                <a:gd name="T31" fmla="*/ 108 h 517"/>
                <a:gd name="T32" fmla="*/ 80 w 1042"/>
                <a:gd name="T33" fmla="*/ 106 h 517"/>
                <a:gd name="T34" fmla="*/ 75 w 1042"/>
                <a:gd name="T35" fmla="*/ 99 h 517"/>
                <a:gd name="T36" fmla="*/ 68 w 1042"/>
                <a:gd name="T37" fmla="*/ 96 h 517"/>
                <a:gd name="T38" fmla="*/ 61 w 1042"/>
                <a:gd name="T39" fmla="*/ 89 h 517"/>
                <a:gd name="T40" fmla="*/ 55 w 1042"/>
                <a:gd name="T41" fmla="*/ 84 h 517"/>
                <a:gd name="T42" fmla="*/ 49 w 1042"/>
                <a:gd name="T43" fmla="*/ 79 h 517"/>
                <a:gd name="T44" fmla="*/ 43 w 1042"/>
                <a:gd name="T45" fmla="*/ 74 h 517"/>
                <a:gd name="T46" fmla="*/ 37 w 1042"/>
                <a:gd name="T47" fmla="*/ 67 h 517"/>
                <a:gd name="T48" fmla="*/ 32 w 1042"/>
                <a:gd name="T49" fmla="*/ 61 h 517"/>
                <a:gd name="T50" fmla="*/ 27 w 1042"/>
                <a:gd name="T51" fmla="*/ 53 h 517"/>
                <a:gd name="T52" fmla="*/ 22 w 1042"/>
                <a:gd name="T53" fmla="*/ 47 h 517"/>
                <a:gd name="T54" fmla="*/ 18 w 1042"/>
                <a:gd name="T55" fmla="*/ 39 h 517"/>
                <a:gd name="T56" fmla="*/ 14 w 1042"/>
                <a:gd name="T57" fmla="*/ 32 h 517"/>
                <a:gd name="T58" fmla="*/ 10 w 1042"/>
                <a:gd name="T59" fmla="*/ 24 h 517"/>
                <a:gd name="T60" fmla="*/ 6 w 1042"/>
                <a:gd name="T61" fmla="*/ 17 h 517"/>
                <a:gd name="T62" fmla="*/ 5 w 1042"/>
                <a:gd name="T63" fmla="*/ 9 h 517"/>
                <a:gd name="T64" fmla="*/ 0 w 1042"/>
                <a:gd name="T65" fmla="*/ 0 h 5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42"/>
                <a:gd name="T100" fmla="*/ 0 h 517"/>
                <a:gd name="T101" fmla="*/ 1042 w 1042"/>
                <a:gd name="T102" fmla="*/ 517 h 5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42" h="517">
                  <a:moveTo>
                    <a:pt x="1042" y="516"/>
                  </a:moveTo>
                  <a:lnTo>
                    <a:pt x="997" y="517"/>
                  </a:lnTo>
                  <a:lnTo>
                    <a:pt x="952" y="517"/>
                  </a:lnTo>
                  <a:lnTo>
                    <a:pt x="908" y="515"/>
                  </a:lnTo>
                  <a:lnTo>
                    <a:pt x="864" y="512"/>
                  </a:lnTo>
                  <a:lnTo>
                    <a:pt x="821" y="508"/>
                  </a:lnTo>
                  <a:lnTo>
                    <a:pt x="778" y="503"/>
                  </a:lnTo>
                  <a:lnTo>
                    <a:pt x="736" y="496"/>
                  </a:lnTo>
                  <a:lnTo>
                    <a:pt x="694" y="488"/>
                  </a:lnTo>
                  <a:lnTo>
                    <a:pt x="654" y="480"/>
                  </a:lnTo>
                  <a:lnTo>
                    <a:pt x="613" y="470"/>
                  </a:lnTo>
                  <a:lnTo>
                    <a:pt x="574" y="458"/>
                  </a:lnTo>
                  <a:lnTo>
                    <a:pt x="536" y="446"/>
                  </a:lnTo>
                  <a:lnTo>
                    <a:pt x="498" y="433"/>
                  </a:lnTo>
                  <a:lnTo>
                    <a:pt x="461" y="419"/>
                  </a:lnTo>
                  <a:lnTo>
                    <a:pt x="426" y="403"/>
                  </a:lnTo>
                  <a:lnTo>
                    <a:pt x="391" y="387"/>
                  </a:lnTo>
                  <a:lnTo>
                    <a:pt x="357" y="369"/>
                  </a:lnTo>
                  <a:lnTo>
                    <a:pt x="324" y="351"/>
                  </a:lnTo>
                  <a:lnTo>
                    <a:pt x="293" y="331"/>
                  </a:lnTo>
                  <a:lnTo>
                    <a:pt x="262" y="311"/>
                  </a:lnTo>
                  <a:lnTo>
                    <a:pt x="233" y="290"/>
                  </a:lnTo>
                  <a:lnTo>
                    <a:pt x="205" y="268"/>
                  </a:lnTo>
                  <a:lnTo>
                    <a:pt x="178" y="245"/>
                  </a:lnTo>
                  <a:lnTo>
                    <a:pt x="153" y="221"/>
                  </a:lnTo>
                  <a:lnTo>
                    <a:pt x="128" y="196"/>
                  </a:lnTo>
                  <a:lnTo>
                    <a:pt x="106" y="170"/>
                  </a:lnTo>
                  <a:lnTo>
                    <a:pt x="84" y="144"/>
                  </a:lnTo>
                  <a:lnTo>
                    <a:pt x="64" y="116"/>
                  </a:lnTo>
                  <a:lnTo>
                    <a:pt x="46" y="88"/>
                  </a:lnTo>
                  <a:lnTo>
                    <a:pt x="29" y="60"/>
                  </a:lnTo>
                  <a:lnTo>
                    <a:pt x="14" y="30"/>
                  </a:lnTo>
                  <a:lnTo>
                    <a:pt x="0" y="0"/>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3170" name="Freeform 42">
              <a:extLst>
                <a:ext uri="{FF2B5EF4-FFF2-40B4-BE49-F238E27FC236}">
                  <a16:creationId xmlns:a16="http://schemas.microsoft.com/office/drawing/2014/main" id="{67A44AE4-2D39-4FE4-97AB-18BC53CF26AC}"/>
                </a:ext>
              </a:extLst>
            </p:cNvPr>
            <p:cNvSpPr>
              <a:spLocks/>
            </p:cNvSpPr>
            <p:nvPr/>
          </p:nvSpPr>
          <p:spPr bwMode="auto">
            <a:xfrm>
              <a:off x="3073" y="2781"/>
              <a:ext cx="91" cy="61"/>
            </a:xfrm>
            <a:custGeom>
              <a:avLst/>
              <a:gdLst>
                <a:gd name="T0" fmla="*/ 4 w 101"/>
                <a:gd name="T1" fmla="*/ 16 h 67"/>
                <a:gd name="T2" fmla="*/ 21 w 101"/>
                <a:gd name="T3" fmla="*/ 6 h 67"/>
                <a:gd name="T4" fmla="*/ 0 w 101"/>
                <a:gd name="T5" fmla="*/ 0 h 67"/>
                <a:gd name="T6" fmla="*/ 7 w 101"/>
                <a:gd name="T7" fmla="*/ 7 h 67"/>
                <a:gd name="T8" fmla="*/ 4 w 101"/>
                <a:gd name="T9" fmla="*/ 16 h 67"/>
                <a:gd name="T10" fmla="*/ 0 60000 65536"/>
                <a:gd name="T11" fmla="*/ 0 60000 65536"/>
                <a:gd name="T12" fmla="*/ 0 60000 65536"/>
                <a:gd name="T13" fmla="*/ 0 60000 65536"/>
                <a:gd name="T14" fmla="*/ 0 60000 65536"/>
                <a:gd name="T15" fmla="*/ 0 w 101"/>
                <a:gd name="T16" fmla="*/ 0 h 67"/>
                <a:gd name="T17" fmla="*/ 101 w 101"/>
                <a:gd name="T18" fmla="*/ 67 h 67"/>
              </a:gdLst>
              <a:ahLst/>
              <a:cxnLst>
                <a:cxn ang="T10">
                  <a:pos x="T0" y="T1"/>
                </a:cxn>
                <a:cxn ang="T11">
                  <a:pos x="T2" y="T3"/>
                </a:cxn>
                <a:cxn ang="T12">
                  <a:pos x="T4" y="T5"/>
                </a:cxn>
                <a:cxn ang="T13">
                  <a:pos x="T6" y="T7"/>
                </a:cxn>
                <a:cxn ang="T14">
                  <a:pos x="T8" y="T9"/>
                </a:cxn>
              </a:cxnLst>
              <a:rect l="T15" t="T16" r="T17" b="T18"/>
              <a:pathLst>
                <a:path w="101" h="67">
                  <a:moveTo>
                    <a:pt x="4" y="67"/>
                  </a:moveTo>
                  <a:lnTo>
                    <a:pt x="101" y="27"/>
                  </a:lnTo>
                  <a:lnTo>
                    <a:pt x="0" y="0"/>
                  </a:lnTo>
                  <a:lnTo>
                    <a:pt x="33" y="31"/>
                  </a:lnTo>
                  <a:lnTo>
                    <a:pt x="4" y="67"/>
                  </a:lnTo>
                  <a:close/>
                </a:path>
              </a:pathLst>
            </a:custGeom>
            <a:solidFill>
              <a:srgbClr val="CC00FF"/>
            </a:solidFill>
            <a:ln w="28575">
              <a:solidFill>
                <a:srgbClr val="0000FF"/>
              </a:solidFill>
              <a:round/>
              <a:headEnd/>
              <a:tailEnd/>
            </a:ln>
          </p:spPr>
          <p:txBody>
            <a:bodyPr/>
            <a:lstStyle/>
            <a:p>
              <a:endParaRPr lang="zh-CN" altLang="en-US"/>
            </a:p>
          </p:txBody>
        </p:sp>
        <p:sp>
          <p:nvSpPr>
            <p:cNvPr id="133171" name="Freeform 43">
              <a:extLst>
                <a:ext uri="{FF2B5EF4-FFF2-40B4-BE49-F238E27FC236}">
                  <a16:creationId xmlns:a16="http://schemas.microsoft.com/office/drawing/2014/main" id="{07C3C74F-652B-4182-8116-E327643CA785}"/>
                </a:ext>
              </a:extLst>
            </p:cNvPr>
            <p:cNvSpPr>
              <a:spLocks/>
            </p:cNvSpPr>
            <p:nvPr/>
          </p:nvSpPr>
          <p:spPr bwMode="auto">
            <a:xfrm>
              <a:off x="3127" y="2341"/>
              <a:ext cx="386" cy="474"/>
            </a:xfrm>
            <a:custGeom>
              <a:avLst/>
              <a:gdLst>
                <a:gd name="T0" fmla="*/ 91 w 428"/>
                <a:gd name="T1" fmla="*/ 0 h 518"/>
                <a:gd name="T2" fmla="*/ 91 w 428"/>
                <a:gd name="T3" fmla="*/ 5 h 518"/>
                <a:gd name="T4" fmla="*/ 91 w 428"/>
                <a:gd name="T5" fmla="*/ 13 h 518"/>
                <a:gd name="T6" fmla="*/ 91 w 428"/>
                <a:gd name="T7" fmla="*/ 19 h 518"/>
                <a:gd name="T8" fmla="*/ 89 w 428"/>
                <a:gd name="T9" fmla="*/ 25 h 518"/>
                <a:gd name="T10" fmla="*/ 87 w 428"/>
                <a:gd name="T11" fmla="*/ 37 h 518"/>
                <a:gd name="T12" fmla="*/ 85 w 428"/>
                <a:gd name="T13" fmla="*/ 48 h 518"/>
                <a:gd name="T14" fmla="*/ 80 w 428"/>
                <a:gd name="T15" fmla="*/ 59 h 518"/>
                <a:gd name="T16" fmla="*/ 77 w 428"/>
                <a:gd name="T17" fmla="*/ 70 h 518"/>
                <a:gd name="T18" fmla="*/ 70 w 428"/>
                <a:gd name="T19" fmla="*/ 79 h 518"/>
                <a:gd name="T20" fmla="*/ 64 w 428"/>
                <a:gd name="T21" fmla="*/ 88 h 518"/>
                <a:gd name="T22" fmla="*/ 58 w 428"/>
                <a:gd name="T23" fmla="*/ 98 h 518"/>
                <a:gd name="T24" fmla="*/ 51 w 428"/>
                <a:gd name="T25" fmla="*/ 105 h 518"/>
                <a:gd name="T26" fmla="*/ 44 w 428"/>
                <a:gd name="T27" fmla="*/ 113 h 518"/>
                <a:gd name="T28" fmla="*/ 37 w 428"/>
                <a:gd name="T29" fmla="*/ 120 h 518"/>
                <a:gd name="T30" fmla="*/ 27 w 428"/>
                <a:gd name="T31" fmla="*/ 124 h 518"/>
                <a:gd name="T32" fmla="*/ 19 w 428"/>
                <a:gd name="T33" fmla="*/ 130 h 518"/>
                <a:gd name="T34" fmla="*/ 10 w 428"/>
                <a:gd name="T35" fmla="*/ 135 h 518"/>
                <a:gd name="T36" fmla="*/ 0 w 428"/>
                <a:gd name="T37" fmla="*/ 136 h 5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8"/>
                <a:gd name="T58" fmla="*/ 0 h 518"/>
                <a:gd name="T59" fmla="*/ 428 w 428"/>
                <a:gd name="T60" fmla="*/ 518 h 51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8" h="518">
                  <a:moveTo>
                    <a:pt x="428" y="0"/>
                  </a:moveTo>
                  <a:lnTo>
                    <a:pt x="428" y="24"/>
                  </a:lnTo>
                  <a:lnTo>
                    <a:pt x="426" y="47"/>
                  </a:lnTo>
                  <a:lnTo>
                    <a:pt x="423" y="70"/>
                  </a:lnTo>
                  <a:lnTo>
                    <a:pt x="420" y="93"/>
                  </a:lnTo>
                  <a:lnTo>
                    <a:pt x="410" y="138"/>
                  </a:lnTo>
                  <a:lnTo>
                    <a:pt x="396" y="181"/>
                  </a:lnTo>
                  <a:lnTo>
                    <a:pt x="379" y="223"/>
                  </a:lnTo>
                  <a:lnTo>
                    <a:pt x="358" y="262"/>
                  </a:lnTo>
                  <a:lnTo>
                    <a:pt x="334" y="300"/>
                  </a:lnTo>
                  <a:lnTo>
                    <a:pt x="307" y="336"/>
                  </a:lnTo>
                  <a:lnTo>
                    <a:pt x="277" y="369"/>
                  </a:lnTo>
                  <a:lnTo>
                    <a:pt x="244" y="400"/>
                  </a:lnTo>
                  <a:lnTo>
                    <a:pt x="209" y="428"/>
                  </a:lnTo>
                  <a:lnTo>
                    <a:pt x="172" y="452"/>
                  </a:lnTo>
                  <a:lnTo>
                    <a:pt x="132" y="474"/>
                  </a:lnTo>
                  <a:lnTo>
                    <a:pt x="90" y="492"/>
                  </a:lnTo>
                  <a:lnTo>
                    <a:pt x="46" y="507"/>
                  </a:lnTo>
                  <a:lnTo>
                    <a:pt x="0" y="518"/>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3172" name="Freeform 44">
              <a:extLst>
                <a:ext uri="{FF2B5EF4-FFF2-40B4-BE49-F238E27FC236}">
                  <a16:creationId xmlns:a16="http://schemas.microsoft.com/office/drawing/2014/main" id="{99F55DB6-1562-4E61-898F-A7133415D24A}"/>
                </a:ext>
              </a:extLst>
            </p:cNvPr>
            <p:cNvSpPr>
              <a:spLocks/>
            </p:cNvSpPr>
            <p:nvPr/>
          </p:nvSpPr>
          <p:spPr bwMode="auto">
            <a:xfrm>
              <a:off x="2001" y="2383"/>
              <a:ext cx="246" cy="1511"/>
            </a:xfrm>
            <a:custGeom>
              <a:avLst/>
              <a:gdLst>
                <a:gd name="T0" fmla="*/ 54 w 274"/>
                <a:gd name="T1" fmla="*/ 448 h 1648"/>
                <a:gd name="T2" fmla="*/ 48 w 274"/>
                <a:gd name="T3" fmla="*/ 431 h 1648"/>
                <a:gd name="T4" fmla="*/ 43 w 274"/>
                <a:gd name="T5" fmla="*/ 414 h 1648"/>
                <a:gd name="T6" fmla="*/ 39 w 274"/>
                <a:gd name="T7" fmla="*/ 396 h 1648"/>
                <a:gd name="T8" fmla="*/ 34 w 274"/>
                <a:gd name="T9" fmla="*/ 379 h 1648"/>
                <a:gd name="T10" fmla="*/ 29 w 274"/>
                <a:gd name="T11" fmla="*/ 361 h 1648"/>
                <a:gd name="T12" fmla="*/ 25 w 274"/>
                <a:gd name="T13" fmla="*/ 345 h 1648"/>
                <a:gd name="T14" fmla="*/ 20 w 274"/>
                <a:gd name="T15" fmla="*/ 328 h 1648"/>
                <a:gd name="T16" fmla="*/ 18 w 274"/>
                <a:gd name="T17" fmla="*/ 310 h 1648"/>
                <a:gd name="T18" fmla="*/ 14 w 274"/>
                <a:gd name="T19" fmla="*/ 294 h 1648"/>
                <a:gd name="T20" fmla="*/ 12 w 274"/>
                <a:gd name="T21" fmla="*/ 278 h 1648"/>
                <a:gd name="T22" fmla="*/ 9 w 274"/>
                <a:gd name="T23" fmla="*/ 260 h 1648"/>
                <a:gd name="T24" fmla="*/ 7 w 274"/>
                <a:gd name="T25" fmla="*/ 246 h 1648"/>
                <a:gd name="T26" fmla="*/ 4 w 274"/>
                <a:gd name="T27" fmla="*/ 229 h 1648"/>
                <a:gd name="T28" fmla="*/ 4 w 274"/>
                <a:gd name="T29" fmla="*/ 215 h 1648"/>
                <a:gd name="T30" fmla="*/ 4 w 274"/>
                <a:gd name="T31" fmla="*/ 199 h 1648"/>
                <a:gd name="T32" fmla="*/ 4 w 274"/>
                <a:gd name="T33" fmla="*/ 183 h 1648"/>
                <a:gd name="T34" fmla="*/ 1 w 274"/>
                <a:gd name="T35" fmla="*/ 168 h 1648"/>
                <a:gd name="T36" fmla="*/ 0 w 274"/>
                <a:gd name="T37" fmla="*/ 154 h 1648"/>
                <a:gd name="T38" fmla="*/ 0 w 274"/>
                <a:gd name="T39" fmla="*/ 140 h 1648"/>
                <a:gd name="T40" fmla="*/ 2 w 274"/>
                <a:gd name="T41" fmla="*/ 127 h 1648"/>
                <a:gd name="T42" fmla="*/ 4 w 274"/>
                <a:gd name="T43" fmla="*/ 114 h 1648"/>
                <a:gd name="T44" fmla="*/ 4 w 274"/>
                <a:gd name="T45" fmla="*/ 101 h 1648"/>
                <a:gd name="T46" fmla="*/ 4 w 274"/>
                <a:gd name="T47" fmla="*/ 89 h 1648"/>
                <a:gd name="T48" fmla="*/ 5 w 274"/>
                <a:gd name="T49" fmla="*/ 76 h 1648"/>
                <a:gd name="T50" fmla="*/ 8 w 274"/>
                <a:gd name="T51" fmla="*/ 65 h 1648"/>
                <a:gd name="T52" fmla="*/ 10 w 274"/>
                <a:gd name="T53" fmla="*/ 54 h 1648"/>
                <a:gd name="T54" fmla="*/ 13 w 274"/>
                <a:gd name="T55" fmla="*/ 44 h 1648"/>
                <a:gd name="T56" fmla="*/ 16 w 274"/>
                <a:gd name="T57" fmla="*/ 34 h 1648"/>
                <a:gd name="T58" fmla="*/ 19 w 274"/>
                <a:gd name="T59" fmla="*/ 26 h 1648"/>
                <a:gd name="T60" fmla="*/ 22 w 274"/>
                <a:gd name="T61" fmla="*/ 16 h 1648"/>
                <a:gd name="T62" fmla="*/ 28 w 274"/>
                <a:gd name="T63" fmla="*/ 8 h 1648"/>
                <a:gd name="T64" fmla="*/ 31 w 274"/>
                <a:gd name="T65" fmla="*/ 0 h 164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4"/>
                <a:gd name="T100" fmla="*/ 0 h 1648"/>
                <a:gd name="T101" fmla="*/ 274 w 274"/>
                <a:gd name="T102" fmla="*/ 1648 h 164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4" h="1648">
                  <a:moveTo>
                    <a:pt x="274" y="1648"/>
                  </a:moveTo>
                  <a:lnTo>
                    <a:pt x="245" y="1584"/>
                  </a:lnTo>
                  <a:lnTo>
                    <a:pt x="218" y="1520"/>
                  </a:lnTo>
                  <a:lnTo>
                    <a:pt x="192" y="1457"/>
                  </a:lnTo>
                  <a:lnTo>
                    <a:pt x="168" y="1393"/>
                  </a:lnTo>
                  <a:lnTo>
                    <a:pt x="146" y="1330"/>
                  </a:lnTo>
                  <a:lnTo>
                    <a:pt x="125" y="1267"/>
                  </a:lnTo>
                  <a:lnTo>
                    <a:pt x="105" y="1205"/>
                  </a:lnTo>
                  <a:lnTo>
                    <a:pt x="87" y="1143"/>
                  </a:lnTo>
                  <a:lnTo>
                    <a:pt x="71" y="1082"/>
                  </a:lnTo>
                  <a:lnTo>
                    <a:pt x="57" y="1021"/>
                  </a:lnTo>
                  <a:lnTo>
                    <a:pt x="44" y="961"/>
                  </a:lnTo>
                  <a:lnTo>
                    <a:pt x="33" y="902"/>
                  </a:lnTo>
                  <a:lnTo>
                    <a:pt x="23" y="844"/>
                  </a:lnTo>
                  <a:lnTo>
                    <a:pt x="15" y="787"/>
                  </a:lnTo>
                  <a:lnTo>
                    <a:pt x="9" y="730"/>
                  </a:lnTo>
                  <a:lnTo>
                    <a:pt x="4" y="675"/>
                  </a:lnTo>
                  <a:lnTo>
                    <a:pt x="1" y="621"/>
                  </a:lnTo>
                  <a:lnTo>
                    <a:pt x="0" y="568"/>
                  </a:lnTo>
                  <a:lnTo>
                    <a:pt x="0" y="517"/>
                  </a:lnTo>
                  <a:lnTo>
                    <a:pt x="2" y="467"/>
                  </a:lnTo>
                  <a:lnTo>
                    <a:pt x="5" y="418"/>
                  </a:lnTo>
                  <a:lnTo>
                    <a:pt x="11" y="371"/>
                  </a:lnTo>
                  <a:lnTo>
                    <a:pt x="18" y="325"/>
                  </a:lnTo>
                  <a:lnTo>
                    <a:pt x="27" y="282"/>
                  </a:lnTo>
                  <a:lnTo>
                    <a:pt x="37" y="239"/>
                  </a:lnTo>
                  <a:lnTo>
                    <a:pt x="49" y="199"/>
                  </a:lnTo>
                  <a:lnTo>
                    <a:pt x="63" y="161"/>
                  </a:lnTo>
                  <a:lnTo>
                    <a:pt x="79" y="124"/>
                  </a:lnTo>
                  <a:lnTo>
                    <a:pt x="96" y="90"/>
                  </a:lnTo>
                  <a:lnTo>
                    <a:pt x="115" y="58"/>
                  </a:lnTo>
                  <a:lnTo>
                    <a:pt x="136" y="28"/>
                  </a:lnTo>
                  <a:lnTo>
                    <a:pt x="159" y="0"/>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3173" name="Freeform 45">
              <a:extLst>
                <a:ext uri="{FF2B5EF4-FFF2-40B4-BE49-F238E27FC236}">
                  <a16:creationId xmlns:a16="http://schemas.microsoft.com/office/drawing/2014/main" id="{9F6B3969-4737-44E1-906A-A7274942E477}"/>
                </a:ext>
              </a:extLst>
            </p:cNvPr>
            <p:cNvSpPr>
              <a:spLocks/>
            </p:cNvSpPr>
            <p:nvPr/>
          </p:nvSpPr>
          <p:spPr bwMode="auto">
            <a:xfrm>
              <a:off x="2209" y="3856"/>
              <a:ext cx="65" cy="95"/>
            </a:xfrm>
            <a:custGeom>
              <a:avLst/>
              <a:gdLst>
                <a:gd name="T0" fmla="*/ 0 w 73"/>
                <a:gd name="T1" fmla="*/ 7 h 104"/>
                <a:gd name="T2" fmla="*/ 12 w 73"/>
                <a:gd name="T3" fmla="*/ 26 h 104"/>
                <a:gd name="T4" fmla="*/ 11 w 73"/>
                <a:gd name="T5" fmla="*/ 0 h 104"/>
                <a:gd name="T6" fmla="*/ 8 w 73"/>
                <a:gd name="T7" fmla="*/ 11 h 104"/>
                <a:gd name="T8" fmla="*/ 0 w 73"/>
                <a:gd name="T9" fmla="*/ 7 h 104"/>
                <a:gd name="T10" fmla="*/ 0 60000 65536"/>
                <a:gd name="T11" fmla="*/ 0 60000 65536"/>
                <a:gd name="T12" fmla="*/ 0 60000 65536"/>
                <a:gd name="T13" fmla="*/ 0 60000 65536"/>
                <a:gd name="T14" fmla="*/ 0 60000 65536"/>
                <a:gd name="T15" fmla="*/ 0 w 73"/>
                <a:gd name="T16" fmla="*/ 0 h 104"/>
                <a:gd name="T17" fmla="*/ 73 w 73"/>
                <a:gd name="T18" fmla="*/ 104 h 104"/>
              </a:gdLst>
              <a:ahLst/>
              <a:cxnLst>
                <a:cxn ang="T10">
                  <a:pos x="T0" y="T1"/>
                </a:cxn>
                <a:cxn ang="T11">
                  <a:pos x="T2" y="T3"/>
                </a:cxn>
                <a:cxn ang="T12">
                  <a:pos x="T4" y="T5"/>
                </a:cxn>
                <a:cxn ang="T13">
                  <a:pos x="T6" y="T7"/>
                </a:cxn>
                <a:cxn ang="T14">
                  <a:pos x="T8" y="T9"/>
                </a:cxn>
              </a:cxnLst>
              <a:rect l="T15" t="T16" r="T17" b="T18"/>
              <a:pathLst>
                <a:path w="73" h="104">
                  <a:moveTo>
                    <a:pt x="0" y="29"/>
                  </a:moveTo>
                  <a:lnTo>
                    <a:pt x="73" y="104"/>
                  </a:lnTo>
                  <a:lnTo>
                    <a:pt x="61" y="0"/>
                  </a:lnTo>
                  <a:lnTo>
                    <a:pt x="44" y="42"/>
                  </a:lnTo>
                  <a:lnTo>
                    <a:pt x="0" y="29"/>
                  </a:lnTo>
                  <a:close/>
                </a:path>
              </a:pathLst>
            </a:custGeom>
            <a:solidFill>
              <a:srgbClr val="CC00FF"/>
            </a:solidFill>
            <a:ln w="28575">
              <a:solidFill>
                <a:srgbClr val="0000FF"/>
              </a:solidFill>
              <a:round/>
              <a:headEnd/>
              <a:tailEnd/>
            </a:ln>
          </p:spPr>
          <p:txBody>
            <a:bodyPr/>
            <a:lstStyle/>
            <a:p>
              <a:endParaRPr lang="zh-CN" altLang="en-US"/>
            </a:p>
          </p:txBody>
        </p:sp>
        <p:sp>
          <p:nvSpPr>
            <p:cNvPr id="133174" name="Freeform 46">
              <a:extLst>
                <a:ext uri="{FF2B5EF4-FFF2-40B4-BE49-F238E27FC236}">
                  <a16:creationId xmlns:a16="http://schemas.microsoft.com/office/drawing/2014/main" id="{E4A5776F-5ABD-4555-9333-969CD1DF9920}"/>
                </a:ext>
              </a:extLst>
            </p:cNvPr>
            <p:cNvSpPr>
              <a:spLocks/>
            </p:cNvSpPr>
            <p:nvPr/>
          </p:nvSpPr>
          <p:spPr bwMode="auto">
            <a:xfrm>
              <a:off x="1742" y="1091"/>
              <a:ext cx="432" cy="1249"/>
            </a:xfrm>
            <a:custGeom>
              <a:avLst/>
              <a:gdLst>
                <a:gd name="T0" fmla="*/ 99 w 480"/>
                <a:gd name="T1" fmla="*/ 378 h 1360"/>
                <a:gd name="T2" fmla="*/ 94 w 480"/>
                <a:gd name="T3" fmla="*/ 378 h 1360"/>
                <a:gd name="T4" fmla="*/ 89 w 480"/>
                <a:gd name="T5" fmla="*/ 377 h 1360"/>
                <a:gd name="T6" fmla="*/ 85 w 480"/>
                <a:gd name="T7" fmla="*/ 376 h 1360"/>
                <a:gd name="T8" fmla="*/ 79 w 480"/>
                <a:gd name="T9" fmla="*/ 374 h 1360"/>
                <a:gd name="T10" fmla="*/ 75 w 480"/>
                <a:gd name="T11" fmla="*/ 370 h 1360"/>
                <a:gd name="T12" fmla="*/ 69 w 480"/>
                <a:gd name="T13" fmla="*/ 366 h 1360"/>
                <a:gd name="T14" fmla="*/ 65 w 480"/>
                <a:gd name="T15" fmla="*/ 362 h 1360"/>
                <a:gd name="T16" fmla="*/ 61 w 480"/>
                <a:gd name="T17" fmla="*/ 356 h 1360"/>
                <a:gd name="T18" fmla="*/ 56 w 480"/>
                <a:gd name="T19" fmla="*/ 350 h 1360"/>
                <a:gd name="T20" fmla="*/ 52 w 480"/>
                <a:gd name="T21" fmla="*/ 344 h 1360"/>
                <a:gd name="T22" fmla="*/ 48 w 480"/>
                <a:gd name="T23" fmla="*/ 336 h 1360"/>
                <a:gd name="T24" fmla="*/ 45 w 480"/>
                <a:gd name="T25" fmla="*/ 328 h 1360"/>
                <a:gd name="T26" fmla="*/ 41 w 480"/>
                <a:gd name="T27" fmla="*/ 320 h 1360"/>
                <a:gd name="T28" fmla="*/ 37 w 480"/>
                <a:gd name="T29" fmla="*/ 312 h 1360"/>
                <a:gd name="T30" fmla="*/ 33 w 480"/>
                <a:gd name="T31" fmla="*/ 302 h 1360"/>
                <a:gd name="T32" fmla="*/ 30 w 480"/>
                <a:gd name="T33" fmla="*/ 293 h 1360"/>
                <a:gd name="T34" fmla="*/ 26 w 480"/>
                <a:gd name="T35" fmla="*/ 283 h 1360"/>
                <a:gd name="T36" fmla="*/ 23 w 480"/>
                <a:gd name="T37" fmla="*/ 272 h 1360"/>
                <a:gd name="T38" fmla="*/ 20 w 480"/>
                <a:gd name="T39" fmla="*/ 261 h 1360"/>
                <a:gd name="T40" fmla="*/ 17 w 480"/>
                <a:gd name="T41" fmla="*/ 249 h 1360"/>
                <a:gd name="T42" fmla="*/ 14 w 480"/>
                <a:gd name="T43" fmla="*/ 238 h 1360"/>
                <a:gd name="T44" fmla="*/ 13 w 480"/>
                <a:gd name="T45" fmla="*/ 224 h 1360"/>
                <a:gd name="T46" fmla="*/ 11 w 480"/>
                <a:gd name="T47" fmla="*/ 213 h 1360"/>
                <a:gd name="T48" fmla="*/ 9 w 480"/>
                <a:gd name="T49" fmla="*/ 199 h 1360"/>
                <a:gd name="T50" fmla="*/ 6 w 480"/>
                <a:gd name="T51" fmla="*/ 186 h 1360"/>
                <a:gd name="T52" fmla="*/ 5 w 480"/>
                <a:gd name="T53" fmla="*/ 172 h 1360"/>
                <a:gd name="T54" fmla="*/ 5 w 480"/>
                <a:gd name="T55" fmla="*/ 158 h 1360"/>
                <a:gd name="T56" fmla="*/ 5 w 480"/>
                <a:gd name="T57" fmla="*/ 144 h 1360"/>
                <a:gd name="T58" fmla="*/ 5 w 480"/>
                <a:gd name="T59" fmla="*/ 129 h 1360"/>
                <a:gd name="T60" fmla="*/ 3 w 480"/>
                <a:gd name="T61" fmla="*/ 115 h 1360"/>
                <a:gd name="T62" fmla="*/ 1 w 480"/>
                <a:gd name="T63" fmla="*/ 99 h 1360"/>
                <a:gd name="T64" fmla="*/ 0 w 480"/>
                <a:gd name="T65" fmla="*/ 84 h 1360"/>
                <a:gd name="T66" fmla="*/ 1 w 480"/>
                <a:gd name="T67" fmla="*/ 63 h 1360"/>
                <a:gd name="T68" fmla="*/ 5 w 480"/>
                <a:gd name="T69" fmla="*/ 43 h 1360"/>
                <a:gd name="T70" fmla="*/ 5 w 480"/>
                <a:gd name="T71" fmla="*/ 21 h 1360"/>
                <a:gd name="T72" fmla="*/ 5 w 480"/>
                <a:gd name="T73" fmla="*/ 0 h 13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80"/>
                <a:gd name="T112" fmla="*/ 0 h 1360"/>
                <a:gd name="T113" fmla="*/ 480 w 480"/>
                <a:gd name="T114" fmla="*/ 1360 h 136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80" h="1360">
                  <a:moveTo>
                    <a:pt x="480" y="1360"/>
                  </a:moveTo>
                  <a:lnTo>
                    <a:pt x="455" y="1359"/>
                  </a:lnTo>
                  <a:lnTo>
                    <a:pt x="431" y="1355"/>
                  </a:lnTo>
                  <a:lnTo>
                    <a:pt x="407" y="1348"/>
                  </a:lnTo>
                  <a:lnTo>
                    <a:pt x="383" y="1339"/>
                  </a:lnTo>
                  <a:lnTo>
                    <a:pt x="360" y="1327"/>
                  </a:lnTo>
                  <a:lnTo>
                    <a:pt x="337" y="1313"/>
                  </a:lnTo>
                  <a:lnTo>
                    <a:pt x="315" y="1296"/>
                  </a:lnTo>
                  <a:lnTo>
                    <a:pt x="293" y="1277"/>
                  </a:lnTo>
                  <a:lnTo>
                    <a:pt x="272" y="1256"/>
                  </a:lnTo>
                  <a:lnTo>
                    <a:pt x="251" y="1233"/>
                  </a:lnTo>
                  <a:lnTo>
                    <a:pt x="231" y="1207"/>
                  </a:lnTo>
                  <a:lnTo>
                    <a:pt x="212" y="1180"/>
                  </a:lnTo>
                  <a:lnTo>
                    <a:pt x="193" y="1150"/>
                  </a:lnTo>
                  <a:lnTo>
                    <a:pt x="175" y="1119"/>
                  </a:lnTo>
                  <a:lnTo>
                    <a:pt x="157" y="1086"/>
                  </a:lnTo>
                  <a:lnTo>
                    <a:pt x="141" y="1051"/>
                  </a:lnTo>
                  <a:lnTo>
                    <a:pt x="125" y="1014"/>
                  </a:lnTo>
                  <a:lnTo>
                    <a:pt x="110" y="976"/>
                  </a:lnTo>
                  <a:lnTo>
                    <a:pt x="95" y="936"/>
                  </a:lnTo>
                  <a:lnTo>
                    <a:pt x="82" y="894"/>
                  </a:lnTo>
                  <a:lnTo>
                    <a:pt x="70" y="852"/>
                  </a:lnTo>
                  <a:lnTo>
                    <a:pt x="58" y="807"/>
                  </a:lnTo>
                  <a:lnTo>
                    <a:pt x="47" y="762"/>
                  </a:lnTo>
                  <a:lnTo>
                    <a:pt x="38" y="715"/>
                  </a:lnTo>
                  <a:lnTo>
                    <a:pt x="29" y="667"/>
                  </a:lnTo>
                  <a:lnTo>
                    <a:pt x="22" y="618"/>
                  </a:lnTo>
                  <a:lnTo>
                    <a:pt x="15" y="568"/>
                  </a:lnTo>
                  <a:lnTo>
                    <a:pt x="10" y="517"/>
                  </a:lnTo>
                  <a:lnTo>
                    <a:pt x="6" y="465"/>
                  </a:lnTo>
                  <a:lnTo>
                    <a:pt x="3" y="412"/>
                  </a:lnTo>
                  <a:lnTo>
                    <a:pt x="1" y="358"/>
                  </a:lnTo>
                  <a:lnTo>
                    <a:pt x="0" y="304"/>
                  </a:lnTo>
                  <a:lnTo>
                    <a:pt x="1" y="227"/>
                  </a:lnTo>
                  <a:lnTo>
                    <a:pt x="5" y="151"/>
                  </a:lnTo>
                  <a:lnTo>
                    <a:pt x="11" y="75"/>
                  </a:lnTo>
                  <a:lnTo>
                    <a:pt x="20" y="0"/>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3175" name="Freeform 47">
              <a:extLst>
                <a:ext uri="{FF2B5EF4-FFF2-40B4-BE49-F238E27FC236}">
                  <a16:creationId xmlns:a16="http://schemas.microsoft.com/office/drawing/2014/main" id="{417F0EE5-F188-40BE-B6A9-5861F4CDD5BF}"/>
                </a:ext>
              </a:extLst>
            </p:cNvPr>
            <p:cNvSpPr>
              <a:spLocks/>
            </p:cNvSpPr>
            <p:nvPr/>
          </p:nvSpPr>
          <p:spPr bwMode="auto">
            <a:xfrm>
              <a:off x="1727" y="1030"/>
              <a:ext cx="60" cy="95"/>
            </a:xfrm>
            <a:custGeom>
              <a:avLst/>
              <a:gdLst>
                <a:gd name="T0" fmla="*/ 15 w 66"/>
                <a:gd name="T1" fmla="*/ 30 h 103"/>
                <a:gd name="T2" fmla="*/ 12 w 66"/>
                <a:gd name="T3" fmla="*/ 0 h 103"/>
                <a:gd name="T4" fmla="*/ 0 w 66"/>
                <a:gd name="T5" fmla="*/ 28 h 103"/>
                <a:gd name="T6" fmla="*/ 9 w 66"/>
                <a:gd name="T7" fmla="*/ 20 h 103"/>
                <a:gd name="T8" fmla="*/ 15 w 66"/>
                <a:gd name="T9" fmla="*/ 30 h 103"/>
                <a:gd name="T10" fmla="*/ 0 60000 65536"/>
                <a:gd name="T11" fmla="*/ 0 60000 65536"/>
                <a:gd name="T12" fmla="*/ 0 60000 65536"/>
                <a:gd name="T13" fmla="*/ 0 60000 65536"/>
                <a:gd name="T14" fmla="*/ 0 60000 65536"/>
                <a:gd name="T15" fmla="*/ 0 w 66"/>
                <a:gd name="T16" fmla="*/ 0 h 103"/>
                <a:gd name="T17" fmla="*/ 66 w 66"/>
                <a:gd name="T18" fmla="*/ 103 h 103"/>
              </a:gdLst>
              <a:ahLst/>
              <a:cxnLst>
                <a:cxn ang="T10">
                  <a:pos x="T0" y="T1"/>
                </a:cxn>
                <a:cxn ang="T11">
                  <a:pos x="T2" y="T3"/>
                </a:cxn>
                <a:cxn ang="T12">
                  <a:pos x="T4" y="T5"/>
                </a:cxn>
                <a:cxn ang="T13">
                  <a:pos x="T6" y="T7"/>
                </a:cxn>
                <a:cxn ang="T14">
                  <a:pos x="T8" y="T9"/>
                </a:cxn>
              </a:cxnLst>
              <a:rect l="T15" t="T16" r="T17" b="T18"/>
              <a:pathLst>
                <a:path w="66" h="103">
                  <a:moveTo>
                    <a:pt x="66" y="103"/>
                  </a:moveTo>
                  <a:lnTo>
                    <a:pt x="48" y="0"/>
                  </a:lnTo>
                  <a:lnTo>
                    <a:pt x="0" y="92"/>
                  </a:lnTo>
                  <a:lnTo>
                    <a:pt x="37" y="67"/>
                  </a:lnTo>
                  <a:lnTo>
                    <a:pt x="66" y="103"/>
                  </a:lnTo>
                  <a:close/>
                </a:path>
              </a:pathLst>
            </a:custGeom>
            <a:solidFill>
              <a:srgbClr val="CC00FF"/>
            </a:solidFill>
            <a:ln w="28575">
              <a:solidFill>
                <a:srgbClr val="0000FF"/>
              </a:solidFill>
              <a:round/>
              <a:headEnd/>
              <a:tailEnd/>
            </a:ln>
          </p:spPr>
          <p:txBody>
            <a:bodyPr/>
            <a:lstStyle/>
            <a:p>
              <a:endParaRPr lang="zh-CN" altLang="en-US"/>
            </a:p>
          </p:txBody>
        </p:sp>
        <p:sp>
          <p:nvSpPr>
            <p:cNvPr id="133176" name="Freeform 48">
              <a:extLst>
                <a:ext uri="{FF2B5EF4-FFF2-40B4-BE49-F238E27FC236}">
                  <a16:creationId xmlns:a16="http://schemas.microsoft.com/office/drawing/2014/main" id="{10220D0D-D173-45D7-9508-F3A9252B21E4}"/>
                </a:ext>
              </a:extLst>
            </p:cNvPr>
            <p:cNvSpPr>
              <a:spLocks/>
            </p:cNvSpPr>
            <p:nvPr/>
          </p:nvSpPr>
          <p:spPr bwMode="auto">
            <a:xfrm>
              <a:off x="1246" y="2340"/>
              <a:ext cx="885" cy="1112"/>
            </a:xfrm>
            <a:custGeom>
              <a:avLst/>
              <a:gdLst>
                <a:gd name="T0" fmla="*/ 0 w 983"/>
                <a:gd name="T1" fmla="*/ 329 h 1213"/>
                <a:gd name="T2" fmla="*/ 5 w 983"/>
                <a:gd name="T3" fmla="*/ 310 h 1213"/>
                <a:gd name="T4" fmla="*/ 7 w 983"/>
                <a:gd name="T5" fmla="*/ 292 h 1213"/>
                <a:gd name="T6" fmla="*/ 11 w 983"/>
                <a:gd name="T7" fmla="*/ 276 h 1213"/>
                <a:gd name="T8" fmla="*/ 14 w 983"/>
                <a:gd name="T9" fmla="*/ 259 h 1213"/>
                <a:gd name="T10" fmla="*/ 19 w 983"/>
                <a:gd name="T11" fmla="*/ 242 h 1213"/>
                <a:gd name="T12" fmla="*/ 24 w 983"/>
                <a:gd name="T13" fmla="*/ 226 h 1213"/>
                <a:gd name="T14" fmla="*/ 29 w 983"/>
                <a:gd name="T15" fmla="*/ 209 h 1213"/>
                <a:gd name="T16" fmla="*/ 33 w 983"/>
                <a:gd name="T17" fmla="*/ 194 h 1213"/>
                <a:gd name="T18" fmla="*/ 39 w 983"/>
                <a:gd name="T19" fmla="*/ 181 h 1213"/>
                <a:gd name="T20" fmla="*/ 45 w 983"/>
                <a:gd name="T21" fmla="*/ 166 h 1213"/>
                <a:gd name="T22" fmla="*/ 50 w 983"/>
                <a:gd name="T23" fmla="*/ 152 h 1213"/>
                <a:gd name="T24" fmla="*/ 56 w 983"/>
                <a:gd name="T25" fmla="*/ 138 h 1213"/>
                <a:gd name="T26" fmla="*/ 62 w 983"/>
                <a:gd name="T27" fmla="*/ 126 h 1213"/>
                <a:gd name="T28" fmla="*/ 68 w 983"/>
                <a:gd name="T29" fmla="*/ 114 h 1213"/>
                <a:gd name="T30" fmla="*/ 75 w 983"/>
                <a:gd name="T31" fmla="*/ 102 h 1213"/>
                <a:gd name="T32" fmla="*/ 80 w 983"/>
                <a:gd name="T33" fmla="*/ 90 h 1213"/>
                <a:gd name="T34" fmla="*/ 86 w 983"/>
                <a:gd name="T35" fmla="*/ 81 h 1213"/>
                <a:gd name="T36" fmla="*/ 94 w 983"/>
                <a:gd name="T37" fmla="*/ 70 h 1213"/>
                <a:gd name="T38" fmla="*/ 102 w 983"/>
                <a:gd name="T39" fmla="*/ 61 h 1213"/>
                <a:gd name="T40" fmla="*/ 109 w 983"/>
                <a:gd name="T41" fmla="*/ 52 h 1213"/>
                <a:gd name="T42" fmla="*/ 115 w 983"/>
                <a:gd name="T43" fmla="*/ 45 h 1213"/>
                <a:gd name="T44" fmla="*/ 122 w 983"/>
                <a:gd name="T45" fmla="*/ 36 h 1213"/>
                <a:gd name="T46" fmla="*/ 131 w 983"/>
                <a:gd name="T47" fmla="*/ 30 h 1213"/>
                <a:gd name="T48" fmla="*/ 138 w 983"/>
                <a:gd name="T49" fmla="*/ 24 h 1213"/>
                <a:gd name="T50" fmla="*/ 147 w 983"/>
                <a:gd name="T51" fmla="*/ 18 h 1213"/>
                <a:gd name="T52" fmla="*/ 154 w 983"/>
                <a:gd name="T53" fmla="*/ 14 h 1213"/>
                <a:gd name="T54" fmla="*/ 163 w 983"/>
                <a:gd name="T55" fmla="*/ 10 h 1213"/>
                <a:gd name="T56" fmla="*/ 170 w 983"/>
                <a:gd name="T57" fmla="*/ 6 h 1213"/>
                <a:gd name="T58" fmla="*/ 179 w 983"/>
                <a:gd name="T59" fmla="*/ 6 h 1213"/>
                <a:gd name="T60" fmla="*/ 186 w 983"/>
                <a:gd name="T61" fmla="*/ 6 h 1213"/>
                <a:gd name="T62" fmla="*/ 194 w 983"/>
                <a:gd name="T63" fmla="*/ 1 h 1213"/>
                <a:gd name="T64" fmla="*/ 204 w 983"/>
                <a:gd name="T65" fmla="*/ 0 h 121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83"/>
                <a:gd name="T100" fmla="*/ 0 h 1213"/>
                <a:gd name="T101" fmla="*/ 983 w 983"/>
                <a:gd name="T102" fmla="*/ 1213 h 121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83" h="1213">
                  <a:moveTo>
                    <a:pt x="0" y="1213"/>
                  </a:moveTo>
                  <a:lnTo>
                    <a:pt x="16" y="1145"/>
                  </a:lnTo>
                  <a:lnTo>
                    <a:pt x="32" y="1079"/>
                  </a:lnTo>
                  <a:lnTo>
                    <a:pt x="51" y="1014"/>
                  </a:lnTo>
                  <a:lnTo>
                    <a:pt x="70" y="951"/>
                  </a:lnTo>
                  <a:lnTo>
                    <a:pt x="91" y="890"/>
                  </a:lnTo>
                  <a:lnTo>
                    <a:pt x="113" y="830"/>
                  </a:lnTo>
                  <a:lnTo>
                    <a:pt x="135" y="772"/>
                  </a:lnTo>
                  <a:lnTo>
                    <a:pt x="160" y="716"/>
                  </a:lnTo>
                  <a:lnTo>
                    <a:pt x="185" y="661"/>
                  </a:lnTo>
                  <a:lnTo>
                    <a:pt x="211" y="608"/>
                  </a:lnTo>
                  <a:lnTo>
                    <a:pt x="238" y="557"/>
                  </a:lnTo>
                  <a:lnTo>
                    <a:pt x="266" y="508"/>
                  </a:lnTo>
                  <a:lnTo>
                    <a:pt x="295" y="461"/>
                  </a:lnTo>
                  <a:lnTo>
                    <a:pt x="325" y="417"/>
                  </a:lnTo>
                  <a:lnTo>
                    <a:pt x="356" y="374"/>
                  </a:lnTo>
                  <a:lnTo>
                    <a:pt x="388" y="333"/>
                  </a:lnTo>
                  <a:lnTo>
                    <a:pt x="421" y="294"/>
                  </a:lnTo>
                  <a:lnTo>
                    <a:pt x="454" y="258"/>
                  </a:lnTo>
                  <a:lnTo>
                    <a:pt x="488" y="223"/>
                  </a:lnTo>
                  <a:lnTo>
                    <a:pt x="523" y="191"/>
                  </a:lnTo>
                  <a:lnTo>
                    <a:pt x="558" y="162"/>
                  </a:lnTo>
                  <a:lnTo>
                    <a:pt x="594" y="134"/>
                  </a:lnTo>
                  <a:lnTo>
                    <a:pt x="631" y="109"/>
                  </a:lnTo>
                  <a:lnTo>
                    <a:pt x="668" y="87"/>
                  </a:lnTo>
                  <a:lnTo>
                    <a:pt x="706" y="67"/>
                  </a:lnTo>
                  <a:lnTo>
                    <a:pt x="744" y="49"/>
                  </a:lnTo>
                  <a:lnTo>
                    <a:pt x="783" y="35"/>
                  </a:lnTo>
                  <a:lnTo>
                    <a:pt x="822" y="22"/>
                  </a:lnTo>
                  <a:lnTo>
                    <a:pt x="862" y="13"/>
                  </a:lnTo>
                  <a:lnTo>
                    <a:pt x="902" y="6"/>
                  </a:lnTo>
                  <a:lnTo>
                    <a:pt x="942" y="1"/>
                  </a:lnTo>
                  <a:lnTo>
                    <a:pt x="983" y="0"/>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3177" name="Freeform 49">
              <a:extLst>
                <a:ext uri="{FF2B5EF4-FFF2-40B4-BE49-F238E27FC236}">
                  <a16:creationId xmlns:a16="http://schemas.microsoft.com/office/drawing/2014/main" id="{3104B14F-D90C-47AB-B8B7-C1F1FF5300A2}"/>
                </a:ext>
              </a:extLst>
            </p:cNvPr>
            <p:cNvSpPr>
              <a:spLocks/>
            </p:cNvSpPr>
            <p:nvPr/>
          </p:nvSpPr>
          <p:spPr bwMode="auto">
            <a:xfrm>
              <a:off x="1223" y="3417"/>
              <a:ext cx="60" cy="96"/>
            </a:xfrm>
            <a:custGeom>
              <a:avLst/>
              <a:gdLst>
                <a:gd name="T0" fmla="*/ 0 w 66"/>
                <a:gd name="T1" fmla="*/ 0 h 104"/>
                <a:gd name="T2" fmla="*/ 5 w 66"/>
                <a:gd name="T3" fmla="*/ 31 h 104"/>
                <a:gd name="T4" fmla="*/ 15 w 66"/>
                <a:gd name="T5" fmla="*/ 6 h 104"/>
                <a:gd name="T6" fmla="*/ 6 w 66"/>
                <a:gd name="T7" fmla="*/ 12 h 104"/>
                <a:gd name="T8" fmla="*/ 0 w 66"/>
                <a:gd name="T9" fmla="*/ 0 h 104"/>
                <a:gd name="T10" fmla="*/ 0 60000 65536"/>
                <a:gd name="T11" fmla="*/ 0 60000 65536"/>
                <a:gd name="T12" fmla="*/ 0 60000 65536"/>
                <a:gd name="T13" fmla="*/ 0 60000 65536"/>
                <a:gd name="T14" fmla="*/ 0 60000 65536"/>
                <a:gd name="T15" fmla="*/ 0 w 66"/>
                <a:gd name="T16" fmla="*/ 0 h 104"/>
                <a:gd name="T17" fmla="*/ 66 w 66"/>
                <a:gd name="T18" fmla="*/ 104 h 104"/>
              </a:gdLst>
              <a:ahLst/>
              <a:cxnLst>
                <a:cxn ang="T10">
                  <a:pos x="T0" y="T1"/>
                </a:cxn>
                <a:cxn ang="T11">
                  <a:pos x="T2" y="T3"/>
                </a:cxn>
                <a:cxn ang="T12">
                  <a:pos x="T4" y="T5"/>
                </a:cxn>
                <a:cxn ang="T13">
                  <a:pos x="T6" y="T7"/>
                </a:cxn>
                <a:cxn ang="T14">
                  <a:pos x="T8" y="T9"/>
                </a:cxn>
              </a:cxnLst>
              <a:rect l="T15" t="T16" r="T17" b="T18"/>
              <a:pathLst>
                <a:path w="66" h="104">
                  <a:moveTo>
                    <a:pt x="0" y="0"/>
                  </a:moveTo>
                  <a:lnTo>
                    <a:pt x="13" y="104"/>
                  </a:lnTo>
                  <a:lnTo>
                    <a:pt x="66" y="14"/>
                  </a:lnTo>
                  <a:lnTo>
                    <a:pt x="27" y="37"/>
                  </a:lnTo>
                  <a:lnTo>
                    <a:pt x="0" y="0"/>
                  </a:lnTo>
                  <a:close/>
                </a:path>
              </a:pathLst>
            </a:custGeom>
            <a:solidFill>
              <a:srgbClr val="CC00FF"/>
            </a:solidFill>
            <a:ln w="28575">
              <a:solidFill>
                <a:srgbClr val="0000FF"/>
              </a:solidFill>
              <a:round/>
              <a:headEnd/>
              <a:tailEnd/>
            </a:ln>
          </p:spPr>
          <p:txBody>
            <a:bodyPr/>
            <a:lstStyle/>
            <a:p>
              <a:endParaRPr lang="zh-CN" altLang="en-US"/>
            </a:p>
          </p:txBody>
        </p:sp>
        <p:sp>
          <p:nvSpPr>
            <p:cNvPr id="133178" name="Freeform 50">
              <a:extLst>
                <a:ext uri="{FF2B5EF4-FFF2-40B4-BE49-F238E27FC236}">
                  <a16:creationId xmlns:a16="http://schemas.microsoft.com/office/drawing/2014/main" id="{161D4242-F6A2-4170-9017-A46A9D5461E1}"/>
                </a:ext>
              </a:extLst>
            </p:cNvPr>
            <p:cNvSpPr>
              <a:spLocks/>
            </p:cNvSpPr>
            <p:nvPr/>
          </p:nvSpPr>
          <p:spPr bwMode="auto">
            <a:xfrm>
              <a:off x="1086" y="2335"/>
              <a:ext cx="1071" cy="518"/>
            </a:xfrm>
            <a:custGeom>
              <a:avLst/>
              <a:gdLst>
                <a:gd name="T0" fmla="*/ 0 w 1190"/>
                <a:gd name="T1" fmla="*/ 153 h 565"/>
                <a:gd name="T2" fmla="*/ 5 w 1190"/>
                <a:gd name="T3" fmla="*/ 147 h 565"/>
                <a:gd name="T4" fmla="*/ 8 w 1190"/>
                <a:gd name="T5" fmla="*/ 139 h 565"/>
                <a:gd name="T6" fmla="*/ 13 w 1190"/>
                <a:gd name="T7" fmla="*/ 132 h 565"/>
                <a:gd name="T8" fmla="*/ 17 w 1190"/>
                <a:gd name="T9" fmla="*/ 124 h 565"/>
                <a:gd name="T10" fmla="*/ 22 w 1190"/>
                <a:gd name="T11" fmla="*/ 116 h 565"/>
                <a:gd name="T12" fmla="*/ 27 w 1190"/>
                <a:gd name="T13" fmla="*/ 111 h 565"/>
                <a:gd name="T14" fmla="*/ 33 w 1190"/>
                <a:gd name="T15" fmla="*/ 105 h 565"/>
                <a:gd name="T16" fmla="*/ 39 w 1190"/>
                <a:gd name="T17" fmla="*/ 97 h 565"/>
                <a:gd name="T18" fmla="*/ 45 w 1190"/>
                <a:gd name="T19" fmla="*/ 90 h 565"/>
                <a:gd name="T20" fmla="*/ 50 w 1190"/>
                <a:gd name="T21" fmla="*/ 85 h 565"/>
                <a:gd name="T22" fmla="*/ 56 w 1190"/>
                <a:gd name="T23" fmla="*/ 79 h 565"/>
                <a:gd name="T24" fmla="*/ 62 w 1190"/>
                <a:gd name="T25" fmla="*/ 74 h 565"/>
                <a:gd name="T26" fmla="*/ 69 w 1190"/>
                <a:gd name="T27" fmla="*/ 68 h 565"/>
                <a:gd name="T28" fmla="*/ 77 w 1190"/>
                <a:gd name="T29" fmla="*/ 62 h 565"/>
                <a:gd name="T30" fmla="*/ 92 w 1190"/>
                <a:gd name="T31" fmla="*/ 51 h 565"/>
                <a:gd name="T32" fmla="*/ 108 w 1190"/>
                <a:gd name="T33" fmla="*/ 42 h 565"/>
                <a:gd name="T34" fmla="*/ 122 w 1190"/>
                <a:gd name="T35" fmla="*/ 33 h 565"/>
                <a:gd name="T36" fmla="*/ 141 w 1190"/>
                <a:gd name="T37" fmla="*/ 26 h 565"/>
                <a:gd name="T38" fmla="*/ 158 w 1190"/>
                <a:gd name="T39" fmla="*/ 19 h 565"/>
                <a:gd name="T40" fmla="*/ 175 w 1190"/>
                <a:gd name="T41" fmla="*/ 14 h 565"/>
                <a:gd name="T42" fmla="*/ 194 w 1190"/>
                <a:gd name="T43" fmla="*/ 8 h 565"/>
                <a:gd name="T44" fmla="*/ 212 w 1190"/>
                <a:gd name="T45" fmla="*/ 6 h 565"/>
                <a:gd name="T46" fmla="*/ 222 w 1190"/>
                <a:gd name="T47" fmla="*/ 6 h 565"/>
                <a:gd name="T48" fmla="*/ 231 w 1190"/>
                <a:gd name="T49" fmla="*/ 5 h 565"/>
                <a:gd name="T50" fmla="*/ 239 w 1190"/>
                <a:gd name="T51" fmla="*/ 2 h 565"/>
                <a:gd name="T52" fmla="*/ 246 w 1190"/>
                <a:gd name="T53" fmla="*/ 0 h 56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190"/>
                <a:gd name="T82" fmla="*/ 0 h 565"/>
                <a:gd name="T83" fmla="*/ 1190 w 1190"/>
                <a:gd name="T84" fmla="*/ 565 h 56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190" h="565">
                  <a:moveTo>
                    <a:pt x="0" y="565"/>
                  </a:moveTo>
                  <a:lnTo>
                    <a:pt x="19" y="537"/>
                  </a:lnTo>
                  <a:lnTo>
                    <a:pt x="38" y="510"/>
                  </a:lnTo>
                  <a:lnTo>
                    <a:pt x="60" y="483"/>
                  </a:lnTo>
                  <a:lnTo>
                    <a:pt x="82" y="457"/>
                  </a:lnTo>
                  <a:lnTo>
                    <a:pt x="106" y="431"/>
                  </a:lnTo>
                  <a:lnTo>
                    <a:pt x="132" y="406"/>
                  </a:lnTo>
                  <a:lnTo>
                    <a:pt x="158" y="382"/>
                  </a:lnTo>
                  <a:lnTo>
                    <a:pt x="186" y="358"/>
                  </a:lnTo>
                  <a:lnTo>
                    <a:pt x="214" y="334"/>
                  </a:lnTo>
                  <a:lnTo>
                    <a:pt x="244" y="312"/>
                  </a:lnTo>
                  <a:lnTo>
                    <a:pt x="275" y="290"/>
                  </a:lnTo>
                  <a:lnTo>
                    <a:pt x="307" y="268"/>
                  </a:lnTo>
                  <a:lnTo>
                    <a:pt x="341" y="247"/>
                  </a:lnTo>
                  <a:lnTo>
                    <a:pt x="375" y="227"/>
                  </a:lnTo>
                  <a:lnTo>
                    <a:pt x="446" y="189"/>
                  </a:lnTo>
                  <a:lnTo>
                    <a:pt x="521" y="154"/>
                  </a:lnTo>
                  <a:lnTo>
                    <a:pt x="599" y="123"/>
                  </a:lnTo>
                  <a:lnTo>
                    <a:pt x="680" y="94"/>
                  </a:lnTo>
                  <a:lnTo>
                    <a:pt x="764" y="69"/>
                  </a:lnTo>
                  <a:lnTo>
                    <a:pt x="850" y="47"/>
                  </a:lnTo>
                  <a:lnTo>
                    <a:pt x="939" y="29"/>
                  </a:lnTo>
                  <a:lnTo>
                    <a:pt x="1030" y="15"/>
                  </a:lnTo>
                  <a:lnTo>
                    <a:pt x="1076" y="10"/>
                  </a:lnTo>
                  <a:lnTo>
                    <a:pt x="1122" y="5"/>
                  </a:lnTo>
                  <a:lnTo>
                    <a:pt x="1156" y="2"/>
                  </a:lnTo>
                  <a:lnTo>
                    <a:pt x="1190" y="0"/>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3179" name="Freeform 51">
              <a:extLst>
                <a:ext uri="{FF2B5EF4-FFF2-40B4-BE49-F238E27FC236}">
                  <a16:creationId xmlns:a16="http://schemas.microsoft.com/office/drawing/2014/main" id="{EF8CCE92-4CEB-452F-9D73-D2235A723B59}"/>
                </a:ext>
              </a:extLst>
            </p:cNvPr>
            <p:cNvSpPr>
              <a:spLocks/>
            </p:cNvSpPr>
            <p:nvPr/>
          </p:nvSpPr>
          <p:spPr bwMode="auto">
            <a:xfrm>
              <a:off x="1056" y="2812"/>
              <a:ext cx="71" cy="95"/>
            </a:xfrm>
            <a:custGeom>
              <a:avLst/>
              <a:gdLst>
                <a:gd name="T0" fmla="*/ 4 w 79"/>
                <a:gd name="T1" fmla="*/ 0 h 103"/>
                <a:gd name="T2" fmla="*/ 0 w 79"/>
                <a:gd name="T3" fmla="*/ 30 h 103"/>
                <a:gd name="T4" fmla="*/ 16 w 79"/>
                <a:gd name="T5" fmla="*/ 11 h 103"/>
                <a:gd name="T6" fmla="*/ 7 w 79"/>
                <a:gd name="T7" fmla="*/ 14 h 103"/>
                <a:gd name="T8" fmla="*/ 4 w 79"/>
                <a:gd name="T9" fmla="*/ 0 h 103"/>
                <a:gd name="T10" fmla="*/ 0 60000 65536"/>
                <a:gd name="T11" fmla="*/ 0 60000 65536"/>
                <a:gd name="T12" fmla="*/ 0 60000 65536"/>
                <a:gd name="T13" fmla="*/ 0 60000 65536"/>
                <a:gd name="T14" fmla="*/ 0 60000 65536"/>
                <a:gd name="T15" fmla="*/ 0 w 79"/>
                <a:gd name="T16" fmla="*/ 0 h 103"/>
                <a:gd name="T17" fmla="*/ 79 w 79"/>
                <a:gd name="T18" fmla="*/ 103 h 103"/>
              </a:gdLst>
              <a:ahLst/>
              <a:cxnLst>
                <a:cxn ang="T10">
                  <a:pos x="T0" y="T1"/>
                </a:cxn>
                <a:cxn ang="T11">
                  <a:pos x="T2" y="T3"/>
                </a:cxn>
                <a:cxn ang="T12">
                  <a:pos x="T4" y="T5"/>
                </a:cxn>
                <a:cxn ang="T13">
                  <a:pos x="T6" y="T7"/>
                </a:cxn>
                <a:cxn ang="T14">
                  <a:pos x="T8" y="T9"/>
                </a:cxn>
              </a:cxnLst>
              <a:rect l="T15" t="T16" r="T17" b="T18"/>
              <a:pathLst>
                <a:path w="79" h="103">
                  <a:moveTo>
                    <a:pt x="21" y="0"/>
                  </a:moveTo>
                  <a:lnTo>
                    <a:pt x="0" y="103"/>
                  </a:lnTo>
                  <a:lnTo>
                    <a:pt x="79" y="34"/>
                  </a:lnTo>
                  <a:lnTo>
                    <a:pt x="34" y="44"/>
                  </a:lnTo>
                  <a:lnTo>
                    <a:pt x="21" y="0"/>
                  </a:lnTo>
                  <a:close/>
                </a:path>
              </a:pathLst>
            </a:custGeom>
            <a:solidFill>
              <a:srgbClr val="CC00FF"/>
            </a:solidFill>
            <a:ln w="28575">
              <a:solidFill>
                <a:srgbClr val="0000FF"/>
              </a:solidFill>
              <a:round/>
              <a:headEnd/>
              <a:tailEnd/>
            </a:ln>
          </p:spPr>
          <p:txBody>
            <a:bodyPr/>
            <a:lstStyle/>
            <a:p>
              <a:endParaRPr lang="zh-CN" altLang="en-US"/>
            </a:p>
          </p:txBody>
        </p:sp>
        <p:grpSp>
          <p:nvGrpSpPr>
            <p:cNvPr id="133180" name="Group 52">
              <a:extLst>
                <a:ext uri="{FF2B5EF4-FFF2-40B4-BE49-F238E27FC236}">
                  <a16:creationId xmlns:a16="http://schemas.microsoft.com/office/drawing/2014/main" id="{3733D267-2E31-44B6-B7E7-ECD9C9DEF055}"/>
                </a:ext>
              </a:extLst>
            </p:cNvPr>
            <p:cNvGrpSpPr>
              <a:grpSpLocks/>
            </p:cNvGrpSpPr>
            <p:nvPr/>
          </p:nvGrpSpPr>
          <p:grpSpPr bwMode="auto">
            <a:xfrm>
              <a:off x="2260" y="2295"/>
              <a:ext cx="584" cy="88"/>
              <a:chOff x="2146" y="2230"/>
              <a:chExt cx="576" cy="67"/>
            </a:xfrm>
          </p:grpSpPr>
          <p:sp>
            <p:nvSpPr>
              <p:cNvPr id="133188" name="Line 53">
                <a:extLst>
                  <a:ext uri="{FF2B5EF4-FFF2-40B4-BE49-F238E27FC236}">
                    <a16:creationId xmlns:a16="http://schemas.microsoft.com/office/drawing/2014/main" id="{B8A1DC75-DA76-401A-ADDA-79FF8680E256}"/>
                  </a:ext>
                </a:extLst>
              </p:cNvPr>
              <p:cNvSpPr>
                <a:spLocks noChangeShapeType="1"/>
              </p:cNvSpPr>
              <p:nvPr/>
            </p:nvSpPr>
            <p:spPr bwMode="auto">
              <a:xfrm>
                <a:off x="2146" y="2263"/>
                <a:ext cx="510" cy="1"/>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189" name="Freeform 54">
                <a:extLst>
                  <a:ext uri="{FF2B5EF4-FFF2-40B4-BE49-F238E27FC236}">
                    <a16:creationId xmlns:a16="http://schemas.microsoft.com/office/drawing/2014/main" id="{E5B423BA-086E-4ADC-A952-506E4C37F619}"/>
                  </a:ext>
                </a:extLst>
              </p:cNvPr>
              <p:cNvSpPr>
                <a:spLocks/>
              </p:cNvSpPr>
              <p:nvPr/>
            </p:nvSpPr>
            <p:spPr bwMode="auto">
              <a:xfrm>
                <a:off x="2623" y="2230"/>
                <a:ext cx="99" cy="67"/>
              </a:xfrm>
              <a:custGeom>
                <a:avLst/>
                <a:gdLst>
                  <a:gd name="T0" fmla="*/ 0 w 99"/>
                  <a:gd name="T1" fmla="*/ 67 h 67"/>
                  <a:gd name="T2" fmla="*/ 99 w 99"/>
                  <a:gd name="T3" fmla="*/ 33 h 67"/>
                  <a:gd name="T4" fmla="*/ 0 w 99"/>
                  <a:gd name="T5" fmla="*/ 0 h 67"/>
                  <a:gd name="T6" fmla="*/ 31 w 99"/>
                  <a:gd name="T7" fmla="*/ 33 h 67"/>
                  <a:gd name="T8" fmla="*/ 0 w 99"/>
                  <a:gd name="T9" fmla="*/ 67 h 67"/>
                  <a:gd name="T10" fmla="*/ 0 60000 65536"/>
                  <a:gd name="T11" fmla="*/ 0 60000 65536"/>
                  <a:gd name="T12" fmla="*/ 0 60000 65536"/>
                  <a:gd name="T13" fmla="*/ 0 60000 65536"/>
                  <a:gd name="T14" fmla="*/ 0 60000 65536"/>
                  <a:gd name="T15" fmla="*/ 0 w 99"/>
                  <a:gd name="T16" fmla="*/ 0 h 67"/>
                  <a:gd name="T17" fmla="*/ 99 w 99"/>
                  <a:gd name="T18" fmla="*/ 67 h 67"/>
                </a:gdLst>
                <a:ahLst/>
                <a:cxnLst>
                  <a:cxn ang="T10">
                    <a:pos x="T0" y="T1"/>
                  </a:cxn>
                  <a:cxn ang="T11">
                    <a:pos x="T2" y="T3"/>
                  </a:cxn>
                  <a:cxn ang="T12">
                    <a:pos x="T4" y="T5"/>
                  </a:cxn>
                  <a:cxn ang="T13">
                    <a:pos x="T6" y="T7"/>
                  </a:cxn>
                  <a:cxn ang="T14">
                    <a:pos x="T8" y="T9"/>
                  </a:cxn>
                </a:cxnLst>
                <a:rect l="T15" t="T16" r="T17" b="T18"/>
                <a:pathLst>
                  <a:path w="99" h="67">
                    <a:moveTo>
                      <a:pt x="0" y="67"/>
                    </a:moveTo>
                    <a:lnTo>
                      <a:pt x="99" y="33"/>
                    </a:lnTo>
                    <a:lnTo>
                      <a:pt x="0" y="0"/>
                    </a:lnTo>
                    <a:lnTo>
                      <a:pt x="31" y="33"/>
                    </a:lnTo>
                    <a:lnTo>
                      <a:pt x="0" y="67"/>
                    </a:lnTo>
                    <a:close/>
                  </a:path>
                </a:pathLst>
              </a:custGeom>
              <a:solidFill>
                <a:srgbClr val="CC00FF"/>
              </a:solidFill>
              <a:ln w="28575">
                <a:solidFill>
                  <a:srgbClr val="0000FF"/>
                </a:solidFill>
                <a:round/>
                <a:headEnd/>
                <a:tailEnd/>
              </a:ln>
            </p:spPr>
            <p:txBody>
              <a:bodyPr/>
              <a:lstStyle/>
              <a:p>
                <a:endParaRPr lang="zh-CN" altLang="en-US"/>
              </a:p>
            </p:txBody>
          </p:sp>
        </p:grpSp>
        <p:sp>
          <p:nvSpPr>
            <p:cNvPr id="133181" name="Line 55">
              <a:extLst>
                <a:ext uri="{FF2B5EF4-FFF2-40B4-BE49-F238E27FC236}">
                  <a16:creationId xmlns:a16="http://schemas.microsoft.com/office/drawing/2014/main" id="{2A5AA697-E411-4716-AF9F-45A66B07D3EF}"/>
                </a:ext>
              </a:extLst>
            </p:cNvPr>
            <p:cNvSpPr>
              <a:spLocks noChangeShapeType="1"/>
            </p:cNvSpPr>
            <p:nvPr/>
          </p:nvSpPr>
          <p:spPr bwMode="auto">
            <a:xfrm>
              <a:off x="2844" y="2339"/>
              <a:ext cx="583" cy="1"/>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182" name="Freeform 56">
              <a:extLst>
                <a:ext uri="{FF2B5EF4-FFF2-40B4-BE49-F238E27FC236}">
                  <a16:creationId xmlns:a16="http://schemas.microsoft.com/office/drawing/2014/main" id="{3E5B22A4-1442-44BA-BEBF-6123F2819109}"/>
                </a:ext>
              </a:extLst>
            </p:cNvPr>
            <p:cNvSpPr>
              <a:spLocks/>
            </p:cNvSpPr>
            <p:nvPr/>
          </p:nvSpPr>
          <p:spPr bwMode="auto">
            <a:xfrm>
              <a:off x="3643" y="2189"/>
              <a:ext cx="499" cy="130"/>
            </a:xfrm>
            <a:custGeom>
              <a:avLst/>
              <a:gdLst>
                <a:gd name="T0" fmla="*/ 160 w 541"/>
                <a:gd name="T1" fmla="*/ 0 h 142"/>
                <a:gd name="T2" fmla="*/ 151 w 541"/>
                <a:gd name="T3" fmla="*/ 5 h 142"/>
                <a:gd name="T4" fmla="*/ 142 w 541"/>
                <a:gd name="T5" fmla="*/ 9 h 142"/>
                <a:gd name="T6" fmla="*/ 132 w 541"/>
                <a:gd name="T7" fmla="*/ 13 h 142"/>
                <a:gd name="T8" fmla="*/ 123 w 541"/>
                <a:gd name="T9" fmla="*/ 16 h 142"/>
                <a:gd name="T10" fmla="*/ 113 w 541"/>
                <a:gd name="T11" fmla="*/ 21 h 142"/>
                <a:gd name="T12" fmla="*/ 101 w 541"/>
                <a:gd name="T13" fmla="*/ 23 h 142"/>
                <a:gd name="T14" fmla="*/ 91 w 541"/>
                <a:gd name="T15" fmla="*/ 26 h 142"/>
                <a:gd name="T16" fmla="*/ 82 w 541"/>
                <a:gd name="T17" fmla="*/ 28 h 142"/>
                <a:gd name="T18" fmla="*/ 71 w 541"/>
                <a:gd name="T19" fmla="*/ 31 h 142"/>
                <a:gd name="T20" fmla="*/ 60 w 541"/>
                <a:gd name="T21" fmla="*/ 32 h 142"/>
                <a:gd name="T22" fmla="*/ 51 w 541"/>
                <a:gd name="T23" fmla="*/ 35 h 142"/>
                <a:gd name="T24" fmla="*/ 41 w 541"/>
                <a:gd name="T25" fmla="*/ 35 h 142"/>
                <a:gd name="T26" fmla="*/ 31 w 541"/>
                <a:gd name="T27" fmla="*/ 36 h 142"/>
                <a:gd name="T28" fmla="*/ 20 w 541"/>
                <a:gd name="T29" fmla="*/ 38 h 142"/>
                <a:gd name="T30" fmla="*/ 11 w 541"/>
                <a:gd name="T31" fmla="*/ 38 h 142"/>
                <a:gd name="T32" fmla="*/ 0 w 541"/>
                <a:gd name="T33" fmla="*/ 38 h 1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41"/>
                <a:gd name="T52" fmla="*/ 0 h 142"/>
                <a:gd name="T53" fmla="*/ 541 w 541"/>
                <a:gd name="T54" fmla="*/ 142 h 1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41" h="142">
                  <a:moveTo>
                    <a:pt x="541" y="0"/>
                  </a:moveTo>
                  <a:lnTo>
                    <a:pt x="508" y="17"/>
                  </a:lnTo>
                  <a:lnTo>
                    <a:pt x="476" y="33"/>
                  </a:lnTo>
                  <a:lnTo>
                    <a:pt x="443" y="48"/>
                  </a:lnTo>
                  <a:lnTo>
                    <a:pt x="410" y="62"/>
                  </a:lnTo>
                  <a:lnTo>
                    <a:pt x="376" y="75"/>
                  </a:lnTo>
                  <a:lnTo>
                    <a:pt x="343" y="86"/>
                  </a:lnTo>
                  <a:lnTo>
                    <a:pt x="309" y="97"/>
                  </a:lnTo>
                  <a:lnTo>
                    <a:pt x="275" y="106"/>
                  </a:lnTo>
                  <a:lnTo>
                    <a:pt x="241" y="115"/>
                  </a:lnTo>
                  <a:lnTo>
                    <a:pt x="207" y="122"/>
                  </a:lnTo>
                  <a:lnTo>
                    <a:pt x="173" y="128"/>
                  </a:lnTo>
                  <a:lnTo>
                    <a:pt x="138" y="133"/>
                  </a:lnTo>
                  <a:lnTo>
                    <a:pt x="104" y="137"/>
                  </a:lnTo>
                  <a:lnTo>
                    <a:pt x="69" y="140"/>
                  </a:lnTo>
                  <a:lnTo>
                    <a:pt x="35" y="141"/>
                  </a:lnTo>
                  <a:lnTo>
                    <a:pt x="0" y="142"/>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3183" name="Freeform 57">
              <a:extLst>
                <a:ext uri="{FF2B5EF4-FFF2-40B4-BE49-F238E27FC236}">
                  <a16:creationId xmlns:a16="http://schemas.microsoft.com/office/drawing/2014/main" id="{FFB76709-9344-4071-8B81-A614A3B35F3E}"/>
                </a:ext>
              </a:extLst>
            </p:cNvPr>
            <p:cNvSpPr>
              <a:spLocks/>
            </p:cNvSpPr>
            <p:nvPr/>
          </p:nvSpPr>
          <p:spPr bwMode="auto">
            <a:xfrm>
              <a:off x="4182" y="1239"/>
              <a:ext cx="714" cy="926"/>
            </a:xfrm>
            <a:custGeom>
              <a:avLst/>
              <a:gdLst>
                <a:gd name="T0" fmla="*/ 231 w 774"/>
                <a:gd name="T1" fmla="*/ 0 h 1011"/>
                <a:gd name="T2" fmla="*/ 220 w 774"/>
                <a:gd name="T3" fmla="*/ 23 h 1011"/>
                <a:gd name="T4" fmla="*/ 210 w 774"/>
                <a:gd name="T5" fmla="*/ 45 h 1011"/>
                <a:gd name="T6" fmla="*/ 199 w 774"/>
                <a:gd name="T7" fmla="*/ 66 h 1011"/>
                <a:gd name="T8" fmla="*/ 187 w 774"/>
                <a:gd name="T9" fmla="*/ 87 h 1011"/>
                <a:gd name="T10" fmla="*/ 174 w 774"/>
                <a:gd name="T11" fmla="*/ 105 h 1011"/>
                <a:gd name="T12" fmla="*/ 162 w 774"/>
                <a:gd name="T13" fmla="*/ 126 h 1011"/>
                <a:gd name="T14" fmla="*/ 148 w 774"/>
                <a:gd name="T15" fmla="*/ 145 h 1011"/>
                <a:gd name="T16" fmla="*/ 135 w 774"/>
                <a:gd name="T17" fmla="*/ 161 h 1011"/>
                <a:gd name="T18" fmla="*/ 118 w 774"/>
                <a:gd name="T19" fmla="*/ 180 h 1011"/>
                <a:gd name="T20" fmla="*/ 104 w 774"/>
                <a:gd name="T21" fmla="*/ 195 h 1011"/>
                <a:gd name="T22" fmla="*/ 88 w 774"/>
                <a:gd name="T23" fmla="*/ 209 h 1011"/>
                <a:gd name="T24" fmla="*/ 71 w 774"/>
                <a:gd name="T25" fmla="*/ 224 h 1011"/>
                <a:gd name="T26" fmla="*/ 54 w 774"/>
                <a:gd name="T27" fmla="*/ 237 h 1011"/>
                <a:gd name="T28" fmla="*/ 37 w 774"/>
                <a:gd name="T29" fmla="*/ 249 h 1011"/>
                <a:gd name="T30" fmla="*/ 18 w 774"/>
                <a:gd name="T31" fmla="*/ 260 h 1011"/>
                <a:gd name="T32" fmla="*/ 0 w 774"/>
                <a:gd name="T33" fmla="*/ 271 h 10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74"/>
                <a:gd name="T52" fmla="*/ 0 h 1011"/>
                <a:gd name="T53" fmla="*/ 774 w 774"/>
                <a:gd name="T54" fmla="*/ 1011 h 101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74" h="1011">
                  <a:moveTo>
                    <a:pt x="774" y="0"/>
                  </a:moveTo>
                  <a:lnTo>
                    <a:pt x="741" y="85"/>
                  </a:lnTo>
                  <a:lnTo>
                    <a:pt x="706" y="167"/>
                  </a:lnTo>
                  <a:lnTo>
                    <a:pt x="669" y="246"/>
                  </a:lnTo>
                  <a:lnTo>
                    <a:pt x="629" y="323"/>
                  </a:lnTo>
                  <a:lnTo>
                    <a:pt x="587" y="398"/>
                  </a:lnTo>
                  <a:lnTo>
                    <a:pt x="543" y="469"/>
                  </a:lnTo>
                  <a:lnTo>
                    <a:pt x="497" y="538"/>
                  </a:lnTo>
                  <a:lnTo>
                    <a:pt x="449" y="603"/>
                  </a:lnTo>
                  <a:lnTo>
                    <a:pt x="398" y="666"/>
                  </a:lnTo>
                  <a:lnTo>
                    <a:pt x="347" y="726"/>
                  </a:lnTo>
                  <a:lnTo>
                    <a:pt x="293" y="782"/>
                  </a:lnTo>
                  <a:lnTo>
                    <a:pt x="237" y="835"/>
                  </a:lnTo>
                  <a:lnTo>
                    <a:pt x="180" y="884"/>
                  </a:lnTo>
                  <a:lnTo>
                    <a:pt x="122" y="930"/>
                  </a:lnTo>
                  <a:lnTo>
                    <a:pt x="62" y="972"/>
                  </a:lnTo>
                  <a:lnTo>
                    <a:pt x="0" y="1011"/>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3184" name="Freeform 58">
              <a:extLst>
                <a:ext uri="{FF2B5EF4-FFF2-40B4-BE49-F238E27FC236}">
                  <a16:creationId xmlns:a16="http://schemas.microsoft.com/office/drawing/2014/main" id="{0771C488-15A1-4CF5-9829-7EC641F37EA8}"/>
                </a:ext>
              </a:extLst>
            </p:cNvPr>
            <p:cNvSpPr>
              <a:spLocks/>
            </p:cNvSpPr>
            <p:nvPr/>
          </p:nvSpPr>
          <p:spPr bwMode="auto">
            <a:xfrm>
              <a:off x="4127" y="2125"/>
              <a:ext cx="94" cy="72"/>
            </a:xfrm>
            <a:custGeom>
              <a:avLst/>
              <a:gdLst>
                <a:gd name="T0" fmla="*/ 20 w 102"/>
                <a:gd name="T1" fmla="*/ 0 h 78"/>
                <a:gd name="T2" fmla="*/ 0 w 102"/>
                <a:gd name="T3" fmla="*/ 24 h 78"/>
                <a:gd name="T4" fmla="*/ 29 w 102"/>
                <a:gd name="T5" fmla="*/ 17 h 78"/>
                <a:gd name="T6" fmla="*/ 17 w 102"/>
                <a:gd name="T7" fmla="*/ 14 h 78"/>
                <a:gd name="T8" fmla="*/ 20 w 102"/>
                <a:gd name="T9" fmla="*/ 0 h 78"/>
                <a:gd name="T10" fmla="*/ 0 60000 65536"/>
                <a:gd name="T11" fmla="*/ 0 60000 65536"/>
                <a:gd name="T12" fmla="*/ 0 60000 65536"/>
                <a:gd name="T13" fmla="*/ 0 60000 65536"/>
                <a:gd name="T14" fmla="*/ 0 60000 65536"/>
                <a:gd name="T15" fmla="*/ 0 w 102"/>
                <a:gd name="T16" fmla="*/ 0 h 78"/>
                <a:gd name="T17" fmla="*/ 102 w 102"/>
                <a:gd name="T18" fmla="*/ 78 h 78"/>
              </a:gdLst>
              <a:ahLst/>
              <a:cxnLst>
                <a:cxn ang="T10">
                  <a:pos x="T0" y="T1"/>
                </a:cxn>
                <a:cxn ang="T11">
                  <a:pos x="T2" y="T3"/>
                </a:cxn>
                <a:cxn ang="T12">
                  <a:pos x="T4" y="T5"/>
                </a:cxn>
                <a:cxn ang="T13">
                  <a:pos x="T6" y="T7"/>
                </a:cxn>
                <a:cxn ang="T14">
                  <a:pos x="T8" y="T9"/>
                </a:cxn>
              </a:cxnLst>
              <a:rect l="T15" t="T16" r="T17" b="T18"/>
              <a:pathLst>
                <a:path w="102" h="78">
                  <a:moveTo>
                    <a:pt x="69" y="0"/>
                  </a:moveTo>
                  <a:lnTo>
                    <a:pt x="0" y="78"/>
                  </a:lnTo>
                  <a:lnTo>
                    <a:pt x="102" y="58"/>
                  </a:lnTo>
                  <a:lnTo>
                    <a:pt x="59" y="44"/>
                  </a:lnTo>
                  <a:lnTo>
                    <a:pt x="69" y="0"/>
                  </a:lnTo>
                  <a:close/>
                </a:path>
              </a:pathLst>
            </a:custGeom>
            <a:solidFill>
              <a:srgbClr val="CC00FF"/>
            </a:solidFill>
            <a:ln w="28575">
              <a:solidFill>
                <a:srgbClr val="0000FF"/>
              </a:solidFill>
              <a:round/>
              <a:headEnd/>
              <a:tailEnd/>
            </a:ln>
          </p:spPr>
          <p:txBody>
            <a:bodyPr/>
            <a:lstStyle/>
            <a:p>
              <a:endParaRPr lang="zh-CN" altLang="en-US"/>
            </a:p>
          </p:txBody>
        </p:sp>
        <p:sp>
          <p:nvSpPr>
            <p:cNvPr id="133185" name="Freeform 59">
              <a:extLst>
                <a:ext uri="{FF2B5EF4-FFF2-40B4-BE49-F238E27FC236}">
                  <a16:creationId xmlns:a16="http://schemas.microsoft.com/office/drawing/2014/main" id="{356D6C6D-969E-4B0B-B777-39E8D869EE96}"/>
                </a:ext>
              </a:extLst>
            </p:cNvPr>
            <p:cNvSpPr>
              <a:spLocks/>
            </p:cNvSpPr>
            <p:nvPr/>
          </p:nvSpPr>
          <p:spPr bwMode="auto">
            <a:xfrm flipV="1">
              <a:off x="3643" y="2383"/>
              <a:ext cx="499" cy="130"/>
            </a:xfrm>
            <a:custGeom>
              <a:avLst/>
              <a:gdLst>
                <a:gd name="T0" fmla="*/ 160 w 541"/>
                <a:gd name="T1" fmla="*/ 0 h 142"/>
                <a:gd name="T2" fmla="*/ 151 w 541"/>
                <a:gd name="T3" fmla="*/ 5 h 142"/>
                <a:gd name="T4" fmla="*/ 142 w 541"/>
                <a:gd name="T5" fmla="*/ 9 h 142"/>
                <a:gd name="T6" fmla="*/ 132 w 541"/>
                <a:gd name="T7" fmla="*/ 13 h 142"/>
                <a:gd name="T8" fmla="*/ 123 w 541"/>
                <a:gd name="T9" fmla="*/ 16 h 142"/>
                <a:gd name="T10" fmla="*/ 113 w 541"/>
                <a:gd name="T11" fmla="*/ 21 h 142"/>
                <a:gd name="T12" fmla="*/ 101 w 541"/>
                <a:gd name="T13" fmla="*/ 23 h 142"/>
                <a:gd name="T14" fmla="*/ 91 w 541"/>
                <a:gd name="T15" fmla="*/ 26 h 142"/>
                <a:gd name="T16" fmla="*/ 82 w 541"/>
                <a:gd name="T17" fmla="*/ 28 h 142"/>
                <a:gd name="T18" fmla="*/ 71 w 541"/>
                <a:gd name="T19" fmla="*/ 31 h 142"/>
                <a:gd name="T20" fmla="*/ 60 w 541"/>
                <a:gd name="T21" fmla="*/ 32 h 142"/>
                <a:gd name="T22" fmla="*/ 51 w 541"/>
                <a:gd name="T23" fmla="*/ 35 h 142"/>
                <a:gd name="T24" fmla="*/ 41 w 541"/>
                <a:gd name="T25" fmla="*/ 35 h 142"/>
                <a:gd name="T26" fmla="*/ 31 w 541"/>
                <a:gd name="T27" fmla="*/ 36 h 142"/>
                <a:gd name="T28" fmla="*/ 20 w 541"/>
                <a:gd name="T29" fmla="*/ 38 h 142"/>
                <a:gd name="T30" fmla="*/ 11 w 541"/>
                <a:gd name="T31" fmla="*/ 38 h 142"/>
                <a:gd name="T32" fmla="*/ 0 w 541"/>
                <a:gd name="T33" fmla="*/ 38 h 1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41"/>
                <a:gd name="T52" fmla="*/ 0 h 142"/>
                <a:gd name="T53" fmla="*/ 541 w 541"/>
                <a:gd name="T54" fmla="*/ 142 h 1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41" h="142">
                  <a:moveTo>
                    <a:pt x="541" y="0"/>
                  </a:moveTo>
                  <a:lnTo>
                    <a:pt x="508" y="17"/>
                  </a:lnTo>
                  <a:lnTo>
                    <a:pt x="476" y="33"/>
                  </a:lnTo>
                  <a:lnTo>
                    <a:pt x="443" y="48"/>
                  </a:lnTo>
                  <a:lnTo>
                    <a:pt x="410" y="62"/>
                  </a:lnTo>
                  <a:lnTo>
                    <a:pt x="376" y="75"/>
                  </a:lnTo>
                  <a:lnTo>
                    <a:pt x="343" y="86"/>
                  </a:lnTo>
                  <a:lnTo>
                    <a:pt x="309" y="97"/>
                  </a:lnTo>
                  <a:lnTo>
                    <a:pt x="275" y="106"/>
                  </a:lnTo>
                  <a:lnTo>
                    <a:pt x="241" y="115"/>
                  </a:lnTo>
                  <a:lnTo>
                    <a:pt x="207" y="122"/>
                  </a:lnTo>
                  <a:lnTo>
                    <a:pt x="173" y="128"/>
                  </a:lnTo>
                  <a:lnTo>
                    <a:pt x="138" y="133"/>
                  </a:lnTo>
                  <a:lnTo>
                    <a:pt x="104" y="137"/>
                  </a:lnTo>
                  <a:lnTo>
                    <a:pt x="69" y="140"/>
                  </a:lnTo>
                  <a:lnTo>
                    <a:pt x="35" y="141"/>
                  </a:lnTo>
                  <a:lnTo>
                    <a:pt x="0" y="142"/>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3186" name="Freeform 60">
              <a:extLst>
                <a:ext uri="{FF2B5EF4-FFF2-40B4-BE49-F238E27FC236}">
                  <a16:creationId xmlns:a16="http://schemas.microsoft.com/office/drawing/2014/main" id="{27E6C4AB-F3DF-4545-A904-763A703C226F}"/>
                </a:ext>
              </a:extLst>
            </p:cNvPr>
            <p:cNvSpPr>
              <a:spLocks/>
            </p:cNvSpPr>
            <p:nvPr/>
          </p:nvSpPr>
          <p:spPr bwMode="auto">
            <a:xfrm flipV="1">
              <a:off x="4182" y="2536"/>
              <a:ext cx="714" cy="924"/>
            </a:xfrm>
            <a:custGeom>
              <a:avLst/>
              <a:gdLst>
                <a:gd name="T0" fmla="*/ 231 w 774"/>
                <a:gd name="T1" fmla="*/ 0 h 1011"/>
                <a:gd name="T2" fmla="*/ 220 w 774"/>
                <a:gd name="T3" fmla="*/ 22 h 1011"/>
                <a:gd name="T4" fmla="*/ 210 w 774"/>
                <a:gd name="T5" fmla="*/ 44 h 1011"/>
                <a:gd name="T6" fmla="*/ 199 w 774"/>
                <a:gd name="T7" fmla="*/ 64 h 1011"/>
                <a:gd name="T8" fmla="*/ 187 w 774"/>
                <a:gd name="T9" fmla="*/ 84 h 1011"/>
                <a:gd name="T10" fmla="*/ 174 w 774"/>
                <a:gd name="T11" fmla="*/ 102 h 1011"/>
                <a:gd name="T12" fmla="*/ 162 w 774"/>
                <a:gd name="T13" fmla="*/ 122 h 1011"/>
                <a:gd name="T14" fmla="*/ 148 w 774"/>
                <a:gd name="T15" fmla="*/ 139 h 1011"/>
                <a:gd name="T16" fmla="*/ 135 w 774"/>
                <a:gd name="T17" fmla="*/ 157 h 1011"/>
                <a:gd name="T18" fmla="*/ 118 w 774"/>
                <a:gd name="T19" fmla="*/ 173 h 1011"/>
                <a:gd name="T20" fmla="*/ 104 w 774"/>
                <a:gd name="T21" fmla="*/ 189 h 1011"/>
                <a:gd name="T22" fmla="*/ 88 w 774"/>
                <a:gd name="T23" fmla="*/ 203 h 1011"/>
                <a:gd name="T24" fmla="*/ 71 w 774"/>
                <a:gd name="T25" fmla="*/ 217 h 1011"/>
                <a:gd name="T26" fmla="*/ 54 w 774"/>
                <a:gd name="T27" fmla="*/ 228 h 1011"/>
                <a:gd name="T28" fmla="*/ 37 w 774"/>
                <a:gd name="T29" fmla="*/ 240 h 1011"/>
                <a:gd name="T30" fmla="*/ 18 w 774"/>
                <a:gd name="T31" fmla="*/ 252 h 1011"/>
                <a:gd name="T32" fmla="*/ 0 w 774"/>
                <a:gd name="T33" fmla="*/ 262 h 10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74"/>
                <a:gd name="T52" fmla="*/ 0 h 1011"/>
                <a:gd name="T53" fmla="*/ 774 w 774"/>
                <a:gd name="T54" fmla="*/ 1011 h 101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74" h="1011">
                  <a:moveTo>
                    <a:pt x="774" y="0"/>
                  </a:moveTo>
                  <a:lnTo>
                    <a:pt x="741" y="85"/>
                  </a:lnTo>
                  <a:lnTo>
                    <a:pt x="706" y="167"/>
                  </a:lnTo>
                  <a:lnTo>
                    <a:pt x="669" y="246"/>
                  </a:lnTo>
                  <a:lnTo>
                    <a:pt x="629" y="323"/>
                  </a:lnTo>
                  <a:lnTo>
                    <a:pt x="587" y="398"/>
                  </a:lnTo>
                  <a:lnTo>
                    <a:pt x="543" y="469"/>
                  </a:lnTo>
                  <a:lnTo>
                    <a:pt x="497" y="538"/>
                  </a:lnTo>
                  <a:lnTo>
                    <a:pt x="449" y="603"/>
                  </a:lnTo>
                  <a:lnTo>
                    <a:pt x="398" y="666"/>
                  </a:lnTo>
                  <a:lnTo>
                    <a:pt x="347" y="726"/>
                  </a:lnTo>
                  <a:lnTo>
                    <a:pt x="293" y="782"/>
                  </a:lnTo>
                  <a:lnTo>
                    <a:pt x="237" y="835"/>
                  </a:lnTo>
                  <a:lnTo>
                    <a:pt x="180" y="884"/>
                  </a:lnTo>
                  <a:lnTo>
                    <a:pt x="122" y="930"/>
                  </a:lnTo>
                  <a:lnTo>
                    <a:pt x="62" y="972"/>
                  </a:lnTo>
                  <a:lnTo>
                    <a:pt x="0" y="1011"/>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3187" name="Freeform 61">
              <a:extLst>
                <a:ext uri="{FF2B5EF4-FFF2-40B4-BE49-F238E27FC236}">
                  <a16:creationId xmlns:a16="http://schemas.microsoft.com/office/drawing/2014/main" id="{31E6A7D3-74A4-4B1A-A5C4-ADF7F90AF552}"/>
                </a:ext>
              </a:extLst>
            </p:cNvPr>
            <p:cNvSpPr>
              <a:spLocks/>
            </p:cNvSpPr>
            <p:nvPr/>
          </p:nvSpPr>
          <p:spPr bwMode="auto">
            <a:xfrm flipV="1">
              <a:off x="4127" y="2504"/>
              <a:ext cx="94" cy="71"/>
            </a:xfrm>
            <a:custGeom>
              <a:avLst/>
              <a:gdLst>
                <a:gd name="T0" fmla="*/ 20 w 102"/>
                <a:gd name="T1" fmla="*/ 0 h 78"/>
                <a:gd name="T2" fmla="*/ 0 w 102"/>
                <a:gd name="T3" fmla="*/ 19 h 78"/>
                <a:gd name="T4" fmla="*/ 29 w 102"/>
                <a:gd name="T5" fmla="*/ 14 h 78"/>
                <a:gd name="T6" fmla="*/ 17 w 102"/>
                <a:gd name="T7" fmla="*/ 11 h 78"/>
                <a:gd name="T8" fmla="*/ 20 w 102"/>
                <a:gd name="T9" fmla="*/ 0 h 78"/>
                <a:gd name="T10" fmla="*/ 0 60000 65536"/>
                <a:gd name="T11" fmla="*/ 0 60000 65536"/>
                <a:gd name="T12" fmla="*/ 0 60000 65536"/>
                <a:gd name="T13" fmla="*/ 0 60000 65536"/>
                <a:gd name="T14" fmla="*/ 0 60000 65536"/>
                <a:gd name="T15" fmla="*/ 0 w 102"/>
                <a:gd name="T16" fmla="*/ 0 h 78"/>
                <a:gd name="T17" fmla="*/ 102 w 102"/>
                <a:gd name="T18" fmla="*/ 78 h 78"/>
              </a:gdLst>
              <a:ahLst/>
              <a:cxnLst>
                <a:cxn ang="T10">
                  <a:pos x="T0" y="T1"/>
                </a:cxn>
                <a:cxn ang="T11">
                  <a:pos x="T2" y="T3"/>
                </a:cxn>
                <a:cxn ang="T12">
                  <a:pos x="T4" y="T5"/>
                </a:cxn>
                <a:cxn ang="T13">
                  <a:pos x="T6" y="T7"/>
                </a:cxn>
                <a:cxn ang="T14">
                  <a:pos x="T8" y="T9"/>
                </a:cxn>
              </a:cxnLst>
              <a:rect l="T15" t="T16" r="T17" b="T18"/>
              <a:pathLst>
                <a:path w="102" h="78">
                  <a:moveTo>
                    <a:pt x="69" y="0"/>
                  </a:moveTo>
                  <a:lnTo>
                    <a:pt x="0" y="78"/>
                  </a:lnTo>
                  <a:lnTo>
                    <a:pt x="102" y="58"/>
                  </a:lnTo>
                  <a:lnTo>
                    <a:pt x="59" y="44"/>
                  </a:lnTo>
                  <a:lnTo>
                    <a:pt x="69" y="0"/>
                  </a:lnTo>
                  <a:close/>
                </a:path>
              </a:pathLst>
            </a:custGeom>
            <a:solidFill>
              <a:srgbClr val="CC00FF"/>
            </a:solidFill>
            <a:ln w="28575">
              <a:solidFill>
                <a:srgbClr val="0000FF"/>
              </a:solidFill>
              <a:round/>
              <a:headEnd/>
              <a:tailEnd/>
            </a:ln>
          </p:spPr>
          <p:txBody>
            <a:bodyPr/>
            <a:lstStyle/>
            <a:p>
              <a:endParaRPr lang="zh-CN" altLang="en-US"/>
            </a:p>
          </p:txBody>
        </p:sp>
      </p:grpSp>
      <p:grpSp>
        <p:nvGrpSpPr>
          <p:cNvPr id="133126" name="Group 62">
            <a:extLst>
              <a:ext uri="{FF2B5EF4-FFF2-40B4-BE49-F238E27FC236}">
                <a16:creationId xmlns:a16="http://schemas.microsoft.com/office/drawing/2014/main" id="{8B9D0551-A727-4CB5-93CA-FDFCF15C4817}"/>
              </a:ext>
            </a:extLst>
          </p:cNvPr>
          <p:cNvGrpSpPr>
            <a:grpSpLocks/>
          </p:cNvGrpSpPr>
          <p:nvPr/>
        </p:nvGrpSpPr>
        <p:grpSpPr bwMode="auto">
          <a:xfrm>
            <a:off x="5257800" y="3643313"/>
            <a:ext cx="604838" cy="623887"/>
            <a:chOff x="7" y="2256"/>
            <a:chExt cx="381" cy="393"/>
          </a:xfrm>
        </p:grpSpPr>
        <p:sp>
          <p:nvSpPr>
            <p:cNvPr id="133130" name="Line 63">
              <a:extLst>
                <a:ext uri="{FF2B5EF4-FFF2-40B4-BE49-F238E27FC236}">
                  <a16:creationId xmlns:a16="http://schemas.microsoft.com/office/drawing/2014/main" id="{F78BD557-0276-4606-9C32-38311BB95209}"/>
                </a:ext>
              </a:extLst>
            </p:cNvPr>
            <p:cNvSpPr>
              <a:spLocks noChangeShapeType="1"/>
            </p:cNvSpPr>
            <p:nvPr/>
          </p:nvSpPr>
          <p:spPr bwMode="auto">
            <a:xfrm>
              <a:off x="175" y="2256"/>
              <a:ext cx="1" cy="352"/>
            </a:xfrm>
            <a:prstGeom prst="line">
              <a:avLst/>
            </a:prstGeom>
            <a:noFill/>
            <a:ln w="12700">
              <a:solidFill>
                <a:srgbClr val="FF99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131" name="Oval 64">
              <a:extLst>
                <a:ext uri="{FF2B5EF4-FFF2-40B4-BE49-F238E27FC236}">
                  <a16:creationId xmlns:a16="http://schemas.microsoft.com/office/drawing/2014/main" id="{6198CC2C-1CD7-4231-9D2E-A9B87F1B968E}"/>
                </a:ext>
              </a:extLst>
            </p:cNvPr>
            <p:cNvSpPr>
              <a:spLocks noChangeArrowheads="1"/>
            </p:cNvSpPr>
            <p:nvPr/>
          </p:nvSpPr>
          <p:spPr bwMode="auto">
            <a:xfrm>
              <a:off x="7" y="2260"/>
              <a:ext cx="381" cy="389"/>
            </a:xfrm>
            <a:prstGeom prst="ellipse">
              <a:avLst/>
            </a:prstGeom>
            <a:solidFill>
              <a:schemeClr val="accent2"/>
            </a:solidFill>
            <a:ln w="28575">
              <a:solidFill>
                <a:srgbClr val="0000FF"/>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3132" name="Rectangle 65">
              <a:extLst>
                <a:ext uri="{FF2B5EF4-FFF2-40B4-BE49-F238E27FC236}">
                  <a16:creationId xmlns:a16="http://schemas.microsoft.com/office/drawing/2014/main" id="{6FA07650-C2D8-4A87-9FC6-0E5ECA464CD3}"/>
                </a:ext>
              </a:extLst>
            </p:cNvPr>
            <p:cNvSpPr>
              <a:spLocks noChangeArrowheads="1"/>
            </p:cNvSpPr>
            <p:nvPr/>
          </p:nvSpPr>
          <p:spPr bwMode="auto">
            <a:xfrm>
              <a:off x="123" y="2264"/>
              <a:ext cx="21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33133" name="Object 66">
              <a:extLst>
                <a:ext uri="{FF2B5EF4-FFF2-40B4-BE49-F238E27FC236}">
                  <a16:creationId xmlns:a16="http://schemas.microsoft.com/office/drawing/2014/main" id="{A6B60C49-3A9E-453F-A821-B2C512B29C6B}"/>
                </a:ext>
              </a:extLst>
            </p:cNvPr>
            <p:cNvGraphicFramePr>
              <a:graphicFrameLocks noChangeAspect="1"/>
            </p:cNvGraphicFramePr>
            <p:nvPr/>
          </p:nvGraphicFramePr>
          <p:xfrm>
            <a:off x="35" y="2354"/>
            <a:ext cx="301" cy="238"/>
          </p:xfrm>
          <a:graphic>
            <a:graphicData uri="http://schemas.openxmlformats.org/presentationml/2006/ole">
              <mc:AlternateContent xmlns:mc="http://schemas.openxmlformats.org/markup-compatibility/2006">
                <mc:Choice xmlns:v="urn:schemas-microsoft-com:vml" Requires="v">
                  <p:oleObj name="Equation" r:id="rId2" imgW="257254" imgH="142795" progId="Equation.DSMT4">
                    <p:embed/>
                  </p:oleObj>
                </mc:Choice>
                <mc:Fallback>
                  <p:oleObj name="Equation" r:id="rId2" imgW="257254" imgH="142795" progId="Equation.DSMT4">
                    <p:embed/>
                    <p:pic>
                      <p:nvPicPr>
                        <p:cNvPr id="0" name="Object 6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 y="2354"/>
                          <a:ext cx="301"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33127" name="Group 67">
            <a:extLst>
              <a:ext uri="{FF2B5EF4-FFF2-40B4-BE49-F238E27FC236}">
                <a16:creationId xmlns:a16="http://schemas.microsoft.com/office/drawing/2014/main" id="{6D9B6E60-0CC1-4F0C-BA40-92D2513CA5D2}"/>
              </a:ext>
            </a:extLst>
          </p:cNvPr>
          <p:cNvGrpSpPr>
            <a:grpSpLocks/>
          </p:cNvGrpSpPr>
          <p:nvPr/>
        </p:nvGrpSpPr>
        <p:grpSpPr bwMode="auto">
          <a:xfrm>
            <a:off x="2895600" y="3657600"/>
            <a:ext cx="608013" cy="619125"/>
            <a:chOff x="1847" y="2187"/>
            <a:chExt cx="397" cy="396"/>
          </a:xfrm>
        </p:grpSpPr>
        <p:sp>
          <p:nvSpPr>
            <p:cNvPr id="133128" name="Oval 68">
              <a:extLst>
                <a:ext uri="{FF2B5EF4-FFF2-40B4-BE49-F238E27FC236}">
                  <a16:creationId xmlns:a16="http://schemas.microsoft.com/office/drawing/2014/main" id="{1B85A654-EAC4-45CF-A00B-97A9BC83F140}"/>
                </a:ext>
              </a:extLst>
            </p:cNvPr>
            <p:cNvSpPr>
              <a:spLocks noChangeArrowheads="1"/>
            </p:cNvSpPr>
            <p:nvPr/>
          </p:nvSpPr>
          <p:spPr bwMode="auto">
            <a:xfrm>
              <a:off x="1847" y="2187"/>
              <a:ext cx="397" cy="396"/>
            </a:xfrm>
            <a:prstGeom prst="ellipse">
              <a:avLst/>
            </a:prstGeom>
            <a:solidFill>
              <a:srgbClr val="FFE1FF"/>
            </a:solidFill>
            <a:ln w="28575">
              <a:solidFill>
                <a:srgbClr val="FF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33129" name="Object 69">
              <a:extLst>
                <a:ext uri="{FF2B5EF4-FFF2-40B4-BE49-F238E27FC236}">
                  <a16:creationId xmlns:a16="http://schemas.microsoft.com/office/drawing/2014/main" id="{7D4CE5CF-DEC2-4397-B8EE-ABC2020B697A}"/>
                </a:ext>
              </a:extLst>
            </p:cNvPr>
            <p:cNvGraphicFramePr>
              <a:graphicFrameLocks noChangeAspect="1"/>
            </p:cNvGraphicFramePr>
            <p:nvPr/>
          </p:nvGraphicFramePr>
          <p:xfrm>
            <a:off x="1892" y="2232"/>
            <a:ext cx="307" cy="293"/>
          </p:xfrm>
          <a:graphic>
            <a:graphicData uri="http://schemas.openxmlformats.org/presentationml/2006/ole">
              <mc:AlternateContent xmlns:mc="http://schemas.openxmlformats.org/markup-compatibility/2006">
                <mc:Choice xmlns:v="urn:schemas-microsoft-com:vml" Requires="v">
                  <p:oleObj name="公式" r:id="rId4" imgW="209468" imgH="199985" progId="Equation.3">
                    <p:embed/>
                  </p:oleObj>
                </mc:Choice>
                <mc:Fallback>
                  <p:oleObj name="公式" r:id="rId4" imgW="209468" imgH="199985" progId="Equation.3">
                    <p:embed/>
                    <p:pic>
                      <p:nvPicPr>
                        <p:cNvPr id="0" name="Object 6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2" y="2232"/>
                          <a:ext cx="307"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CC00CC"/>
                              </a:solidFill>
                              <a:miter lim="800000"/>
                              <a:headEnd/>
                              <a:tailEnd/>
                            </a14:hiddenLine>
                          </a:ext>
                        </a:extLst>
                      </p:spPr>
                    </p:pic>
                  </p:oleObj>
                </mc:Fallback>
              </mc:AlternateContent>
            </a:graphicData>
          </a:graphic>
        </p:graphicFrame>
      </p:gr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146" name="灯片编号占位符 1">
            <a:extLst>
              <a:ext uri="{FF2B5EF4-FFF2-40B4-BE49-F238E27FC236}">
                <a16:creationId xmlns:a16="http://schemas.microsoft.com/office/drawing/2014/main" id="{A847CBDB-F330-428A-A007-E168A4A38F7B}"/>
              </a:ext>
            </a:extLst>
          </p:cNvPr>
          <p:cNvSpPr txBox="1">
            <a:spLocks noGrp="1"/>
          </p:cNvSpPr>
          <p:nvPr/>
        </p:nvSpPr>
        <p:spPr bwMode="auto">
          <a:xfrm>
            <a:off x="6673850" y="6473825"/>
            <a:ext cx="21336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1F94DE8C-667D-4E05-9C34-A8D7AD53DD4F}" type="slidenum">
              <a:rPr lang="en-US" altLang="zh-CN" sz="1400"/>
              <a:pPr algn="r" eaLnBrk="1" hangingPunct="1"/>
              <a:t>92</a:t>
            </a:fld>
            <a:endParaRPr lang="en-US" altLang="zh-CN" sz="1400"/>
          </a:p>
        </p:txBody>
      </p:sp>
      <p:sp>
        <p:nvSpPr>
          <p:cNvPr id="134147" name="Rectangle 2">
            <a:extLst>
              <a:ext uri="{FF2B5EF4-FFF2-40B4-BE49-F238E27FC236}">
                <a16:creationId xmlns:a16="http://schemas.microsoft.com/office/drawing/2014/main" id="{B093F365-B813-4C22-B06E-F4E53A2F0BD1}"/>
              </a:ext>
            </a:extLst>
          </p:cNvPr>
          <p:cNvSpPr>
            <a:spLocks noChangeArrowheads="1"/>
          </p:cNvSpPr>
          <p:nvPr/>
        </p:nvSpPr>
        <p:spPr bwMode="auto">
          <a:xfrm>
            <a:off x="533400" y="1066800"/>
            <a:ext cx="8305800" cy="4876800"/>
          </a:xfrm>
          <a:prstGeom prst="rect">
            <a:avLst/>
          </a:prstGeom>
          <a:solidFill>
            <a:schemeClr val="bg1"/>
          </a:solidFill>
          <a:ln w="9525">
            <a:solidFill>
              <a:srgbClr val="006666"/>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4148" name="Rectangle 3">
            <a:extLst>
              <a:ext uri="{FF2B5EF4-FFF2-40B4-BE49-F238E27FC236}">
                <a16:creationId xmlns:a16="http://schemas.microsoft.com/office/drawing/2014/main" id="{7B12B814-397F-4254-B2FF-8ED8EE391C47}"/>
              </a:ext>
            </a:extLst>
          </p:cNvPr>
          <p:cNvSpPr>
            <a:spLocks noChangeArrowheads="1"/>
          </p:cNvSpPr>
          <p:nvPr/>
        </p:nvSpPr>
        <p:spPr bwMode="auto">
          <a:xfrm>
            <a:off x="1820863" y="1709738"/>
            <a:ext cx="5183187"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2084" name="Rectangle 4">
            <a:extLst>
              <a:ext uri="{FF2B5EF4-FFF2-40B4-BE49-F238E27FC236}">
                <a16:creationId xmlns:a16="http://schemas.microsoft.com/office/drawing/2014/main" id="{E6473046-AD84-420A-82DB-DA8826D170CC}"/>
              </a:ext>
            </a:extLst>
          </p:cNvPr>
          <p:cNvSpPr>
            <a:spLocks noChangeArrowheads="1"/>
          </p:cNvSpPr>
          <p:nvPr/>
        </p:nvSpPr>
        <p:spPr bwMode="auto">
          <a:xfrm>
            <a:off x="2103438" y="1798638"/>
            <a:ext cx="5440362" cy="487362"/>
          </a:xfrm>
          <a:prstGeom prst="rect">
            <a:avLst/>
          </a:prstGeom>
          <a:noFill/>
          <a:ln w="9525">
            <a:noFill/>
            <a:miter lim="800000"/>
            <a:headEnd/>
            <a:tailEnd/>
          </a:ln>
        </p:spPr>
        <p:txBody>
          <a:bodyPr lIns="0" tIns="0" rIns="0" bIns="0">
            <a:spAutoFit/>
          </a:bodyPr>
          <a:lstStyle/>
          <a:p>
            <a:pPr eaLnBrk="1" hangingPunct="1">
              <a:defRPr/>
            </a:pPr>
            <a:r>
              <a:rPr kumimoji="1" lang="zh-CN" altLang="en-US" sz="3200" b="1">
                <a:solidFill>
                  <a:srgbClr val="CC0000"/>
                </a:solidFill>
                <a:effectLst>
                  <a:outerShdw blurRad="38100" dist="38100" dir="2700000" algn="tl">
                    <a:srgbClr val="C0C0C0"/>
                  </a:outerShdw>
                </a:effectLst>
                <a:latin typeface="宋体" pitchFamily="2" charset="-122"/>
              </a:rPr>
              <a:t>带电平行板电容器的电场线</a:t>
            </a:r>
          </a:p>
        </p:txBody>
      </p:sp>
      <p:grpSp>
        <p:nvGrpSpPr>
          <p:cNvPr id="134150" name="Group 5">
            <a:extLst>
              <a:ext uri="{FF2B5EF4-FFF2-40B4-BE49-F238E27FC236}">
                <a16:creationId xmlns:a16="http://schemas.microsoft.com/office/drawing/2014/main" id="{7D4F1F45-4CD6-4B66-8C26-F6AC8FFCBC46}"/>
              </a:ext>
            </a:extLst>
          </p:cNvPr>
          <p:cNvGrpSpPr>
            <a:grpSpLocks/>
          </p:cNvGrpSpPr>
          <p:nvPr/>
        </p:nvGrpSpPr>
        <p:grpSpPr bwMode="auto">
          <a:xfrm>
            <a:off x="1219200" y="2819400"/>
            <a:ext cx="6781800" cy="2438400"/>
            <a:chOff x="768" y="1680"/>
            <a:chExt cx="4272" cy="1536"/>
          </a:xfrm>
        </p:grpSpPr>
        <p:grpSp>
          <p:nvGrpSpPr>
            <p:cNvPr id="134151" name="Group 6">
              <a:extLst>
                <a:ext uri="{FF2B5EF4-FFF2-40B4-BE49-F238E27FC236}">
                  <a16:creationId xmlns:a16="http://schemas.microsoft.com/office/drawing/2014/main" id="{8B232FDB-ACB1-49AE-A96D-D9AD58C84F92}"/>
                </a:ext>
              </a:extLst>
            </p:cNvPr>
            <p:cNvGrpSpPr>
              <a:grpSpLocks/>
            </p:cNvGrpSpPr>
            <p:nvPr/>
          </p:nvGrpSpPr>
          <p:grpSpPr bwMode="auto">
            <a:xfrm>
              <a:off x="768" y="1920"/>
              <a:ext cx="4272" cy="1190"/>
              <a:chOff x="912" y="2074"/>
              <a:chExt cx="3744" cy="960"/>
            </a:xfrm>
          </p:grpSpPr>
          <p:sp>
            <p:nvSpPr>
              <p:cNvPr id="134156" name="Line 7">
                <a:extLst>
                  <a:ext uri="{FF2B5EF4-FFF2-40B4-BE49-F238E27FC236}">
                    <a16:creationId xmlns:a16="http://schemas.microsoft.com/office/drawing/2014/main" id="{BCA1633C-C045-4750-B9EC-18E20F91DF61}"/>
                  </a:ext>
                </a:extLst>
              </p:cNvPr>
              <p:cNvSpPr>
                <a:spLocks noChangeShapeType="1"/>
              </p:cNvSpPr>
              <p:nvPr/>
            </p:nvSpPr>
            <p:spPr bwMode="auto">
              <a:xfrm>
                <a:off x="2305" y="2170"/>
                <a:ext cx="1" cy="306"/>
              </a:xfrm>
              <a:prstGeom prst="line">
                <a:avLst/>
              </a:prstGeom>
              <a:noFill/>
              <a:ln w="28575">
                <a:solidFill>
                  <a:srgbClr val="CC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57" name="Freeform 8">
                <a:extLst>
                  <a:ext uri="{FF2B5EF4-FFF2-40B4-BE49-F238E27FC236}">
                    <a16:creationId xmlns:a16="http://schemas.microsoft.com/office/drawing/2014/main" id="{41497518-E0E4-46CF-A6DE-89D3EB1EB955}"/>
                  </a:ext>
                </a:extLst>
              </p:cNvPr>
              <p:cNvSpPr>
                <a:spLocks/>
              </p:cNvSpPr>
              <p:nvPr/>
            </p:nvSpPr>
            <p:spPr bwMode="auto">
              <a:xfrm>
                <a:off x="2256" y="2458"/>
                <a:ext cx="96" cy="109"/>
              </a:xfrm>
              <a:custGeom>
                <a:avLst/>
                <a:gdLst>
                  <a:gd name="T0" fmla="*/ 0 w 67"/>
                  <a:gd name="T1" fmla="*/ 0 h 99"/>
                  <a:gd name="T2" fmla="*/ 7477 w 67"/>
                  <a:gd name="T3" fmla="*/ 421 h 99"/>
                  <a:gd name="T4" fmla="*/ 14831 w 67"/>
                  <a:gd name="T5" fmla="*/ 0 h 99"/>
                  <a:gd name="T6" fmla="*/ 7477 w 67"/>
                  <a:gd name="T7" fmla="*/ 131 h 99"/>
                  <a:gd name="T8" fmla="*/ 0 w 67"/>
                  <a:gd name="T9" fmla="*/ 0 h 99"/>
                  <a:gd name="T10" fmla="*/ 0 60000 65536"/>
                  <a:gd name="T11" fmla="*/ 0 60000 65536"/>
                  <a:gd name="T12" fmla="*/ 0 60000 65536"/>
                  <a:gd name="T13" fmla="*/ 0 60000 65536"/>
                  <a:gd name="T14" fmla="*/ 0 60000 65536"/>
                  <a:gd name="T15" fmla="*/ 0 w 67"/>
                  <a:gd name="T16" fmla="*/ 0 h 99"/>
                  <a:gd name="T17" fmla="*/ 67 w 67"/>
                  <a:gd name="T18" fmla="*/ 99 h 99"/>
                </a:gdLst>
                <a:ahLst/>
                <a:cxnLst>
                  <a:cxn ang="T10">
                    <a:pos x="T0" y="T1"/>
                  </a:cxn>
                  <a:cxn ang="T11">
                    <a:pos x="T2" y="T3"/>
                  </a:cxn>
                  <a:cxn ang="T12">
                    <a:pos x="T4" y="T5"/>
                  </a:cxn>
                  <a:cxn ang="T13">
                    <a:pos x="T6" y="T7"/>
                  </a:cxn>
                  <a:cxn ang="T14">
                    <a:pos x="T8" y="T9"/>
                  </a:cxn>
                </a:cxnLst>
                <a:rect l="T15" t="T16" r="T17" b="T18"/>
                <a:pathLst>
                  <a:path w="67" h="99">
                    <a:moveTo>
                      <a:pt x="0" y="0"/>
                    </a:moveTo>
                    <a:lnTo>
                      <a:pt x="34" y="99"/>
                    </a:lnTo>
                    <a:lnTo>
                      <a:pt x="67" y="0"/>
                    </a:lnTo>
                    <a:lnTo>
                      <a:pt x="34" y="31"/>
                    </a:lnTo>
                    <a:lnTo>
                      <a:pt x="0" y="0"/>
                    </a:lnTo>
                    <a:close/>
                  </a:path>
                </a:pathLst>
              </a:custGeom>
              <a:solidFill>
                <a:srgbClr val="CC00CC"/>
              </a:solidFill>
              <a:ln w="28575">
                <a:solidFill>
                  <a:srgbClr val="CC00CC"/>
                </a:solidFill>
                <a:round/>
                <a:headEnd/>
                <a:tailEnd/>
              </a:ln>
            </p:spPr>
            <p:txBody>
              <a:bodyPr/>
              <a:lstStyle/>
              <a:p>
                <a:endParaRPr lang="zh-CN" altLang="en-US"/>
              </a:p>
            </p:txBody>
          </p:sp>
          <p:sp>
            <p:nvSpPr>
              <p:cNvPr id="134158" name="Line 9">
                <a:extLst>
                  <a:ext uri="{FF2B5EF4-FFF2-40B4-BE49-F238E27FC236}">
                    <a16:creationId xmlns:a16="http://schemas.microsoft.com/office/drawing/2014/main" id="{02421114-CFA1-4982-B833-2B9A2513DF63}"/>
                  </a:ext>
                </a:extLst>
              </p:cNvPr>
              <p:cNvSpPr>
                <a:spLocks noChangeShapeType="1"/>
              </p:cNvSpPr>
              <p:nvPr/>
            </p:nvSpPr>
            <p:spPr bwMode="auto">
              <a:xfrm>
                <a:off x="2305" y="2567"/>
                <a:ext cx="1" cy="463"/>
              </a:xfrm>
              <a:prstGeom prst="line">
                <a:avLst/>
              </a:prstGeom>
              <a:noFill/>
              <a:ln w="28575">
                <a:solidFill>
                  <a:srgbClr val="CC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34159" name="Group 10">
                <a:extLst>
                  <a:ext uri="{FF2B5EF4-FFF2-40B4-BE49-F238E27FC236}">
                    <a16:creationId xmlns:a16="http://schemas.microsoft.com/office/drawing/2014/main" id="{CA92F9FF-2F1D-48DC-9C66-3E5D65060EC0}"/>
                  </a:ext>
                </a:extLst>
              </p:cNvPr>
              <p:cNvGrpSpPr>
                <a:grpSpLocks/>
              </p:cNvGrpSpPr>
              <p:nvPr/>
            </p:nvGrpSpPr>
            <p:grpSpPr bwMode="auto">
              <a:xfrm>
                <a:off x="4176" y="2122"/>
                <a:ext cx="143" cy="866"/>
                <a:chOff x="4224" y="2016"/>
                <a:chExt cx="143" cy="818"/>
              </a:xfrm>
            </p:grpSpPr>
            <p:sp>
              <p:nvSpPr>
                <p:cNvPr id="134202" name="Freeform 11">
                  <a:extLst>
                    <a:ext uri="{FF2B5EF4-FFF2-40B4-BE49-F238E27FC236}">
                      <a16:creationId xmlns:a16="http://schemas.microsoft.com/office/drawing/2014/main" id="{CB6DA78C-77C3-4BB7-8DEB-485717BAC582}"/>
                    </a:ext>
                  </a:extLst>
                </p:cNvPr>
                <p:cNvSpPr>
                  <a:spLocks/>
                </p:cNvSpPr>
                <p:nvPr/>
              </p:nvSpPr>
              <p:spPr bwMode="auto">
                <a:xfrm>
                  <a:off x="4224" y="2352"/>
                  <a:ext cx="96" cy="482"/>
                </a:xfrm>
                <a:custGeom>
                  <a:avLst/>
                  <a:gdLst>
                    <a:gd name="T0" fmla="*/ 443 w 86"/>
                    <a:gd name="T1" fmla="*/ 0 h 458"/>
                    <a:gd name="T2" fmla="*/ 443 w 86"/>
                    <a:gd name="T3" fmla="*/ 25 h 458"/>
                    <a:gd name="T4" fmla="*/ 443 w 86"/>
                    <a:gd name="T5" fmla="*/ 41 h 458"/>
                    <a:gd name="T6" fmla="*/ 442 w 86"/>
                    <a:gd name="T7" fmla="*/ 170 h 458"/>
                    <a:gd name="T8" fmla="*/ 415 w 86"/>
                    <a:gd name="T9" fmla="*/ 296 h 458"/>
                    <a:gd name="T10" fmla="*/ 387 w 86"/>
                    <a:gd name="T11" fmla="*/ 421 h 458"/>
                    <a:gd name="T12" fmla="*/ 330 w 86"/>
                    <a:gd name="T13" fmla="*/ 542 h 458"/>
                    <a:gd name="T14" fmla="*/ 270 w 86"/>
                    <a:gd name="T15" fmla="*/ 662 h 458"/>
                    <a:gd name="T16" fmla="*/ 190 w 86"/>
                    <a:gd name="T17" fmla="*/ 775 h 458"/>
                    <a:gd name="T18" fmla="*/ 106 w 86"/>
                    <a:gd name="T19" fmla="*/ 883 h 458"/>
                    <a:gd name="T20" fmla="*/ 0 w 86"/>
                    <a:gd name="T21" fmla="*/ 985 h 4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6"/>
                    <a:gd name="T34" fmla="*/ 0 h 458"/>
                    <a:gd name="T35" fmla="*/ 86 w 86"/>
                    <a:gd name="T36" fmla="*/ 458 h 45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6" h="458">
                      <a:moveTo>
                        <a:pt x="86" y="0"/>
                      </a:moveTo>
                      <a:lnTo>
                        <a:pt x="86" y="10"/>
                      </a:lnTo>
                      <a:lnTo>
                        <a:pt x="86" y="20"/>
                      </a:lnTo>
                      <a:lnTo>
                        <a:pt x="85" y="79"/>
                      </a:lnTo>
                      <a:lnTo>
                        <a:pt x="80" y="138"/>
                      </a:lnTo>
                      <a:lnTo>
                        <a:pt x="74" y="196"/>
                      </a:lnTo>
                      <a:lnTo>
                        <a:pt x="64" y="252"/>
                      </a:lnTo>
                      <a:lnTo>
                        <a:pt x="52" y="307"/>
                      </a:lnTo>
                      <a:lnTo>
                        <a:pt x="37" y="360"/>
                      </a:lnTo>
                      <a:lnTo>
                        <a:pt x="20" y="410"/>
                      </a:lnTo>
                      <a:lnTo>
                        <a:pt x="0" y="458"/>
                      </a:lnTo>
                    </a:path>
                  </a:pathLst>
                </a:custGeom>
                <a:noFill/>
                <a:ln w="28575">
                  <a:solidFill>
                    <a:srgbClr val="CC00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4203" name="Freeform 12">
                  <a:extLst>
                    <a:ext uri="{FF2B5EF4-FFF2-40B4-BE49-F238E27FC236}">
                      <a16:creationId xmlns:a16="http://schemas.microsoft.com/office/drawing/2014/main" id="{28F66F28-B39E-4640-8201-BCCC8663DC16}"/>
                    </a:ext>
                  </a:extLst>
                </p:cNvPr>
                <p:cNvSpPr>
                  <a:spLocks/>
                </p:cNvSpPr>
                <p:nvPr/>
              </p:nvSpPr>
              <p:spPr bwMode="auto">
                <a:xfrm>
                  <a:off x="4229" y="2016"/>
                  <a:ext cx="91" cy="384"/>
                </a:xfrm>
                <a:custGeom>
                  <a:avLst/>
                  <a:gdLst>
                    <a:gd name="T0" fmla="*/ 0 w 78"/>
                    <a:gd name="T1" fmla="*/ 0 h 351"/>
                    <a:gd name="T2" fmla="*/ 145 w 78"/>
                    <a:gd name="T3" fmla="*/ 151 h 351"/>
                    <a:gd name="T4" fmla="*/ 302 w 78"/>
                    <a:gd name="T5" fmla="*/ 310 h 351"/>
                    <a:gd name="T6" fmla="*/ 418 w 78"/>
                    <a:gd name="T7" fmla="*/ 472 h 351"/>
                    <a:gd name="T8" fmla="*/ 531 w 78"/>
                    <a:gd name="T9" fmla="*/ 638 h 351"/>
                    <a:gd name="T10" fmla="*/ 620 w 78"/>
                    <a:gd name="T11" fmla="*/ 813 h 351"/>
                    <a:gd name="T12" fmla="*/ 699 w 78"/>
                    <a:gd name="T13" fmla="*/ 989 h 351"/>
                    <a:gd name="T14" fmla="*/ 743 w 78"/>
                    <a:gd name="T15" fmla="*/ 1164 h 351"/>
                    <a:gd name="T16" fmla="*/ 790 w 78"/>
                    <a:gd name="T17" fmla="*/ 1351 h 3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351"/>
                    <a:gd name="T29" fmla="*/ 78 w 78"/>
                    <a:gd name="T30" fmla="*/ 351 h 3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351">
                      <a:moveTo>
                        <a:pt x="0" y="0"/>
                      </a:moveTo>
                      <a:lnTo>
                        <a:pt x="15" y="39"/>
                      </a:lnTo>
                      <a:lnTo>
                        <a:pt x="29" y="80"/>
                      </a:lnTo>
                      <a:lnTo>
                        <a:pt x="41" y="122"/>
                      </a:lnTo>
                      <a:lnTo>
                        <a:pt x="52" y="166"/>
                      </a:lnTo>
                      <a:lnTo>
                        <a:pt x="61" y="211"/>
                      </a:lnTo>
                      <a:lnTo>
                        <a:pt x="69" y="257"/>
                      </a:lnTo>
                      <a:lnTo>
                        <a:pt x="74" y="303"/>
                      </a:lnTo>
                      <a:lnTo>
                        <a:pt x="78" y="351"/>
                      </a:lnTo>
                    </a:path>
                  </a:pathLst>
                </a:custGeom>
                <a:noFill/>
                <a:ln w="28575">
                  <a:solidFill>
                    <a:srgbClr val="CC00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4204" name="Freeform 13">
                  <a:extLst>
                    <a:ext uri="{FF2B5EF4-FFF2-40B4-BE49-F238E27FC236}">
                      <a16:creationId xmlns:a16="http://schemas.microsoft.com/office/drawing/2014/main" id="{331439A7-34F8-41A4-8F2D-119D2233D5BB}"/>
                    </a:ext>
                  </a:extLst>
                </p:cNvPr>
                <p:cNvSpPr>
                  <a:spLocks/>
                </p:cNvSpPr>
                <p:nvPr/>
              </p:nvSpPr>
              <p:spPr bwMode="auto">
                <a:xfrm>
                  <a:off x="4272" y="2352"/>
                  <a:ext cx="95" cy="96"/>
                </a:xfrm>
                <a:custGeom>
                  <a:avLst/>
                  <a:gdLst>
                    <a:gd name="T0" fmla="*/ 0 w 67"/>
                    <a:gd name="T1" fmla="*/ 2 h 100"/>
                    <a:gd name="T2" fmla="*/ 6924 w 67"/>
                    <a:gd name="T3" fmla="*/ 54 h 100"/>
                    <a:gd name="T4" fmla="*/ 12600 w 67"/>
                    <a:gd name="T5" fmla="*/ 0 h 100"/>
                    <a:gd name="T6" fmla="*/ 6671 w 67"/>
                    <a:gd name="T7" fmla="*/ 17 h 100"/>
                    <a:gd name="T8" fmla="*/ 0 w 67"/>
                    <a:gd name="T9" fmla="*/ 2 h 100"/>
                    <a:gd name="T10" fmla="*/ 0 60000 65536"/>
                    <a:gd name="T11" fmla="*/ 0 60000 65536"/>
                    <a:gd name="T12" fmla="*/ 0 60000 65536"/>
                    <a:gd name="T13" fmla="*/ 0 60000 65536"/>
                    <a:gd name="T14" fmla="*/ 0 60000 65536"/>
                    <a:gd name="T15" fmla="*/ 0 w 67"/>
                    <a:gd name="T16" fmla="*/ 0 h 100"/>
                    <a:gd name="T17" fmla="*/ 67 w 67"/>
                    <a:gd name="T18" fmla="*/ 100 h 100"/>
                  </a:gdLst>
                  <a:ahLst/>
                  <a:cxnLst>
                    <a:cxn ang="T10">
                      <a:pos x="T0" y="T1"/>
                    </a:cxn>
                    <a:cxn ang="T11">
                      <a:pos x="T2" y="T3"/>
                    </a:cxn>
                    <a:cxn ang="T12">
                      <a:pos x="T4" y="T5"/>
                    </a:cxn>
                    <a:cxn ang="T13">
                      <a:pos x="T6" y="T7"/>
                    </a:cxn>
                    <a:cxn ang="T14">
                      <a:pos x="T8" y="T9"/>
                    </a:cxn>
                  </a:cxnLst>
                  <a:rect l="T15" t="T16" r="T17" b="T18"/>
                  <a:pathLst>
                    <a:path w="67" h="100">
                      <a:moveTo>
                        <a:pt x="0" y="2"/>
                      </a:moveTo>
                      <a:lnTo>
                        <a:pt x="37" y="100"/>
                      </a:lnTo>
                      <a:lnTo>
                        <a:pt x="67" y="0"/>
                      </a:lnTo>
                      <a:lnTo>
                        <a:pt x="35" y="32"/>
                      </a:lnTo>
                      <a:lnTo>
                        <a:pt x="0" y="2"/>
                      </a:lnTo>
                      <a:close/>
                    </a:path>
                  </a:pathLst>
                </a:custGeom>
                <a:solidFill>
                  <a:srgbClr val="CC00CC"/>
                </a:solidFill>
                <a:ln w="28575">
                  <a:solidFill>
                    <a:srgbClr val="CC00CC"/>
                  </a:solidFill>
                  <a:round/>
                  <a:headEnd/>
                  <a:tailEnd/>
                </a:ln>
              </p:spPr>
              <p:txBody>
                <a:bodyPr/>
                <a:lstStyle/>
                <a:p>
                  <a:endParaRPr lang="zh-CN" altLang="en-US"/>
                </a:p>
              </p:txBody>
            </p:sp>
          </p:grpSp>
          <p:grpSp>
            <p:nvGrpSpPr>
              <p:cNvPr id="134160" name="Group 14">
                <a:extLst>
                  <a:ext uri="{FF2B5EF4-FFF2-40B4-BE49-F238E27FC236}">
                    <a16:creationId xmlns:a16="http://schemas.microsoft.com/office/drawing/2014/main" id="{4E1EC15E-40E9-4A23-B9E4-35A3821B13A0}"/>
                  </a:ext>
                </a:extLst>
              </p:cNvPr>
              <p:cNvGrpSpPr>
                <a:grpSpLocks/>
              </p:cNvGrpSpPr>
              <p:nvPr/>
            </p:nvGrpSpPr>
            <p:grpSpPr bwMode="auto">
              <a:xfrm>
                <a:off x="4176" y="2074"/>
                <a:ext cx="480" cy="960"/>
                <a:chOff x="4224" y="1960"/>
                <a:chExt cx="480" cy="869"/>
              </a:xfrm>
            </p:grpSpPr>
            <p:sp>
              <p:nvSpPr>
                <p:cNvPr id="134199" name="Freeform 15">
                  <a:extLst>
                    <a:ext uri="{FF2B5EF4-FFF2-40B4-BE49-F238E27FC236}">
                      <a16:creationId xmlns:a16="http://schemas.microsoft.com/office/drawing/2014/main" id="{A2E41B76-0773-4FAE-8064-3DB7FF9E60B5}"/>
                    </a:ext>
                  </a:extLst>
                </p:cNvPr>
                <p:cNvSpPr>
                  <a:spLocks/>
                </p:cNvSpPr>
                <p:nvPr/>
              </p:nvSpPr>
              <p:spPr bwMode="auto">
                <a:xfrm>
                  <a:off x="4224" y="2448"/>
                  <a:ext cx="393" cy="381"/>
                </a:xfrm>
                <a:custGeom>
                  <a:avLst/>
                  <a:gdLst>
                    <a:gd name="T0" fmla="*/ 393 w 393"/>
                    <a:gd name="T1" fmla="*/ 0 h 381"/>
                    <a:gd name="T2" fmla="*/ 387 w 393"/>
                    <a:gd name="T3" fmla="*/ 40 h 381"/>
                    <a:gd name="T4" fmla="*/ 378 w 393"/>
                    <a:gd name="T5" fmla="*/ 79 h 381"/>
                    <a:gd name="T6" fmla="*/ 366 w 393"/>
                    <a:gd name="T7" fmla="*/ 116 h 381"/>
                    <a:gd name="T8" fmla="*/ 351 w 393"/>
                    <a:gd name="T9" fmla="*/ 152 h 381"/>
                    <a:gd name="T10" fmla="*/ 333 w 393"/>
                    <a:gd name="T11" fmla="*/ 185 h 381"/>
                    <a:gd name="T12" fmla="*/ 313 w 393"/>
                    <a:gd name="T13" fmla="*/ 216 h 381"/>
                    <a:gd name="T14" fmla="*/ 291 w 393"/>
                    <a:gd name="T15" fmla="*/ 246 h 381"/>
                    <a:gd name="T16" fmla="*/ 266 w 393"/>
                    <a:gd name="T17" fmla="*/ 272 h 381"/>
                    <a:gd name="T18" fmla="*/ 240 w 393"/>
                    <a:gd name="T19" fmla="*/ 296 h 381"/>
                    <a:gd name="T20" fmla="*/ 212 w 393"/>
                    <a:gd name="T21" fmla="*/ 318 h 381"/>
                    <a:gd name="T22" fmla="*/ 182 w 393"/>
                    <a:gd name="T23" fmla="*/ 337 h 381"/>
                    <a:gd name="T24" fmla="*/ 150 w 393"/>
                    <a:gd name="T25" fmla="*/ 352 h 381"/>
                    <a:gd name="T26" fmla="*/ 117 w 393"/>
                    <a:gd name="T27" fmla="*/ 365 h 381"/>
                    <a:gd name="T28" fmla="*/ 83 w 393"/>
                    <a:gd name="T29" fmla="*/ 374 h 381"/>
                    <a:gd name="T30" fmla="*/ 48 w 393"/>
                    <a:gd name="T31" fmla="*/ 379 h 381"/>
                    <a:gd name="T32" fmla="*/ 12 w 393"/>
                    <a:gd name="T33" fmla="*/ 381 h 381"/>
                    <a:gd name="T34" fmla="*/ 0 w 393"/>
                    <a:gd name="T35" fmla="*/ 381 h 3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93"/>
                    <a:gd name="T55" fmla="*/ 0 h 381"/>
                    <a:gd name="T56" fmla="*/ 393 w 393"/>
                    <a:gd name="T57" fmla="*/ 381 h 3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93" h="381">
                      <a:moveTo>
                        <a:pt x="393" y="0"/>
                      </a:moveTo>
                      <a:lnTo>
                        <a:pt x="387" y="40"/>
                      </a:lnTo>
                      <a:lnTo>
                        <a:pt x="378" y="79"/>
                      </a:lnTo>
                      <a:lnTo>
                        <a:pt x="366" y="116"/>
                      </a:lnTo>
                      <a:lnTo>
                        <a:pt x="351" y="152"/>
                      </a:lnTo>
                      <a:lnTo>
                        <a:pt x="333" y="185"/>
                      </a:lnTo>
                      <a:lnTo>
                        <a:pt x="313" y="216"/>
                      </a:lnTo>
                      <a:lnTo>
                        <a:pt x="291" y="246"/>
                      </a:lnTo>
                      <a:lnTo>
                        <a:pt x="266" y="272"/>
                      </a:lnTo>
                      <a:lnTo>
                        <a:pt x="240" y="296"/>
                      </a:lnTo>
                      <a:lnTo>
                        <a:pt x="212" y="318"/>
                      </a:lnTo>
                      <a:lnTo>
                        <a:pt x="182" y="337"/>
                      </a:lnTo>
                      <a:lnTo>
                        <a:pt x="150" y="352"/>
                      </a:lnTo>
                      <a:lnTo>
                        <a:pt x="117" y="365"/>
                      </a:lnTo>
                      <a:lnTo>
                        <a:pt x="83" y="374"/>
                      </a:lnTo>
                      <a:lnTo>
                        <a:pt x="48" y="379"/>
                      </a:lnTo>
                      <a:lnTo>
                        <a:pt x="12" y="381"/>
                      </a:lnTo>
                      <a:lnTo>
                        <a:pt x="0" y="381"/>
                      </a:lnTo>
                    </a:path>
                  </a:pathLst>
                </a:custGeom>
                <a:noFill/>
                <a:ln w="28575">
                  <a:solidFill>
                    <a:srgbClr val="CC00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4200" name="Freeform 16">
                  <a:extLst>
                    <a:ext uri="{FF2B5EF4-FFF2-40B4-BE49-F238E27FC236}">
                      <a16:creationId xmlns:a16="http://schemas.microsoft.com/office/drawing/2014/main" id="{EF967A2F-676C-4CEB-B84C-E51D18254243}"/>
                    </a:ext>
                  </a:extLst>
                </p:cNvPr>
                <p:cNvSpPr>
                  <a:spLocks/>
                </p:cNvSpPr>
                <p:nvPr/>
              </p:nvSpPr>
              <p:spPr bwMode="auto">
                <a:xfrm>
                  <a:off x="4236" y="1960"/>
                  <a:ext cx="384" cy="447"/>
                </a:xfrm>
                <a:custGeom>
                  <a:avLst/>
                  <a:gdLst>
                    <a:gd name="T0" fmla="*/ 0 w 384"/>
                    <a:gd name="T1" fmla="*/ 0 h 447"/>
                    <a:gd name="T2" fmla="*/ 20 w 384"/>
                    <a:gd name="T3" fmla="*/ 1 h 447"/>
                    <a:gd name="T4" fmla="*/ 39 w 384"/>
                    <a:gd name="T5" fmla="*/ 2 h 447"/>
                    <a:gd name="T6" fmla="*/ 58 w 384"/>
                    <a:gd name="T7" fmla="*/ 5 h 447"/>
                    <a:gd name="T8" fmla="*/ 77 w 384"/>
                    <a:gd name="T9" fmla="*/ 9 h 447"/>
                    <a:gd name="T10" fmla="*/ 96 w 384"/>
                    <a:gd name="T11" fmla="*/ 14 h 447"/>
                    <a:gd name="T12" fmla="*/ 114 w 384"/>
                    <a:gd name="T13" fmla="*/ 20 h 447"/>
                    <a:gd name="T14" fmla="*/ 149 w 384"/>
                    <a:gd name="T15" fmla="*/ 34 h 447"/>
                    <a:gd name="T16" fmla="*/ 183 w 384"/>
                    <a:gd name="T17" fmla="*/ 53 h 447"/>
                    <a:gd name="T18" fmla="*/ 215 w 384"/>
                    <a:gd name="T19" fmla="*/ 74 h 447"/>
                    <a:gd name="T20" fmla="*/ 244 w 384"/>
                    <a:gd name="T21" fmla="*/ 99 h 447"/>
                    <a:gd name="T22" fmla="*/ 272 w 384"/>
                    <a:gd name="T23" fmla="*/ 128 h 447"/>
                    <a:gd name="T24" fmla="*/ 296 w 384"/>
                    <a:gd name="T25" fmla="*/ 158 h 447"/>
                    <a:gd name="T26" fmla="*/ 318 w 384"/>
                    <a:gd name="T27" fmla="*/ 192 h 447"/>
                    <a:gd name="T28" fmla="*/ 338 w 384"/>
                    <a:gd name="T29" fmla="*/ 228 h 447"/>
                    <a:gd name="T30" fmla="*/ 354 w 384"/>
                    <a:gd name="T31" fmla="*/ 266 h 447"/>
                    <a:gd name="T32" fmla="*/ 367 w 384"/>
                    <a:gd name="T33" fmla="*/ 306 h 447"/>
                    <a:gd name="T34" fmla="*/ 376 w 384"/>
                    <a:gd name="T35" fmla="*/ 347 h 447"/>
                    <a:gd name="T36" fmla="*/ 382 w 384"/>
                    <a:gd name="T37" fmla="*/ 391 h 447"/>
                    <a:gd name="T38" fmla="*/ 384 w 384"/>
                    <a:gd name="T39" fmla="*/ 413 h 447"/>
                    <a:gd name="T40" fmla="*/ 384 w 384"/>
                    <a:gd name="T41" fmla="*/ 435 h 447"/>
                    <a:gd name="T42" fmla="*/ 384 w 384"/>
                    <a:gd name="T43" fmla="*/ 441 h 447"/>
                    <a:gd name="T44" fmla="*/ 383 w 384"/>
                    <a:gd name="T45" fmla="*/ 447 h 4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84"/>
                    <a:gd name="T70" fmla="*/ 0 h 447"/>
                    <a:gd name="T71" fmla="*/ 384 w 384"/>
                    <a:gd name="T72" fmla="*/ 447 h 44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84" h="447">
                      <a:moveTo>
                        <a:pt x="0" y="0"/>
                      </a:moveTo>
                      <a:lnTo>
                        <a:pt x="20" y="1"/>
                      </a:lnTo>
                      <a:lnTo>
                        <a:pt x="39" y="2"/>
                      </a:lnTo>
                      <a:lnTo>
                        <a:pt x="58" y="5"/>
                      </a:lnTo>
                      <a:lnTo>
                        <a:pt x="77" y="9"/>
                      </a:lnTo>
                      <a:lnTo>
                        <a:pt x="96" y="14"/>
                      </a:lnTo>
                      <a:lnTo>
                        <a:pt x="114" y="20"/>
                      </a:lnTo>
                      <a:lnTo>
                        <a:pt x="149" y="34"/>
                      </a:lnTo>
                      <a:lnTo>
                        <a:pt x="183" y="53"/>
                      </a:lnTo>
                      <a:lnTo>
                        <a:pt x="215" y="74"/>
                      </a:lnTo>
                      <a:lnTo>
                        <a:pt x="244" y="99"/>
                      </a:lnTo>
                      <a:lnTo>
                        <a:pt x="272" y="128"/>
                      </a:lnTo>
                      <a:lnTo>
                        <a:pt x="296" y="158"/>
                      </a:lnTo>
                      <a:lnTo>
                        <a:pt x="318" y="192"/>
                      </a:lnTo>
                      <a:lnTo>
                        <a:pt x="338" y="228"/>
                      </a:lnTo>
                      <a:lnTo>
                        <a:pt x="354" y="266"/>
                      </a:lnTo>
                      <a:lnTo>
                        <a:pt x="367" y="306"/>
                      </a:lnTo>
                      <a:lnTo>
                        <a:pt x="376" y="347"/>
                      </a:lnTo>
                      <a:lnTo>
                        <a:pt x="382" y="391"/>
                      </a:lnTo>
                      <a:lnTo>
                        <a:pt x="384" y="413"/>
                      </a:lnTo>
                      <a:lnTo>
                        <a:pt x="384" y="435"/>
                      </a:lnTo>
                      <a:lnTo>
                        <a:pt x="384" y="441"/>
                      </a:lnTo>
                      <a:lnTo>
                        <a:pt x="383" y="447"/>
                      </a:lnTo>
                    </a:path>
                  </a:pathLst>
                </a:custGeom>
                <a:noFill/>
                <a:ln w="28575">
                  <a:solidFill>
                    <a:srgbClr val="CC00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4201" name="Freeform 17">
                  <a:extLst>
                    <a:ext uri="{FF2B5EF4-FFF2-40B4-BE49-F238E27FC236}">
                      <a16:creationId xmlns:a16="http://schemas.microsoft.com/office/drawing/2014/main" id="{6791BBAF-7155-4693-89F8-F93DC63D2D06}"/>
                    </a:ext>
                  </a:extLst>
                </p:cNvPr>
                <p:cNvSpPr>
                  <a:spLocks/>
                </p:cNvSpPr>
                <p:nvPr/>
              </p:nvSpPr>
              <p:spPr bwMode="auto">
                <a:xfrm>
                  <a:off x="4560" y="2352"/>
                  <a:ext cx="144" cy="148"/>
                </a:xfrm>
                <a:custGeom>
                  <a:avLst/>
                  <a:gdLst>
                    <a:gd name="T0" fmla="*/ 0 w 67"/>
                    <a:gd name="T1" fmla="*/ 0 h 102"/>
                    <a:gd name="T2" fmla="*/ 2419002 w 67"/>
                    <a:gd name="T3" fmla="*/ 27171 h 102"/>
                    <a:gd name="T4" fmla="*/ 6450817 w 67"/>
                    <a:gd name="T5" fmla="*/ 1693 h 102"/>
                    <a:gd name="T6" fmla="*/ 3001422 w 67"/>
                    <a:gd name="T7" fmla="*/ 8922 h 102"/>
                    <a:gd name="T8" fmla="*/ 0 w 67"/>
                    <a:gd name="T9" fmla="*/ 0 h 102"/>
                    <a:gd name="T10" fmla="*/ 0 60000 65536"/>
                    <a:gd name="T11" fmla="*/ 0 60000 65536"/>
                    <a:gd name="T12" fmla="*/ 0 60000 65536"/>
                    <a:gd name="T13" fmla="*/ 0 60000 65536"/>
                    <a:gd name="T14" fmla="*/ 0 60000 65536"/>
                    <a:gd name="T15" fmla="*/ 0 w 67"/>
                    <a:gd name="T16" fmla="*/ 0 h 102"/>
                    <a:gd name="T17" fmla="*/ 67 w 67"/>
                    <a:gd name="T18" fmla="*/ 102 h 102"/>
                  </a:gdLst>
                  <a:ahLst/>
                  <a:cxnLst>
                    <a:cxn ang="T10">
                      <a:pos x="T0" y="T1"/>
                    </a:cxn>
                    <a:cxn ang="T11">
                      <a:pos x="T2" y="T3"/>
                    </a:cxn>
                    <a:cxn ang="T12">
                      <a:pos x="T4" y="T5"/>
                    </a:cxn>
                    <a:cxn ang="T13">
                      <a:pos x="T6" y="T7"/>
                    </a:cxn>
                    <a:cxn ang="T14">
                      <a:pos x="T8" y="T9"/>
                    </a:cxn>
                  </a:cxnLst>
                  <a:rect l="T15" t="T16" r="T17" b="T18"/>
                  <a:pathLst>
                    <a:path w="67" h="102">
                      <a:moveTo>
                        <a:pt x="0" y="0"/>
                      </a:moveTo>
                      <a:lnTo>
                        <a:pt x="25" y="102"/>
                      </a:lnTo>
                      <a:lnTo>
                        <a:pt x="67" y="6"/>
                      </a:lnTo>
                      <a:lnTo>
                        <a:pt x="31" y="34"/>
                      </a:lnTo>
                      <a:lnTo>
                        <a:pt x="0" y="0"/>
                      </a:lnTo>
                      <a:close/>
                    </a:path>
                  </a:pathLst>
                </a:custGeom>
                <a:solidFill>
                  <a:srgbClr val="CC00CC"/>
                </a:solidFill>
                <a:ln w="9525">
                  <a:solidFill>
                    <a:srgbClr val="CC00CC"/>
                  </a:solidFill>
                  <a:round/>
                  <a:headEnd/>
                  <a:tailEnd/>
                </a:ln>
              </p:spPr>
              <p:txBody>
                <a:bodyPr/>
                <a:lstStyle/>
                <a:p>
                  <a:endParaRPr lang="zh-CN" altLang="en-US"/>
                </a:p>
              </p:txBody>
            </p:sp>
          </p:grpSp>
          <p:sp>
            <p:nvSpPr>
              <p:cNvPr id="134161" name="Line 18">
                <a:extLst>
                  <a:ext uri="{FF2B5EF4-FFF2-40B4-BE49-F238E27FC236}">
                    <a16:creationId xmlns:a16="http://schemas.microsoft.com/office/drawing/2014/main" id="{2E575DC4-2CF3-42FE-A203-B9CB992F0D74}"/>
                  </a:ext>
                </a:extLst>
              </p:cNvPr>
              <p:cNvSpPr>
                <a:spLocks noChangeShapeType="1"/>
              </p:cNvSpPr>
              <p:nvPr/>
            </p:nvSpPr>
            <p:spPr bwMode="auto">
              <a:xfrm>
                <a:off x="1585" y="2170"/>
                <a:ext cx="1" cy="306"/>
              </a:xfrm>
              <a:prstGeom prst="line">
                <a:avLst/>
              </a:prstGeom>
              <a:noFill/>
              <a:ln w="28575">
                <a:solidFill>
                  <a:srgbClr val="CC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62" name="Freeform 19">
                <a:extLst>
                  <a:ext uri="{FF2B5EF4-FFF2-40B4-BE49-F238E27FC236}">
                    <a16:creationId xmlns:a16="http://schemas.microsoft.com/office/drawing/2014/main" id="{7941F1AA-53F7-49DE-A4F1-8EFEB25C1226}"/>
                  </a:ext>
                </a:extLst>
              </p:cNvPr>
              <p:cNvSpPr>
                <a:spLocks/>
              </p:cNvSpPr>
              <p:nvPr/>
            </p:nvSpPr>
            <p:spPr bwMode="auto">
              <a:xfrm>
                <a:off x="1536" y="2458"/>
                <a:ext cx="96" cy="109"/>
              </a:xfrm>
              <a:custGeom>
                <a:avLst/>
                <a:gdLst>
                  <a:gd name="T0" fmla="*/ 0 w 67"/>
                  <a:gd name="T1" fmla="*/ 0 h 99"/>
                  <a:gd name="T2" fmla="*/ 7477 w 67"/>
                  <a:gd name="T3" fmla="*/ 421 h 99"/>
                  <a:gd name="T4" fmla="*/ 14831 w 67"/>
                  <a:gd name="T5" fmla="*/ 0 h 99"/>
                  <a:gd name="T6" fmla="*/ 7477 w 67"/>
                  <a:gd name="T7" fmla="*/ 131 h 99"/>
                  <a:gd name="T8" fmla="*/ 0 w 67"/>
                  <a:gd name="T9" fmla="*/ 0 h 99"/>
                  <a:gd name="T10" fmla="*/ 0 60000 65536"/>
                  <a:gd name="T11" fmla="*/ 0 60000 65536"/>
                  <a:gd name="T12" fmla="*/ 0 60000 65536"/>
                  <a:gd name="T13" fmla="*/ 0 60000 65536"/>
                  <a:gd name="T14" fmla="*/ 0 60000 65536"/>
                  <a:gd name="T15" fmla="*/ 0 w 67"/>
                  <a:gd name="T16" fmla="*/ 0 h 99"/>
                  <a:gd name="T17" fmla="*/ 67 w 67"/>
                  <a:gd name="T18" fmla="*/ 99 h 99"/>
                </a:gdLst>
                <a:ahLst/>
                <a:cxnLst>
                  <a:cxn ang="T10">
                    <a:pos x="T0" y="T1"/>
                  </a:cxn>
                  <a:cxn ang="T11">
                    <a:pos x="T2" y="T3"/>
                  </a:cxn>
                  <a:cxn ang="T12">
                    <a:pos x="T4" y="T5"/>
                  </a:cxn>
                  <a:cxn ang="T13">
                    <a:pos x="T6" y="T7"/>
                  </a:cxn>
                  <a:cxn ang="T14">
                    <a:pos x="T8" y="T9"/>
                  </a:cxn>
                </a:cxnLst>
                <a:rect l="T15" t="T16" r="T17" b="T18"/>
                <a:pathLst>
                  <a:path w="67" h="99">
                    <a:moveTo>
                      <a:pt x="0" y="0"/>
                    </a:moveTo>
                    <a:lnTo>
                      <a:pt x="34" y="99"/>
                    </a:lnTo>
                    <a:lnTo>
                      <a:pt x="67" y="0"/>
                    </a:lnTo>
                    <a:lnTo>
                      <a:pt x="34" y="31"/>
                    </a:lnTo>
                    <a:lnTo>
                      <a:pt x="0" y="0"/>
                    </a:lnTo>
                    <a:close/>
                  </a:path>
                </a:pathLst>
              </a:custGeom>
              <a:solidFill>
                <a:srgbClr val="CC00CC"/>
              </a:solidFill>
              <a:ln w="28575">
                <a:solidFill>
                  <a:srgbClr val="CC00CC"/>
                </a:solidFill>
                <a:round/>
                <a:headEnd/>
                <a:tailEnd/>
              </a:ln>
            </p:spPr>
            <p:txBody>
              <a:bodyPr/>
              <a:lstStyle/>
              <a:p>
                <a:endParaRPr lang="zh-CN" altLang="en-US"/>
              </a:p>
            </p:txBody>
          </p:sp>
          <p:sp>
            <p:nvSpPr>
              <p:cNvPr id="134163" name="Line 20">
                <a:extLst>
                  <a:ext uri="{FF2B5EF4-FFF2-40B4-BE49-F238E27FC236}">
                    <a16:creationId xmlns:a16="http://schemas.microsoft.com/office/drawing/2014/main" id="{A3EB65B4-34D6-40B4-BE14-F58BA82FB574}"/>
                  </a:ext>
                </a:extLst>
              </p:cNvPr>
              <p:cNvSpPr>
                <a:spLocks noChangeShapeType="1"/>
              </p:cNvSpPr>
              <p:nvPr/>
            </p:nvSpPr>
            <p:spPr bwMode="auto">
              <a:xfrm>
                <a:off x="1585" y="2567"/>
                <a:ext cx="1" cy="463"/>
              </a:xfrm>
              <a:prstGeom prst="line">
                <a:avLst/>
              </a:prstGeom>
              <a:noFill/>
              <a:ln w="28575">
                <a:solidFill>
                  <a:srgbClr val="CC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64" name="Line 21">
                <a:extLst>
                  <a:ext uri="{FF2B5EF4-FFF2-40B4-BE49-F238E27FC236}">
                    <a16:creationId xmlns:a16="http://schemas.microsoft.com/office/drawing/2014/main" id="{E0A95FD4-9D98-4ED0-95A0-177A5E941EF4}"/>
                  </a:ext>
                </a:extLst>
              </p:cNvPr>
              <p:cNvSpPr>
                <a:spLocks noChangeShapeType="1"/>
              </p:cNvSpPr>
              <p:nvPr/>
            </p:nvSpPr>
            <p:spPr bwMode="auto">
              <a:xfrm>
                <a:off x="1825" y="2170"/>
                <a:ext cx="1" cy="306"/>
              </a:xfrm>
              <a:prstGeom prst="line">
                <a:avLst/>
              </a:prstGeom>
              <a:noFill/>
              <a:ln w="28575">
                <a:solidFill>
                  <a:srgbClr val="CC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65" name="Freeform 22">
                <a:extLst>
                  <a:ext uri="{FF2B5EF4-FFF2-40B4-BE49-F238E27FC236}">
                    <a16:creationId xmlns:a16="http://schemas.microsoft.com/office/drawing/2014/main" id="{3A4B7510-45C7-4386-AC2A-31D59BEA14DF}"/>
                  </a:ext>
                </a:extLst>
              </p:cNvPr>
              <p:cNvSpPr>
                <a:spLocks/>
              </p:cNvSpPr>
              <p:nvPr/>
            </p:nvSpPr>
            <p:spPr bwMode="auto">
              <a:xfrm>
                <a:off x="1776" y="2458"/>
                <a:ext cx="96" cy="109"/>
              </a:xfrm>
              <a:custGeom>
                <a:avLst/>
                <a:gdLst>
                  <a:gd name="T0" fmla="*/ 0 w 67"/>
                  <a:gd name="T1" fmla="*/ 0 h 99"/>
                  <a:gd name="T2" fmla="*/ 7477 w 67"/>
                  <a:gd name="T3" fmla="*/ 421 h 99"/>
                  <a:gd name="T4" fmla="*/ 14831 w 67"/>
                  <a:gd name="T5" fmla="*/ 0 h 99"/>
                  <a:gd name="T6" fmla="*/ 7477 w 67"/>
                  <a:gd name="T7" fmla="*/ 131 h 99"/>
                  <a:gd name="T8" fmla="*/ 0 w 67"/>
                  <a:gd name="T9" fmla="*/ 0 h 99"/>
                  <a:gd name="T10" fmla="*/ 0 60000 65536"/>
                  <a:gd name="T11" fmla="*/ 0 60000 65536"/>
                  <a:gd name="T12" fmla="*/ 0 60000 65536"/>
                  <a:gd name="T13" fmla="*/ 0 60000 65536"/>
                  <a:gd name="T14" fmla="*/ 0 60000 65536"/>
                  <a:gd name="T15" fmla="*/ 0 w 67"/>
                  <a:gd name="T16" fmla="*/ 0 h 99"/>
                  <a:gd name="T17" fmla="*/ 67 w 67"/>
                  <a:gd name="T18" fmla="*/ 99 h 99"/>
                </a:gdLst>
                <a:ahLst/>
                <a:cxnLst>
                  <a:cxn ang="T10">
                    <a:pos x="T0" y="T1"/>
                  </a:cxn>
                  <a:cxn ang="T11">
                    <a:pos x="T2" y="T3"/>
                  </a:cxn>
                  <a:cxn ang="T12">
                    <a:pos x="T4" y="T5"/>
                  </a:cxn>
                  <a:cxn ang="T13">
                    <a:pos x="T6" y="T7"/>
                  </a:cxn>
                  <a:cxn ang="T14">
                    <a:pos x="T8" y="T9"/>
                  </a:cxn>
                </a:cxnLst>
                <a:rect l="T15" t="T16" r="T17" b="T18"/>
                <a:pathLst>
                  <a:path w="67" h="99">
                    <a:moveTo>
                      <a:pt x="0" y="0"/>
                    </a:moveTo>
                    <a:lnTo>
                      <a:pt x="34" y="99"/>
                    </a:lnTo>
                    <a:lnTo>
                      <a:pt x="67" y="0"/>
                    </a:lnTo>
                    <a:lnTo>
                      <a:pt x="34" y="31"/>
                    </a:lnTo>
                    <a:lnTo>
                      <a:pt x="0" y="0"/>
                    </a:lnTo>
                    <a:close/>
                  </a:path>
                </a:pathLst>
              </a:custGeom>
              <a:solidFill>
                <a:srgbClr val="CC00CC"/>
              </a:solidFill>
              <a:ln w="28575">
                <a:solidFill>
                  <a:srgbClr val="CC00CC"/>
                </a:solidFill>
                <a:round/>
                <a:headEnd/>
                <a:tailEnd/>
              </a:ln>
            </p:spPr>
            <p:txBody>
              <a:bodyPr/>
              <a:lstStyle/>
              <a:p>
                <a:endParaRPr lang="zh-CN" altLang="en-US"/>
              </a:p>
            </p:txBody>
          </p:sp>
          <p:sp>
            <p:nvSpPr>
              <p:cNvPr id="134166" name="Line 23">
                <a:extLst>
                  <a:ext uri="{FF2B5EF4-FFF2-40B4-BE49-F238E27FC236}">
                    <a16:creationId xmlns:a16="http://schemas.microsoft.com/office/drawing/2014/main" id="{1A88E0F4-FB00-4868-B55E-1482DED3499B}"/>
                  </a:ext>
                </a:extLst>
              </p:cNvPr>
              <p:cNvSpPr>
                <a:spLocks noChangeShapeType="1"/>
              </p:cNvSpPr>
              <p:nvPr/>
            </p:nvSpPr>
            <p:spPr bwMode="auto">
              <a:xfrm>
                <a:off x="1825" y="2567"/>
                <a:ext cx="1" cy="463"/>
              </a:xfrm>
              <a:prstGeom prst="line">
                <a:avLst/>
              </a:prstGeom>
              <a:noFill/>
              <a:ln w="28575">
                <a:solidFill>
                  <a:srgbClr val="CC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67" name="Line 24">
                <a:extLst>
                  <a:ext uri="{FF2B5EF4-FFF2-40B4-BE49-F238E27FC236}">
                    <a16:creationId xmlns:a16="http://schemas.microsoft.com/office/drawing/2014/main" id="{E726003A-8FDD-4303-8A91-0334F8AFD2B1}"/>
                  </a:ext>
                </a:extLst>
              </p:cNvPr>
              <p:cNvSpPr>
                <a:spLocks noChangeShapeType="1"/>
              </p:cNvSpPr>
              <p:nvPr/>
            </p:nvSpPr>
            <p:spPr bwMode="auto">
              <a:xfrm>
                <a:off x="2065" y="2170"/>
                <a:ext cx="1" cy="306"/>
              </a:xfrm>
              <a:prstGeom prst="line">
                <a:avLst/>
              </a:prstGeom>
              <a:noFill/>
              <a:ln w="28575">
                <a:solidFill>
                  <a:srgbClr val="CC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68" name="Freeform 25">
                <a:extLst>
                  <a:ext uri="{FF2B5EF4-FFF2-40B4-BE49-F238E27FC236}">
                    <a16:creationId xmlns:a16="http://schemas.microsoft.com/office/drawing/2014/main" id="{925F74E9-B54B-4D3F-B3FF-40E489B739D9}"/>
                  </a:ext>
                </a:extLst>
              </p:cNvPr>
              <p:cNvSpPr>
                <a:spLocks/>
              </p:cNvSpPr>
              <p:nvPr/>
            </p:nvSpPr>
            <p:spPr bwMode="auto">
              <a:xfrm>
                <a:off x="2016" y="2458"/>
                <a:ext cx="96" cy="109"/>
              </a:xfrm>
              <a:custGeom>
                <a:avLst/>
                <a:gdLst>
                  <a:gd name="T0" fmla="*/ 0 w 67"/>
                  <a:gd name="T1" fmla="*/ 0 h 99"/>
                  <a:gd name="T2" fmla="*/ 7477 w 67"/>
                  <a:gd name="T3" fmla="*/ 421 h 99"/>
                  <a:gd name="T4" fmla="*/ 14831 w 67"/>
                  <a:gd name="T5" fmla="*/ 0 h 99"/>
                  <a:gd name="T6" fmla="*/ 7477 w 67"/>
                  <a:gd name="T7" fmla="*/ 131 h 99"/>
                  <a:gd name="T8" fmla="*/ 0 w 67"/>
                  <a:gd name="T9" fmla="*/ 0 h 99"/>
                  <a:gd name="T10" fmla="*/ 0 60000 65536"/>
                  <a:gd name="T11" fmla="*/ 0 60000 65536"/>
                  <a:gd name="T12" fmla="*/ 0 60000 65536"/>
                  <a:gd name="T13" fmla="*/ 0 60000 65536"/>
                  <a:gd name="T14" fmla="*/ 0 60000 65536"/>
                  <a:gd name="T15" fmla="*/ 0 w 67"/>
                  <a:gd name="T16" fmla="*/ 0 h 99"/>
                  <a:gd name="T17" fmla="*/ 67 w 67"/>
                  <a:gd name="T18" fmla="*/ 99 h 99"/>
                </a:gdLst>
                <a:ahLst/>
                <a:cxnLst>
                  <a:cxn ang="T10">
                    <a:pos x="T0" y="T1"/>
                  </a:cxn>
                  <a:cxn ang="T11">
                    <a:pos x="T2" y="T3"/>
                  </a:cxn>
                  <a:cxn ang="T12">
                    <a:pos x="T4" y="T5"/>
                  </a:cxn>
                  <a:cxn ang="T13">
                    <a:pos x="T6" y="T7"/>
                  </a:cxn>
                  <a:cxn ang="T14">
                    <a:pos x="T8" y="T9"/>
                  </a:cxn>
                </a:cxnLst>
                <a:rect l="T15" t="T16" r="T17" b="T18"/>
                <a:pathLst>
                  <a:path w="67" h="99">
                    <a:moveTo>
                      <a:pt x="0" y="0"/>
                    </a:moveTo>
                    <a:lnTo>
                      <a:pt x="34" y="99"/>
                    </a:lnTo>
                    <a:lnTo>
                      <a:pt x="67" y="0"/>
                    </a:lnTo>
                    <a:lnTo>
                      <a:pt x="34" y="31"/>
                    </a:lnTo>
                    <a:lnTo>
                      <a:pt x="0" y="0"/>
                    </a:lnTo>
                    <a:close/>
                  </a:path>
                </a:pathLst>
              </a:custGeom>
              <a:solidFill>
                <a:srgbClr val="CC00CC"/>
              </a:solidFill>
              <a:ln w="28575">
                <a:solidFill>
                  <a:srgbClr val="CC00CC"/>
                </a:solidFill>
                <a:round/>
                <a:headEnd/>
                <a:tailEnd/>
              </a:ln>
            </p:spPr>
            <p:txBody>
              <a:bodyPr/>
              <a:lstStyle/>
              <a:p>
                <a:endParaRPr lang="zh-CN" altLang="en-US"/>
              </a:p>
            </p:txBody>
          </p:sp>
          <p:sp>
            <p:nvSpPr>
              <p:cNvPr id="134169" name="Line 26">
                <a:extLst>
                  <a:ext uri="{FF2B5EF4-FFF2-40B4-BE49-F238E27FC236}">
                    <a16:creationId xmlns:a16="http://schemas.microsoft.com/office/drawing/2014/main" id="{3198B7FE-A9FA-4ABE-9327-E10D9CD725FE}"/>
                  </a:ext>
                </a:extLst>
              </p:cNvPr>
              <p:cNvSpPr>
                <a:spLocks noChangeShapeType="1"/>
              </p:cNvSpPr>
              <p:nvPr/>
            </p:nvSpPr>
            <p:spPr bwMode="auto">
              <a:xfrm>
                <a:off x="2065" y="2567"/>
                <a:ext cx="1" cy="463"/>
              </a:xfrm>
              <a:prstGeom prst="line">
                <a:avLst/>
              </a:prstGeom>
              <a:noFill/>
              <a:ln w="28575">
                <a:solidFill>
                  <a:srgbClr val="CC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70" name="Line 27">
                <a:extLst>
                  <a:ext uri="{FF2B5EF4-FFF2-40B4-BE49-F238E27FC236}">
                    <a16:creationId xmlns:a16="http://schemas.microsoft.com/office/drawing/2014/main" id="{D438F10B-22D2-49B6-8D36-EAA93F65BF6D}"/>
                  </a:ext>
                </a:extLst>
              </p:cNvPr>
              <p:cNvSpPr>
                <a:spLocks noChangeShapeType="1"/>
              </p:cNvSpPr>
              <p:nvPr/>
            </p:nvSpPr>
            <p:spPr bwMode="auto">
              <a:xfrm>
                <a:off x="2545" y="2170"/>
                <a:ext cx="1" cy="306"/>
              </a:xfrm>
              <a:prstGeom prst="line">
                <a:avLst/>
              </a:prstGeom>
              <a:noFill/>
              <a:ln w="28575">
                <a:solidFill>
                  <a:srgbClr val="CC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71" name="Freeform 28">
                <a:extLst>
                  <a:ext uri="{FF2B5EF4-FFF2-40B4-BE49-F238E27FC236}">
                    <a16:creationId xmlns:a16="http://schemas.microsoft.com/office/drawing/2014/main" id="{242C3D81-B5A1-4E70-B242-6CF21F3FAA63}"/>
                  </a:ext>
                </a:extLst>
              </p:cNvPr>
              <p:cNvSpPr>
                <a:spLocks/>
              </p:cNvSpPr>
              <p:nvPr/>
            </p:nvSpPr>
            <p:spPr bwMode="auto">
              <a:xfrm>
                <a:off x="2496" y="2458"/>
                <a:ext cx="96" cy="109"/>
              </a:xfrm>
              <a:custGeom>
                <a:avLst/>
                <a:gdLst>
                  <a:gd name="T0" fmla="*/ 0 w 67"/>
                  <a:gd name="T1" fmla="*/ 0 h 99"/>
                  <a:gd name="T2" fmla="*/ 7477 w 67"/>
                  <a:gd name="T3" fmla="*/ 421 h 99"/>
                  <a:gd name="T4" fmla="*/ 14831 w 67"/>
                  <a:gd name="T5" fmla="*/ 0 h 99"/>
                  <a:gd name="T6" fmla="*/ 7477 w 67"/>
                  <a:gd name="T7" fmla="*/ 131 h 99"/>
                  <a:gd name="T8" fmla="*/ 0 w 67"/>
                  <a:gd name="T9" fmla="*/ 0 h 99"/>
                  <a:gd name="T10" fmla="*/ 0 60000 65536"/>
                  <a:gd name="T11" fmla="*/ 0 60000 65536"/>
                  <a:gd name="T12" fmla="*/ 0 60000 65536"/>
                  <a:gd name="T13" fmla="*/ 0 60000 65536"/>
                  <a:gd name="T14" fmla="*/ 0 60000 65536"/>
                  <a:gd name="T15" fmla="*/ 0 w 67"/>
                  <a:gd name="T16" fmla="*/ 0 h 99"/>
                  <a:gd name="T17" fmla="*/ 67 w 67"/>
                  <a:gd name="T18" fmla="*/ 99 h 99"/>
                </a:gdLst>
                <a:ahLst/>
                <a:cxnLst>
                  <a:cxn ang="T10">
                    <a:pos x="T0" y="T1"/>
                  </a:cxn>
                  <a:cxn ang="T11">
                    <a:pos x="T2" y="T3"/>
                  </a:cxn>
                  <a:cxn ang="T12">
                    <a:pos x="T4" y="T5"/>
                  </a:cxn>
                  <a:cxn ang="T13">
                    <a:pos x="T6" y="T7"/>
                  </a:cxn>
                  <a:cxn ang="T14">
                    <a:pos x="T8" y="T9"/>
                  </a:cxn>
                </a:cxnLst>
                <a:rect l="T15" t="T16" r="T17" b="T18"/>
                <a:pathLst>
                  <a:path w="67" h="99">
                    <a:moveTo>
                      <a:pt x="0" y="0"/>
                    </a:moveTo>
                    <a:lnTo>
                      <a:pt x="34" y="99"/>
                    </a:lnTo>
                    <a:lnTo>
                      <a:pt x="67" y="0"/>
                    </a:lnTo>
                    <a:lnTo>
                      <a:pt x="34" y="31"/>
                    </a:lnTo>
                    <a:lnTo>
                      <a:pt x="0" y="0"/>
                    </a:lnTo>
                    <a:close/>
                  </a:path>
                </a:pathLst>
              </a:custGeom>
              <a:solidFill>
                <a:srgbClr val="CC00CC"/>
              </a:solidFill>
              <a:ln w="28575">
                <a:solidFill>
                  <a:srgbClr val="CC00CC"/>
                </a:solidFill>
                <a:round/>
                <a:headEnd/>
                <a:tailEnd/>
              </a:ln>
            </p:spPr>
            <p:txBody>
              <a:bodyPr/>
              <a:lstStyle/>
              <a:p>
                <a:endParaRPr lang="zh-CN" altLang="en-US"/>
              </a:p>
            </p:txBody>
          </p:sp>
          <p:sp>
            <p:nvSpPr>
              <p:cNvPr id="134172" name="Line 29">
                <a:extLst>
                  <a:ext uri="{FF2B5EF4-FFF2-40B4-BE49-F238E27FC236}">
                    <a16:creationId xmlns:a16="http://schemas.microsoft.com/office/drawing/2014/main" id="{692C5B4E-37DA-4364-9FB2-3867965EA4C9}"/>
                  </a:ext>
                </a:extLst>
              </p:cNvPr>
              <p:cNvSpPr>
                <a:spLocks noChangeShapeType="1"/>
              </p:cNvSpPr>
              <p:nvPr/>
            </p:nvSpPr>
            <p:spPr bwMode="auto">
              <a:xfrm>
                <a:off x="2545" y="2567"/>
                <a:ext cx="1" cy="463"/>
              </a:xfrm>
              <a:prstGeom prst="line">
                <a:avLst/>
              </a:prstGeom>
              <a:noFill/>
              <a:ln w="28575">
                <a:solidFill>
                  <a:srgbClr val="CC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73" name="Line 30">
                <a:extLst>
                  <a:ext uri="{FF2B5EF4-FFF2-40B4-BE49-F238E27FC236}">
                    <a16:creationId xmlns:a16="http://schemas.microsoft.com/office/drawing/2014/main" id="{33594DAF-413D-423C-8578-9F344834FD11}"/>
                  </a:ext>
                </a:extLst>
              </p:cNvPr>
              <p:cNvSpPr>
                <a:spLocks noChangeShapeType="1"/>
              </p:cNvSpPr>
              <p:nvPr/>
            </p:nvSpPr>
            <p:spPr bwMode="auto">
              <a:xfrm>
                <a:off x="2785" y="2170"/>
                <a:ext cx="1" cy="306"/>
              </a:xfrm>
              <a:prstGeom prst="line">
                <a:avLst/>
              </a:prstGeom>
              <a:noFill/>
              <a:ln w="28575">
                <a:solidFill>
                  <a:srgbClr val="CC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74" name="Freeform 31">
                <a:extLst>
                  <a:ext uri="{FF2B5EF4-FFF2-40B4-BE49-F238E27FC236}">
                    <a16:creationId xmlns:a16="http://schemas.microsoft.com/office/drawing/2014/main" id="{C933DEDC-7201-4BF7-A514-E46498037C5A}"/>
                  </a:ext>
                </a:extLst>
              </p:cNvPr>
              <p:cNvSpPr>
                <a:spLocks/>
              </p:cNvSpPr>
              <p:nvPr/>
            </p:nvSpPr>
            <p:spPr bwMode="auto">
              <a:xfrm>
                <a:off x="2736" y="2458"/>
                <a:ext cx="96" cy="109"/>
              </a:xfrm>
              <a:custGeom>
                <a:avLst/>
                <a:gdLst>
                  <a:gd name="T0" fmla="*/ 0 w 67"/>
                  <a:gd name="T1" fmla="*/ 0 h 99"/>
                  <a:gd name="T2" fmla="*/ 7477 w 67"/>
                  <a:gd name="T3" fmla="*/ 421 h 99"/>
                  <a:gd name="T4" fmla="*/ 14831 w 67"/>
                  <a:gd name="T5" fmla="*/ 0 h 99"/>
                  <a:gd name="T6" fmla="*/ 7477 w 67"/>
                  <a:gd name="T7" fmla="*/ 131 h 99"/>
                  <a:gd name="T8" fmla="*/ 0 w 67"/>
                  <a:gd name="T9" fmla="*/ 0 h 99"/>
                  <a:gd name="T10" fmla="*/ 0 60000 65536"/>
                  <a:gd name="T11" fmla="*/ 0 60000 65536"/>
                  <a:gd name="T12" fmla="*/ 0 60000 65536"/>
                  <a:gd name="T13" fmla="*/ 0 60000 65536"/>
                  <a:gd name="T14" fmla="*/ 0 60000 65536"/>
                  <a:gd name="T15" fmla="*/ 0 w 67"/>
                  <a:gd name="T16" fmla="*/ 0 h 99"/>
                  <a:gd name="T17" fmla="*/ 67 w 67"/>
                  <a:gd name="T18" fmla="*/ 99 h 99"/>
                </a:gdLst>
                <a:ahLst/>
                <a:cxnLst>
                  <a:cxn ang="T10">
                    <a:pos x="T0" y="T1"/>
                  </a:cxn>
                  <a:cxn ang="T11">
                    <a:pos x="T2" y="T3"/>
                  </a:cxn>
                  <a:cxn ang="T12">
                    <a:pos x="T4" y="T5"/>
                  </a:cxn>
                  <a:cxn ang="T13">
                    <a:pos x="T6" y="T7"/>
                  </a:cxn>
                  <a:cxn ang="T14">
                    <a:pos x="T8" y="T9"/>
                  </a:cxn>
                </a:cxnLst>
                <a:rect l="T15" t="T16" r="T17" b="T18"/>
                <a:pathLst>
                  <a:path w="67" h="99">
                    <a:moveTo>
                      <a:pt x="0" y="0"/>
                    </a:moveTo>
                    <a:lnTo>
                      <a:pt x="34" y="99"/>
                    </a:lnTo>
                    <a:lnTo>
                      <a:pt x="67" y="0"/>
                    </a:lnTo>
                    <a:lnTo>
                      <a:pt x="34" y="31"/>
                    </a:lnTo>
                    <a:lnTo>
                      <a:pt x="0" y="0"/>
                    </a:lnTo>
                    <a:close/>
                  </a:path>
                </a:pathLst>
              </a:custGeom>
              <a:solidFill>
                <a:srgbClr val="CC00CC"/>
              </a:solidFill>
              <a:ln w="28575">
                <a:solidFill>
                  <a:srgbClr val="CC00CC"/>
                </a:solidFill>
                <a:round/>
                <a:headEnd/>
                <a:tailEnd/>
              </a:ln>
            </p:spPr>
            <p:txBody>
              <a:bodyPr/>
              <a:lstStyle/>
              <a:p>
                <a:endParaRPr lang="zh-CN" altLang="en-US"/>
              </a:p>
            </p:txBody>
          </p:sp>
          <p:sp>
            <p:nvSpPr>
              <p:cNvPr id="134175" name="Line 32">
                <a:extLst>
                  <a:ext uri="{FF2B5EF4-FFF2-40B4-BE49-F238E27FC236}">
                    <a16:creationId xmlns:a16="http://schemas.microsoft.com/office/drawing/2014/main" id="{056D879E-BDE5-4523-8865-434D60401DA9}"/>
                  </a:ext>
                </a:extLst>
              </p:cNvPr>
              <p:cNvSpPr>
                <a:spLocks noChangeShapeType="1"/>
              </p:cNvSpPr>
              <p:nvPr/>
            </p:nvSpPr>
            <p:spPr bwMode="auto">
              <a:xfrm>
                <a:off x="2785" y="2567"/>
                <a:ext cx="1" cy="463"/>
              </a:xfrm>
              <a:prstGeom prst="line">
                <a:avLst/>
              </a:prstGeom>
              <a:noFill/>
              <a:ln w="28575">
                <a:solidFill>
                  <a:srgbClr val="CC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76" name="Line 33">
                <a:extLst>
                  <a:ext uri="{FF2B5EF4-FFF2-40B4-BE49-F238E27FC236}">
                    <a16:creationId xmlns:a16="http://schemas.microsoft.com/office/drawing/2014/main" id="{150E1991-EB60-4E56-B5F1-5FE0CAB551DF}"/>
                  </a:ext>
                </a:extLst>
              </p:cNvPr>
              <p:cNvSpPr>
                <a:spLocks noChangeShapeType="1"/>
              </p:cNvSpPr>
              <p:nvPr/>
            </p:nvSpPr>
            <p:spPr bwMode="auto">
              <a:xfrm>
                <a:off x="3025" y="2170"/>
                <a:ext cx="1" cy="306"/>
              </a:xfrm>
              <a:prstGeom prst="line">
                <a:avLst/>
              </a:prstGeom>
              <a:noFill/>
              <a:ln w="28575">
                <a:solidFill>
                  <a:srgbClr val="CC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77" name="Freeform 34">
                <a:extLst>
                  <a:ext uri="{FF2B5EF4-FFF2-40B4-BE49-F238E27FC236}">
                    <a16:creationId xmlns:a16="http://schemas.microsoft.com/office/drawing/2014/main" id="{7CCEF38E-7542-4F2A-A570-5BACF1ECFCFB}"/>
                  </a:ext>
                </a:extLst>
              </p:cNvPr>
              <p:cNvSpPr>
                <a:spLocks/>
              </p:cNvSpPr>
              <p:nvPr/>
            </p:nvSpPr>
            <p:spPr bwMode="auto">
              <a:xfrm>
                <a:off x="2976" y="2458"/>
                <a:ext cx="96" cy="109"/>
              </a:xfrm>
              <a:custGeom>
                <a:avLst/>
                <a:gdLst>
                  <a:gd name="T0" fmla="*/ 0 w 67"/>
                  <a:gd name="T1" fmla="*/ 0 h 99"/>
                  <a:gd name="T2" fmla="*/ 7477 w 67"/>
                  <a:gd name="T3" fmla="*/ 421 h 99"/>
                  <a:gd name="T4" fmla="*/ 14831 w 67"/>
                  <a:gd name="T5" fmla="*/ 0 h 99"/>
                  <a:gd name="T6" fmla="*/ 7477 w 67"/>
                  <a:gd name="T7" fmla="*/ 131 h 99"/>
                  <a:gd name="T8" fmla="*/ 0 w 67"/>
                  <a:gd name="T9" fmla="*/ 0 h 99"/>
                  <a:gd name="T10" fmla="*/ 0 60000 65536"/>
                  <a:gd name="T11" fmla="*/ 0 60000 65536"/>
                  <a:gd name="T12" fmla="*/ 0 60000 65536"/>
                  <a:gd name="T13" fmla="*/ 0 60000 65536"/>
                  <a:gd name="T14" fmla="*/ 0 60000 65536"/>
                  <a:gd name="T15" fmla="*/ 0 w 67"/>
                  <a:gd name="T16" fmla="*/ 0 h 99"/>
                  <a:gd name="T17" fmla="*/ 67 w 67"/>
                  <a:gd name="T18" fmla="*/ 99 h 99"/>
                </a:gdLst>
                <a:ahLst/>
                <a:cxnLst>
                  <a:cxn ang="T10">
                    <a:pos x="T0" y="T1"/>
                  </a:cxn>
                  <a:cxn ang="T11">
                    <a:pos x="T2" y="T3"/>
                  </a:cxn>
                  <a:cxn ang="T12">
                    <a:pos x="T4" y="T5"/>
                  </a:cxn>
                  <a:cxn ang="T13">
                    <a:pos x="T6" y="T7"/>
                  </a:cxn>
                  <a:cxn ang="T14">
                    <a:pos x="T8" y="T9"/>
                  </a:cxn>
                </a:cxnLst>
                <a:rect l="T15" t="T16" r="T17" b="T18"/>
                <a:pathLst>
                  <a:path w="67" h="99">
                    <a:moveTo>
                      <a:pt x="0" y="0"/>
                    </a:moveTo>
                    <a:lnTo>
                      <a:pt x="34" y="99"/>
                    </a:lnTo>
                    <a:lnTo>
                      <a:pt x="67" y="0"/>
                    </a:lnTo>
                    <a:lnTo>
                      <a:pt x="34" y="31"/>
                    </a:lnTo>
                    <a:lnTo>
                      <a:pt x="0" y="0"/>
                    </a:lnTo>
                    <a:close/>
                  </a:path>
                </a:pathLst>
              </a:custGeom>
              <a:solidFill>
                <a:srgbClr val="CC00CC"/>
              </a:solidFill>
              <a:ln w="28575">
                <a:solidFill>
                  <a:srgbClr val="CC00CC"/>
                </a:solidFill>
                <a:round/>
                <a:headEnd/>
                <a:tailEnd/>
              </a:ln>
            </p:spPr>
            <p:txBody>
              <a:bodyPr/>
              <a:lstStyle/>
              <a:p>
                <a:endParaRPr lang="zh-CN" altLang="en-US"/>
              </a:p>
            </p:txBody>
          </p:sp>
          <p:sp>
            <p:nvSpPr>
              <p:cNvPr id="134178" name="Line 35">
                <a:extLst>
                  <a:ext uri="{FF2B5EF4-FFF2-40B4-BE49-F238E27FC236}">
                    <a16:creationId xmlns:a16="http://schemas.microsoft.com/office/drawing/2014/main" id="{5DC3FAFC-DD63-4995-ACD3-E6CF2A0EF144}"/>
                  </a:ext>
                </a:extLst>
              </p:cNvPr>
              <p:cNvSpPr>
                <a:spLocks noChangeShapeType="1"/>
              </p:cNvSpPr>
              <p:nvPr/>
            </p:nvSpPr>
            <p:spPr bwMode="auto">
              <a:xfrm>
                <a:off x="3025" y="2567"/>
                <a:ext cx="1" cy="463"/>
              </a:xfrm>
              <a:prstGeom prst="line">
                <a:avLst/>
              </a:prstGeom>
              <a:noFill/>
              <a:ln w="28575">
                <a:solidFill>
                  <a:srgbClr val="CC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79" name="Line 36">
                <a:extLst>
                  <a:ext uri="{FF2B5EF4-FFF2-40B4-BE49-F238E27FC236}">
                    <a16:creationId xmlns:a16="http://schemas.microsoft.com/office/drawing/2014/main" id="{5BD606F7-21C5-4164-AC49-B1A0372F49A2}"/>
                  </a:ext>
                </a:extLst>
              </p:cNvPr>
              <p:cNvSpPr>
                <a:spLocks noChangeShapeType="1"/>
              </p:cNvSpPr>
              <p:nvPr/>
            </p:nvSpPr>
            <p:spPr bwMode="auto">
              <a:xfrm>
                <a:off x="3265" y="2170"/>
                <a:ext cx="1" cy="306"/>
              </a:xfrm>
              <a:prstGeom prst="line">
                <a:avLst/>
              </a:prstGeom>
              <a:noFill/>
              <a:ln w="28575">
                <a:solidFill>
                  <a:srgbClr val="CC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80" name="Freeform 37">
                <a:extLst>
                  <a:ext uri="{FF2B5EF4-FFF2-40B4-BE49-F238E27FC236}">
                    <a16:creationId xmlns:a16="http://schemas.microsoft.com/office/drawing/2014/main" id="{80192B5D-58DB-4EAB-9BC7-EDBF9C0FF1B4}"/>
                  </a:ext>
                </a:extLst>
              </p:cNvPr>
              <p:cNvSpPr>
                <a:spLocks/>
              </p:cNvSpPr>
              <p:nvPr/>
            </p:nvSpPr>
            <p:spPr bwMode="auto">
              <a:xfrm>
                <a:off x="3216" y="2458"/>
                <a:ext cx="96" cy="109"/>
              </a:xfrm>
              <a:custGeom>
                <a:avLst/>
                <a:gdLst>
                  <a:gd name="T0" fmla="*/ 0 w 67"/>
                  <a:gd name="T1" fmla="*/ 0 h 99"/>
                  <a:gd name="T2" fmla="*/ 7477 w 67"/>
                  <a:gd name="T3" fmla="*/ 421 h 99"/>
                  <a:gd name="T4" fmla="*/ 14831 w 67"/>
                  <a:gd name="T5" fmla="*/ 0 h 99"/>
                  <a:gd name="T6" fmla="*/ 7477 w 67"/>
                  <a:gd name="T7" fmla="*/ 131 h 99"/>
                  <a:gd name="T8" fmla="*/ 0 w 67"/>
                  <a:gd name="T9" fmla="*/ 0 h 99"/>
                  <a:gd name="T10" fmla="*/ 0 60000 65536"/>
                  <a:gd name="T11" fmla="*/ 0 60000 65536"/>
                  <a:gd name="T12" fmla="*/ 0 60000 65536"/>
                  <a:gd name="T13" fmla="*/ 0 60000 65536"/>
                  <a:gd name="T14" fmla="*/ 0 60000 65536"/>
                  <a:gd name="T15" fmla="*/ 0 w 67"/>
                  <a:gd name="T16" fmla="*/ 0 h 99"/>
                  <a:gd name="T17" fmla="*/ 67 w 67"/>
                  <a:gd name="T18" fmla="*/ 99 h 99"/>
                </a:gdLst>
                <a:ahLst/>
                <a:cxnLst>
                  <a:cxn ang="T10">
                    <a:pos x="T0" y="T1"/>
                  </a:cxn>
                  <a:cxn ang="T11">
                    <a:pos x="T2" y="T3"/>
                  </a:cxn>
                  <a:cxn ang="T12">
                    <a:pos x="T4" y="T5"/>
                  </a:cxn>
                  <a:cxn ang="T13">
                    <a:pos x="T6" y="T7"/>
                  </a:cxn>
                  <a:cxn ang="T14">
                    <a:pos x="T8" y="T9"/>
                  </a:cxn>
                </a:cxnLst>
                <a:rect l="T15" t="T16" r="T17" b="T18"/>
                <a:pathLst>
                  <a:path w="67" h="99">
                    <a:moveTo>
                      <a:pt x="0" y="0"/>
                    </a:moveTo>
                    <a:lnTo>
                      <a:pt x="34" y="99"/>
                    </a:lnTo>
                    <a:lnTo>
                      <a:pt x="67" y="0"/>
                    </a:lnTo>
                    <a:lnTo>
                      <a:pt x="34" y="31"/>
                    </a:lnTo>
                    <a:lnTo>
                      <a:pt x="0" y="0"/>
                    </a:lnTo>
                    <a:close/>
                  </a:path>
                </a:pathLst>
              </a:custGeom>
              <a:solidFill>
                <a:srgbClr val="CC00CC"/>
              </a:solidFill>
              <a:ln w="28575">
                <a:solidFill>
                  <a:srgbClr val="CC00CC"/>
                </a:solidFill>
                <a:round/>
                <a:headEnd/>
                <a:tailEnd/>
              </a:ln>
            </p:spPr>
            <p:txBody>
              <a:bodyPr/>
              <a:lstStyle/>
              <a:p>
                <a:endParaRPr lang="zh-CN" altLang="en-US"/>
              </a:p>
            </p:txBody>
          </p:sp>
          <p:sp>
            <p:nvSpPr>
              <p:cNvPr id="134181" name="Line 38">
                <a:extLst>
                  <a:ext uri="{FF2B5EF4-FFF2-40B4-BE49-F238E27FC236}">
                    <a16:creationId xmlns:a16="http://schemas.microsoft.com/office/drawing/2014/main" id="{FBF0A2E1-77C1-46DD-A3A2-6D250149F929}"/>
                  </a:ext>
                </a:extLst>
              </p:cNvPr>
              <p:cNvSpPr>
                <a:spLocks noChangeShapeType="1"/>
              </p:cNvSpPr>
              <p:nvPr/>
            </p:nvSpPr>
            <p:spPr bwMode="auto">
              <a:xfrm>
                <a:off x="3265" y="2567"/>
                <a:ext cx="1" cy="463"/>
              </a:xfrm>
              <a:prstGeom prst="line">
                <a:avLst/>
              </a:prstGeom>
              <a:noFill/>
              <a:ln w="28575">
                <a:solidFill>
                  <a:srgbClr val="CC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82" name="Line 39">
                <a:extLst>
                  <a:ext uri="{FF2B5EF4-FFF2-40B4-BE49-F238E27FC236}">
                    <a16:creationId xmlns:a16="http://schemas.microsoft.com/office/drawing/2014/main" id="{C5C43633-C567-4E8A-B8A7-28D901282B71}"/>
                  </a:ext>
                </a:extLst>
              </p:cNvPr>
              <p:cNvSpPr>
                <a:spLocks noChangeShapeType="1"/>
              </p:cNvSpPr>
              <p:nvPr/>
            </p:nvSpPr>
            <p:spPr bwMode="auto">
              <a:xfrm>
                <a:off x="3505" y="2170"/>
                <a:ext cx="1" cy="306"/>
              </a:xfrm>
              <a:prstGeom prst="line">
                <a:avLst/>
              </a:prstGeom>
              <a:noFill/>
              <a:ln w="28575">
                <a:solidFill>
                  <a:srgbClr val="CC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83" name="Freeform 40">
                <a:extLst>
                  <a:ext uri="{FF2B5EF4-FFF2-40B4-BE49-F238E27FC236}">
                    <a16:creationId xmlns:a16="http://schemas.microsoft.com/office/drawing/2014/main" id="{6B04EE94-6548-40B7-AADB-ED9B5BAB8422}"/>
                  </a:ext>
                </a:extLst>
              </p:cNvPr>
              <p:cNvSpPr>
                <a:spLocks/>
              </p:cNvSpPr>
              <p:nvPr/>
            </p:nvSpPr>
            <p:spPr bwMode="auto">
              <a:xfrm>
                <a:off x="3456" y="2458"/>
                <a:ext cx="96" cy="109"/>
              </a:xfrm>
              <a:custGeom>
                <a:avLst/>
                <a:gdLst>
                  <a:gd name="T0" fmla="*/ 0 w 67"/>
                  <a:gd name="T1" fmla="*/ 0 h 99"/>
                  <a:gd name="T2" fmla="*/ 7477 w 67"/>
                  <a:gd name="T3" fmla="*/ 421 h 99"/>
                  <a:gd name="T4" fmla="*/ 14831 w 67"/>
                  <a:gd name="T5" fmla="*/ 0 h 99"/>
                  <a:gd name="T6" fmla="*/ 7477 w 67"/>
                  <a:gd name="T7" fmla="*/ 131 h 99"/>
                  <a:gd name="T8" fmla="*/ 0 w 67"/>
                  <a:gd name="T9" fmla="*/ 0 h 99"/>
                  <a:gd name="T10" fmla="*/ 0 60000 65536"/>
                  <a:gd name="T11" fmla="*/ 0 60000 65536"/>
                  <a:gd name="T12" fmla="*/ 0 60000 65536"/>
                  <a:gd name="T13" fmla="*/ 0 60000 65536"/>
                  <a:gd name="T14" fmla="*/ 0 60000 65536"/>
                  <a:gd name="T15" fmla="*/ 0 w 67"/>
                  <a:gd name="T16" fmla="*/ 0 h 99"/>
                  <a:gd name="T17" fmla="*/ 67 w 67"/>
                  <a:gd name="T18" fmla="*/ 99 h 99"/>
                </a:gdLst>
                <a:ahLst/>
                <a:cxnLst>
                  <a:cxn ang="T10">
                    <a:pos x="T0" y="T1"/>
                  </a:cxn>
                  <a:cxn ang="T11">
                    <a:pos x="T2" y="T3"/>
                  </a:cxn>
                  <a:cxn ang="T12">
                    <a:pos x="T4" y="T5"/>
                  </a:cxn>
                  <a:cxn ang="T13">
                    <a:pos x="T6" y="T7"/>
                  </a:cxn>
                  <a:cxn ang="T14">
                    <a:pos x="T8" y="T9"/>
                  </a:cxn>
                </a:cxnLst>
                <a:rect l="T15" t="T16" r="T17" b="T18"/>
                <a:pathLst>
                  <a:path w="67" h="99">
                    <a:moveTo>
                      <a:pt x="0" y="0"/>
                    </a:moveTo>
                    <a:lnTo>
                      <a:pt x="34" y="99"/>
                    </a:lnTo>
                    <a:lnTo>
                      <a:pt x="67" y="0"/>
                    </a:lnTo>
                    <a:lnTo>
                      <a:pt x="34" y="31"/>
                    </a:lnTo>
                    <a:lnTo>
                      <a:pt x="0" y="0"/>
                    </a:lnTo>
                    <a:close/>
                  </a:path>
                </a:pathLst>
              </a:custGeom>
              <a:solidFill>
                <a:srgbClr val="CC00CC"/>
              </a:solidFill>
              <a:ln w="28575">
                <a:solidFill>
                  <a:srgbClr val="CC00CC"/>
                </a:solidFill>
                <a:round/>
                <a:headEnd/>
                <a:tailEnd/>
              </a:ln>
            </p:spPr>
            <p:txBody>
              <a:bodyPr/>
              <a:lstStyle/>
              <a:p>
                <a:endParaRPr lang="zh-CN" altLang="en-US"/>
              </a:p>
            </p:txBody>
          </p:sp>
          <p:sp>
            <p:nvSpPr>
              <p:cNvPr id="134184" name="Line 41">
                <a:extLst>
                  <a:ext uri="{FF2B5EF4-FFF2-40B4-BE49-F238E27FC236}">
                    <a16:creationId xmlns:a16="http://schemas.microsoft.com/office/drawing/2014/main" id="{F77730BD-D5B3-4C7B-AF83-0267BA4A9871}"/>
                  </a:ext>
                </a:extLst>
              </p:cNvPr>
              <p:cNvSpPr>
                <a:spLocks noChangeShapeType="1"/>
              </p:cNvSpPr>
              <p:nvPr/>
            </p:nvSpPr>
            <p:spPr bwMode="auto">
              <a:xfrm>
                <a:off x="3505" y="2567"/>
                <a:ext cx="1" cy="463"/>
              </a:xfrm>
              <a:prstGeom prst="line">
                <a:avLst/>
              </a:prstGeom>
              <a:noFill/>
              <a:ln w="28575">
                <a:solidFill>
                  <a:srgbClr val="CC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85" name="Line 42">
                <a:extLst>
                  <a:ext uri="{FF2B5EF4-FFF2-40B4-BE49-F238E27FC236}">
                    <a16:creationId xmlns:a16="http://schemas.microsoft.com/office/drawing/2014/main" id="{2CB07FE8-DC59-4ABD-AC9B-56385597701D}"/>
                  </a:ext>
                </a:extLst>
              </p:cNvPr>
              <p:cNvSpPr>
                <a:spLocks noChangeShapeType="1"/>
              </p:cNvSpPr>
              <p:nvPr/>
            </p:nvSpPr>
            <p:spPr bwMode="auto">
              <a:xfrm>
                <a:off x="3745" y="2170"/>
                <a:ext cx="1" cy="306"/>
              </a:xfrm>
              <a:prstGeom prst="line">
                <a:avLst/>
              </a:prstGeom>
              <a:noFill/>
              <a:ln w="28575">
                <a:solidFill>
                  <a:srgbClr val="CC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86" name="Freeform 43">
                <a:extLst>
                  <a:ext uri="{FF2B5EF4-FFF2-40B4-BE49-F238E27FC236}">
                    <a16:creationId xmlns:a16="http://schemas.microsoft.com/office/drawing/2014/main" id="{3412C965-3ACE-432B-841E-8151D78FE1B5}"/>
                  </a:ext>
                </a:extLst>
              </p:cNvPr>
              <p:cNvSpPr>
                <a:spLocks/>
              </p:cNvSpPr>
              <p:nvPr/>
            </p:nvSpPr>
            <p:spPr bwMode="auto">
              <a:xfrm>
                <a:off x="3696" y="2458"/>
                <a:ext cx="96" cy="109"/>
              </a:xfrm>
              <a:custGeom>
                <a:avLst/>
                <a:gdLst>
                  <a:gd name="T0" fmla="*/ 0 w 67"/>
                  <a:gd name="T1" fmla="*/ 0 h 99"/>
                  <a:gd name="T2" fmla="*/ 7477 w 67"/>
                  <a:gd name="T3" fmla="*/ 421 h 99"/>
                  <a:gd name="T4" fmla="*/ 14831 w 67"/>
                  <a:gd name="T5" fmla="*/ 0 h 99"/>
                  <a:gd name="T6" fmla="*/ 7477 w 67"/>
                  <a:gd name="T7" fmla="*/ 131 h 99"/>
                  <a:gd name="T8" fmla="*/ 0 w 67"/>
                  <a:gd name="T9" fmla="*/ 0 h 99"/>
                  <a:gd name="T10" fmla="*/ 0 60000 65536"/>
                  <a:gd name="T11" fmla="*/ 0 60000 65536"/>
                  <a:gd name="T12" fmla="*/ 0 60000 65536"/>
                  <a:gd name="T13" fmla="*/ 0 60000 65536"/>
                  <a:gd name="T14" fmla="*/ 0 60000 65536"/>
                  <a:gd name="T15" fmla="*/ 0 w 67"/>
                  <a:gd name="T16" fmla="*/ 0 h 99"/>
                  <a:gd name="T17" fmla="*/ 67 w 67"/>
                  <a:gd name="T18" fmla="*/ 99 h 99"/>
                </a:gdLst>
                <a:ahLst/>
                <a:cxnLst>
                  <a:cxn ang="T10">
                    <a:pos x="T0" y="T1"/>
                  </a:cxn>
                  <a:cxn ang="T11">
                    <a:pos x="T2" y="T3"/>
                  </a:cxn>
                  <a:cxn ang="T12">
                    <a:pos x="T4" y="T5"/>
                  </a:cxn>
                  <a:cxn ang="T13">
                    <a:pos x="T6" y="T7"/>
                  </a:cxn>
                  <a:cxn ang="T14">
                    <a:pos x="T8" y="T9"/>
                  </a:cxn>
                </a:cxnLst>
                <a:rect l="T15" t="T16" r="T17" b="T18"/>
                <a:pathLst>
                  <a:path w="67" h="99">
                    <a:moveTo>
                      <a:pt x="0" y="0"/>
                    </a:moveTo>
                    <a:lnTo>
                      <a:pt x="34" y="99"/>
                    </a:lnTo>
                    <a:lnTo>
                      <a:pt x="67" y="0"/>
                    </a:lnTo>
                    <a:lnTo>
                      <a:pt x="34" y="31"/>
                    </a:lnTo>
                    <a:lnTo>
                      <a:pt x="0" y="0"/>
                    </a:lnTo>
                    <a:close/>
                  </a:path>
                </a:pathLst>
              </a:custGeom>
              <a:solidFill>
                <a:srgbClr val="CC00CC"/>
              </a:solidFill>
              <a:ln w="28575">
                <a:solidFill>
                  <a:srgbClr val="CC00CC"/>
                </a:solidFill>
                <a:round/>
                <a:headEnd/>
                <a:tailEnd/>
              </a:ln>
            </p:spPr>
            <p:txBody>
              <a:bodyPr/>
              <a:lstStyle/>
              <a:p>
                <a:endParaRPr lang="zh-CN" altLang="en-US"/>
              </a:p>
            </p:txBody>
          </p:sp>
          <p:sp>
            <p:nvSpPr>
              <p:cNvPr id="134187" name="Line 44">
                <a:extLst>
                  <a:ext uri="{FF2B5EF4-FFF2-40B4-BE49-F238E27FC236}">
                    <a16:creationId xmlns:a16="http://schemas.microsoft.com/office/drawing/2014/main" id="{B669E2CA-AB9E-4355-A5D6-DE908D541B89}"/>
                  </a:ext>
                </a:extLst>
              </p:cNvPr>
              <p:cNvSpPr>
                <a:spLocks noChangeShapeType="1"/>
              </p:cNvSpPr>
              <p:nvPr/>
            </p:nvSpPr>
            <p:spPr bwMode="auto">
              <a:xfrm>
                <a:off x="3745" y="2567"/>
                <a:ext cx="1" cy="463"/>
              </a:xfrm>
              <a:prstGeom prst="line">
                <a:avLst/>
              </a:prstGeom>
              <a:noFill/>
              <a:ln w="28575">
                <a:solidFill>
                  <a:srgbClr val="CC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88" name="Line 45">
                <a:extLst>
                  <a:ext uri="{FF2B5EF4-FFF2-40B4-BE49-F238E27FC236}">
                    <a16:creationId xmlns:a16="http://schemas.microsoft.com/office/drawing/2014/main" id="{3AE74630-9BC6-49E1-A684-F322AD2E757B}"/>
                  </a:ext>
                </a:extLst>
              </p:cNvPr>
              <p:cNvSpPr>
                <a:spLocks noChangeShapeType="1"/>
              </p:cNvSpPr>
              <p:nvPr/>
            </p:nvSpPr>
            <p:spPr bwMode="auto">
              <a:xfrm>
                <a:off x="3985" y="2170"/>
                <a:ext cx="1" cy="306"/>
              </a:xfrm>
              <a:prstGeom prst="line">
                <a:avLst/>
              </a:prstGeom>
              <a:noFill/>
              <a:ln w="28575">
                <a:solidFill>
                  <a:srgbClr val="CC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189" name="Freeform 46">
                <a:extLst>
                  <a:ext uri="{FF2B5EF4-FFF2-40B4-BE49-F238E27FC236}">
                    <a16:creationId xmlns:a16="http://schemas.microsoft.com/office/drawing/2014/main" id="{E79F8314-797A-45E5-8314-844FFD79269D}"/>
                  </a:ext>
                </a:extLst>
              </p:cNvPr>
              <p:cNvSpPr>
                <a:spLocks/>
              </p:cNvSpPr>
              <p:nvPr/>
            </p:nvSpPr>
            <p:spPr bwMode="auto">
              <a:xfrm>
                <a:off x="3936" y="2458"/>
                <a:ext cx="96" cy="109"/>
              </a:xfrm>
              <a:custGeom>
                <a:avLst/>
                <a:gdLst>
                  <a:gd name="T0" fmla="*/ 0 w 67"/>
                  <a:gd name="T1" fmla="*/ 0 h 99"/>
                  <a:gd name="T2" fmla="*/ 7477 w 67"/>
                  <a:gd name="T3" fmla="*/ 421 h 99"/>
                  <a:gd name="T4" fmla="*/ 14831 w 67"/>
                  <a:gd name="T5" fmla="*/ 0 h 99"/>
                  <a:gd name="T6" fmla="*/ 7477 w 67"/>
                  <a:gd name="T7" fmla="*/ 131 h 99"/>
                  <a:gd name="T8" fmla="*/ 0 w 67"/>
                  <a:gd name="T9" fmla="*/ 0 h 99"/>
                  <a:gd name="T10" fmla="*/ 0 60000 65536"/>
                  <a:gd name="T11" fmla="*/ 0 60000 65536"/>
                  <a:gd name="T12" fmla="*/ 0 60000 65536"/>
                  <a:gd name="T13" fmla="*/ 0 60000 65536"/>
                  <a:gd name="T14" fmla="*/ 0 60000 65536"/>
                  <a:gd name="T15" fmla="*/ 0 w 67"/>
                  <a:gd name="T16" fmla="*/ 0 h 99"/>
                  <a:gd name="T17" fmla="*/ 67 w 67"/>
                  <a:gd name="T18" fmla="*/ 99 h 99"/>
                </a:gdLst>
                <a:ahLst/>
                <a:cxnLst>
                  <a:cxn ang="T10">
                    <a:pos x="T0" y="T1"/>
                  </a:cxn>
                  <a:cxn ang="T11">
                    <a:pos x="T2" y="T3"/>
                  </a:cxn>
                  <a:cxn ang="T12">
                    <a:pos x="T4" y="T5"/>
                  </a:cxn>
                  <a:cxn ang="T13">
                    <a:pos x="T6" y="T7"/>
                  </a:cxn>
                  <a:cxn ang="T14">
                    <a:pos x="T8" y="T9"/>
                  </a:cxn>
                </a:cxnLst>
                <a:rect l="T15" t="T16" r="T17" b="T18"/>
                <a:pathLst>
                  <a:path w="67" h="99">
                    <a:moveTo>
                      <a:pt x="0" y="0"/>
                    </a:moveTo>
                    <a:lnTo>
                      <a:pt x="34" y="99"/>
                    </a:lnTo>
                    <a:lnTo>
                      <a:pt x="67" y="0"/>
                    </a:lnTo>
                    <a:lnTo>
                      <a:pt x="34" y="31"/>
                    </a:lnTo>
                    <a:lnTo>
                      <a:pt x="0" y="0"/>
                    </a:lnTo>
                    <a:close/>
                  </a:path>
                </a:pathLst>
              </a:custGeom>
              <a:solidFill>
                <a:srgbClr val="CC00CC"/>
              </a:solidFill>
              <a:ln w="28575">
                <a:solidFill>
                  <a:srgbClr val="CC00CC"/>
                </a:solidFill>
                <a:round/>
                <a:headEnd/>
                <a:tailEnd/>
              </a:ln>
            </p:spPr>
            <p:txBody>
              <a:bodyPr/>
              <a:lstStyle/>
              <a:p>
                <a:endParaRPr lang="zh-CN" altLang="en-US"/>
              </a:p>
            </p:txBody>
          </p:sp>
          <p:sp>
            <p:nvSpPr>
              <p:cNvPr id="134190" name="Line 47">
                <a:extLst>
                  <a:ext uri="{FF2B5EF4-FFF2-40B4-BE49-F238E27FC236}">
                    <a16:creationId xmlns:a16="http://schemas.microsoft.com/office/drawing/2014/main" id="{BB549C2E-10DC-422C-A81D-2678D30E02CE}"/>
                  </a:ext>
                </a:extLst>
              </p:cNvPr>
              <p:cNvSpPr>
                <a:spLocks noChangeShapeType="1"/>
              </p:cNvSpPr>
              <p:nvPr/>
            </p:nvSpPr>
            <p:spPr bwMode="auto">
              <a:xfrm>
                <a:off x="3985" y="2567"/>
                <a:ext cx="1" cy="463"/>
              </a:xfrm>
              <a:prstGeom prst="line">
                <a:avLst/>
              </a:prstGeom>
              <a:noFill/>
              <a:ln w="28575">
                <a:solidFill>
                  <a:srgbClr val="CC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34191" name="Group 48">
                <a:extLst>
                  <a:ext uri="{FF2B5EF4-FFF2-40B4-BE49-F238E27FC236}">
                    <a16:creationId xmlns:a16="http://schemas.microsoft.com/office/drawing/2014/main" id="{ABBFD20F-E629-4716-87D5-8E23C4D3286B}"/>
                  </a:ext>
                </a:extLst>
              </p:cNvPr>
              <p:cNvGrpSpPr>
                <a:grpSpLocks/>
              </p:cNvGrpSpPr>
              <p:nvPr/>
            </p:nvGrpSpPr>
            <p:grpSpPr bwMode="auto">
              <a:xfrm flipH="1">
                <a:off x="1248" y="2122"/>
                <a:ext cx="144" cy="866"/>
                <a:chOff x="4224" y="2016"/>
                <a:chExt cx="143" cy="818"/>
              </a:xfrm>
            </p:grpSpPr>
            <p:sp>
              <p:nvSpPr>
                <p:cNvPr id="134196" name="Freeform 49">
                  <a:extLst>
                    <a:ext uri="{FF2B5EF4-FFF2-40B4-BE49-F238E27FC236}">
                      <a16:creationId xmlns:a16="http://schemas.microsoft.com/office/drawing/2014/main" id="{B9F0A653-77FE-4085-BB6F-2E0C5729FB0A}"/>
                    </a:ext>
                  </a:extLst>
                </p:cNvPr>
                <p:cNvSpPr>
                  <a:spLocks/>
                </p:cNvSpPr>
                <p:nvPr/>
              </p:nvSpPr>
              <p:spPr bwMode="auto">
                <a:xfrm>
                  <a:off x="4224" y="2352"/>
                  <a:ext cx="96" cy="482"/>
                </a:xfrm>
                <a:custGeom>
                  <a:avLst/>
                  <a:gdLst>
                    <a:gd name="T0" fmla="*/ 443 w 86"/>
                    <a:gd name="T1" fmla="*/ 0 h 458"/>
                    <a:gd name="T2" fmla="*/ 443 w 86"/>
                    <a:gd name="T3" fmla="*/ 25 h 458"/>
                    <a:gd name="T4" fmla="*/ 443 w 86"/>
                    <a:gd name="T5" fmla="*/ 41 h 458"/>
                    <a:gd name="T6" fmla="*/ 442 w 86"/>
                    <a:gd name="T7" fmla="*/ 170 h 458"/>
                    <a:gd name="T8" fmla="*/ 415 w 86"/>
                    <a:gd name="T9" fmla="*/ 296 h 458"/>
                    <a:gd name="T10" fmla="*/ 387 w 86"/>
                    <a:gd name="T11" fmla="*/ 421 h 458"/>
                    <a:gd name="T12" fmla="*/ 330 w 86"/>
                    <a:gd name="T13" fmla="*/ 542 h 458"/>
                    <a:gd name="T14" fmla="*/ 270 w 86"/>
                    <a:gd name="T15" fmla="*/ 662 h 458"/>
                    <a:gd name="T16" fmla="*/ 190 w 86"/>
                    <a:gd name="T17" fmla="*/ 775 h 458"/>
                    <a:gd name="T18" fmla="*/ 106 w 86"/>
                    <a:gd name="T19" fmla="*/ 883 h 458"/>
                    <a:gd name="T20" fmla="*/ 0 w 86"/>
                    <a:gd name="T21" fmla="*/ 985 h 4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6"/>
                    <a:gd name="T34" fmla="*/ 0 h 458"/>
                    <a:gd name="T35" fmla="*/ 86 w 86"/>
                    <a:gd name="T36" fmla="*/ 458 h 45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6" h="458">
                      <a:moveTo>
                        <a:pt x="86" y="0"/>
                      </a:moveTo>
                      <a:lnTo>
                        <a:pt x="86" y="10"/>
                      </a:lnTo>
                      <a:lnTo>
                        <a:pt x="86" y="20"/>
                      </a:lnTo>
                      <a:lnTo>
                        <a:pt x="85" y="79"/>
                      </a:lnTo>
                      <a:lnTo>
                        <a:pt x="80" y="138"/>
                      </a:lnTo>
                      <a:lnTo>
                        <a:pt x="74" y="196"/>
                      </a:lnTo>
                      <a:lnTo>
                        <a:pt x="64" y="252"/>
                      </a:lnTo>
                      <a:lnTo>
                        <a:pt x="52" y="307"/>
                      </a:lnTo>
                      <a:lnTo>
                        <a:pt x="37" y="360"/>
                      </a:lnTo>
                      <a:lnTo>
                        <a:pt x="20" y="410"/>
                      </a:lnTo>
                      <a:lnTo>
                        <a:pt x="0" y="458"/>
                      </a:lnTo>
                    </a:path>
                  </a:pathLst>
                </a:custGeom>
                <a:noFill/>
                <a:ln w="28575">
                  <a:solidFill>
                    <a:srgbClr val="CC00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4197" name="Freeform 50">
                  <a:extLst>
                    <a:ext uri="{FF2B5EF4-FFF2-40B4-BE49-F238E27FC236}">
                      <a16:creationId xmlns:a16="http://schemas.microsoft.com/office/drawing/2014/main" id="{90335ED1-3E58-40E7-BDA3-33FEDD488935}"/>
                    </a:ext>
                  </a:extLst>
                </p:cNvPr>
                <p:cNvSpPr>
                  <a:spLocks/>
                </p:cNvSpPr>
                <p:nvPr/>
              </p:nvSpPr>
              <p:spPr bwMode="auto">
                <a:xfrm>
                  <a:off x="4229" y="2016"/>
                  <a:ext cx="91" cy="384"/>
                </a:xfrm>
                <a:custGeom>
                  <a:avLst/>
                  <a:gdLst>
                    <a:gd name="T0" fmla="*/ 0 w 78"/>
                    <a:gd name="T1" fmla="*/ 0 h 351"/>
                    <a:gd name="T2" fmla="*/ 145 w 78"/>
                    <a:gd name="T3" fmla="*/ 151 h 351"/>
                    <a:gd name="T4" fmla="*/ 302 w 78"/>
                    <a:gd name="T5" fmla="*/ 310 h 351"/>
                    <a:gd name="T6" fmla="*/ 418 w 78"/>
                    <a:gd name="T7" fmla="*/ 472 h 351"/>
                    <a:gd name="T8" fmla="*/ 531 w 78"/>
                    <a:gd name="T9" fmla="*/ 638 h 351"/>
                    <a:gd name="T10" fmla="*/ 620 w 78"/>
                    <a:gd name="T11" fmla="*/ 813 h 351"/>
                    <a:gd name="T12" fmla="*/ 699 w 78"/>
                    <a:gd name="T13" fmla="*/ 989 h 351"/>
                    <a:gd name="T14" fmla="*/ 743 w 78"/>
                    <a:gd name="T15" fmla="*/ 1164 h 351"/>
                    <a:gd name="T16" fmla="*/ 790 w 78"/>
                    <a:gd name="T17" fmla="*/ 1351 h 3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351"/>
                    <a:gd name="T29" fmla="*/ 78 w 78"/>
                    <a:gd name="T30" fmla="*/ 351 h 3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351">
                      <a:moveTo>
                        <a:pt x="0" y="0"/>
                      </a:moveTo>
                      <a:lnTo>
                        <a:pt x="15" y="39"/>
                      </a:lnTo>
                      <a:lnTo>
                        <a:pt x="29" y="80"/>
                      </a:lnTo>
                      <a:lnTo>
                        <a:pt x="41" y="122"/>
                      </a:lnTo>
                      <a:lnTo>
                        <a:pt x="52" y="166"/>
                      </a:lnTo>
                      <a:lnTo>
                        <a:pt x="61" y="211"/>
                      </a:lnTo>
                      <a:lnTo>
                        <a:pt x="69" y="257"/>
                      </a:lnTo>
                      <a:lnTo>
                        <a:pt x="74" y="303"/>
                      </a:lnTo>
                      <a:lnTo>
                        <a:pt x="78" y="351"/>
                      </a:lnTo>
                    </a:path>
                  </a:pathLst>
                </a:custGeom>
                <a:noFill/>
                <a:ln w="28575">
                  <a:solidFill>
                    <a:srgbClr val="CC00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4198" name="Freeform 51">
                  <a:extLst>
                    <a:ext uri="{FF2B5EF4-FFF2-40B4-BE49-F238E27FC236}">
                      <a16:creationId xmlns:a16="http://schemas.microsoft.com/office/drawing/2014/main" id="{8812EC16-CF98-4756-BB55-A89300AAE62A}"/>
                    </a:ext>
                  </a:extLst>
                </p:cNvPr>
                <p:cNvSpPr>
                  <a:spLocks/>
                </p:cNvSpPr>
                <p:nvPr/>
              </p:nvSpPr>
              <p:spPr bwMode="auto">
                <a:xfrm>
                  <a:off x="4272" y="2352"/>
                  <a:ext cx="95" cy="96"/>
                </a:xfrm>
                <a:custGeom>
                  <a:avLst/>
                  <a:gdLst>
                    <a:gd name="T0" fmla="*/ 0 w 67"/>
                    <a:gd name="T1" fmla="*/ 2 h 100"/>
                    <a:gd name="T2" fmla="*/ 6924 w 67"/>
                    <a:gd name="T3" fmla="*/ 54 h 100"/>
                    <a:gd name="T4" fmla="*/ 12600 w 67"/>
                    <a:gd name="T5" fmla="*/ 0 h 100"/>
                    <a:gd name="T6" fmla="*/ 6671 w 67"/>
                    <a:gd name="T7" fmla="*/ 17 h 100"/>
                    <a:gd name="T8" fmla="*/ 0 w 67"/>
                    <a:gd name="T9" fmla="*/ 2 h 100"/>
                    <a:gd name="T10" fmla="*/ 0 60000 65536"/>
                    <a:gd name="T11" fmla="*/ 0 60000 65536"/>
                    <a:gd name="T12" fmla="*/ 0 60000 65536"/>
                    <a:gd name="T13" fmla="*/ 0 60000 65536"/>
                    <a:gd name="T14" fmla="*/ 0 60000 65536"/>
                    <a:gd name="T15" fmla="*/ 0 w 67"/>
                    <a:gd name="T16" fmla="*/ 0 h 100"/>
                    <a:gd name="T17" fmla="*/ 67 w 67"/>
                    <a:gd name="T18" fmla="*/ 100 h 100"/>
                  </a:gdLst>
                  <a:ahLst/>
                  <a:cxnLst>
                    <a:cxn ang="T10">
                      <a:pos x="T0" y="T1"/>
                    </a:cxn>
                    <a:cxn ang="T11">
                      <a:pos x="T2" y="T3"/>
                    </a:cxn>
                    <a:cxn ang="T12">
                      <a:pos x="T4" y="T5"/>
                    </a:cxn>
                    <a:cxn ang="T13">
                      <a:pos x="T6" y="T7"/>
                    </a:cxn>
                    <a:cxn ang="T14">
                      <a:pos x="T8" y="T9"/>
                    </a:cxn>
                  </a:cxnLst>
                  <a:rect l="T15" t="T16" r="T17" b="T18"/>
                  <a:pathLst>
                    <a:path w="67" h="100">
                      <a:moveTo>
                        <a:pt x="0" y="2"/>
                      </a:moveTo>
                      <a:lnTo>
                        <a:pt x="37" y="100"/>
                      </a:lnTo>
                      <a:lnTo>
                        <a:pt x="67" y="0"/>
                      </a:lnTo>
                      <a:lnTo>
                        <a:pt x="35" y="32"/>
                      </a:lnTo>
                      <a:lnTo>
                        <a:pt x="0" y="2"/>
                      </a:lnTo>
                      <a:close/>
                    </a:path>
                  </a:pathLst>
                </a:custGeom>
                <a:solidFill>
                  <a:srgbClr val="CC00CC"/>
                </a:solidFill>
                <a:ln w="28575">
                  <a:solidFill>
                    <a:srgbClr val="CC00CC"/>
                  </a:solidFill>
                  <a:round/>
                  <a:headEnd/>
                  <a:tailEnd/>
                </a:ln>
              </p:spPr>
              <p:txBody>
                <a:bodyPr/>
                <a:lstStyle/>
                <a:p>
                  <a:endParaRPr lang="zh-CN" altLang="en-US"/>
                </a:p>
              </p:txBody>
            </p:sp>
          </p:grpSp>
          <p:grpSp>
            <p:nvGrpSpPr>
              <p:cNvPr id="134192" name="Group 52">
                <a:extLst>
                  <a:ext uri="{FF2B5EF4-FFF2-40B4-BE49-F238E27FC236}">
                    <a16:creationId xmlns:a16="http://schemas.microsoft.com/office/drawing/2014/main" id="{B5E7AE9F-C6B8-4D37-A910-2187A66F99CC}"/>
                  </a:ext>
                </a:extLst>
              </p:cNvPr>
              <p:cNvGrpSpPr>
                <a:grpSpLocks/>
              </p:cNvGrpSpPr>
              <p:nvPr/>
            </p:nvGrpSpPr>
            <p:grpSpPr bwMode="auto">
              <a:xfrm flipH="1">
                <a:off x="912" y="2074"/>
                <a:ext cx="480" cy="960"/>
                <a:chOff x="4224" y="1960"/>
                <a:chExt cx="480" cy="869"/>
              </a:xfrm>
            </p:grpSpPr>
            <p:sp>
              <p:nvSpPr>
                <p:cNvPr id="134193" name="Freeform 53">
                  <a:extLst>
                    <a:ext uri="{FF2B5EF4-FFF2-40B4-BE49-F238E27FC236}">
                      <a16:creationId xmlns:a16="http://schemas.microsoft.com/office/drawing/2014/main" id="{E9241543-C1EA-4606-AC3A-8C080ABA07F2}"/>
                    </a:ext>
                  </a:extLst>
                </p:cNvPr>
                <p:cNvSpPr>
                  <a:spLocks/>
                </p:cNvSpPr>
                <p:nvPr/>
              </p:nvSpPr>
              <p:spPr bwMode="auto">
                <a:xfrm>
                  <a:off x="4224" y="2448"/>
                  <a:ext cx="393" cy="381"/>
                </a:xfrm>
                <a:custGeom>
                  <a:avLst/>
                  <a:gdLst>
                    <a:gd name="T0" fmla="*/ 393 w 393"/>
                    <a:gd name="T1" fmla="*/ 0 h 381"/>
                    <a:gd name="T2" fmla="*/ 387 w 393"/>
                    <a:gd name="T3" fmla="*/ 40 h 381"/>
                    <a:gd name="T4" fmla="*/ 378 w 393"/>
                    <a:gd name="T5" fmla="*/ 79 h 381"/>
                    <a:gd name="T6" fmla="*/ 366 w 393"/>
                    <a:gd name="T7" fmla="*/ 116 h 381"/>
                    <a:gd name="T8" fmla="*/ 351 w 393"/>
                    <a:gd name="T9" fmla="*/ 152 h 381"/>
                    <a:gd name="T10" fmla="*/ 333 w 393"/>
                    <a:gd name="T11" fmla="*/ 185 h 381"/>
                    <a:gd name="T12" fmla="*/ 313 w 393"/>
                    <a:gd name="T13" fmla="*/ 216 h 381"/>
                    <a:gd name="T14" fmla="*/ 291 w 393"/>
                    <a:gd name="T15" fmla="*/ 246 h 381"/>
                    <a:gd name="T16" fmla="*/ 266 w 393"/>
                    <a:gd name="T17" fmla="*/ 272 h 381"/>
                    <a:gd name="T18" fmla="*/ 240 w 393"/>
                    <a:gd name="T19" fmla="*/ 296 h 381"/>
                    <a:gd name="T20" fmla="*/ 212 w 393"/>
                    <a:gd name="T21" fmla="*/ 318 h 381"/>
                    <a:gd name="T22" fmla="*/ 182 w 393"/>
                    <a:gd name="T23" fmla="*/ 337 h 381"/>
                    <a:gd name="T24" fmla="*/ 150 w 393"/>
                    <a:gd name="T25" fmla="*/ 352 h 381"/>
                    <a:gd name="T26" fmla="*/ 117 w 393"/>
                    <a:gd name="T27" fmla="*/ 365 h 381"/>
                    <a:gd name="T28" fmla="*/ 83 w 393"/>
                    <a:gd name="T29" fmla="*/ 374 h 381"/>
                    <a:gd name="T30" fmla="*/ 48 w 393"/>
                    <a:gd name="T31" fmla="*/ 379 h 381"/>
                    <a:gd name="T32" fmla="*/ 12 w 393"/>
                    <a:gd name="T33" fmla="*/ 381 h 381"/>
                    <a:gd name="T34" fmla="*/ 0 w 393"/>
                    <a:gd name="T35" fmla="*/ 381 h 3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93"/>
                    <a:gd name="T55" fmla="*/ 0 h 381"/>
                    <a:gd name="T56" fmla="*/ 393 w 393"/>
                    <a:gd name="T57" fmla="*/ 381 h 38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93" h="381">
                      <a:moveTo>
                        <a:pt x="393" y="0"/>
                      </a:moveTo>
                      <a:lnTo>
                        <a:pt x="387" y="40"/>
                      </a:lnTo>
                      <a:lnTo>
                        <a:pt x="378" y="79"/>
                      </a:lnTo>
                      <a:lnTo>
                        <a:pt x="366" y="116"/>
                      </a:lnTo>
                      <a:lnTo>
                        <a:pt x="351" y="152"/>
                      </a:lnTo>
                      <a:lnTo>
                        <a:pt x="333" y="185"/>
                      </a:lnTo>
                      <a:lnTo>
                        <a:pt x="313" y="216"/>
                      </a:lnTo>
                      <a:lnTo>
                        <a:pt x="291" y="246"/>
                      </a:lnTo>
                      <a:lnTo>
                        <a:pt x="266" y="272"/>
                      </a:lnTo>
                      <a:lnTo>
                        <a:pt x="240" y="296"/>
                      </a:lnTo>
                      <a:lnTo>
                        <a:pt x="212" y="318"/>
                      </a:lnTo>
                      <a:lnTo>
                        <a:pt x="182" y="337"/>
                      </a:lnTo>
                      <a:lnTo>
                        <a:pt x="150" y="352"/>
                      </a:lnTo>
                      <a:lnTo>
                        <a:pt x="117" y="365"/>
                      </a:lnTo>
                      <a:lnTo>
                        <a:pt x="83" y="374"/>
                      </a:lnTo>
                      <a:lnTo>
                        <a:pt x="48" y="379"/>
                      </a:lnTo>
                      <a:lnTo>
                        <a:pt x="12" y="381"/>
                      </a:lnTo>
                      <a:lnTo>
                        <a:pt x="0" y="381"/>
                      </a:lnTo>
                    </a:path>
                  </a:pathLst>
                </a:custGeom>
                <a:noFill/>
                <a:ln w="28575">
                  <a:solidFill>
                    <a:srgbClr val="CC00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4194" name="Freeform 54">
                  <a:extLst>
                    <a:ext uri="{FF2B5EF4-FFF2-40B4-BE49-F238E27FC236}">
                      <a16:creationId xmlns:a16="http://schemas.microsoft.com/office/drawing/2014/main" id="{61DBBF0C-C2C0-45FD-9B46-E259703A3EC4}"/>
                    </a:ext>
                  </a:extLst>
                </p:cNvPr>
                <p:cNvSpPr>
                  <a:spLocks/>
                </p:cNvSpPr>
                <p:nvPr/>
              </p:nvSpPr>
              <p:spPr bwMode="auto">
                <a:xfrm>
                  <a:off x="4236" y="1960"/>
                  <a:ext cx="384" cy="447"/>
                </a:xfrm>
                <a:custGeom>
                  <a:avLst/>
                  <a:gdLst>
                    <a:gd name="T0" fmla="*/ 0 w 384"/>
                    <a:gd name="T1" fmla="*/ 0 h 447"/>
                    <a:gd name="T2" fmla="*/ 20 w 384"/>
                    <a:gd name="T3" fmla="*/ 1 h 447"/>
                    <a:gd name="T4" fmla="*/ 39 w 384"/>
                    <a:gd name="T5" fmla="*/ 2 h 447"/>
                    <a:gd name="T6" fmla="*/ 58 w 384"/>
                    <a:gd name="T7" fmla="*/ 5 h 447"/>
                    <a:gd name="T8" fmla="*/ 77 w 384"/>
                    <a:gd name="T9" fmla="*/ 9 h 447"/>
                    <a:gd name="T10" fmla="*/ 96 w 384"/>
                    <a:gd name="T11" fmla="*/ 14 h 447"/>
                    <a:gd name="T12" fmla="*/ 114 w 384"/>
                    <a:gd name="T13" fmla="*/ 20 h 447"/>
                    <a:gd name="T14" fmla="*/ 149 w 384"/>
                    <a:gd name="T15" fmla="*/ 34 h 447"/>
                    <a:gd name="T16" fmla="*/ 183 w 384"/>
                    <a:gd name="T17" fmla="*/ 53 h 447"/>
                    <a:gd name="T18" fmla="*/ 215 w 384"/>
                    <a:gd name="T19" fmla="*/ 74 h 447"/>
                    <a:gd name="T20" fmla="*/ 244 w 384"/>
                    <a:gd name="T21" fmla="*/ 99 h 447"/>
                    <a:gd name="T22" fmla="*/ 272 w 384"/>
                    <a:gd name="T23" fmla="*/ 128 h 447"/>
                    <a:gd name="T24" fmla="*/ 296 w 384"/>
                    <a:gd name="T25" fmla="*/ 158 h 447"/>
                    <a:gd name="T26" fmla="*/ 318 w 384"/>
                    <a:gd name="T27" fmla="*/ 192 h 447"/>
                    <a:gd name="T28" fmla="*/ 338 w 384"/>
                    <a:gd name="T29" fmla="*/ 228 h 447"/>
                    <a:gd name="T30" fmla="*/ 354 w 384"/>
                    <a:gd name="T31" fmla="*/ 266 h 447"/>
                    <a:gd name="T32" fmla="*/ 367 w 384"/>
                    <a:gd name="T33" fmla="*/ 306 h 447"/>
                    <a:gd name="T34" fmla="*/ 376 w 384"/>
                    <a:gd name="T35" fmla="*/ 347 h 447"/>
                    <a:gd name="T36" fmla="*/ 382 w 384"/>
                    <a:gd name="T37" fmla="*/ 391 h 447"/>
                    <a:gd name="T38" fmla="*/ 384 w 384"/>
                    <a:gd name="T39" fmla="*/ 413 h 447"/>
                    <a:gd name="T40" fmla="*/ 384 w 384"/>
                    <a:gd name="T41" fmla="*/ 435 h 447"/>
                    <a:gd name="T42" fmla="*/ 384 w 384"/>
                    <a:gd name="T43" fmla="*/ 441 h 447"/>
                    <a:gd name="T44" fmla="*/ 383 w 384"/>
                    <a:gd name="T45" fmla="*/ 447 h 4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84"/>
                    <a:gd name="T70" fmla="*/ 0 h 447"/>
                    <a:gd name="T71" fmla="*/ 384 w 384"/>
                    <a:gd name="T72" fmla="*/ 447 h 44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84" h="447">
                      <a:moveTo>
                        <a:pt x="0" y="0"/>
                      </a:moveTo>
                      <a:lnTo>
                        <a:pt x="20" y="1"/>
                      </a:lnTo>
                      <a:lnTo>
                        <a:pt x="39" y="2"/>
                      </a:lnTo>
                      <a:lnTo>
                        <a:pt x="58" y="5"/>
                      </a:lnTo>
                      <a:lnTo>
                        <a:pt x="77" y="9"/>
                      </a:lnTo>
                      <a:lnTo>
                        <a:pt x="96" y="14"/>
                      </a:lnTo>
                      <a:lnTo>
                        <a:pt x="114" y="20"/>
                      </a:lnTo>
                      <a:lnTo>
                        <a:pt x="149" y="34"/>
                      </a:lnTo>
                      <a:lnTo>
                        <a:pt x="183" y="53"/>
                      </a:lnTo>
                      <a:lnTo>
                        <a:pt x="215" y="74"/>
                      </a:lnTo>
                      <a:lnTo>
                        <a:pt x="244" y="99"/>
                      </a:lnTo>
                      <a:lnTo>
                        <a:pt x="272" y="128"/>
                      </a:lnTo>
                      <a:lnTo>
                        <a:pt x="296" y="158"/>
                      </a:lnTo>
                      <a:lnTo>
                        <a:pt x="318" y="192"/>
                      </a:lnTo>
                      <a:lnTo>
                        <a:pt x="338" y="228"/>
                      </a:lnTo>
                      <a:lnTo>
                        <a:pt x="354" y="266"/>
                      </a:lnTo>
                      <a:lnTo>
                        <a:pt x="367" y="306"/>
                      </a:lnTo>
                      <a:lnTo>
                        <a:pt x="376" y="347"/>
                      </a:lnTo>
                      <a:lnTo>
                        <a:pt x="382" y="391"/>
                      </a:lnTo>
                      <a:lnTo>
                        <a:pt x="384" y="413"/>
                      </a:lnTo>
                      <a:lnTo>
                        <a:pt x="384" y="435"/>
                      </a:lnTo>
                      <a:lnTo>
                        <a:pt x="384" y="441"/>
                      </a:lnTo>
                      <a:lnTo>
                        <a:pt x="383" y="447"/>
                      </a:lnTo>
                    </a:path>
                  </a:pathLst>
                </a:custGeom>
                <a:noFill/>
                <a:ln w="28575">
                  <a:solidFill>
                    <a:srgbClr val="CC00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4195" name="Freeform 55">
                  <a:extLst>
                    <a:ext uri="{FF2B5EF4-FFF2-40B4-BE49-F238E27FC236}">
                      <a16:creationId xmlns:a16="http://schemas.microsoft.com/office/drawing/2014/main" id="{5ADBF7EE-1CCB-493A-83DE-2644708E9131}"/>
                    </a:ext>
                  </a:extLst>
                </p:cNvPr>
                <p:cNvSpPr>
                  <a:spLocks/>
                </p:cNvSpPr>
                <p:nvPr/>
              </p:nvSpPr>
              <p:spPr bwMode="auto">
                <a:xfrm>
                  <a:off x="4560" y="2352"/>
                  <a:ext cx="144" cy="148"/>
                </a:xfrm>
                <a:custGeom>
                  <a:avLst/>
                  <a:gdLst>
                    <a:gd name="T0" fmla="*/ 0 w 67"/>
                    <a:gd name="T1" fmla="*/ 0 h 102"/>
                    <a:gd name="T2" fmla="*/ 2419002 w 67"/>
                    <a:gd name="T3" fmla="*/ 27171 h 102"/>
                    <a:gd name="T4" fmla="*/ 6450817 w 67"/>
                    <a:gd name="T5" fmla="*/ 1693 h 102"/>
                    <a:gd name="T6" fmla="*/ 3001422 w 67"/>
                    <a:gd name="T7" fmla="*/ 8922 h 102"/>
                    <a:gd name="T8" fmla="*/ 0 w 67"/>
                    <a:gd name="T9" fmla="*/ 0 h 102"/>
                    <a:gd name="T10" fmla="*/ 0 60000 65536"/>
                    <a:gd name="T11" fmla="*/ 0 60000 65536"/>
                    <a:gd name="T12" fmla="*/ 0 60000 65536"/>
                    <a:gd name="T13" fmla="*/ 0 60000 65536"/>
                    <a:gd name="T14" fmla="*/ 0 60000 65536"/>
                    <a:gd name="T15" fmla="*/ 0 w 67"/>
                    <a:gd name="T16" fmla="*/ 0 h 102"/>
                    <a:gd name="T17" fmla="*/ 67 w 67"/>
                    <a:gd name="T18" fmla="*/ 102 h 102"/>
                  </a:gdLst>
                  <a:ahLst/>
                  <a:cxnLst>
                    <a:cxn ang="T10">
                      <a:pos x="T0" y="T1"/>
                    </a:cxn>
                    <a:cxn ang="T11">
                      <a:pos x="T2" y="T3"/>
                    </a:cxn>
                    <a:cxn ang="T12">
                      <a:pos x="T4" y="T5"/>
                    </a:cxn>
                    <a:cxn ang="T13">
                      <a:pos x="T6" y="T7"/>
                    </a:cxn>
                    <a:cxn ang="T14">
                      <a:pos x="T8" y="T9"/>
                    </a:cxn>
                  </a:cxnLst>
                  <a:rect l="T15" t="T16" r="T17" b="T18"/>
                  <a:pathLst>
                    <a:path w="67" h="102">
                      <a:moveTo>
                        <a:pt x="0" y="0"/>
                      </a:moveTo>
                      <a:lnTo>
                        <a:pt x="25" y="102"/>
                      </a:lnTo>
                      <a:lnTo>
                        <a:pt x="67" y="6"/>
                      </a:lnTo>
                      <a:lnTo>
                        <a:pt x="31" y="34"/>
                      </a:lnTo>
                      <a:lnTo>
                        <a:pt x="0" y="0"/>
                      </a:lnTo>
                      <a:close/>
                    </a:path>
                  </a:pathLst>
                </a:custGeom>
                <a:solidFill>
                  <a:srgbClr val="CC00CC"/>
                </a:solidFill>
                <a:ln w="9525">
                  <a:solidFill>
                    <a:srgbClr val="CC00CC"/>
                  </a:solidFill>
                  <a:round/>
                  <a:headEnd/>
                  <a:tailEnd/>
                </a:ln>
              </p:spPr>
              <p:txBody>
                <a:bodyPr/>
                <a:lstStyle/>
                <a:p>
                  <a:endParaRPr lang="zh-CN" altLang="en-US"/>
                </a:p>
              </p:txBody>
            </p:sp>
          </p:grpSp>
        </p:grpSp>
        <p:sp>
          <p:nvSpPr>
            <p:cNvPr id="134152" name="Rectangle 56" descr="蓝色砂纸">
              <a:extLst>
                <a:ext uri="{FF2B5EF4-FFF2-40B4-BE49-F238E27FC236}">
                  <a16:creationId xmlns:a16="http://schemas.microsoft.com/office/drawing/2014/main" id="{D05D2DD0-9311-4CA1-BE97-45B247986264}"/>
                </a:ext>
              </a:extLst>
            </p:cNvPr>
            <p:cNvSpPr>
              <a:spLocks noChangeArrowheads="1"/>
            </p:cNvSpPr>
            <p:nvPr/>
          </p:nvSpPr>
          <p:spPr bwMode="auto">
            <a:xfrm>
              <a:off x="1296" y="3024"/>
              <a:ext cx="3264" cy="192"/>
            </a:xfrm>
            <a:prstGeom prst="rect">
              <a:avLst/>
            </a:prstGeom>
            <a:blipFill dpi="0" rotWithShape="0">
              <a:blip r:embed="rId2"/>
              <a:srcRect/>
              <a:tile tx="0" ty="0" sx="100000" sy="100000" flip="none" algn="tl"/>
            </a:blipFill>
            <a:ln w="28575">
              <a:solidFill>
                <a:srgbClr val="0000FF"/>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4153" name="Line 57">
              <a:extLst>
                <a:ext uri="{FF2B5EF4-FFF2-40B4-BE49-F238E27FC236}">
                  <a16:creationId xmlns:a16="http://schemas.microsoft.com/office/drawing/2014/main" id="{358FB70F-9E78-445D-A0CD-ED6A60754157}"/>
                </a:ext>
              </a:extLst>
            </p:cNvPr>
            <p:cNvSpPr>
              <a:spLocks noChangeShapeType="1"/>
            </p:cNvSpPr>
            <p:nvPr/>
          </p:nvSpPr>
          <p:spPr bwMode="auto">
            <a:xfrm>
              <a:off x="1392" y="3120"/>
              <a:ext cx="3120" cy="0"/>
            </a:xfrm>
            <a:prstGeom prst="line">
              <a:avLst/>
            </a:prstGeom>
            <a:noFill/>
            <a:ln w="57150">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54" name="Rectangle 58" descr="25%">
              <a:extLst>
                <a:ext uri="{FF2B5EF4-FFF2-40B4-BE49-F238E27FC236}">
                  <a16:creationId xmlns:a16="http://schemas.microsoft.com/office/drawing/2014/main" id="{E586F1D6-9680-4A9C-AEF7-1C52F341586C}"/>
                </a:ext>
              </a:extLst>
            </p:cNvPr>
            <p:cNvSpPr>
              <a:spLocks noChangeArrowheads="1"/>
            </p:cNvSpPr>
            <p:nvPr/>
          </p:nvSpPr>
          <p:spPr bwMode="auto">
            <a:xfrm>
              <a:off x="1248" y="1833"/>
              <a:ext cx="3370" cy="204"/>
            </a:xfrm>
            <a:prstGeom prst="rect">
              <a:avLst/>
            </a:prstGeom>
            <a:blipFill dpi="0" rotWithShape="0">
              <a:blip r:embed="rId3"/>
              <a:srcRect/>
              <a:tile tx="0" ty="0" sx="100000" sy="100000" flip="none" algn="tl"/>
            </a:blipFill>
            <a:ln w="28575">
              <a:solidFill>
                <a:srgbClr val="CC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4155" name="Text Box 59">
              <a:extLst>
                <a:ext uri="{FF2B5EF4-FFF2-40B4-BE49-F238E27FC236}">
                  <a16:creationId xmlns:a16="http://schemas.microsoft.com/office/drawing/2014/main" id="{DC2E301A-0883-427D-BB10-F8268712ECEF}"/>
                </a:ext>
              </a:extLst>
            </p:cNvPr>
            <p:cNvSpPr txBox="1">
              <a:spLocks noChangeArrowheads="1"/>
            </p:cNvSpPr>
            <p:nvPr/>
          </p:nvSpPr>
          <p:spPr bwMode="auto">
            <a:xfrm>
              <a:off x="1296" y="1680"/>
              <a:ext cx="335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200" b="1">
                  <a:solidFill>
                    <a:srgbClr val="FF0000"/>
                  </a:solidFill>
                  <a:latin typeface="Times New Roman" panose="02020603050405020304" pitchFamily="18" charset="0"/>
                </a:rPr>
                <a:t>+  +  +  +  +  +  +  +  +  +  +  +</a:t>
              </a:r>
              <a:r>
                <a:rPr kumimoji="1" lang="en-US" altLang="zh-CN" sz="4000" b="1">
                  <a:solidFill>
                    <a:srgbClr val="FF0000"/>
                  </a:solidFill>
                  <a:latin typeface="Times New Roman" panose="02020603050405020304" pitchFamily="18" charset="0"/>
                </a:rPr>
                <a:t> </a:t>
              </a:r>
              <a:endParaRPr kumimoji="1" lang="en-US" altLang="zh-CN" sz="2800" b="1">
                <a:latin typeface="Times New Roman" panose="02020603050405020304" pitchFamily="18" charset="0"/>
              </a:endParaRPr>
            </a:p>
          </p:txBody>
        </p:sp>
      </p:gr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3106" name="Text Box 2">
            <a:extLst>
              <a:ext uri="{FF2B5EF4-FFF2-40B4-BE49-F238E27FC236}">
                <a16:creationId xmlns:a16="http://schemas.microsoft.com/office/drawing/2014/main" id="{4667E0FE-34D2-4C1E-9C72-E1981FC1C008}"/>
              </a:ext>
            </a:extLst>
          </p:cNvPr>
          <p:cNvSpPr txBox="1">
            <a:spLocks noChangeArrowheads="1"/>
          </p:cNvSpPr>
          <p:nvPr/>
        </p:nvSpPr>
        <p:spPr bwMode="auto">
          <a:xfrm>
            <a:off x="1042988" y="914400"/>
            <a:ext cx="3276600" cy="592138"/>
          </a:xfrm>
          <a:prstGeom prst="rect">
            <a:avLst/>
          </a:prstGeom>
          <a:gradFill rotWithShape="0">
            <a:gsLst>
              <a:gs pos="0">
                <a:schemeClr val="accent1"/>
              </a:gs>
              <a:gs pos="50000">
                <a:srgbClr val="FFFFFF"/>
              </a:gs>
              <a:gs pos="100000">
                <a:schemeClr val="accent1"/>
              </a:gs>
            </a:gsLst>
            <a:lin ang="5400000" scaled="1"/>
          </a:gradFill>
          <a:ln w="12700">
            <a:solidFill>
              <a:schemeClr val="tx2"/>
            </a:solidFill>
            <a:miter lim="800000"/>
            <a:headEnd/>
            <a:tailEnd/>
          </a:ln>
          <a:effectLst/>
        </p:spPr>
        <p:txBody>
          <a:bodyPr>
            <a:spAutoFit/>
          </a:bodyPr>
          <a:lstStyle/>
          <a:p>
            <a:pPr algn="ctr" eaLnBrk="1" hangingPunct="1">
              <a:spcBef>
                <a:spcPct val="50000"/>
              </a:spcBef>
              <a:defRPr/>
            </a:pPr>
            <a:r>
              <a:rPr kumimoji="1" lang="zh-CN" altLang="en-US" sz="3200" b="1" dirty="0">
                <a:solidFill>
                  <a:srgbClr val="CC0000"/>
                </a:solidFill>
                <a:latin typeface="宋体" pitchFamily="2" charset="-122"/>
              </a:rPr>
              <a:t>电场线特性</a:t>
            </a:r>
            <a:endParaRPr kumimoji="1" lang="zh-CN" altLang="en-US" sz="3200" dirty="0">
              <a:solidFill>
                <a:srgbClr val="CC0000"/>
              </a:solidFill>
              <a:latin typeface="宋体" pitchFamily="2" charset="-122"/>
            </a:endParaRPr>
          </a:p>
        </p:txBody>
      </p:sp>
      <p:sp>
        <p:nvSpPr>
          <p:cNvPr id="303107" name="Text Box 3">
            <a:extLst>
              <a:ext uri="{FF2B5EF4-FFF2-40B4-BE49-F238E27FC236}">
                <a16:creationId xmlns:a16="http://schemas.microsoft.com/office/drawing/2014/main" id="{FB4E51CB-0527-4D07-AC85-52A9E8A36096}"/>
              </a:ext>
            </a:extLst>
          </p:cNvPr>
          <p:cNvSpPr txBox="1">
            <a:spLocks noChangeArrowheads="1"/>
          </p:cNvSpPr>
          <p:nvPr/>
        </p:nvSpPr>
        <p:spPr bwMode="auto">
          <a:xfrm>
            <a:off x="152400" y="2066925"/>
            <a:ext cx="9906000"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800" b="1">
                <a:solidFill>
                  <a:srgbClr val="CC0000"/>
                </a:solidFill>
                <a:latin typeface="宋体" panose="02010600030101010101" pitchFamily="2" charset="-122"/>
              </a:rPr>
              <a:t>    1</a:t>
            </a:r>
            <a:r>
              <a:rPr kumimoji="1" lang="zh-CN" altLang="en-US" sz="2800" b="1">
                <a:solidFill>
                  <a:srgbClr val="CC0000"/>
                </a:solidFill>
                <a:latin typeface="宋体" panose="02010600030101010101" pitchFamily="2" charset="-122"/>
              </a:rPr>
              <a:t>）</a:t>
            </a:r>
            <a:r>
              <a:rPr kumimoji="1" lang="zh-CN" altLang="en-US" sz="2800" b="1">
                <a:latin typeface="宋体" panose="02010600030101010101" pitchFamily="2" charset="-122"/>
              </a:rPr>
              <a:t> 始于正电荷</a:t>
            </a:r>
            <a:r>
              <a:rPr kumimoji="1" lang="en-US" altLang="zh-CN" sz="2800" b="1">
                <a:latin typeface="宋体" panose="02010600030101010101" pitchFamily="2" charset="-122"/>
              </a:rPr>
              <a:t>,</a:t>
            </a:r>
            <a:r>
              <a:rPr kumimoji="1" lang="zh-CN" altLang="en-US" sz="2800" b="1">
                <a:latin typeface="宋体" panose="02010600030101010101" pitchFamily="2" charset="-122"/>
              </a:rPr>
              <a:t>止于负电荷</a:t>
            </a:r>
            <a:r>
              <a:rPr kumimoji="1" lang="en-US" altLang="zh-CN" sz="2800" b="1">
                <a:latin typeface="宋体" panose="02010600030101010101" pitchFamily="2" charset="-122"/>
              </a:rPr>
              <a:t>(</a:t>
            </a:r>
            <a:r>
              <a:rPr kumimoji="1" lang="zh-CN" altLang="en-US" sz="2800" b="1">
                <a:latin typeface="宋体" panose="02010600030101010101" pitchFamily="2" charset="-122"/>
              </a:rPr>
              <a:t>或来自无穷远</a:t>
            </a:r>
            <a:r>
              <a:rPr kumimoji="1" lang="en-US" altLang="zh-CN" sz="2800" b="1">
                <a:latin typeface="宋体" panose="02010600030101010101" pitchFamily="2" charset="-122"/>
              </a:rPr>
              <a:t>,</a:t>
            </a:r>
            <a:r>
              <a:rPr kumimoji="1" lang="zh-CN" altLang="en-US" sz="2800" b="1">
                <a:latin typeface="宋体" panose="02010600030101010101" pitchFamily="2" charset="-122"/>
              </a:rPr>
              <a:t>去向</a:t>
            </a:r>
            <a:endParaRPr kumimoji="1" lang="en-US" altLang="zh-CN" sz="2800" b="1">
              <a:latin typeface="宋体" panose="02010600030101010101" pitchFamily="2" charset="-122"/>
            </a:endParaRPr>
          </a:p>
          <a:p>
            <a:pPr eaLnBrk="1" hangingPunct="1">
              <a:spcBef>
                <a:spcPct val="50000"/>
              </a:spcBef>
            </a:pPr>
            <a:r>
              <a:rPr kumimoji="1" lang="en-US" altLang="zh-CN" sz="2800" b="1">
                <a:latin typeface="宋体" panose="02010600030101010101" pitchFamily="2" charset="-122"/>
              </a:rPr>
              <a:t>        </a:t>
            </a:r>
            <a:r>
              <a:rPr kumimoji="1" lang="zh-CN" altLang="en-US" sz="2800" b="1">
                <a:latin typeface="宋体" panose="02010600030101010101" pitchFamily="2" charset="-122"/>
              </a:rPr>
              <a:t>无穷远</a:t>
            </a:r>
            <a:r>
              <a:rPr kumimoji="1" lang="en-US" altLang="zh-CN" sz="2800" b="1">
                <a:latin typeface="宋体" panose="02010600030101010101" pitchFamily="2" charset="-122"/>
              </a:rPr>
              <a:t>).</a:t>
            </a:r>
          </a:p>
        </p:txBody>
      </p:sp>
      <p:sp>
        <p:nvSpPr>
          <p:cNvPr id="5" name="Text Box 3">
            <a:extLst>
              <a:ext uri="{FF2B5EF4-FFF2-40B4-BE49-F238E27FC236}">
                <a16:creationId xmlns:a16="http://schemas.microsoft.com/office/drawing/2014/main" id="{91AAA863-B620-41B5-8619-538B6ADECF4B}"/>
              </a:ext>
            </a:extLst>
          </p:cNvPr>
          <p:cNvSpPr txBox="1">
            <a:spLocks noChangeArrowheads="1"/>
          </p:cNvSpPr>
          <p:nvPr/>
        </p:nvSpPr>
        <p:spPr bwMode="auto">
          <a:xfrm>
            <a:off x="152400" y="3743325"/>
            <a:ext cx="8686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800" b="1">
                <a:solidFill>
                  <a:srgbClr val="CC0000"/>
                </a:solidFill>
                <a:latin typeface="宋体" panose="02010600030101010101" pitchFamily="2" charset="-122"/>
              </a:rPr>
              <a:t>    2</a:t>
            </a:r>
            <a:r>
              <a:rPr kumimoji="1" lang="zh-CN" altLang="en-US" sz="2800" b="1">
                <a:solidFill>
                  <a:srgbClr val="CC0000"/>
                </a:solidFill>
                <a:latin typeface="宋体" panose="02010600030101010101" pitchFamily="2" charset="-122"/>
              </a:rPr>
              <a:t>）</a:t>
            </a:r>
            <a:r>
              <a:rPr kumimoji="1" lang="zh-CN" altLang="en-US" sz="2800" b="1">
                <a:solidFill>
                  <a:srgbClr val="A50021"/>
                </a:solidFill>
                <a:latin typeface="宋体" panose="02010600030101010101" pitchFamily="2" charset="-122"/>
              </a:rPr>
              <a:t> </a:t>
            </a:r>
            <a:r>
              <a:rPr kumimoji="1" lang="zh-CN" altLang="en-US" sz="2800" b="1">
                <a:latin typeface="宋体" panose="02010600030101010101" pitchFamily="2" charset="-122"/>
              </a:rPr>
              <a:t>电场线不相交</a:t>
            </a:r>
            <a:r>
              <a:rPr kumimoji="1" lang="en-US" altLang="zh-CN" sz="2800" b="1">
                <a:latin typeface="宋体" panose="02010600030101010101" pitchFamily="2" charset="-122"/>
              </a:rPr>
              <a:t>.</a:t>
            </a:r>
          </a:p>
        </p:txBody>
      </p:sp>
      <p:sp>
        <p:nvSpPr>
          <p:cNvPr id="6" name="Text Box 3">
            <a:extLst>
              <a:ext uri="{FF2B5EF4-FFF2-40B4-BE49-F238E27FC236}">
                <a16:creationId xmlns:a16="http://schemas.microsoft.com/office/drawing/2014/main" id="{B7278646-0F6B-42F4-8204-42B97F793198}"/>
              </a:ext>
            </a:extLst>
          </p:cNvPr>
          <p:cNvSpPr txBox="1">
            <a:spLocks noChangeArrowheads="1"/>
          </p:cNvSpPr>
          <p:nvPr/>
        </p:nvSpPr>
        <p:spPr bwMode="auto">
          <a:xfrm>
            <a:off x="838200" y="4919663"/>
            <a:ext cx="8686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800" b="1">
                <a:solidFill>
                  <a:srgbClr val="CC0000"/>
                </a:solidFill>
                <a:latin typeface="宋体" panose="02010600030101010101" pitchFamily="2" charset="-122"/>
              </a:rPr>
              <a:t>3</a:t>
            </a:r>
            <a:r>
              <a:rPr kumimoji="1" lang="zh-CN" altLang="en-US" sz="2800" b="1">
                <a:solidFill>
                  <a:srgbClr val="CC0000"/>
                </a:solidFill>
                <a:latin typeface="宋体" panose="02010600030101010101" pitchFamily="2" charset="-122"/>
              </a:rPr>
              <a:t>）</a:t>
            </a:r>
            <a:r>
              <a:rPr kumimoji="1" lang="zh-CN" altLang="en-US" sz="2800" b="1">
                <a:solidFill>
                  <a:srgbClr val="A50021"/>
                </a:solidFill>
                <a:latin typeface="宋体" panose="02010600030101010101" pitchFamily="2" charset="-122"/>
              </a:rPr>
              <a:t> </a:t>
            </a:r>
            <a:r>
              <a:rPr kumimoji="1" lang="zh-CN" altLang="en-US" sz="2800" b="1">
                <a:latin typeface="宋体" panose="02010600030101010101" pitchFamily="2" charset="-122"/>
              </a:rPr>
              <a:t>静电场电场线不闭合</a:t>
            </a:r>
            <a:r>
              <a:rPr kumimoji="1" lang="en-US" altLang="zh-CN" sz="2800" b="1">
                <a:latin typeface="宋体" panose="0201060003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03107"/>
                                        </p:tgtEl>
                                        <p:attrNameLst>
                                          <p:attrName>style.visibility</p:attrName>
                                        </p:attrNameLst>
                                      </p:cBhvr>
                                      <p:to>
                                        <p:strVal val="visible"/>
                                      </p:to>
                                    </p:set>
                                    <p:animEffect transition="in" filter="strips(downRight)">
                                      <p:cBhvr>
                                        <p:cTn id="7" dur="500"/>
                                        <p:tgtEl>
                                          <p:spTgt spid="3031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strips(downRight)">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strips(downRigh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107" grpId="0" autoUpdateAnimBg="0"/>
      <p:bldP spid="5" grpId="0" autoUpdateAnimBg="0"/>
      <p:bldP spid="6" grpId="0"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3">
            <a:extLst>
              <a:ext uri="{FF2B5EF4-FFF2-40B4-BE49-F238E27FC236}">
                <a16:creationId xmlns:a16="http://schemas.microsoft.com/office/drawing/2014/main" id="{095166D1-CFEF-44E2-9782-CF2EDD01FC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928" r="3824"/>
          <a:stretch>
            <a:fillRect/>
          </a:stretch>
        </p:blipFill>
        <p:spPr bwMode="auto">
          <a:xfrm>
            <a:off x="0" y="0"/>
            <a:ext cx="9144000"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195" name="Picture 2">
            <a:extLst>
              <a:ext uri="{FF2B5EF4-FFF2-40B4-BE49-F238E27FC236}">
                <a16:creationId xmlns:a16="http://schemas.microsoft.com/office/drawing/2014/main" id="{C288EB7C-CF0C-4222-BE9F-61BCC355C3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346" r="4498"/>
          <a:stretch>
            <a:fillRect/>
          </a:stretch>
        </p:blipFill>
        <p:spPr bwMode="auto">
          <a:xfrm>
            <a:off x="0" y="2209800"/>
            <a:ext cx="9144000" cy="497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75E248A3-D727-4E91-A6BF-B71AE8184DA2}"/>
              </a:ext>
            </a:extLst>
          </p:cNvPr>
          <p:cNvSpPr/>
          <p:nvPr/>
        </p:nvSpPr>
        <p:spPr>
          <a:xfrm>
            <a:off x="0" y="0"/>
            <a:ext cx="9144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nvGrpSpPr>
          <p:cNvPr id="137219" name="组合 4">
            <a:extLst>
              <a:ext uri="{FF2B5EF4-FFF2-40B4-BE49-F238E27FC236}">
                <a16:creationId xmlns:a16="http://schemas.microsoft.com/office/drawing/2014/main" id="{48D8EC14-FED1-4FE2-A3A9-275528CC31C4}"/>
              </a:ext>
            </a:extLst>
          </p:cNvPr>
          <p:cNvGrpSpPr>
            <a:grpSpLocks/>
          </p:cNvGrpSpPr>
          <p:nvPr/>
        </p:nvGrpSpPr>
        <p:grpSpPr bwMode="auto">
          <a:xfrm>
            <a:off x="-152400" y="990600"/>
            <a:ext cx="9515475" cy="4267200"/>
            <a:chOff x="-371475" y="990600"/>
            <a:chExt cx="9515475" cy="4267200"/>
          </a:xfrm>
        </p:grpSpPr>
        <p:pic>
          <p:nvPicPr>
            <p:cNvPr id="137220" name="Picture 2">
              <a:extLst>
                <a:ext uri="{FF2B5EF4-FFF2-40B4-BE49-F238E27FC236}">
                  <a16:creationId xmlns:a16="http://schemas.microsoft.com/office/drawing/2014/main" id="{001D8574-67F0-4897-BBE5-90E2A8F578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 y="990600"/>
              <a:ext cx="9515475"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圆角矩形 2">
              <a:extLst>
                <a:ext uri="{FF2B5EF4-FFF2-40B4-BE49-F238E27FC236}">
                  <a16:creationId xmlns:a16="http://schemas.microsoft.com/office/drawing/2014/main" id="{6F1FB8E2-17DB-47D4-B855-944477120D79}"/>
                </a:ext>
              </a:extLst>
            </p:cNvPr>
            <p:cNvSpPr/>
            <p:nvPr/>
          </p:nvSpPr>
          <p:spPr>
            <a:xfrm>
              <a:off x="-66675" y="1143000"/>
              <a:ext cx="762000" cy="53340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 name="矩形 3">
              <a:extLst>
                <a:ext uri="{FF2B5EF4-FFF2-40B4-BE49-F238E27FC236}">
                  <a16:creationId xmlns:a16="http://schemas.microsoft.com/office/drawing/2014/main" id="{7CFDF30C-98A7-435D-B5AD-A1A6A57728CA}"/>
                </a:ext>
              </a:extLst>
            </p:cNvPr>
            <p:cNvSpPr/>
            <p:nvPr/>
          </p:nvSpPr>
          <p:spPr>
            <a:xfrm>
              <a:off x="6638925" y="3048000"/>
              <a:ext cx="1752600" cy="1905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2">
            <a:extLst>
              <a:ext uri="{FF2B5EF4-FFF2-40B4-BE49-F238E27FC236}">
                <a16:creationId xmlns:a16="http://schemas.microsoft.com/office/drawing/2014/main" id="{3E52D2DF-302E-47CD-8DA3-9C328C0FEB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438" y="0"/>
            <a:ext cx="9813926"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9266" name="Rectangle 4">
            <a:extLst>
              <a:ext uri="{FF2B5EF4-FFF2-40B4-BE49-F238E27FC236}">
                <a16:creationId xmlns:a16="http://schemas.microsoft.com/office/drawing/2014/main" id="{B0FAAA8C-1D65-4567-8523-5A5058278D0B}"/>
              </a:ext>
            </a:extLst>
          </p:cNvPr>
          <p:cNvSpPr>
            <a:spLocks noChangeArrowheads="1"/>
          </p:cNvSpPr>
          <p:nvPr/>
        </p:nvSpPr>
        <p:spPr bwMode="auto">
          <a:xfrm>
            <a:off x="228600" y="381000"/>
            <a:ext cx="4679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600">
                <a:latin typeface="Times New Roman" panose="02020603050405020304" pitchFamily="18" charset="0"/>
                <a:ea typeface="黑体" panose="02010609060101010101" pitchFamily="49" charset="-122"/>
                <a:cs typeface="Times New Roman" panose="02020603050405020304" pitchFamily="18" charset="0"/>
              </a:rPr>
              <a:t>5-3-2  </a:t>
            </a:r>
            <a:r>
              <a:rPr kumimoji="1" lang="zh-CN" altLang="en-US" sz="3600">
                <a:latin typeface="Times New Roman" panose="02020603050405020304" pitchFamily="18" charset="0"/>
                <a:ea typeface="黑体" panose="02010609060101010101" pitchFamily="49" charset="-122"/>
                <a:cs typeface="Times New Roman" panose="02020603050405020304" pitchFamily="18" charset="0"/>
              </a:rPr>
              <a:t>电通量</a:t>
            </a:r>
          </a:p>
        </p:txBody>
      </p:sp>
      <p:sp>
        <p:nvSpPr>
          <p:cNvPr id="304134" name="Text Box 6">
            <a:extLst>
              <a:ext uri="{FF2B5EF4-FFF2-40B4-BE49-F238E27FC236}">
                <a16:creationId xmlns:a16="http://schemas.microsoft.com/office/drawing/2014/main" id="{F623240F-0161-473E-A951-26CEA7414AC0}"/>
              </a:ext>
            </a:extLst>
          </p:cNvPr>
          <p:cNvSpPr txBox="1">
            <a:spLocks noChangeArrowheads="1"/>
          </p:cNvSpPr>
          <p:nvPr/>
        </p:nvSpPr>
        <p:spPr bwMode="auto">
          <a:xfrm>
            <a:off x="539750" y="1268413"/>
            <a:ext cx="5715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3200" b="1">
                <a:solidFill>
                  <a:schemeClr val="accent2"/>
                </a:solidFill>
                <a:latin typeface="黑体" panose="02010609060101010101" pitchFamily="49" charset="-122"/>
                <a:ea typeface="黑体" panose="02010609060101010101" pitchFamily="49" charset="-122"/>
              </a:rPr>
              <a:t>电场强度通量（电通量）</a:t>
            </a:r>
            <a:r>
              <a:rPr kumimoji="1" lang="zh-CN" altLang="en-US" sz="3200" b="1" i="1">
                <a:solidFill>
                  <a:schemeClr val="accent2"/>
                </a:solidFill>
                <a:latin typeface="黑体" panose="02010609060101010101" pitchFamily="49" charset="-122"/>
                <a:ea typeface="黑体" panose="02010609060101010101" pitchFamily="49" charset="-122"/>
                <a:sym typeface="Symbol" panose="05050102010706020507" pitchFamily="18" charset="2"/>
              </a:rPr>
              <a:t></a:t>
            </a:r>
            <a:r>
              <a:rPr kumimoji="1" lang="en-US" altLang="zh-CN" sz="3200" b="1" baseline="-25000">
                <a:solidFill>
                  <a:schemeClr val="accent2"/>
                </a:solidFill>
                <a:latin typeface="黑体" panose="02010609060101010101" pitchFamily="49" charset="-122"/>
                <a:ea typeface="黑体" panose="02010609060101010101" pitchFamily="49" charset="-122"/>
                <a:sym typeface="Symbol" panose="05050102010706020507" pitchFamily="18" charset="2"/>
              </a:rPr>
              <a:t>e</a:t>
            </a:r>
            <a:r>
              <a:rPr kumimoji="1" lang="zh-CN" altLang="en-US" sz="3200" b="1">
                <a:solidFill>
                  <a:schemeClr val="accent2"/>
                </a:solidFill>
                <a:latin typeface="黑体" panose="02010609060101010101" pitchFamily="49" charset="-122"/>
                <a:ea typeface="黑体" panose="02010609060101010101" pitchFamily="49" charset="-122"/>
                <a:sym typeface="Symbol" panose="05050102010706020507" pitchFamily="18" charset="2"/>
              </a:rPr>
              <a:t>：</a:t>
            </a:r>
            <a:endParaRPr kumimoji="1" lang="zh-CN" altLang="en-US" sz="3200" b="1">
              <a:solidFill>
                <a:schemeClr val="accent2"/>
              </a:solidFill>
              <a:latin typeface="黑体" panose="02010609060101010101" pitchFamily="49" charset="-122"/>
              <a:ea typeface="黑体" panose="02010609060101010101" pitchFamily="49" charset="-122"/>
            </a:endParaRPr>
          </a:p>
        </p:txBody>
      </p:sp>
      <p:sp>
        <p:nvSpPr>
          <p:cNvPr id="304135" name="Rectangle 7">
            <a:extLst>
              <a:ext uri="{FF2B5EF4-FFF2-40B4-BE49-F238E27FC236}">
                <a16:creationId xmlns:a16="http://schemas.microsoft.com/office/drawing/2014/main" id="{73FFF01F-D255-4E7A-B8AF-8B162A6D4EE5}"/>
              </a:ext>
            </a:extLst>
          </p:cNvPr>
          <p:cNvSpPr>
            <a:spLocks noChangeArrowheads="1"/>
          </p:cNvSpPr>
          <p:nvPr/>
        </p:nvSpPr>
        <p:spPr bwMode="auto">
          <a:xfrm>
            <a:off x="1692275" y="1916113"/>
            <a:ext cx="68405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3200" b="1">
                <a:latin typeface="Times New Roman" panose="02020603050405020304" pitchFamily="18" charset="0"/>
                <a:sym typeface="Symbol" panose="05050102010706020507" pitchFamily="18" charset="2"/>
              </a:rPr>
              <a:t>通过电场中任一曲面的电场线条数。</a:t>
            </a:r>
          </a:p>
        </p:txBody>
      </p:sp>
      <p:grpSp>
        <p:nvGrpSpPr>
          <p:cNvPr id="2" name="Group 8">
            <a:extLst>
              <a:ext uri="{FF2B5EF4-FFF2-40B4-BE49-F238E27FC236}">
                <a16:creationId xmlns:a16="http://schemas.microsoft.com/office/drawing/2014/main" id="{6EA8E58B-9C8C-4882-8CFB-F5AE0A673AE3}"/>
              </a:ext>
            </a:extLst>
          </p:cNvPr>
          <p:cNvGrpSpPr>
            <a:grpSpLocks/>
          </p:cNvGrpSpPr>
          <p:nvPr/>
        </p:nvGrpSpPr>
        <p:grpSpPr bwMode="auto">
          <a:xfrm>
            <a:off x="179388" y="3644900"/>
            <a:ext cx="4419600" cy="611188"/>
            <a:chOff x="96" y="1631"/>
            <a:chExt cx="2784" cy="385"/>
          </a:xfrm>
        </p:grpSpPr>
        <p:sp>
          <p:nvSpPr>
            <p:cNvPr id="139293" name="Text Box 9">
              <a:extLst>
                <a:ext uri="{FF2B5EF4-FFF2-40B4-BE49-F238E27FC236}">
                  <a16:creationId xmlns:a16="http://schemas.microsoft.com/office/drawing/2014/main" id="{114443A9-CCDD-4419-8C10-7848F879A223}"/>
                </a:ext>
              </a:extLst>
            </p:cNvPr>
            <p:cNvSpPr txBox="1">
              <a:spLocks noChangeArrowheads="1"/>
            </p:cNvSpPr>
            <p:nvPr/>
          </p:nvSpPr>
          <p:spPr bwMode="auto">
            <a:xfrm>
              <a:off x="96" y="1680"/>
              <a:ext cx="27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Blip>
                  <a:blip r:embed="rId2"/>
                </a:buBlip>
              </a:pPr>
              <a:r>
                <a:rPr kumimoji="1" lang="en-US" altLang="zh-CN" sz="2800" b="1">
                  <a:latin typeface="Times New Roman" panose="02020603050405020304" pitchFamily="18" charset="0"/>
                </a:rPr>
                <a:t>  </a:t>
              </a:r>
              <a:r>
                <a:rPr kumimoji="1" lang="zh-CN" altLang="en-US" sz="2800" b="1">
                  <a:latin typeface="Times New Roman" panose="02020603050405020304" pitchFamily="18" charset="0"/>
                  <a:ea typeface="黑体" panose="02010609060101010101" pitchFamily="49" charset="-122"/>
                </a:rPr>
                <a:t>均匀电场</a:t>
              </a:r>
              <a:r>
                <a:rPr kumimoji="1" lang="zh-CN" altLang="en-US" sz="2800" b="1">
                  <a:latin typeface="Times New Roman" panose="02020603050405020304" pitchFamily="18" charset="0"/>
                </a:rPr>
                <a:t> ，   </a:t>
              </a:r>
              <a:r>
                <a:rPr kumimoji="1" lang="zh-CN" altLang="en-US" sz="2800" b="1">
                  <a:latin typeface="Times New Roman" panose="02020603050405020304" pitchFamily="18" charset="0"/>
                  <a:ea typeface="黑体" panose="02010609060101010101" pitchFamily="49" charset="-122"/>
                </a:rPr>
                <a:t>垂直平面</a:t>
              </a:r>
              <a:endParaRPr kumimoji="1" lang="zh-CN" altLang="en-US" sz="2800">
                <a:latin typeface="Times New Roman" panose="02020603050405020304" pitchFamily="18" charset="0"/>
                <a:ea typeface="黑体" panose="02010609060101010101" pitchFamily="49" charset="-122"/>
              </a:endParaRPr>
            </a:p>
          </p:txBody>
        </p:sp>
        <p:graphicFrame>
          <p:nvGraphicFramePr>
            <p:cNvPr id="139294" name="Object 10">
              <a:extLst>
                <a:ext uri="{FF2B5EF4-FFF2-40B4-BE49-F238E27FC236}">
                  <a16:creationId xmlns:a16="http://schemas.microsoft.com/office/drawing/2014/main" id="{0B4B954D-D341-4E16-9767-351E53045A4B}"/>
                </a:ext>
              </a:extLst>
            </p:cNvPr>
            <p:cNvGraphicFramePr>
              <a:graphicFrameLocks noChangeAspect="1"/>
            </p:cNvGraphicFramePr>
            <p:nvPr/>
          </p:nvGraphicFramePr>
          <p:xfrm>
            <a:off x="1519" y="1631"/>
            <a:ext cx="305" cy="385"/>
          </p:xfrm>
          <a:graphic>
            <a:graphicData uri="http://schemas.openxmlformats.org/presentationml/2006/ole">
              <mc:AlternateContent xmlns:mc="http://schemas.openxmlformats.org/markup-compatibility/2006">
                <mc:Choice xmlns:v="urn:schemas-microsoft-com:vml" Requires="v">
                  <p:oleObj name="公式" r:id="rId3" imgW="152334" imgH="190417" progId="Equation.3">
                    <p:embed/>
                  </p:oleObj>
                </mc:Choice>
                <mc:Fallback>
                  <p:oleObj name="公式" r:id="rId3" imgW="152334" imgH="190417"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9" y="1631"/>
                          <a:ext cx="305"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304139" name="Object 11">
            <a:extLst>
              <a:ext uri="{FF2B5EF4-FFF2-40B4-BE49-F238E27FC236}">
                <a16:creationId xmlns:a16="http://schemas.microsoft.com/office/drawing/2014/main" id="{159D5F63-0BC3-4465-A79E-B4B98FE05092}"/>
              </a:ext>
            </a:extLst>
          </p:cNvPr>
          <p:cNvGraphicFramePr>
            <a:graphicFrameLocks noChangeAspect="1"/>
          </p:cNvGraphicFramePr>
          <p:nvPr/>
        </p:nvGraphicFramePr>
        <p:xfrm>
          <a:off x="1474788" y="4424363"/>
          <a:ext cx="1905000" cy="715962"/>
        </p:xfrm>
        <a:graphic>
          <a:graphicData uri="http://schemas.openxmlformats.org/presentationml/2006/ole">
            <mc:AlternateContent xmlns:mc="http://schemas.openxmlformats.org/markup-compatibility/2006">
              <mc:Choice xmlns:v="urn:schemas-microsoft-com:vml" Requires="v">
                <p:oleObj name="Equation" r:id="rId5" imgW="520700" imgH="228600" progId="Equation.3">
                  <p:embed/>
                </p:oleObj>
              </mc:Choice>
              <mc:Fallback>
                <p:oleObj name="Equation" r:id="rId5" imgW="520700" imgH="228600"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4788" y="4424363"/>
                        <a:ext cx="19050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 name="Group 12">
            <a:extLst>
              <a:ext uri="{FF2B5EF4-FFF2-40B4-BE49-F238E27FC236}">
                <a16:creationId xmlns:a16="http://schemas.microsoft.com/office/drawing/2014/main" id="{42EBB0C5-ACA9-4EFF-8133-2BA84D59462D}"/>
              </a:ext>
            </a:extLst>
          </p:cNvPr>
          <p:cNvGrpSpPr>
            <a:grpSpLocks/>
          </p:cNvGrpSpPr>
          <p:nvPr/>
        </p:nvGrpSpPr>
        <p:grpSpPr bwMode="auto">
          <a:xfrm>
            <a:off x="4979988" y="3263900"/>
            <a:ext cx="3962400" cy="2057400"/>
            <a:chOff x="3168" y="1344"/>
            <a:chExt cx="2496" cy="1296"/>
          </a:xfrm>
        </p:grpSpPr>
        <p:sp>
          <p:nvSpPr>
            <p:cNvPr id="139272" name="Rectangle 13">
              <a:extLst>
                <a:ext uri="{FF2B5EF4-FFF2-40B4-BE49-F238E27FC236}">
                  <a16:creationId xmlns:a16="http://schemas.microsoft.com/office/drawing/2014/main" id="{394652BE-F31C-4032-AB0E-1DD0FA30584B}"/>
                </a:ext>
              </a:extLst>
            </p:cNvPr>
            <p:cNvSpPr>
              <a:spLocks noChangeArrowheads="1"/>
            </p:cNvSpPr>
            <p:nvPr/>
          </p:nvSpPr>
          <p:spPr bwMode="auto">
            <a:xfrm>
              <a:off x="3168" y="1344"/>
              <a:ext cx="2496" cy="1296"/>
            </a:xfrm>
            <a:prstGeom prst="rect">
              <a:avLst/>
            </a:prstGeom>
            <a:solidFill>
              <a:schemeClr val="bg1"/>
            </a:solidFill>
            <a:ln w="9525">
              <a:solidFill>
                <a:srgbClr val="006666"/>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39273" name="Group 14">
              <a:extLst>
                <a:ext uri="{FF2B5EF4-FFF2-40B4-BE49-F238E27FC236}">
                  <a16:creationId xmlns:a16="http://schemas.microsoft.com/office/drawing/2014/main" id="{95931FB4-6BEC-4B2E-9E84-96D402365537}"/>
                </a:ext>
              </a:extLst>
            </p:cNvPr>
            <p:cNvGrpSpPr>
              <a:grpSpLocks/>
            </p:cNvGrpSpPr>
            <p:nvPr/>
          </p:nvGrpSpPr>
          <p:grpSpPr bwMode="auto">
            <a:xfrm>
              <a:off x="3264" y="1631"/>
              <a:ext cx="2352" cy="768"/>
              <a:chOff x="3264" y="1631"/>
              <a:chExt cx="2352" cy="768"/>
            </a:xfrm>
          </p:grpSpPr>
          <p:sp>
            <p:nvSpPr>
              <p:cNvPr id="139275" name="Line 15">
                <a:extLst>
                  <a:ext uri="{FF2B5EF4-FFF2-40B4-BE49-F238E27FC236}">
                    <a16:creationId xmlns:a16="http://schemas.microsoft.com/office/drawing/2014/main" id="{B3ED53F3-832B-4A62-B584-CC0EC8B2008A}"/>
                  </a:ext>
                </a:extLst>
              </p:cNvPr>
              <p:cNvSpPr>
                <a:spLocks noChangeShapeType="1"/>
              </p:cNvSpPr>
              <p:nvPr/>
            </p:nvSpPr>
            <p:spPr bwMode="auto">
              <a:xfrm>
                <a:off x="3744" y="1631"/>
                <a:ext cx="1872" cy="0"/>
              </a:xfrm>
              <a:prstGeom prst="line">
                <a:avLst/>
              </a:prstGeom>
              <a:noFill/>
              <a:ln w="19050">
                <a:solidFill>
                  <a:srgbClr val="FF66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9276" name="Line 16">
                <a:extLst>
                  <a:ext uri="{FF2B5EF4-FFF2-40B4-BE49-F238E27FC236}">
                    <a16:creationId xmlns:a16="http://schemas.microsoft.com/office/drawing/2014/main" id="{42D39B87-263F-4DB4-8A12-41416449B75B}"/>
                  </a:ext>
                </a:extLst>
              </p:cNvPr>
              <p:cNvSpPr>
                <a:spLocks noChangeShapeType="1"/>
              </p:cNvSpPr>
              <p:nvPr/>
            </p:nvSpPr>
            <p:spPr bwMode="auto">
              <a:xfrm>
                <a:off x="3600" y="1727"/>
                <a:ext cx="1872" cy="0"/>
              </a:xfrm>
              <a:prstGeom prst="line">
                <a:avLst/>
              </a:prstGeom>
              <a:noFill/>
              <a:ln w="19050">
                <a:solidFill>
                  <a:srgbClr val="FF66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9277" name="Line 17">
                <a:extLst>
                  <a:ext uri="{FF2B5EF4-FFF2-40B4-BE49-F238E27FC236}">
                    <a16:creationId xmlns:a16="http://schemas.microsoft.com/office/drawing/2014/main" id="{CF03AA41-C9FD-4E1E-866F-6A607A57DD2B}"/>
                  </a:ext>
                </a:extLst>
              </p:cNvPr>
              <p:cNvSpPr>
                <a:spLocks noChangeShapeType="1"/>
              </p:cNvSpPr>
              <p:nvPr/>
            </p:nvSpPr>
            <p:spPr bwMode="auto">
              <a:xfrm>
                <a:off x="3504" y="1823"/>
                <a:ext cx="1872" cy="0"/>
              </a:xfrm>
              <a:prstGeom prst="line">
                <a:avLst/>
              </a:prstGeom>
              <a:noFill/>
              <a:ln w="19050">
                <a:solidFill>
                  <a:srgbClr val="FF66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9278" name="Line 18">
                <a:extLst>
                  <a:ext uri="{FF2B5EF4-FFF2-40B4-BE49-F238E27FC236}">
                    <a16:creationId xmlns:a16="http://schemas.microsoft.com/office/drawing/2014/main" id="{7763007F-953F-4C77-B697-599A4AC27CBA}"/>
                  </a:ext>
                </a:extLst>
              </p:cNvPr>
              <p:cNvSpPr>
                <a:spLocks noChangeShapeType="1"/>
              </p:cNvSpPr>
              <p:nvPr/>
            </p:nvSpPr>
            <p:spPr bwMode="auto">
              <a:xfrm>
                <a:off x="3744" y="1919"/>
                <a:ext cx="1872" cy="0"/>
              </a:xfrm>
              <a:prstGeom prst="line">
                <a:avLst/>
              </a:prstGeom>
              <a:noFill/>
              <a:ln w="19050">
                <a:solidFill>
                  <a:srgbClr val="FF66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9279" name="Line 19">
                <a:extLst>
                  <a:ext uri="{FF2B5EF4-FFF2-40B4-BE49-F238E27FC236}">
                    <a16:creationId xmlns:a16="http://schemas.microsoft.com/office/drawing/2014/main" id="{9398C0EE-7DD0-4C3D-B38D-A3EFD5C2241F}"/>
                  </a:ext>
                </a:extLst>
              </p:cNvPr>
              <p:cNvSpPr>
                <a:spLocks noChangeShapeType="1"/>
              </p:cNvSpPr>
              <p:nvPr/>
            </p:nvSpPr>
            <p:spPr bwMode="auto">
              <a:xfrm>
                <a:off x="3552" y="2015"/>
                <a:ext cx="1872" cy="0"/>
              </a:xfrm>
              <a:prstGeom prst="line">
                <a:avLst/>
              </a:prstGeom>
              <a:noFill/>
              <a:ln w="19050">
                <a:solidFill>
                  <a:srgbClr val="FF66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9280" name="Line 20">
                <a:extLst>
                  <a:ext uri="{FF2B5EF4-FFF2-40B4-BE49-F238E27FC236}">
                    <a16:creationId xmlns:a16="http://schemas.microsoft.com/office/drawing/2014/main" id="{3127D8D0-DD0F-4E85-AFBA-CD02CFD8F7B6}"/>
                  </a:ext>
                </a:extLst>
              </p:cNvPr>
              <p:cNvSpPr>
                <a:spLocks noChangeShapeType="1"/>
              </p:cNvSpPr>
              <p:nvPr/>
            </p:nvSpPr>
            <p:spPr bwMode="auto">
              <a:xfrm>
                <a:off x="3408" y="2111"/>
                <a:ext cx="1872" cy="0"/>
              </a:xfrm>
              <a:prstGeom prst="line">
                <a:avLst/>
              </a:prstGeom>
              <a:noFill/>
              <a:ln w="19050">
                <a:solidFill>
                  <a:srgbClr val="FF66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9281" name="Line 21">
                <a:extLst>
                  <a:ext uri="{FF2B5EF4-FFF2-40B4-BE49-F238E27FC236}">
                    <a16:creationId xmlns:a16="http://schemas.microsoft.com/office/drawing/2014/main" id="{A6E8E666-1D60-4299-8E87-4E8285828E3C}"/>
                  </a:ext>
                </a:extLst>
              </p:cNvPr>
              <p:cNvSpPr>
                <a:spLocks noChangeShapeType="1"/>
              </p:cNvSpPr>
              <p:nvPr/>
            </p:nvSpPr>
            <p:spPr bwMode="auto">
              <a:xfrm>
                <a:off x="3648" y="2207"/>
                <a:ext cx="1872" cy="0"/>
              </a:xfrm>
              <a:prstGeom prst="line">
                <a:avLst/>
              </a:prstGeom>
              <a:noFill/>
              <a:ln w="19050">
                <a:solidFill>
                  <a:srgbClr val="FF66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9282" name="Line 22">
                <a:extLst>
                  <a:ext uri="{FF2B5EF4-FFF2-40B4-BE49-F238E27FC236}">
                    <a16:creationId xmlns:a16="http://schemas.microsoft.com/office/drawing/2014/main" id="{41F72A94-18F7-4D84-A916-1FD45F305723}"/>
                  </a:ext>
                </a:extLst>
              </p:cNvPr>
              <p:cNvSpPr>
                <a:spLocks noChangeShapeType="1"/>
              </p:cNvSpPr>
              <p:nvPr/>
            </p:nvSpPr>
            <p:spPr bwMode="auto">
              <a:xfrm>
                <a:off x="3456" y="2303"/>
                <a:ext cx="1872" cy="0"/>
              </a:xfrm>
              <a:prstGeom prst="line">
                <a:avLst/>
              </a:prstGeom>
              <a:noFill/>
              <a:ln w="19050">
                <a:solidFill>
                  <a:srgbClr val="FF66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9283" name="Line 23">
                <a:extLst>
                  <a:ext uri="{FF2B5EF4-FFF2-40B4-BE49-F238E27FC236}">
                    <a16:creationId xmlns:a16="http://schemas.microsoft.com/office/drawing/2014/main" id="{8F6C5496-3B58-4E38-8E33-C1A5AA9A9ADC}"/>
                  </a:ext>
                </a:extLst>
              </p:cNvPr>
              <p:cNvSpPr>
                <a:spLocks noChangeShapeType="1"/>
              </p:cNvSpPr>
              <p:nvPr/>
            </p:nvSpPr>
            <p:spPr bwMode="auto">
              <a:xfrm>
                <a:off x="3264" y="2399"/>
                <a:ext cx="1872" cy="0"/>
              </a:xfrm>
              <a:prstGeom prst="line">
                <a:avLst/>
              </a:prstGeom>
              <a:noFill/>
              <a:ln w="19050">
                <a:solidFill>
                  <a:srgbClr val="FF66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9284" name="AutoShape 24">
                <a:extLst>
                  <a:ext uri="{FF2B5EF4-FFF2-40B4-BE49-F238E27FC236}">
                    <a16:creationId xmlns:a16="http://schemas.microsoft.com/office/drawing/2014/main" id="{48FF696C-CD53-4433-A16B-386D4D58F5A4}"/>
                  </a:ext>
                </a:extLst>
              </p:cNvPr>
              <p:cNvSpPr>
                <a:spLocks noChangeArrowheads="1"/>
              </p:cNvSpPr>
              <p:nvPr/>
            </p:nvSpPr>
            <p:spPr bwMode="auto">
              <a:xfrm rot="9725049">
                <a:off x="4126" y="1668"/>
                <a:ext cx="751" cy="580"/>
              </a:xfrm>
              <a:prstGeom prst="parallelogram">
                <a:avLst>
                  <a:gd name="adj" fmla="val 32371"/>
                </a:avLst>
              </a:prstGeom>
              <a:solidFill>
                <a:schemeClr val="accent1"/>
              </a:solidFill>
              <a:ln w="1905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9285" name="Line 25">
                <a:extLst>
                  <a:ext uri="{FF2B5EF4-FFF2-40B4-BE49-F238E27FC236}">
                    <a16:creationId xmlns:a16="http://schemas.microsoft.com/office/drawing/2014/main" id="{9C03DE4D-FC5A-4FE2-A685-67895F8394BB}"/>
                  </a:ext>
                </a:extLst>
              </p:cNvPr>
              <p:cNvSpPr>
                <a:spLocks noChangeShapeType="1"/>
              </p:cNvSpPr>
              <p:nvPr/>
            </p:nvSpPr>
            <p:spPr bwMode="auto">
              <a:xfrm flipH="1">
                <a:off x="4656" y="1919"/>
                <a:ext cx="144" cy="0"/>
              </a:xfrm>
              <a:prstGeom prst="line">
                <a:avLst/>
              </a:prstGeom>
              <a:noFill/>
              <a:ln w="19050">
                <a:solidFill>
                  <a:srgbClr val="FF6600"/>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9286" name="Line 26">
                <a:extLst>
                  <a:ext uri="{FF2B5EF4-FFF2-40B4-BE49-F238E27FC236}">
                    <a16:creationId xmlns:a16="http://schemas.microsoft.com/office/drawing/2014/main" id="{EC214B4D-F403-451D-B62A-9C053385511F}"/>
                  </a:ext>
                </a:extLst>
              </p:cNvPr>
              <p:cNvSpPr>
                <a:spLocks noChangeShapeType="1"/>
              </p:cNvSpPr>
              <p:nvPr/>
            </p:nvSpPr>
            <p:spPr bwMode="auto">
              <a:xfrm flipH="1">
                <a:off x="4464" y="2015"/>
                <a:ext cx="384" cy="0"/>
              </a:xfrm>
              <a:prstGeom prst="line">
                <a:avLst/>
              </a:prstGeom>
              <a:noFill/>
              <a:ln w="19050">
                <a:solidFill>
                  <a:srgbClr val="FF6600"/>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9287" name="Line 27">
                <a:extLst>
                  <a:ext uri="{FF2B5EF4-FFF2-40B4-BE49-F238E27FC236}">
                    <a16:creationId xmlns:a16="http://schemas.microsoft.com/office/drawing/2014/main" id="{58F9C8D4-3385-4060-B858-062583A4E918}"/>
                  </a:ext>
                </a:extLst>
              </p:cNvPr>
              <p:cNvSpPr>
                <a:spLocks noChangeShapeType="1"/>
              </p:cNvSpPr>
              <p:nvPr/>
            </p:nvSpPr>
            <p:spPr bwMode="auto">
              <a:xfrm flipH="1">
                <a:off x="4320" y="2111"/>
                <a:ext cx="528" cy="0"/>
              </a:xfrm>
              <a:prstGeom prst="line">
                <a:avLst/>
              </a:prstGeom>
              <a:noFill/>
              <a:ln w="19050">
                <a:solidFill>
                  <a:srgbClr val="FF6600"/>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9288" name="Line 28">
                <a:extLst>
                  <a:ext uri="{FF2B5EF4-FFF2-40B4-BE49-F238E27FC236}">
                    <a16:creationId xmlns:a16="http://schemas.microsoft.com/office/drawing/2014/main" id="{C9756AB8-7718-4853-B27E-31ABABC6C032}"/>
                  </a:ext>
                </a:extLst>
              </p:cNvPr>
              <p:cNvSpPr>
                <a:spLocks noChangeShapeType="1"/>
              </p:cNvSpPr>
              <p:nvPr/>
            </p:nvSpPr>
            <p:spPr bwMode="auto">
              <a:xfrm flipH="1">
                <a:off x="4656" y="2207"/>
                <a:ext cx="96" cy="0"/>
              </a:xfrm>
              <a:prstGeom prst="line">
                <a:avLst/>
              </a:prstGeom>
              <a:noFill/>
              <a:ln w="19050">
                <a:solidFill>
                  <a:srgbClr val="FF6600"/>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9289" name="Line 29">
                <a:extLst>
                  <a:ext uri="{FF2B5EF4-FFF2-40B4-BE49-F238E27FC236}">
                    <a16:creationId xmlns:a16="http://schemas.microsoft.com/office/drawing/2014/main" id="{4780A3F4-1BA0-43C6-8B82-566B601B24CF}"/>
                  </a:ext>
                </a:extLst>
              </p:cNvPr>
              <p:cNvSpPr>
                <a:spLocks noChangeShapeType="1"/>
              </p:cNvSpPr>
              <p:nvPr/>
            </p:nvSpPr>
            <p:spPr bwMode="auto">
              <a:xfrm flipH="1">
                <a:off x="4368" y="2303"/>
                <a:ext cx="96" cy="0"/>
              </a:xfrm>
              <a:prstGeom prst="line">
                <a:avLst/>
              </a:prstGeom>
              <a:noFill/>
              <a:ln w="19050">
                <a:solidFill>
                  <a:srgbClr val="FF6600"/>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9290" name="Line 30">
                <a:extLst>
                  <a:ext uri="{FF2B5EF4-FFF2-40B4-BE49-F238E27FC236}">
                    <a16:creationId xmlns:a16="http://schemas.microsoft.com/office/drawing/2014/main" id="{B52D48BC-ED9E-4A43-80D0-3D02BC6BD3FD}"/>
                  </a:ext>
                </a:extLst>
              </p:cNvPr>
              <p:cNvSpPr>
                <a:spLocks noChangeShapeType="1"/>
              </p:cNvSpPr>
              <p:nvPr/>
            </p:nvSpPr>
            <p:spPr bwMode="auto">
              <a:xfrm flipH="1">
                <a:off x="4368" y="1823"/>
                <a:ext cx="480" cy="0"/>
              </a:xfrm>
              <a:prstGeom prst="line">
                <a:avLst/>
              </a:prstGeom>
              <a:noFill/>
              <a:ln w="19050">
                <a:solidFill>
                  <a:srgbClr val="FF6600"/>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9291" name="Line 31">
                <a:extLst>
                  <a:ext uri="{FF2B5EF4-FFF2-40B4-BE49-F238E27FC236}">
                    <a16:creationId xmlns:a16="http://schemas.microsoft.com/office/drawing/2014/main" id="{6CEA55BE-15A2-41C6-9855-51655EB0B3E5}"/>
                  </a:ext>
                </a:extLst>
              </p:cNvPr>
              <p:cNvSpPr>
                <a:spLocks noChangeShapeType="1"/>
              </p:cNvSpPr>
              <p:nvPr/>
            </p:nvSpPr>
            <p:spPr bwMode="auto">
              <a:xfrm flipH="1">
                <a:off x="4560" y="1727"/>
                <a:ext cx="240" cy="0"/>
              </a:xfrm>
              <a:prstGeom prst="line">
                <a:avLst/>
              </a:prstGeom>
              <a:noFill/>
              <a:ln w="19050">
                <a:solidFill>
                  <a:srgbClr val="FF6600"/>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39292" name="Object 32">
                <a:extLst>
                  <a:ext uri="{FF2B5EF4-FFF2-40B4-BE49-F238E27FC236}">
                    <a16:creationId xmlns:a16="http://schemas.microsoft.com/office/drawing/2014/main" id="{74C0E630-024B-454D-A1F6-0E1D0E9E3F2D}"/>
                  </a:ext>
                </a:extLst>
              </p:cNvPr>
              <p:cNvGraphicFramePr>
                <a:graphicFrameLocks noChangeAspect="1"/>
              </p:cNvGraphicFramePr>
              <p:nvPr/>
            </p:nvGraphicFramePr>
            <p:xfrm>
              <a:off x="4992" y="1823"/>
              <a:ext cx="267" cy="337"/>
            </p:xfrm>
            <a:graphic>
              <a:graphicData uri="http://schemas.openxmlformats.org/presentationml/2006/ole">
                <mc:AlternateContent xmlns:mc="http://schemas.openxmlformats.org/markup-compatibility/2006">
                  <mc:Choice xmlns:v="urn:schemas-microsoft-com:vml" Requires="v">
                    <p:oleObj name="公式" r:id="rId7" imgW="152334" imgH="190417" progId="Equation.3">
                      <p:embed/>
                    </p:oleObj>
                  </mc:Choice>
                  <mc:Fallback>
                    <p:oleObj name="公式" r:id="rId7" imgW="152334" imgH="190417" progId="Equation.3">
                      <p:embed/>
                      <p:pic>
                        <p:nvPicPr>
                          <p:cNvPr id="0" name="Object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2" y="1823"/>
                            <a:ext cx="26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6600"/>
                                </a:solidFill>
                                <a:miter lim="800000"/>
                                <a:headEnd/>
                                <a:tailEnd/>
                              </a14:hiddenLine>
                            </a:ext>
                          </a:extLst>
                        </p:spPr>
                      </p:pic>
                    </p:oleObj>
                  </mc:Fallback>
                </mc:AlternateContent>
              </a:graphicData>
            </a:graphic>
          </p:graphicFrame>
        </p:grpSp>
        <p:graphicFrame>
          <p:nvGraphicFramePr>
            <p:cNvPr id="139274" name="Object 33">
              <a:extLst>
                <a:ext uri="{FF2B5EF4-FFF2-40B4-BE49-F238E27FC236}">
                  <a16:creationId xmlns:a16="http://schemas.microsoft.com/office/drawing/2014/main" id="{DA905C0D-7A12-4F7A-81DE-78495397ACF7}"/>
                </a:ext>
              </a:extLst>
            </p:cNvPr>
            <p:cNvGraphicFramePr>
              <a:graphicFrameLocks noChangeAspect="1"/>
            </p:cNvGraphicFramePr>
            <p:nvPr/>
          </p:nvGraphicFramePr>
          <p:xfrm>
            <a:off x="4224" y="1968"/>
            <a:ext cx="227" cy="288"/>
          </p:xfrm>
          <a:graphic>
            <a:graphicData uri="http://schemas.openxmlformats.org/presentationml/2006/ole">
              <mc:AlternateContent xmlns:mc="http://schemas.openxmlformats.org/markup-compatibility/2006">
                <mc:Choice xmlns:v="urn:schemas-microsoft-com:vml" Requires="v">
                  <p:oleObj name="Equation" r:id="rId8" imgW="139579" imgH="177646" progId="Equation.3">
                    <p:embed/>
                  </p:oleObj>
                </mc:Choice>
                <mc:Fallback>
                  <p:oleObj name="Equation" r:id="rId8" imgW="139579" imgH="177646" progId="Equation.3">
                    <p:embed/>
                    <p:pic>
                      <p:nvPicPr>
                        <p:cNvPr id="0" name="Object 3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24" y="1968"/>
                          <a:ext cx="22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4134"/>
                                        </p:tgtEl>
                                        <p:attrNameLst>
                                          <p:attrName>style.visibility</p:attrName>
                                        </p:attrNameLst>
                                      </p:cBhvr>
                                      <p:to>
                                        <p:strVal val="visible"/>
                                      </p:to>
                                    </p:set>
                                    <p:animEffect transition="in" filter="wipe(left)">
                                      <p:cBhvr>
                                        <p:cTn id="7" dur="500"/>
                                        <p:tgtEl>
                                          <p:spTgt spid="3041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304135"/>
                                        </p:tgtEl>
                                        <p:attrNameLst>
                                          <p:attrName>style.visibility</p:attrName>
                                        </p:attrNameLst>
                                      </p:cBhvr>
                                      <p:to>
                                        <p:strVal val="visible"/>
                                      </p:to>
                                    </p:set>
                                    <p:animEffect transition="in" filter="box(out)">
                                      <p:cBhvr>
                                        <p:cTn id="12" dur="500"/>
                                        <p:tgtEl>
                                          <p:spTgt spid="3041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ox(out)">
                                      <p:cBhvr>
                                        <p:cTn id="22" dur="500"/>
                                        <p:tgtEl>
                                          <p:spTgt spid="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04139"/>
                                        </p:tgtEl>
                                        <p:attrNameLst>
                                          <p:attrName>style.visibility</p:attrName>
                                        </p:attrNameLst>
                                      </p:cBhvr>
                                      <p:to>
                                        <p:strVal val="visible"/>
                                      </p:to>
                                    </p:set>
                                    <p:animEffect transition="in" filter="blinds(horizontal)">
                                      <p:cBhvr>
                                        <p:cTn id="27" dur="500"/>
                                        <p:tgtEl>
                                          <p:spTgt spid="304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134" grpId="0"/>
      <p:bldP spid="304135" grpId="0"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3096D329-E197-4345-9E65-92DCA6E07975}"/>
              </a:ext>
            </a:extLst>
          </p:cNvPr>
          <p:cNvGrpSpPr>
            <a:grpSpLocks/>
          </p:cNvGrpSpPr>
          <p:nvPr/>
        </p:nvGrpSpPr>
        <p:grpSpPr bwMode="auto">
          <a:xfrm>
            <a:off x="5003800" y="476250"/>
            <a:ext cx="3962400" cy="2057400"/>
            <a:chOff x="3168" y="2736"/>
            <a:chExt cx="2496" cy="1296"/>
          </a:xfrm>
        </p:grpSpPr>
        <p:sp>
          <p:nvSpPr>
            <p:cNvPr id="140331" name="Rectangle 5">
              <a:extLst>
                <a:ext uri="{FF2B5EF4-FFF2-40B4-BE49-F238E27FC236}">
                  <a16:creationId xmlns:a16="http://schemas.microsoft.com/office/drawing/2014/main" id="{712818D3-6FD9-4705-B679-B9DFE9D53DFE}"/>
                </a:ext>
              </a:extLst>
            </p:cNvPr>
            <p:cNvSpPr>
              <a:spLocks noChangeArrowheads="1"/>
            </p:cNvSpPr>
            <p:nvPr/>
          </p:nvSpPr>
          <p:spPr bwMode="auto">
            <a:xfrm>
              <a:off x="3168" y="2736"/>
              <a:ext cx="2496" cy="1296"/>
            </a:xfrm>
            <a:prstGeom prst="rect">
              <a:avLst/>
            </a:prstGeom>
            <a:solidFill>
              <a:schemeClr val="bg1"/>
            </a:solidFill>
            <a:ln w="9525">
              <a:solidFill>
                <a:srgbClr val="006666"/>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0332" name="Line 6">
              <a:extLst>
                <a:ext uri="{FF2B5EF4-FFF2-40B4-BE49-F238E27FC236}">
                  <a16:creationId xmlns:a16="http://schemas.microsoft.com/office/drawing/2014/main" id="{9EC42DC4-B2E6-4AA1-B4BE-A44D57FAB1AB}"/>
                </a:ext>
              </a:extLst>
            </p:cNvPr>
            <p:cNvSpPr>
              <a:spLocks noChangeShapeType="1"/>
            </p:cNvSpPr>
            <p:nvPr/>
          </p:nvSpPr>
          <p:spPr bwMode="auto">
            <a:xfrm>
              <a:off x="3744" y="3071"/>
              <a:ext cx="1872" cy="0"/>
            </a:xfrm>
            <a:prstGeom prst="line">
              <a:avLst/>
            </a:prstGeom>
            <a:noFill/>
            <a:ln w="19050">
              <a:solidFill>
                <a:srgbClr val="FF66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0333" name="Line 7">
              <a:extLst>
                <a:ext uri="{FF2B5EF4-FFF2-40B4-BE49-F238E27FC236}">
                  <a16:creationId xmlns:a16="http://schemas.microsoft.com/office/drawing/2014/main" id="{6C5F384A-3DFF-419C-9403-D40E948DF0FA}"/>
                </a:ext>
              </a:extLst>
            </p:cNvPr>
            <p:cNvSpPr>
              <a:spLocks noChangeShapeType="1"/>
            </p:cNvSpPr>
            <p:nvPr/>
          </p:nvSpPr>
          <p:spPr bwMode="auto">
            <a:xfrm>
              <a:off x="3600" y="3167"/>
              <a:ext cx="1872" cy="0"/>
            </a:xfrm>
            <a:prstGeom prst="line">
              <a:avLst/>
            </a:prstGeom>
            <a:noFill/>
            <a:ln w="19050">
              <a:solidFill>
                <a:srgbClr val="FF66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0334" name="Line 8">
              <a:extLst>
                <a:ext uri="{FF2B5EF4-FFF2-40B4-BE49-F238E27FC236}">
                  <a16:creationId xmlns:a16="http://schemas.microsoft.com/office/drawing/2014/main" id="{D502649E-632F-4335-A57E-59FF5C8D0025}"/>
                </a:ext>
              </a:extLst>
            </p:cNvPr>
            <p:cNvSpPr>
              <a:spLocks noChangeShapeType="1"/>
            </p:cNvSpPr>
            <p:nvPr/>
          </p:nvSpPr>
          <p:spPr bwMode="auto">
            <a:xfrm>
              <a:off x="3504" y="3263"/>
              <a:ext cx="1872" cy="0"/>
            </a:xfrm>
            <a:prstGeom prst="line">
              <a:avLst/>
            </a:prstGeom>
            <a:noFill/>
            <a:ln w="19050">
              <a:solidFill>
                <a:srgbClr val="FF66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0335" name="Line 9">
              <a:extLst>
                <a:ext uri="{FF2B5EF4-FFF2-40B4-BE49-F238E27FC236}">
                  <a16:creationId xmlns:a16="http://schemas.microsoft.com/office/drawing/2014/main" id="{7EB6B6F1-E6CB-40E9-B4C7-715B945C6E1F}"/>
                </a:ext>
              </a:extLst>
            </p:cNvPr>
            <p:cNvSpPr>
              <a:spLocks noChangeShapeType="1"/>
            </p:cNvSpPr>
            <p:nvPr/>
          </p:nvSpPr>
          <p:spPr bwMode="auto">
            <a:xfrm>
              <a:off x="3744" y="3359"/>
              <a:ext cx="1872" cy="0"/>
            </a:xfrm>
            <a:prstGeom prst="line">
              <a:avLst/>
            </a:prstGeom>
            <a:noFill/>
            <a:ln w="19050">
              <a:solidFill>
                <a:srgbClr val="FF66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0336" name="Line 10">
              <a:extLst>
                <a:ext uri="{FF2B5EF4-FFF2-40B4-BE49-F238E27FC236}">
                  <a16:creationId xmlns:a16="http://schemas.microsoft.com/office/drawing/2014/main" id="{3056C499-0DF6-42AD-B08D-6E01B2F20B88}"/>
                </a:ext>
              </a:extLst>
            </p:cNvPr>
            <p:cNvSpPr>
              <a:spLocks noChangeShapeType="1"/>
            </p:cNvSpPr>
            <p:nvPr/>
          </p:nvSpPr>
          <p:spPr bwMode="auto">
            <a:xfrm>
              <a:off x="3552" y="3455"/>
              <a:ext cx="1872" cy="0"/>
            </a:xfrm>
            <a:prstGeom prst="line">
              <a:avLst/>
            </a:prstGeom>
            <a:noFill/>
            <a:ln w="19050">
              <a:solidFill>
                <a:srgbClr val="FF66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0337" name="Line 11">
              <a:extLst>
                <a:ext uri="{FF2B5EF4-FFF2-40B4-BE49-F238E27FC236}">
                  <a16:creationId xmlns:a16="http://schemas.microsoft.com/office/drawing/2014/main" id="{A215EBBA-0750-445F-8F3F-28B9849F45E2}"/>
                </a:ext>
              </a:extLst>
            </p:cNvPr>
            <p:cNvSpPr>
              <a:spLocks noChangeShapeType="1"/>
            </p:cNvSpPr>
            <p:nvPr/>
          </p:nvSpPr>
          <p:spPr bwMode="auto">
            <a:xfrm>
              <a:off x="3408" y="3551"/>
              <a:ext cx="1872" cy="0"/>
            </a:xfrm>
            <a:prstGeom prst="line">
              <a:avLst/>
            </a:prstGeom>
            <a:noFill/>
            <a:ln w="19050">
              <a:solidFill>
                <a:srgbClr val="FF66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0338" name="Line 12">
              <a:extLst>
                <a:ext uri="{FF2B5EF4-FFF2-40B4-BE49-F238E27FC236}">
                  <a16:creationId xmlns:a16="http://schemas.microsoft.com/office/drawing/2014/main" id="{E87ACFDD-1A38-46D2-9586-1A87399E33AD}"/>
                </a:ext>
              </a:extLst>
            </p:cNvPr>
            <p:cNvSpPr>
              <a:spLocks noChangeShapeType="1"/>
            </p:cNvSpPr>
            <p:nvPr/>
          </p:nvSpPr>
          <p:spPr bwMode="auto">
            <a:xfrm>
              <a:off x="3648" y="3647"/>
              <a:ext cx="1872" cy="0"/>
            </a:xfrm>
            <a:prstGeom prst="line">
              <a:avLst/>
            </a:prstGeom>
            <a:noFill/>
            <a:ln w="19050">
              <a:solidFill>
                <a:srgbClr val="FF66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0339" name="Line 13">
              <a:extLst>
                <a:ext uri="{FF2B5EF4-FFF2-40B4-BE49-F238E27FC236}">
                  <a16:creationId xmlns:a16="http://schemas.microsoft.com/office/drawing/2014/main" id="{9467130F-9266-4933-8C01-DB4E5798FDB9}"/>
                </a:ext>
              </a:extLst>
            </p:cNvPr>
            <p:cNvSpPr>
              <a:spLocks noChangeShapeType="1"/>
            </p:cNvSpPr>
            <p:nvPr/>
          </p:nvSpPr>
          <p:spPr bwMode="auto">
            <a:xfrm>
              <a:off x="3456" y="3743"/>
              <a:ext cx="1872" cy="0"/>
            </a:xfrm>
            <a:prstGeom prst="line">
              <a:avLst/>
            </a:prstGeom>
            <a:noFill/>
            <a:ln w="19050">
              <a:solidFill>
                <a:srgbClr val="FF66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0340" name="Line 14">
              <a:extLst>
                <a:ext uri="{FF2B5EF4-FFF2-40B4-BE49-F238E27FC236}">
                  <a16:creationId xmlns:a16="http://schemas.microsoft.com/office/drawing/2014/main" id="{21FEC22F-4FF9-4604-AA23-557D7B9A830D}"/>
                </a:ext>
              </a:extLst>
            </p:cNvPr>
            <p:cNvSpPr>
              <a:spLocks noChangeShapeType="1"/>
            </p:cNvSpPr>
            <p:nvPr/>
          </p:nvSpPr>
          <p:spPr bwMode="auto">
            <a:xfrm>
              <a:off x="3264" y="3839"/>
              <a:ext cx="1872" cy="0"/>
            </a:xfrm>
            <a:prstGeom prst="line">
              <a:avLst/>
            </a:prstGeom>
            <a:noFill/>
            <a:ln w="19050">
              <a:solidFill>
                <a:srgbClr val="FF66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0341" name="Line 15">
              <a:extLst>
                <a:ext uri="{FF2B5EF4-FFF2-40B4-BE49-F238E27FC236}">
                  <a16:creationId xmlns:a16="http://schemas.microsoft.com/office/drawing/2014/main" id="{2DD38C94-57A9-47B6-88DE-50A696EE24BE}"/>
                </a:ext>
              </a:extLst>
            </p:cNvPr>
            <p:cNvSpPr>
              <a:spLocks noChangeShapeType="1"/>
            </p:cNvSpPr>
            <p:nvPr/>
          </p:nvSpPr>
          <p:spPr bwMode="auto">
            <a:xfrm flipH="1">
              <a:off x="4656" y="3359"/>
              <a:ext cx="144" cy="0"/>
            </a:xfrm>
            <a:prstGeom prst="line">
              <a:avLst/>
            </a:prstGeom>
            <a:noFill/>
            <a:ln w="19050">
              <a:solidFill>
                <a:srgbClr val="FF6600"/>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0342" name="Line 16">
              <a:extLst>
                <a:ext uri="{FF2B5EF4-FFF2-40B4-BE49-F238E27FC236}">
                  <a16:creationId xmlns:a16="http://schemas.microsoft.com/office/drawing/2014/main" id="{1D38D286-5836-4189-A30F-ECDB20E4836F}"/>
                </a:ext>
              </a:extLst>
            </p:cNvPr>
            <p:cNvSpPr>
              <a:spLocks noChangeShapeType="1"/>
            </p:cNvSpPr>
            <p:nvPr/>
          </p:nvSpPr>
          <p:spPr bwMode="auto">
            <a:xfrm flipH="1">
              <a:off x="4464" y="3455"/>
              <a:ext cx="384" cy="0"/>
            </a:xfrm>
            <a:prstGeom prst="line">
              <a:avLst/>
            </a:prstGeom>
            <a:noFill/>
            <a:ln w="19050">
              <a:solidFill>
                <a:srgbClr val="FF6600"/>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0343" name="Line 17">
              <a:extLst>
                <a:ext uri="{FF2B5EF4-FFF2-40B4-BE49-F238E27FC236}">
                  <a16:creationId xmlns:a16="http://schemas.microsoft.com/office/drawing/2014/main" id="{6A9F6AC9-F784-4D95-BEAC-DF6F202409F5}"/>
                </a:ext>
              </a:extLst>
            </p:cNvPr>
            <p:cNvSpPr>
              <a:spLocks noChangeShapeType="1"/>
            </p:cNvSpPr>
            <p:nvPr/>
          </p:nvSpPr>
          <p:spPr bwMode="auto">
            <a:xfrm flipH="1">
              <a:off x="4320" y="3551"/>
              <a:ext cx="528" cy="0"/>
            </a:xfrm>
            <a:prstGeom prst="line">
              <a:avLst/>
            </a:prstGeom>
            <a:noFill/>
            <a:ln w="19050">
              <a:solidFill>
                <a:srgbClr val="FF6600"/>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0344" name="Line 18">
              <a:extLst>
                <a:ext uri="{FF2B5EF4-FFF2-40B4-BE49-F238E27FC236}">
                  <a16:creationId xmlns:a16="http://schemas.microsoft.com/office/drawing/2014/main" id="{8725EF9D-949A-4277-A955-F6A820D9467B}"/>
                </a:ext>
              </a:extLst>
            </p:cNvPr>
            <p:cNvSpPr>
              <a:spLocks noChangeShapeType="1"/>
            </p:cNvSpPr>
            <p:nvPr/>
          </p:nvSpPr>
          <p:spPr bwMode="auto">
            <a:xfrm flipH="1">
              <a:off x="4656" y="3647"/>
              <a:ext cx="96" cy="0"/>
            </a:xfrm>
            <a:prstGeom prst="line">
              <a:avLst/>
            </a:prstGeom>
            <a:noFill/>
            <a:ln w="19050">
              <a:solidFill>
                <a:srgbClr val="FF6600"/>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0345" name="Line 19">
              <a:extLst>
                <a:ext uri="{FF2B5EF4-FFF2-40B4-BE49-F238E27FC236}">
                  <a16:creationId xmlns:a16="http://schemas.microsoft.com/office/drawing/2014/main" id="{90AF64A8-7263-4B42-89FC-0DAE86292413}"/>
                </a:ext>
              </a:extLst>
            </p:cNvPr>
            <p:cNvSpPr>
              <a:spLocks noChangeShapeType="1"/>
            </p:cNvSpPr>
            <p:nvPr/>
          </p:nvSpPr>
          <p:spPr bwMode="auto">
            <a:xfrm flipH="1">
              <a:off x="4368" y="3743"/>
              <a:ext cx="96" cy="0"/>
            </a:xfrm>
            <a:prstGeom prst="line">
              <a:avLst/>
            </a:prstGeom>
            <a:noFill/>
            <a:ln w="19050">
              <a:solidFill>
                <a:srgbClr val="FF6600"/>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0346" name="Line 20">
              <a:extLst>
                <a:ext uri="{FF2B5EF4-FFF2-40B4-BE49-F238E27FC236}">
                  <a16:creationId xmlns:a16="http://schemas.microsoft.com/office/drawing/2014/main" id="{2351CE15-370B-4044-8080-B814B6447B83}"/>
                </a:ext>
              </a:extLst>
            </p:cNvPr>
            <p:cNvSpPr>
              <a:spLocks noChangeShapeType="1"/>
            </p:cNvSpPr>
            <p:nvPr/>
          </p:nvSpPr>
          <p:spPr bwMode="auto">
            <a:xfrm flipH="1">
              <a:off x="4368" y="3263"/>
              <a:ext cx="480" cy="0"/>
            </a:xfrm>
            <a:prstGeom prst="line">
              <a:avLst/>
            </a:prstGeom>
            <a:noFill/>
            <a:ln w="19050">
              <a:solidFill>
                <a:srgbClr val="FF6600"/>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0347" name="Line 21">
              <a:extLst>
                <a:ext uri="{FF2B5EF4-FFF2-40B4-BE49-F238E27FC236}">
                  <a16:creationId xmlns:a16="http://schemas.microsoft.com/office/drawing/2014/main" id="{B7AD7E23-FA31-4149-B99A-44CA3146B027}"/>
                </a:ext>
              </a:extLst>
            </p:cNvPr>
            <p:cNvSpPr>
              <a:spLocks noChangeShapeType="1"/>
            </p:cNvSpPr>
            <p:nvPr/>
          </p:nvSpPr>
          <p:spPr bwMode="auto">
            <a:xfrm flipH="1">
              <a:off x="4560" y="3167"/>
              <a:ext cx="240" cy="0"/>
            </a:xfrm>
            <a:prstGeom prst="line">
              <a:avLst/>
            </a:prstGeom>
            <a:noFill/>
            <a:ln w="19050">
              <a:solidFill>
                <a:srgbClr val="FF6600"/>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40348" name="Object 22">
              <a:extLst>
                <a:ext uri="{FF2B5EF4-FFF2-40B4-BE49-F238E27FC236}">
                  <a16:creationId xmlns:a16="http://schemas.microsoft.com/office/drawing/2014/main" id="{DD1F78DF-7823-4A75-8761-952EC0897FAF}"/>
                </a:ext>
              </a:extLst>
            </p:cNvPr>
            <p:cNvGraphicFramePr>
              <a:graphicFrameLocks noChangeAspect="1"/>
            </p:cNvGraphicFramePr>
            <p:nvPr/>
          </p:nvGraphicFramePr>
          <p:xfrm>
            <a:off x="5280" y="3647"/>
            <a:ext cx="267" cy="337"/>
          </p:xfrm>
          <a:graphic>
            <a:graphicData uri="http://schemas.openxmlformats.org/presentationml/2006/ole">
              <mc:AlternateContent xmlns:mc="http://schemas.openxmlformats.org/markup-compatibility/2006">
                <mc:Choice xmlns:v="urn:schemas-microsoft-com:vml" Requires="v">
                  <p:oleObj name="公式" r:id="rId2" imgW="152334" imgH="190417" progId="Equation.3">
                    <p:embed/>
                  </p:oleObj>
                </mc:Choice>
                <mc:Fallback>
                  <p:oleObj name="公式" r:id="rId2" imgW="152334" imgH="190417" progId="Equation.3">
                    <p:embed/>
                    <p:pic>
                      <p:nvPicPr>
                        <p:cNvPr id="0" name="Object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0" y="3647"/>
                          <a:ext cx="26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6600"/>
                              </a:solidFill>
                              <a:miter lim="800000"/>
                              <a:headEnd/>
                              <a:tailEnd/>
                            </a14:hiddenLine>
                          </a:ext>
                        </a:extLst>
                      </p:spPr>
                    </p:pic>
                  </p:oleObj>
                </mc:Fallback>
              </mc:AlternateContent>
            </a:graphicData>
          </a:graphic>
        </p:graphicFrame>
        <p:sp>
          <p:nvSpPr>
            <p:cNvPr id="140349" name="AutoShape 23">
              <a:extLst>
                <a:ext uri="{FF2B5EF4-FFF2-40B4-BE49-F238E27FC236}">
                  <a16:creationId xmlns:a16="http://schemas.microsoft.com/office/drawing/2014/main" id="{B23D5BBD-6E0F-4AE4-AAE4-3DFC7309EAC8}"/>
                </a:ext>
              </a:extLst>
            </p:cNvPr>
            <p:cNvSpPr>
              <a:spLocks noChangeArrowheads="1"/>
            </p:cNvSpPr>
            <p:nvPr/>
          </p:nvSpPr>
          <p:spPr bwMode="auto">
            <a:xfrm rot="2762319">
              <a:off x="4067" y="3181"/>
              <a:ext cx="769" cy="552"/>
            </a:xfrm>
            <a:prstGeom prst="parallelogram">
              <a:avLst>
                <a:gd name="adj" fmla="val 36111"/>
              </a:avLst>
            </a:prstGeom>
            <a:solidFill>
              <a:schemeClr val="accent1"/>
            </a:solidFill>
            <a:ln w="1905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0350" name="Line 24">
              <a:extLst>
                <a:ext uri="{FF2B5EF4-FFF2-40B4-BE49-F238E27FC236}">
                  <a16:creationId xmlns:a16="http://schemas.microsoft.com/office/drawing/2014/main" id="{C5879D19-6D19-4FB5-8FF4-4B63F56024C8}"/>
                </a:ext>
              </a:extLst>
            </p:cNvPr>
            <p:cNvSpPr>
              <a:spLocks noChangeShapeType="1"/>
            </p:cNvSpPr>
            <p:nvPr/>
          </p:nvSpPr>
          <p:spPr bwMode="auto">
            <a:xfrm flipH="1">
              <a:off x="4464" y="3263"/>
              <a:ext cx="240" cy="0"/>
            </a:xfrm>
            <a:prstGeom prst="line">
              <a:avLst/>
            </a:prstGeom>
            <a:noFill/>
            <a:ln w="19050">
              <a:solidFill>
                <a:srgbClr val="FF6600"/>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0351" name="Line 25">
              <a:extLst>
                <a:ext uri="{FF2B5EF4-FFF2-40B4-BE49-F238E27FC236}">
                  <a16:creationId xmlns:a16="http://schemas.microsoft.com/office/drawing/2014/main" id="{04D63FBF-B683-4688-9784-753C47F38E23}"/>
                </a:ext>
              </a:extLst>
            </p:cNvPr>
            <p:cNvSpPr>
              <a:spLocks noChangeShapeType="1"/>
            </p:cNvSpPr>
            <p:nvPr/>
          </p:nvSpPr>
          <p:spPr bwMode="auto">
            <a:xfrm flipH="1">
              <a:off x="4704" y="3359"/>
              <a:ext cx="96" cy="0"/>
            </a:xfrm>
            <a:prstGeom prst="line">
              <a:avLst/>
            </a:prstGeom>
            <a:noFill/>
            <a:ln w="19050">
              <a:solidFill>
                <a:srgbClr val="FF6600"/>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0352" name="Line 26">
              <a:extLst>
                <a:ext uri="{FF2B5EF4-FFF2-40B4-BE49-F238E27FC236}">
                  <a16:creationId xmlns:a16="http://schemas.microsoft.com/office/drawing/2014/main" id="{6C65FAFB-CC7A-40FA-BB75-33A5646D0C18}"/>
                </a:ext>
              </a:extLst>
            </p:cNvPr>
            <p:cNvSpPr>
              <a:spLocks noChangeShapeType="1"/>
            </p:cNvSpPr>
            <p:nvPr/>
          </p:nvSpPr>
          <p:spPr bwMode="auto">
            <a:xfrm flipH="1">
              <a:off x="4608" y="3455"/>
              <a:ext cx="288" cy="0"/>
            </a:xfrm>
            <a:prstGeom prst="line">
              <a:avLst/>
            </a:prstGeom>
            <a:noFill/>
            <a:ln w="19050">
              <a:solidFill>
                <a:srgbClr val="FF6600"/>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0353" name="Line 27">
              <a:extLst>
                <a:ext uri="{FF2B5EF4-FFF2-40B4-BE49-F238E27FC236}">
                  <a16:creationId xmlns:a16="http://schemas.microsoft.com/office/drawing/2014/main" id="{DCB293A9-9DD4-4D34-862A-98B5398A929E}"/>
                </a:ext>
              </a:extLst>
            </p:cNvPr>
            <p:cNvSpPr>
              <a:spLocks noChangeShapeType="1"/>
            </p:cNvSpPr>
            <p:nvPr/>
          </p:nvSpPr>
          <p:spPr bwMode="auto">
            <a:xfrm flipH="1">
              <a:off x="4416" y="3551"/>
              <a:ext cx="480" cy="0"/>
            </a:xfrm>
            <a:prstGeom prst="line">
              <a:avLst/>
            </a:prstGeom>
            <a:noFill/>
            <a:ln w="19050">
              <a:solidFill>
                <a:srgbClr val="FF6600"/>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40354" name="Object 28">
              <a:extLst>
                <a:ext uri="{FF2B5EF4-FFF2-40B4-BE49-F238E27FC236}">
                  <a16:creationId xmlns:a16="http://schemas.microsoft.com/office/drawing/2014/main" id="{04B31CB3-3942-4973-B8EF-DD99C859B472}"/>
                </a:ext>
              </a:extLst>
            </p:cNvPr>
            <p:cNvGraphicFramePr>
              <a:graphicFrameLocks noChangeAspect="1"/>
            </p:cNvGraphicFramePr>
            <p:nvPr/>
          </p:nvGraphicFramePr>
          <p:xfrm>
            <a:off x="4141" y="3264"/>
            <a:ext cx="227" cy="288"/>
          </p:xfrm>
          <a:graphic>
            <a:graphicData uri="http://schemas.openxmlformats.org/presentationml/2006/ole">
              <mc:AlternateContent xmlns:mc="http://schemas.openxmlformats.org/markup-compatibility/2006">
                <mc:Choice xmlns:v="urn:schemas-microsoft-com:vml" Requires="v">
                  <p:oleObj name="Equation" r:id="rId4" imgW="139579" imgH="177646" progId="Equation.3">
                    <p:embed/>
                  </p:oleObj>
                </mc:Choice>
                <mc:Fallback>
                  <p:oleObj name="Equation" r:id="rId4" imgW="139579" imgH="177646" progId="Equation.3">
                    <p:embed/>
                    <p:pic>
                      <p:nvPicPr>
                        <p:cNvPr id="0" name="Object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1" y="3264"/>
                          <a:ext cx="22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305181" name="Object 29">
            <a:extLst>
              <a:ext uri="{FF2B5EF4-FFF2-40B4-BE49-F238E27FC236}">
                <a16:creationId xmlns:a16="http://schemas.microsoft.com/office/drawing/2014/main" id="{2B5692D9-DAA4-4CD2-8C58-5C6832C5E03A}"/>
              </a:ext>
            </a:extLst>
          </p:cNvPr>
          <p:cNvGraphicFramePr>
            <a:graphicFrameLocks noChangeAspect="1"/>
          </p:cNvGraphicFramePr>
          <p:nvPr/>
        </p:nvGraphicFramePr>
        <p:xfrm>
          <a:off x="1331913" y="1268413"/>
          <a:ext cx="3103562" cy="719137"/>
        </p:xfrm>
        <a:graphic>
          <a:graphicData uri="http://schemas.openxmlformats.org/presentationml/2006/ole">
            <mc:AlternateContent xmlns:mc="http://schemas.openxmlformats.org/markup-compatibility/2006">
              <mc:Choice xmlns:v="urn:schemas-microsoft-com:vml" Requires="v">
                <p:oleObj name="Equation" r:id="rId6" imgW="850900" imgH="228600" progId="Equation.3">
                  <p:embed/>
                </p:oleObj>
              </mc:Choice>
              <mc:Fallback>
                <p:oleObj name="Equation" r:id="rId6" imgW="850900" imgH="228600" progId="Equation.3">
                  <p:embed/>
                  <p:pic>
                    <p:nvPicPr>
                      <p:cNvPr id="0" name="Object 2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1913" y="1268413"/>
                        <a:ext cx="3103562"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 name="Group 30">
            <a:extLst>
              <a:ext uri="{FF2B5EF4-FFF2-40B4-BE49-F238E27FC236}">
                <a16:creationId xmlns:a16="http://schemas.microsoft.com/office/drawing/2014/main" id="{697218E0-2998-4EB6-82DF-A71CD6C7BB8E}"/>
              </a:ext>
            </a:extLst>
          </p:cNvPr>
          <p:cNvGrpSpPr>
            <a:grpSpLocks/>
          </p:cNvGrpSpPr>
          <p:nvPr/>
        </p:nvGrpSpPr>
        <p:grpSpPr bwMode="auto">
          <a:xfrm>
            <a:off x="395288" y="549275"/>
            <a:ext cx="4800600" cy="609600"/>
            <a:chOff x="96" y="2640"/>
            <a:chExt cx="3024" cy="384"/>
          </a:xfrm>
        </p:grpSpPr>
        <p:sp>
          <p:nvSpPr>
            <p:cNvPr id="140328" name="Text Box 31">
              <a:extLst>
                <a:ext uri="{FF2B5EF4-FFF2-40B4-BE49-F238E27FC236}">
                  <a16:creationId xmlns:a16="http://schemas.microsoft.com/office/drawing/2014/main" id="{AC6109AF-5AFD-4A24-B781-4C625D10BD0A}"/>
                </a:ext>
              </a:extLst>
            </p:cNvPr>
            <p:cNvSpPr txBox="1">
              <a:spLocks noChangeArrowheads="1"/>
            </p:cNvSpPr>
            <p:nvPr/>
          </p:nvSpPr>
          <p:spPr bwMode="auto">
            <a:xfrm>
              <a:off x="96" y="2688"/>
              <a:ext cx="3024" cy="3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Blip>
                  <a:blip r:embed="rId8"/>
                </a:buBlip>
              </a:pPr>
              <a:r>
                <a:rPr kumimoji="1" lang="en-US" altLang="zh-CN" sz="2800" b="1">
                  <a:latin typeface="Times New Roman" panose="02020603050405020304" pitchFamily="18" charset="0"/>
                </a:rPr>
                <a:t>  </a:t>
              </a:r>
              <a:r>
                <a:rPr kumimoji="1" lang="zh-CN" altLang="en-US" sz="2800" b="1">
                  <a:latin typeface="Times New Roman" panose="02020603050405020304" pitchFamily="18" charset="0"/>
                </a:rPr>
                <a:t>均匀电场 ，  与平面夹角</a:t>
              </a:r>
              <a:endParaRPr kumimoji="1" lang="zh-CN" altLang="en-US" sz="2800">
                <a:latin typeface="Times New Roman" panose="02020603050405020304" pitchFamily="18" charset="0"/>
              </a:endParaRPr>
            </a:p>
          </p:txBody>
        </p:sp>
        <p:graphicFrame>
          <p:nvGraphicFramePr>
            <p:cNvPr id="140329" name="Object 32">
              <a:extLst>
                <a:ext uri="{FF2B5EF4-FFF2-40B4-BE49-F238E27FC236}">
                  <a16:creationId xmlns:a16="http://schemas.microsoft.com/office/drawing/2014/main" id="{B36DA8DF-83B4-44D9-9C00-53E5BFCA7F1D}"/>
                </a:ext>
              </a:extLst>
            </p:cNvPr>
            <p:cNvGraphicFramePr>
              <a:graphicFrameLocks noChangeAspect="1"/>
            </p:cNvGraphicFramePr>
            <p:nvPr/>
          </p:nvGraphicFramePr>
          <p:xfrm>
            <a:off x="1440" y="2640"/>
            <a:ext cx="304" cy="384"/>
          </p:xfrm>
          <a:graphic>
            <a:graphicData uri="http://schemas.openxmlformats.org/presentationml/2006/ole">
              <mc:AlternateContent xmlns:mc="http://schemas.openxmlformats.org/markup-compatibility/2006">
                <mc:Choice xmlns:v="urn:schemas-microsoft-com:vml" Requires="v">
                  <p:oleObj name="公式" r:id="rId9" imgW="152334" imgH="190417" progId="Equation.3">
                    <p:embed/>
                  </p:oleObj>
                </mc:Choice>
                <mc:Fallback>
                  <p:oleObj name="公式" r:id="rId9" imgW="152334" imgH="190417" progId="Equation.3">
                    <p:embed/>
                    <p:pic>
                      <p:nvPicPr>
                        <p:cNvPr id="0" name="Object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0" y="2640"/>
                          <a:ext cx="3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0330" name="Object 33">
              <a:extLst>
                <a:ext uri="{FF2B5EF4-FFF2-40B4-BE49-F238E27FC236}">
                  <a16:creationId xmlns:a16="http://schemas.microsoft.com/office/drawing/2014/main" id="{499891EF-C891-41E4-8BE8-7D14B8A96718}"/>
                </a:ext>
              </a:extLst>
            </p:cNvPr>
            <p:cNvGraphicFramePr>
              <a:graphicFrameLocks noChangeAspect="1"/>
            </p:cNvGraphicFramePr>
            <p:nvPr/>
          </p:nvGraphicFramePr>
          <p:xfrm>
            <a:off x="2832" y="2688"/>
            <a:ext cx="240" cy="336"/>
          </p:xfrm>
          <a:graphic>
            <a:graphicData uri="http://schemas.openxmlformats.org/presentationml/2006/ole">
              <mc:AlternateContent xmlns:mc="http://schemas.openxmlformats.org/markup-compatibility/2006">
                <mc:Choice xmlns:v="urn:schemas-microsoft-com:vml" Requires="v">
                  <p:oleObj name="公式" r:id="rId10" imgW="126725" imgH="177415" progId="Equation.3">
                    <p:embed/>
                  </p:oleObj>
                </mc:Choice>
                <mc:Fallback>
                  <p:oleObj name="公式" r:id="rId10" imgW="126725" imgH="177415" progId="Equation.3">
                    <p:embed/>
                    <p:pic>
                      <p:nvPicPr>
                        <p:cNvPr id="0" name="Object 3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32" y="2688"/>
                          <a:ext cx="240"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305186" name="Object 34">
            <a:extLst>
              <a:ext uri="{FF2B5EF4-FFF2-40B4-BE49-F238E27FC236}">
                <a16:creationId xmlns:a16="http://schemas.microsoft.com/office/drawing/2014/main" id="{01F0B50D-E4C8-4AFF-8F1C-957C13802061}"/>
              </a:ext>
            </a:extLst>
          </p:cNvPr>
          <p:cNvGraphicFramePr>
            <a:graphicFrameLocks noChangeAspect="1"/>
          </p:cNvGraphicFramePr>
          <p:nvPr/>
        </p:nvGraphicFramePr>
        <p:xfrm>
          <a:off x="1619250" y="1989138"/>
          <a:ext cx="2209800" cy="808037"/>
        </p:xfrm>
        <a:graphic>
          <a:graphicData uri="http://schemas.openxmlformats.org/presentationml/2006/ole">
            <mc:AlternateContent xmlns:mc="http://schemas.openxmlformats.org/markup-compatibility/2006">
              <mc:Choice xmlns:v="urn:schemas-microsoft-com:vml" Requires="v">
                <p:oleObj name="Equation" r:id="rId12" imgW="609336" imgH="241195" progId="Equation.3">
                  <p:embed/>
                </p:oleObj>
              </mc:Choice>
              <mc:Fallback>
                <p:oleObj name="Equation" r:id="rId12" imgW="609336" imgH="241195" progId="Equation.3">
                  <p:embed/>
                  <p:pic>
                    <p:nvPicPr>
                      <p:cNvPr id="0" name="Object 3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19250" y="1989138"/>
                        <a:ext cx="2209800"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 name="Group 35">
            <a:extLst>
              <a:ext uri="{FF2B5EF4-FFF2-40B4-BE49-F238E27FC236}">
                <a16:creationId xmlns:a16="http://schemas.microsoft.com/office/drawing/2014/main" id="{9BAF7DF2-AA54-4EF3-954A-F571481979C3}"/>
              </a:ext>
            </a:extLst>
          </p:cNvPr>
          <p:cNvGrpSpPr>
            <a:grpSpLocks/>
          </p:cNvGrpSpPr>
          <p:nvPr/>
        </p:nvGrpSpPr>
        <p:grpSpPr bwMode="auto">
          <a:xfrm>
            <a:off x="4787900" y="3068638"/>
            <a:ext cx="4114800" cy="3125787"/>
            <a:chOff x="3072" y="383"/>
            <a:chExt cx="2592" cy="1969"/>
          </a:xfrm>
        </p:grpSpPr>
        <p:sp>
          <p:nvSpPr>
            <p:cNvPr id="140314" name="Rectangle 36">
              <a:extLst>
                <a:ext uri="{FF2B5EF4-FFF2-40B4-BE49-F238E27FC236}">
                  <a16:creationId xmlns:a16="http://schemas.microsoft.com/office/drawing/2014/main" id="{A13C6537-88C9-4A1C-9200-401AB5B86E0A}"/>
                </a:ext>
              </a:extLst>
            </p:cNvPr>
            <p:cNvSpPr>
              <a:spLocks noChangeArrowheads="1"/>
            </p:cNvSpPr>
            <p:nvPr/>
          </p:nvSpPr>
          <p:spPr bwMode="auto">
            <a:xfrm>
              <a:off x="3072" y="383"/>
              <a:ext cx="2592" cy="1872"/>
            </a:xfrm>
            <a:prstGeom prst="rect">
              <a:avLst/>
            </a:prstGeom>
            <a:solidFill>
              <a:schemeClr val="bg1"/>
            </a:solidFill>
            <a:ln w="9525">
              <a:solidFill>
                <a:srgbClr val="006666"/>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40315" name="Group 37">
              <a:extLst>
                <a:ext uri="{FF2B5EF4-FFF2-40B4-BE49-F238E27FC236}">
                  <a16:creationId xmlns:a16="http://schemas.microsoft.com/office/drawing/2014/main" id="{48E634F0-4D1B-4FCF-B76A-9DA16A55E4BC}"/>
                </a:ext>
              </a:extLst>
            </p:cNvPr>
            <p:cNvGrpSpPr>
              <a:grpSpLocks/>
            </p:cNvGrpSpPr>
            <p:nvPr/>
          </p:nvGrpSpPr>
          <p:grpSpPr bwMode="auto">
            <a:xfrm>
              <a:off x="3168" y="384"/>
              <a:ext cx="2355" cy="1968"/>
              <a:chOff x="3168" y="384"/>
              <a:chExt cx="2355" cy="1968"/>
            </a:xfrm>
          </p:grpSpPr>
          <p:sp>
            <p:nvSpPr>
              <p:cNvPr id="140316" name="Freeform 38">
                <a:extLst>
                  <a:ext uri="{FF2B5EF4-FFF2-40B4-BE49-F238E27FC236}">
                    <a16:creationId xmlns:a16="http://schemas.microsoft.com/office/drawing/2014/main" id="{606149D6-471F-4143-8F1F-F661E7E9A4BF}"/>
                  </a:ext>
                </a:extLst>
              </p:cNvPr>
              <p:cNvSpPr>
                <a:spLocks/>
              </p:cNvSpPr>
              <p:nvPr/>
            </p:nvSpPr>
            <p:spPr bwMode="auto">
              <a:xfrm rot="1243955">
                <a:off x="3360" y="863"/>
                <a:ext cx="1778" cy="1278"/>
              </a:xfrm>
              <a:custGeom>
                <a:avLst/>
                <a:gdLst>
                  <a:gd name="T0" fmla="*/ 800 w 1778"/>
                  <a:gd name="T1" fmla="*/ 11 h 1278"/>
                  <a:gd name="T2" fmla="*/ 856 w 1778"/>
                  <a:gd name="T3" fmla="*/ 22 h 1278"/>
                  <a:gd name="T4" fmla="*/ 922 w 1778"/>
                  <a:gd name="T5" fmla="*/ 44 h 1278"/>
                  <a:gd name="T6" fmla="*/ 1022 w 1778"/>
                  <a:gd name="T7" fmla="*/ 89 h 1278"/>
                  <a:gd name="T8" fmla="*/ 1056 w 1778"/>
                  <a:gd name="T9" fmla="*/ 100 h 1278"/>
                  <a:gd name="T10" fmla="*/ 1089 w 1778"/>
                  <a:gd name="T11" fmla="*/ 122 h 1278"/>
                  <a:gd name="T12" fmla="*/ 1122 w 1778"/>
                  <a:gd name="T13" fmla="*/ 133 h 1278"/>
                  <a:gd name="T14" fmla="*/ 1178 w 1778"/>
                  <a:gd name="T15" fmla="*/ 167 h 1278"/>
                  <a:gd name="T16" fmla="*/ 1211 w 1778"/>
                  <a:gd name="T17" fmla="*/ 200 h 1278"/>
                  <a:gd name="T18" fmla="*/ 1256 w 1778"/>
                  <a:gd name="T19" fmla="*/ 222 h 1278"/>
                  <a:gd name="T20" fmla="*/ 1278 w 1778"/>
                  <a:gd name="T21" fmla="*/ 255 h 1278"/>
                  <a:gd name="T22" fmla="*/ 1345 w 1778"/>
                  <a:gd name="T23" fmla="*/ 289 h 1278"/>
                  <a:gd name="T24" fmla="*/ 1423 w 1778"/>
                  <a:gd name="T25" fmla="*/ 333 h 1278"/>
                  <a:gd name="T26" fmla="*/ 1511 w 1778"/>
                  <a:gd name="T27" fmla="*/ 433 h 1278"/>
                  <a:gd name="T28" fmla="*/ 1534 w 1778"/>
                  <a:gd name="T29" fmla="*/ 467 h 1278"/>
                  <a:gd name="T30" fmla="*/ 1600 w 1778"/>
                  <a:gd name="T31" fmla="*/ 511 h 1278"/>
                  <a:gd name="T32" fmla="*/ 1667 w 1778"/>
                  <a:gd name="T33" fmla="*/ 611 h 1278"/>
                  <a:gd name="T34" fmla="*/ 1700 w 1778"/>
                  <a:gd name="T35" fmla="*/ 644 h 1278"/>
                  <a:gd name="T36" fmla="*/ 1756 w 1778"/>
                  <a:gd name="T37" fmla="*/ 733 h 1278"/>
                  <a:gd name="T38" fmla="*/ 1778 w 1778"/>
                  <a:gd name="T39" fmla="*/ 789 h 1278"/>
                  <a:gd name="T40" fmla="*/ 1567 w 1778"/>
                  <a:gd name="T41" fmla="*/ 855 h 1278"/>
                  <a:gd name="T42" fmla="*/ 1434 w 1778"/>
                  <a:gd name="T43" fmla="*/ 900 h 1278"/>
                  <a:gd name="T44" fmla="*/ 1367 w 1778"/>
                  <a:gd name="T45" fmla="*/ 922 h 1278"/>
                  <a:gd name="T46" fmla="*/ 1289 w 1778"/>
                  <a:gd name="T47" fmla="*/ 978 h 1278"/>
                  <a:gd name="T48" fmla="*/ 1256 w 1778"/>
                  <a:gd name="T49" fmla="*/ 1000 h 1278"/>
                  <a:gd name="T50" fmla="*/ 1122 w 1778"/>
                  <a:gd name="T51" fmla="*/ 1089 h 1278"/>
                  <a:gd name="T52" fmla="*/ 1022 w 1778"/>
                  <a:gd name="T53" fmla="*/ 1144 h 1278"/>
                  <a:gd name="T54" fmla="*/ 956 w 1778"/>
                  <a:gd name="T55" fmla="*/ 1278 h 1278"/>
                  <a:gd name="T56" fmla="*/ 878 w 1778"/>
                  <a:gd name="T57" fmla="*/ 1178 h 1278"/>
                  <a:gd name="T58" fmla="*/ 800 w 1778"/>
                  <a:gd name="T59" fmla="*/ 1055 h 1278"/>
                  <a:gd name="T60" fmla="*/ 711 w 1778"/>
                  <a:gd name="T61" fmla="*/ 989 h 1278"/>
                  <a:gd name="T62" fmla="*/ 545 w 1778"/>
                  <a:gd name="T63" fmla="*/ 855 h 1278"/>
                  <a:gd name="T64" fmla="*/ 322 w 1778"/>
                  <a:gd name="T65" fmla="*/ 800 h 1278"/>
                  <a:gd name="T66" fmla="*/ 167 w 1778"/>
                  <a:gd name="T67" fmla="*/ 811 h 1278"/>
                  <a:gd name="T68" fmla="*/ 0 w 1778"/>
                  <a:gd name="T69" fmla="*/ 867 h 1278"/>
                  <a:gd name="T70" fmla="*/ 11 w 1778"/>
                  <a:gd name="T71" fmla="*/ 678 h 1278"/>
                  <a:gd name="T72" fmla="*/ 133 w 1778"/>
                  <a:gd name="T73" fmla="*/ 489 h 1278"/>
                  <a:gd name="T74" fmla="*/ 211 w 1778"/>
                  <a:gd name="T75" fmla="*/ 344 h 1278"/>
                  <a:gd name="T76" fmla="*/ 256 w 1778"/>
                  <a:gd name="T77" fmla="*/ 311 h 1278"/>
                  <a:gd name="T78" fmla="*/ 333 w 1778"/>
                  <a:gd name="T79" fmla="*/ 200 h 1278"/>
                  <a:gd name="T80" fmla="*/ 478 w 1778"/>
                  <a:gd name="T81" fmla="*/ 122 h 1278"/>
                  <a:gd name="T82" fmla="*/ 689 w 1778"/>
                  <a:gd name="T83" fmla="*/ 0 h 1278"/>
                  <a:gd name="T84" fmla="*/ 800 w 1778"/>
                  <a:gd name="T85" fmla="*/ 11 h 127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78"/>
                  <a:gd name="T130" fmla="*/ 0 h 1278"/>
                  <a:gd name="T131" fmla="*/ 1778 w 1778"/>
                  <a:gd name="T132" fmla="*/ 1278 h 127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78" h="1278">
                    <a:moveTo>
                      <a:pt x="800" y="11"/>
                    </a:moveTo>
                    <a:cubicBezTo>
                      <a:pt x="819" y="15"/>
                      <a:pt x="838" y="17"/>
                      <a:pt x="856" y="22"/>
                    </a:cubicBezTo>
                    <a:cubicBezTo>
                      <a:pt x="878" y="28"/>
                      <a:pt x="922" y="44"/>
                      <a:pt x="922" y="44"/>
                    </a:cubicBezTo>
                    <a:cubicBezTo>
                      <a:pt x="975" y="80"/>
                      <a:pt x="944" y="63"/>
                      <a:pt x="1022" y="89"/>
                    </a:cubicBezTo>
                    <a:cubicBezTo>
                      <a:pt x="1033" y="93"/>
                      <a:pt x="1056" y="100"/>
                      <a:pt x="1056" y="100"/>
                    </a:cubicBezTo>
                    <a:cubicBezTo>
                      <a:pt x="1067" y="107"/>
                      <a:pt x="1077" y="116"/>
                      <a:pt x="1089" y="122"/>
                    </a:cubicBezTo>
                    <a:cubicBezTo>
                      <a:pt x="1099" y="127"/>
                      <a:pt x="1112" y="127"/>
                      <a:pt x="1122" y="133"/>
                    </a:cubicBezTo>
                    <a:cubicBezTo>
                      <a:pt x="1205" y="182"/>
                      <a:pt x="1079" y="131"/>
                      <a:pt x="1178" y="167"/>
                    </a:cubicBezTo>
                    <a:cubicBezTo>
                      <a:pt x="1189" y="178"/>
                      <a:pt x="1198" y="191"/>
                      <a:pt x="1211" y="200"/>
                    </a:cubicBezTo>
                    <a:cubicBezTo>
                      <a:pt x="1225" y="210"/>
                      <a:pt x="1243" y="211"/>
                      <a:pt x="1256" y="222"/>
                    </a:cubicBezTo>
                    <a:cubicBezTo>
                      <a:pt x="1266" y="230"/>
                      <a:pt x="1269" y="246"/>
                      <a:pt x="1278" y="255"/>
                    </a:cubicBezTo>
                    <a:cubicBezTo>
                      <a:pt x="1301" y="278"/>
                      <a:pt x="1316" y="280"/>
                      <a:pt x="1345" y="289"/>
                    </a:cubicBezTo>
                    <a:cubicBezTo>
                      <a:pt x="1370" y="306"/>
                      <a:pt x="1402" y="312"/>
                      <a:pt x="1423" y="333"/>
                    </a:cubicBezTo>
                    <a:cubicBezTo>
                      <a:pt x="1564" y="474"/>
                      <a:pt x="1419" y="372"/>
                      <a:pt x="1511" y="433"/>
                    </a:cubicBezTo>
                    <a:cubicBezTo>
                      <a:pt x="1519" y="444"/>
                      <a:pt x="1524" y="458"/>
                      <a:pt x="1534" y="467"/>
                    </a:cubicBezTo>
                    <a:cubicBezTo>
                      <a:pt x="1554" y="484"/>
                      <a:pt x="1600" y="511"/>
                      <a:pt x="1600" y="511"/>
                    </a:cubicBezTo>
                    <a:cubicBezTo>
                      <a:pt x="1652" y="589"/>
                      <a:pt x="1630" y="556"/>
                      <a:pt x="1667" y="611"/>
                    </a:cubicBezTo>
                    <a:cubicBezTo>
                      <a:pt x="1676" y="624"/>
                      <a:pt x="1691" y="631"/>
                      <a:pt x="1700" y="644"/>
                    </a:cubicBezTo>
                    <a:cubicBezTo>
                      <a:pt x="1721" y="672"/>
                      <a:pt x="1756" y="733"/>
                      <a:pt x="1756" y="733"/>
                    </a:cubicBezTo>
                    <a:cubicBezTo>
                      <a:pt x="1770" y="775"/>
                      <a:pt x="1762" y="756"/>
                      <a:pt x="1778" y="789"/>
                    </a:cubicBezTo>
                    <a:cubicBezTo>
                      <a:pt x="1708" y="812"/>
                      <a:pt x="1639" y="837"/>
                      <a:pt x="1567" y="855"/>
                    </a:cubicBezTo>
                    <a:cubicBezTo>
                      <a:pt x="1530" y="893"/>
                      <a:pt x="1483" y="885"/>
                      <a:pt x="1434" y="900"/>
                    </a:cubicBezTo>
                    <a:cubicBezTo>
                      <a:pt x="1411" y="907"/>
                      <a:pt x="1367" y="922"/>
                      <a:pt x="1367" y="922"/>
                    </a:cubicBezTo>
                    <a:cubicBezTo>
                      <a:pt x="1341" y="941"/>
                      <a:pt x="1315" y="960"/>
                      <a:pt x="1289" y="978"/>
                    </a:cubicBezTo>
                    <a:cubicBezTo>
                      <a:pt x="1278" y="986"/>
                      <a:pt x="1256" y="1000"/>
                      <a:pt x="1256" y="1000"/>
                    </a:cubicBezTo>
                    <a:cubicBezTo>
                      <a:pt x="1220" y="1054"/>
                      <a:pt x="1184" y="1069"/>
                      <a:pt x="1122" y="1089"/>
                    </a:cubicBezTo>
                    <a:cubicBezTo>
                      <a:pt x="1089" y="1111"/>
                      <a:pt x="1056" y="1122"/>
                      <a:pt x="1022" y="1144"/>
                    </a:cubicBezTo>
                    <a:cubicBezTo>
                      <a:pt x="1000" y="1189"/>
                      <a:pt x="978" y="1233"/>
                      <a:pt x="956" y="1278"/>
                    </a:cubicBezTo>
                    <a:cubicBezTo>
                      <a:pt x="939" y="1207"/>
                      <a:pt x="921" y="1230"/>
                      <a:pt x="878" y="1178"/>
                    </a:cubicBezTo>
                    <a:cubicBezTo>
                      <a:pt x="846" y="1140"/>
                      <a:pt x="838" y="1089"/>
                      <a:pt x="800" y="1055"/>
                    </a:cubicBezTo>
                    <a:cubicBezTo>
                      <a:pt x="773" y="1030"/>
                      <a:pt x="737" y="1015"/>
                      <a:pt x="711" y="989"/>
                    </a:cubicBezTo>
                    <a:cubicBezTo>
                      <a:pt x="663" y="940"/>
                      <a:pt x="612" y="880"/>
                      <a:pt x="545" y="855"/>
                    </a:cubicBezTo>
                    <a:cubicBezTo>
                      <a:pt x="476" y="830"/>
                      <a:pt x="395" y="812"/>
                      <a:pt x="322" y="800"/>
                    </a:cubicBezTo>
                    <a:cubicBezTo>
                      <a:pt x="270" y="804"/>
                      <a:pt x="218" y="803"/>
                      <a:pt x="167" y="811"/>
                    </a:cubicBezTo>
                    <a:cubicBezTo>
                      <a:pt x="107" y="820"/>
                      <a:pt x="61" y="867"/>
                      <a:pt x="0" y="867"/>
                    </a:cubicBezTo>
                    <a:cubicBezTo>
                      <a:pt x="4" y="804"/>
                      <a:pt x="3" y="741"/>
                      <a:pt x="11" y="678"/>
                    </a:cubicBezTo>
                    <a:cubicBezTo>
                      <a:pt x="22" y="594"/>
                      <a:pt x="94" y="557"/>
                      <a:pt x="133" y="489"/>
                    </a:cubicBezTo>
                    <a:cubicBezTo>
                      <a:pt x="157" y="447"/>
                      <a:pt x="171" y="374"/>
                      <a:pt x="211" y="344"/>
                    </a:cubicBezTo>
                    <a:cubicBezTo>
                      <a:pt x="226" y="333"/>
                      <a:pt x="243" y="324"/>
                      <a:pt x="256" y="311"/>
                    </a:cubicBezTo>
                    <a:cubicBezTo>
                      <a:pt x="288" y="279"/>
                      <a:pt x="296" y="225"/>
                      <a:pt x="333" y="200"/>
                    </a:cubicBezTo>
                    <a:cubicBezTo>
                      <a:pt x="384" y="166"/>
                      <a:pt x="421" y="141"/>
                      <a:pt x="478" y="122"/>
                    </a:cubicBezTo>
                    <a:cubicBezTo>
                      <a:pt x="535" y="66"/>
                      <a:pt x="604" y="0"/>
                      <a:pt x="689" y="0"/>
                    </a:cubicBezTo>
                    <a:cubicBezTo>
                      <a:pt x="726" y="0"/>
                      <a:pt x="763" y="7"/>
                      <a:pt x="800" y="11"/>
                    </a:cubicBezTo>
                    <a:close/>
                  </a:path>
                </a:pathLst>
              </a:custGeom>
              <a:gradFill rotWithShape="0">
                <a:gsLst>
                  <a:gs pos="0">
                    <a:schemeClr val="bg1"/>
                  </a:gs>
                  <a:gs pos="100000">
                    <a:srgbClr val="99CCFF"/>
                  </a:gs>
                </a:gsLst>
                <a:path path="rect">
                  <a:fillToRect l="50000" t="50000" r="50000" b="50000"/>
                </a:path>
              </a:gradFill>
              <a:ln w="19050">
                <a:solidFill>
                  <a:srgbClr val="4E3A00"/>
                </a:solidFill>
                <a:round/>
                <a:headEnd/>
                <a:tailEnd/>
              </a:ln>
            </p:spPr>
            <p:txBody>
              <a:bodyPr wrap="none" anchor="ctr"/>
              <a:lstStyle/>
              <a:p>
                <a:endParaRPr lang="zh-CN" altLang="en-US"/>
              </a:p>
            </p:txBody>
          </p:sp>
          <p:sp>
            <p:nvSpPr>
              <p:cNvPr id="140317" name="Freeform 39">
                <a:extLst>
                  <a:ext uri="{FF2B5EF4-FFF2-40B4-BE49-F238E27FC236}">
                    <a16:creationId xmlns:a16="http://schemas.microsoft.com/office/drawing/2014/main" id="{51A99303-43EB-45DB-B1BB-17E257DE57DF}"/>
                  </a:ext>
                </a:extLst>
              </p:cNvPr>
              <p:cNvSpPr>
                <a:spLocks/>
              </p:cNvSpPr>
              <p:nvPr/>
            </p:nvSpPr>
            <p:spPr bwMode="auto">
              <a:xfrm>
                <a:off x="3168" y="1391"/>
                <a:ext cx="336" cy="288"/>
              </a:xfrm>
              <a:custGeom>
                <a:avLst/>
                <a:gdLst>
                  <a:gd name="T0" fmla="*/ 336 w 336"/>
                  <a:gd name="T1" fmla="*/ 0 h 288"/>
                  <a:gd name="T2" fmla="*/ 0 w 336"/>
                  <a:gd name="T3" fmla="*/ 288 h 288"/>
                  <a:gd name="T4" fmla="*/ 0 60000 65536"/>
                  <a:gd name="T5" fmla="*/ 0 60000 65536"/>
                  <a:gd name="T6" fmla="*/ 0 w 336"/>
                  <a:gd name="T7" fmla="*/ 0 h 288"/>
                  <a:gd name="T8" fmla="*/ 336 w 336"/>
                  <a:gd name="T9" fmla="*/ 288 h 288"/>
                </a:gdLst>
                <a:ahLst/>
                <a:cxnLst>
                  <a:cxn ang="T4">
                    <a:pos x="T0" y="T1"/>
                  </a:cxn>
                  <a:cxn ang="T5">
                    <a:pos x="T2" y="T3"/>
                  </a:cxn>
                </a:cxnLst>
                <a:rect l="T6" t="T7" r="T8" b="T9"/>
                <a:pathLst>
                  <a:path w="336" h="288">
                    <a:moveTo>
                      <a:pt x="336" y="0"/>
                    </a:moveTo>
                    <a:cubicBezTo>
                      <a:pt x="196" y="116"/>
                      <a:pt x="56" y="232"/>
                      <a:pt x="0" y="288"/>
                    </a:cubicBezTo>
                  </a:path>
                </a:pathLst>
              </a:custGeom>
              <a:noFill/>
              <a:ln w="12700">
                <a:solidFill>
                  <a:srgbClr val="FF0000"/>
                </a:solidFill>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0318" name="Line 40">
                <a:extLst>
                  <a:ext uri="{FF2B5EF4-FFF2-40B4-BE49-F238E27FC236}">
                    <a16:creationId xmlns:a16="http://schemas.microsoft.com/office/drawing/2014/main" id="{62922BA7-2A05-4907-9A0B-D2E3C178B481}"/>
                  </a:ext>
                </a:extLst>
              </p:cNvPr>
              <p:cNvSpPr>
                <a:spLocks noChangeShapeType="1"/>
              </p:cNvSpPr>
              <p:nvPr/>
            </p:nvSpPr>
            <p:spPr bwMode="auto">
              <a:xfrm flipH="1">
                <a:off x="3264" y="1487"/>
                <a:ext cx="432" cy="336"/>
              </a:xfrm>
              <a:prstGeom prst="line">
                <a:avLst/>
              </a:prstGeom>
              <a:noFill/>
              <a:ln w="12700">
                <a:solidFill>
                  <a:srgbClr val="FF0000"/>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0319" name="Line 41">
                <a:extLst>
                  <a:ext uri="{FF2B5EF4-FFF2-40B4-BE49-F238E27FC236}">
                    <a16:creationId xmlns:a16="http://schemas.microsoft.com/office/drawing/2014/main" id="{6DEDE878-9DD0-463F-98AB-1BA250B80A68}"/>
                  </a:ext>
                </a:extLst>
              </p:cNvPr>
              <p:cNvSpPr>
                <a:spLocks noChangeShapeType="1"/>
              </p:cNvSpPr>
              <p:nvPr/>
            </p:nvSpPr>
            <p:spPr bwMode="auto">
              <a:xfrm flipH="1">
                <a:off x="3456" y="1631"/>
                <a:ext cx="432" cy="288"/>
              </a:xfrm>
              <a:prstGeom prst="line">
                <a:avLst/>
              </a:prstGeom>
              <a:noFill/>
              <a:ln w="12700">
                <a:solidFill>
                  <a:srgbClr val="FF0000"/>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0320" name="Line 42">
                <a:extLst>
                  <a:ext uri="{FF2B5EF4-FFF2-40B4-BE49-F238E27FC236}">
                    <a16:creationId xmlns:a16="http://schemas.microsoft.com/office/drawing/2014/main" id="{EDEC39FB-9059-4BBC-9503-F6E069CB6693}"/>
                  </a:ext>
                </a:extLst>
              </p:cNvPr>
              <p:cNvSpPr>
                <a:spLocks noChangeShapeType="1"/>
              </p:cNvSpPr>
              <p:nvPr/>
            </p:nvSpPr>
            <p:spPr bwMode="auto">
              <a:xfrm flipH="1">
                <a:off x="3504" y="1823"/>
                <a:ext cx="480" cy="240"/>
              </a:xfrm>
              <a:prstGeom prst="line">
                <a:avLst/>
              </a:prstGeom>
              <a:noFill/>
              <a:ln w="12700">
                <a:solidFill>
                  <a:srgbClr val="FF0000"/>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0321" name="Line 43">
                <a:extLst>
                  <a:ext uri="{FF2B5EF4-FFF2-40B4-BE49-F238E27FC236}">
                    <a16:creationId xmlns:a16="http://schemas.microsoft.com/office/drawing/2014/main" id="{81E4ED1E-5871-4D9E-AE81-B62A60957619}"/>
                  </a:ext>
                </a:extLst>
              </p:cNvPr>
              <p:cNvSpPr>
                <a:spLocks noChangeShapeType="1"/>
              </p:cNvSpPr>
              <p:nvPr/>
            </p:nvSpPr>
            <p:spPr bwMode="auto">
              <a:xfrm flipH="1">
                <a:off x="3600" y="1967"/>
                <a:ext cx="432" cy="192"/>
              </a:xfrm>
              <a:prstGeom prst="line">
                <a:avLst/>
              </a:prstGeom>
              <a:noFill/>
              <a:ln w="12700">
                <a:solidFill>
                  <a:srgbClr val="FF0000"/>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0322" name="Arc 44">
                <a:extLst>
                  <a:ext uri="{FF2B5EF4-FFF2-40B4-BE49-F238E27FC236}">
                    <a16:creationId xmlns:a16="http://schemas.microsoft.com/office/drawing/2014/main" id="{1FA8D6C3-2DD2-4D5F-97B3-6988359A8BBA}"/>
                  </a:ext>
                </a:extLst>
              </p:cNvPr>
              <p:cNvSpPr>
                <a:spLocks/>
              </p:cNvSpPr>
              <p:nvPr/>
            </p:nvSpPr>
            <p:spPr bwMode="auto">
              <a:xfrm>
                <a:off x="4368" y="1920"/>
                <a:ext cx="1155" cy="432"/>
              </a:xfrm>
              <a:custGeom>
                <a:avLst/>
                <a:gdLst>
                  <a:gd name="T0" fmla="*/ 0 w 20792"/>
                  <a:gd name="T1" fmla="*/ 0 h 21600"/>
                  <a:gd name="T2" fmla="*/ 0 w 20792"/>
                  <a:gd name="T3" fmla="*/ 0 h 21600"/>
                  <a:gd name="T4" fmla="*/ 0 w 20792"/>
                  <a:gd name="T5" fmla="*/ 0 h 21600"/>
                  <a:gd name="T6" fmla="*/ 0 60000 65536"/>
                  <a:gd name="T7" fmla="*/ 0 60000 65536"/>
                  <a:gd name="T8" fmla="*/ 0 60000 65536"/>
                  <a:gd name="T9" fmla="*/ 0 w 20792"/>
                  <a:gd name="T10" fmla="*/ 0 h 21600"/>
                  <a:gd name="T11" fmla="*/ 20792 w 20792"/>
                  <a:gd name="T12" fmla="*/ 21600 h 21600"/>
                </a:gdLst>
                <a:ahLst/>
                <a:cxnLst>
                  <a:cxn ang="T6">
                    <a:pos x="T0" y="T1"/>
                  </a:cxn>
                  <a:cxn ang="T7">
                    <a:pos x="T2" y="T3"/>
                  </a:cxn>
                  <a:cxn ang="T8">
                    <a:pos x="T4" y="T5"/>
                  </a:cxn>
                </a:cxnLst>
                <a:rect l="T9" t="T10" r="T11" b="T12"/>
                <a:pathLst>
                  <a:path w="20792" h="21600" fill="none" extrusionOk="0">
                    <a:moveTo>
                      <a:pt x="-1" y="0"/>
                    </a:moveTo>
                    <a:cubicBezTo>
                      <a:pt x="9674" y="0"/>
                      <a:pt x="18169" y="6433"/>
                      <a:pt x="20791" y="15746"/>
                    </a:cubicBezTo>
                  </a:path>
                  <a:path w="20792" h="21600" stroke="0" extrusionOk="0">
                    <a:moveTo>
                      <a:pt x="-1" y="0"/>
                    </a:moveTo>
                    <a:cubicBezTo>
                      <a:pt x="9674" y="0"/>
                      <a:pt x="18169" y="6433"/>
                      <a:pt x="20791" y="15746"/>
                    </a:cubicBezTo>
                    <a:lnTo>
                      <a:pt x="0" y="21600"/>
                    </a:lnTo>
                    <a:lnTo>
                      <a:pt x="-1" y="0"/>
                    </a:lnTo>
                    <a:close/>
                  </a:path>
                </a:pathLst>
              </a:custGeom>
              <a:noFill/>
              <a:ln w="12700">
                <a:solidFill>
                  <a:srgbClr val="FF0000"/>
                </a:solidFill>
                <a:round/>
                <a:headEnd type="none" w="sm" len="lg"/>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0323" name="Arc 45">
                <a:extLst>
                  <a:ext uri="{FF2B5EF4-FFF2-40B4-BE49-F238E27FC236}">
                    <a16:creationId xmlns:a16="http://schemas.microsoft.com/office/drawing/2014/main" id="{9BC993AC-2D0C-4B96-82C1-0786561AA10A}"/>
                  </a:ext>
                </a:extLst>
              </p:cNvPr>
              <p:cNvSpPr>
                <a:spLocks/>
              </p:cNvSpPr>
              <p:nvPr/>
            </p:nvSpPr>
            <p:spPr bwMode="auto">
              <a:xfrm rot="304380" flipH="1">
                <a:off x="4317" y="1625"/>
                <a:ext cx="1195" cy="241"/>
              </a:xfrm>
              <a:custGeom>
                <a:avLst/>
                <a:gdLst>
                  <a:gd name="T0" fmla="*/ 0 w 18089"/>
                  <a:gd name="T1" fmla="*/ 0 h 21600"/>
                  <a:gd name="T2" fmla="*/ 0 w 18089"/>
                  <a:gd name="T3" fmla="*/ 0 h 21600"/>
                  <a:gd name="T4" fmla="*/ 0 w 18089"/>
                  <a:gd name="T5" fmla="*/ 0 h 21600"/>
                  <a:gd name="T6" fmla="*/ 0 60000 65536"/>
                  <a:gd name="T7" fmla="*/ 0 60000 65536"/>
                  <a:gd name="T8" fmla="*/ 0 60000 65536"/>
                  <a:gd name="T9" fmla="*/ 0 w 18089"/>
                  <a:gd name="T10" fmla="*/ 0 h 21600"/>
                  <a:gd name="T11" fmla="*/ 18089 w 18089"/>
                  <a:gd name="T12" fmla="*/ 21600 h 21600"/>
                </a:gdLst>
                <a:ahLst/>
                <a:cxnLst>
                  <a:cxn ang="T6">
                    <a:pos x="T0" y="T1"/>
                  </a:cxn>
                  <a:cxn ang="T7">
                    <a:pos x="T2" y="T3"/>
                  </a:cxn>
                  <a:cxn ang="T8">
                    <a:pos x="T4" y="T5"/>
                  </a:cxn>
                </a:cxnLst>
                <a:rect l="T9" t="T10" r="T11" b="T12"/>
                <a:pathLst>
                  <a:path w="18089" h="21600" fill="none" extrusionOk="0">
                    <a:moveTo>
                      <a:pt x="-1" y="0"/>
                    </a:moveTo>
                    <a:cubicBezTo>
                      <a:pt x="7297" y="0"/>
                      <a:pt x="14100" y="3684"/>
                      <a:pt x="18088" y="9795"/>
                    </a:cubicBezTo>
                  </a:path>
                  <a:path w="18089" h="21600" stroke="0" extrusionOk="0">
                    <a:moveTo>
                      <a:pt x="-1" y="0"/>
                    </a:moveTo>
                    <a:cubicBezTo>
                      <a:pt x="7297" y="0"/>
                      <a:pt x="14100" y="3684"/>
                      <a:pt x="18088" y="9795"/>
                    </a:cubicBezTo>
                    <a:lnTo>
                      <a:pt x="0" y="21600"/>
                    </a:lnTo>
                    <a:lnTo>
                      <a:pt x="-1" y="0"/>
                    </a:lnTo>
                    <a:close/>
                  </a:path>
                </a:pathLst>
              </a:custGeom>
              <a:noFill/>
              <a:ln w="12700">
                <a:solidFill>
                  <a:srgbClr val="FF0000"/>
                </a:solidFill>
                <a:round/>
                <a:headEnd type="triangl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0324" name="Arc 46">
                <a:extLst>
                  <a:ext uri="{FF2B5EF4-FFF2-40B4-BE49-F238E27FC236}">
                    <a16:creationId xmlns:a16="http://schemas.microsoft.com/office/drawing/2014/main" id="{B5A64E54-CC35-4285-8A43-6F0791CD730A}"/>
                  </a:ext>
                </a:extLst>
              </p:cNvPr>
              <p:cNvSpPr>
                <a:spLocks/>
              </p:cNvSpPr>
              <p:nvPr/>
            </p:nvSpPr>
            <p:spPr bwMode="auto">
              <a:xfrm flipH="1">
                <a:off x="4316" y="1295"/>
                <a:ext cx="1207" cy="384"/>
              </a:xfrm>
              <a:custGeom>
                <a:avLst/>
                <a:gdLst>
                  <a:gd name="T0" fmla="*/ 0 w 17843"/>
                  <a:gd name="T1" fmla="*/ 0 h 21600"/>
                  <a:gd name="T2" fmla="*/ 0 w 17843"/>
                  <a:gd name="T3" fmla="*/ 0 h 21600"/>
                  <a:gd name="T4" fmla="*/ 0 w 17843"/>
                  <a:gd name="T5" fmla="*/ 0 h 21600"/>
                  <a:gd name="T6" fmla="*/ 0 60000 65536"/>
                  <a:gd name="T7" fmla="*/ 0 60000 65536"/>
                  <a:gd name="T8" fmla="*/ 0 60000 65536"/>
                  <a:gd name="T9" fmla="*/ 0 w 17843"/>
                  <a:gd name="T10" fmla="*/ 0 h 21600"/>
                  <a:gd name="T11" fmla="*/ 17843 w 17843"/>
                  <a:gd name="T12" fmla="*/ 21600 h 21600"/>
                </a:gdLst>
                <a:ahLst/>
                <a:cxnLst>
                  <a:cxn ang="T6">
                    <a:pos x="T0" y="T1"/>
                  </a:cxn>
                  <a:cxn ang="T7">
                    <a:pos x="T2" y="T3"/>
                  </a:cxn>
                  <a:cxn ang="T8">
                    <a:pos x="T4" y="T5"/>
                  </a:cxn>
                </a:cxnLst>
                <a:rect l="T9" t="T10" r="T11" b="T12"/>
                <a:pathLst>
                  <a:path w="17843" h="21600" fill="none" extrusionOk="0">
                    <a:moveTo>
                      <a:pt x="-1" y="0"/>
                    </a:moveTo>
                    <a:cubicBezTo>
                      <a:pt x="7139" y="0"/>
                      <a:pt x="13818" y="3528"/>
                      <a:pt x="17842" y="9426"/>
                    </a:cubicBezTo>
                  </a:path>
                  <a:path w="17843" h="21600" stroke="0" extrusionOk="0">
                    <a:moveTo>
                      <a:pt x="-1" y="0"/>
                    </a:moveTo>
                    <a:cubicBezTo>
                      <a:pt x="7139" y="0"/>
                      <a:pt x="13818" y="3528"/>
                      <a:pt x="17842" y="9426"/>
                    </a:cubicBezTo>
                    <a:lnTo>
                      <a:pt x="0" y="21600"/>
                    </a:lnTo>
                    <a:lnTo>
                      <a:pt x="-1" y="0"/>
                    </a:lnTo>
                    <a:close/>
                  </a:path>
                </a:pathLst>
              </a:custGeom>
              <a:noFill/>
              <a:ln w="12700">
                <a:solidFill>
                  <a:srgbClr val="FF0000"/>
                </a:solidFill>
                <a:round/>
                <a:headEnd type="triangl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0325" name="Arc 47">
                <a:extLst>
                  <a:ext uri="{FF2B5EF4-FFF2-40B4-BE49-F238E27FC236}">
                    <a16:creationId xmlns:a16="http://schemas.microsoft.com/office/drawing/2014/main" id="{BBA83888-F947-4E56-9AC0-B45A1942B7FD}"/>
                  </a:ext>
                </a:extLst>
              </p:cNvPr>
              <p:cNvSpPr>
                <a:spLocks/>
              </p:cNvSpPr>
              <p:nvPr/>
            </p:nvSpPr>
            <p:spPr bwMode="auto">
              <a:xfrm rot="20781422" flipH="1">
                <a:off x="4032" y="959"/>
                <a:ext cx="1360" cy="144"/>
              </a:xfrm>
              <a:custGeom>
                <a:avLst/>
                <a:gdLst>
                  <a:gd name="T0" fmla="*/ 0 w 21111"/>
                  <a:gd name="T1" fmla="*/ 0 h 21600"/>
                  <a:gd name="T2" fmla="*/ 0 w 21111"/>
                  <a:gd name="T3" fmla="*/ 0 h 21600"/>
                  <a:gd name="T4" fmla="*/ 0 w 21111"/>
                  <a:gd name="T5" fmla="*/ 0 h 21600"/>
                  <a:gd name="T6" fmla="*/ 0 60000 65536"/>
                  <a:gd name="T7" fmla="*/ 0 60000 65536"/>
                  <a:gd name="T8" fmla="*/ 0 60000 65536"/>
                  <a:gd name="T9" fmla="*/ 0 w 21111"/>
                  <a:gd name="T10" fmla="*/ 0 h 21600"/>
                  <a:gd name="T11" fmla="*/ 21111 w 21111"/>
                  <a:gd name="T12" fmla="*/ 21600 h 21600"/>
                </a:gdLst>
                <a:ahLst/>
                <a:cxnLst>
                  <a:cxn ang="T6">
                    <a:pos x="T0" y="T1"/>
                  </a:cxn>
                  <a:cxn ang="T7">
                    <a:pos x="T2" y="T3"/>
                  </a:cxn>
                  <a:cxn ang="T8">
                    <a:pos x="T4" y="T5"/>
                  </a:cxn>
                </a:cxnLst>
                <a:rect l="T9" t="T10" r="T11" b="T12"/>
                <a:pathLst>
                  <a:path w="21111" h="21600" fill="none" extrusionOk="0">
                    <a:moveTo>
                      <a:pt x="-1" y="0"/>
                    </a:moveTo>
                    <a:cubicBezTo>
                      <a:pt x="10169" y="0"/>
                      <a:pt x="18960" y="7092"/>
                      <a:pt x="21111" y="17031"/>
                    </a:cubicBezTo>
                  </a:path>
                  <a:path w="21111" h="21600" stroke="0" extrusionOk="0">
                    <a:moveTo>
                      <a:pt x="-1" y="0"/>
                    </a:moveTo>
                    <a:cubicBezTo>
                      <a:pt x="10169" y="0"/>
                      <a:pt x="18960" y="7092"/>
                      <a:pt x="21111" y="17031"/>
                    </a:cubicBezTo>
                    <a:lnTo>
                      <a:pt x="0" y="21600"/>
                    </a:lnTo>
                    <a:lnTo>
                      <a:pt x="-1" y="0"/>
                    </a:lnTo>
                    <a:close/>
                  </a:path>
                </a:pathLst>
              </a:custGeom>
              <a:noFill/>
              <a:ln w="12700">
                <a:solidFill>
                  <a:srgbClr val="FF0000"/>
                </a:solidFill>
                <a:round/>
                <a:headEnd type="triangl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0326" name="Line 48">
                <a:extLst>
                  <a:ext uri="{FF2B5EF4-FFF2-40B4-BE49-F238E27FC236}">
                    <a16:creationId xmlns:a16="http://schemas.microsoft.com/office/drawing/2014/main" id="{7793BF58-78BE-44C0-AF1F-8C55931140D7}"/>
                  </a:ext>
                </a:extLst>
              </p:cNvPr>
              <p:cNvSpPr>
                <a:spLocks noChangeShapeType="1"/>
              </p:cNvSpPr>
              <p:nvPr/>
            </p:nvSpPr>
            <p:spPr bwMode="auto">
              <a:xfrm flipV="1">
                <a:off x="3840" y="479"/>
                <a:ext cx="768" cy="672"/>
              </a:xfrm>
              <a:prstGeom prst="line">
                <a:avLst/>
              </a:prstGeom>
              <a:noFill/>
              <a:ln w="12700">
                <a:solidFill>
                  <a:srgbClr val="FF00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40327" name="Object 49">
                <a:extLst>
                  <a:ext uri="{FF2B5EF4-FFF2-40B4-BE49-F238E27FC236}">
                    <a16:creationId xmlns:a16="http://schemas.microsoft.com/office/drawing/2014/main" id="{A8DC123F-6052-4010-BC6A-9CFF3041FF1D}"/>
                  </a:ext>
                </a:extLst>
              </p:cNvPr>
              <p:cNvGraphicFramePr>
                <a:graphicFrameLocks noChangeAspect="1"/>
              </p:cNvGraphicFramePr>
              <p:nvPr/>
            </p:nvGraphicFramePr>
            <p:xfrm>
              <a:off x="3950" y="384"/>
              <a:ext cx="327" cy="384"/>
            </p:xfrm>
            <a:graphic>
              <a:graphicData uri="http://schemas.openxmlformats.org/presentationml/2006/ole">
                <mc:AlternateContent xmlns:mc="http://schemas.openxmlformats.org/markup-compatibility/2006">
                  <mc:Choice xmlns:v="urn:schemas-microsoft-com:vml" Requires="v">
                    <p:oleObj name="公式" r:id="rId14" imgW="215619" imgH="266353" progId="Equation.3">
                      <p:embed/>
                    </p:oleObj>
                  </mc:Choice>
                  <mc:Fallback>
                    <p:oleObj name="公式" r:id="rId14" imgW="215619" imgH="266353" progId="Equation.3">
                      <p:embed/>
                      <p:pic>
                        <p:nvPicPr>
                          <p:cNvPr id="0" name="Object 4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50" y="384"/>
                            <a:ext cx="32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sp>
        <p:nvSpPr>
          <p:cNvPr id="305202" name="Text Box 50">
            <a:extLst>
              <a:ext uri="{FF2B5EF4-FFF2-40B4-BE49-F238E27FC236}">
                <a16:creationId xmlns:a16="http://schemas.microsoft.com/office/drawing/2014/main" id="{DF07CC21-22ED-456A-9A97-FA0E050561C3}"/>
              </a:ext>
            </a:extLst>
          </p:cNvPr>
          <p:cNvSpPr txBox="1">
            <a:spLocks noChangeArrowheads="1"/>
          </p:cNvSpPr>
          <p:nvPr/>
        </p:nvSpPr>
        <p:spPr bwMode="auto">
          <a:xfrm>
            <a:off x="323850" y="2924175"/>
            <a:ext cx="5181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Blip>
                <a:blip r:embed="rId8"/>
              </a:buBlip>
            </a:pPr>
            <a:r>
              <a:rPr kumimoji="1" lang="en-US" altLang="zh-CN" sz="2800" b="1">
                <a:solidFill>
                  <a:srgbClr val="CC0000"/>
                </a:solidFill>
                <a:latin typeface="Times New Roman" panose="02020603050405020304" pitchFamily="18" charset="0"/>
              </a:rPr>
              <a:t>  </a:t>
            </a:r>
            <a:r>
              <a:rPr kumimoji="1" lang="zh-CN" altLang="en-US" sz="2800" b="1">
                <a:latin typeface="Times New Roman" panose="02020603050405020304" pitchFamily="18" charset="0"/>
              </a:rPr>
              <a:t>非均匀电场强度电通量 </a:t>
            </a:r>
            <a:endParaRPr kumimoji="1" lang="zh-CN" altLang="en-US" sz="2400">
              <a:solidFill>
                <a:srgbClr val="CC0000"/>
              </a:solidFill>
              <a:latin typeface="Times New Roman" panose="02020603050405020304" pitchFamily="18" charset="0"/>
            </a:endParaRPr>
          </a:p>
        </p:txBody>
      </p:sp>
      <p:graphicFrame>
        <p:nvGraphicFramePr>
          <p:cNvPr id="305203" name="Object 51">
            <a:extLst>
              <a:ext uri="{FF2B5EF4-FFF2-40B4-BE49-F238E27FC236}">
                <a16:creationId xmlns:a16="http://schemas.microsoft.com/office/drawing/2014/main" id="{CE025E6E-B6C5-4ABF-BFE0-CCDC4D34F47B}"/>
              </a:ext>
            </a:extLst>
          </p:cNvPr>
          <p:cNvGraphicFramePr>
            <a:graphicFrameLocks noChangeAspect="1"/>
          </p:cNvGraphicFramePr>
          <p:nvPr/>
        </p:nvGraphicFramePr>
        <p:xfrm>
          <a:off x="368300" y="5040313"/>
          <a:ext cx="4343400" cy="781050"/>
        </p:xfrm>
        <a:graphic>
          <a:graphicData uri="http://schemas.openxmlformats.org/presentationml/2006/ole">
            <mc:AlternateContent xmlns:mc="http://schemas.openxmlformats.org/markup-compatibility/2006">
              <mc:Choice xmlns:v="urn:schemas-microsoft-com:vml" Requires="v">
                <p:oleObj name="Equation" r:id="rId16" imgW="1523339" imgH="304668" progId="Equation.3">
                  <p:embed/>
                </p:oleObj>
              </mc:Choice>
              <mc:Fallback>
                <p:oleObj name="Equation" r:id="rId16" imgW="1523339" imgH="304668" progId="Equation.3">
                  <p:embed/>
                  <p:pic>
                    <p:nvPicPr>
                      <p:cNvPr id="0" name="Object 5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8300" y="5040313"/>
                        <a:ext cx="434340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5204" name="Object 52">
            <a:extLst>
              <a:ext uri="{FF2B5EF4-FFF2-40B4-BE49-F238E27FC236}">
                <a16:creationId xmlns:a16="http://schemas.microsoft.com/office/drawing/2014/main" id="{5CD733F4-D984-40FC-B1DC-4537BD03003C}"/>
              </a:ext>
            </a:extLst>
          </p:cNvPr>
          <p:cNvGraphicFramePr>
            <a:graphicFrameLocks noChangeAspect="1"/>
          </p:cNvGraphicFramePr>
          <p:nvPr/>
        </p:nvGraphicFramePr>
        <p:xfrm>
          <a:off x="1174750" y="5795963"/>
          <a:ext cx="2393950" cy="819150"/>
        </p:xfrm>
        <a:graphic>
          <a:graphicData uri="http://schemas.openxmlformats.org/presentationml/2006/ole">
            <mc:AlternateContent xmlns:mc="http://schemas.openxmlformats.org/markup-compatibility/2006">
              <mc:Choice xmlns:v="urn:schemas-microsoft-com:vml" Requires="v">
                <p:oleObj name="Equation" r:id="rId18" imgW="825858" imgH="304932" progId="Equation.3">
                  <p:embed/>
                </p:oleObj>
              </mc:Choice>
              <mc:Fallback>
                <p:oleObj name="Equation" r:id="rId18" imgW="825858" imgH="304932" progId="Equation.3">
                  <p:embed/>
                  <p:pic>
                    <p:nvPicPr>
                      <p:cNvPr id="0" name="Object 5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74750" y="5795963"/>
                        <a:ext cx="239395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5205" name="Object 53">
            <a:extLst>
              <a:ext uri="{FF2B5EF4-FFF2-40B4-BE49-F238E27FC236}">
                <a16:creationId xmlns:a16="http://schemas.microsoft.com/office/drawing/2014/main" id="{AFBC80B9-F16F-482A-B8E0-50588B2BA726}"/>
              </a:ext>
            </a:extLst>
          </p:cNvPr>
          <p:cNvGraphicFramePr>
            <a:graphicFrameLocks noChangeAspect="1"/>
          </p:cNvGraphicFramePr>
          <p:nvPr/>
        </p:nvGraphicFramePr>
        <p:xfrm>
          <a:off x="1358900" y="4352925"/>
          <a:ext cx="2057400" cy="636588"/>
        </p:xfrm>
        <a:graphic>
          <a:graphicData uri="http://schemas.openxmlformats.org/presentationml/2006/ole">
            <mc:AlternateContent xmlns:mc="http://schemas.openxmlformats.org/markup-compatibility/2006">
              <mc:Choice xmlns:v="urn:schemas-microsoft-com:vml" Requires="v">
                <p:oleObj name="Equation" r:id="rId20" imgW="774364" imgH="241195" progId="Equation.3">
                  <p:embed/>
                </p:oleObj>
              </mc:Choice>
              <mc:Fallback>
                <p:oleObj name="Equation" r:id="rId20" imgW="774364" imgH="241195" progId="Equation.3">
                  <p:embed/>
                  <p:pic>
                    <p:nvPicPr>
                      <p:cNvPr id="0" name="Object 5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358900" y="4352925"/>
                        <a:ext cx="2057400"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5206" name="Object 54">
            <a:extLst>
              <a:ext uri="{FF2B5EF4-FFF2-40B4-BE49-F238E27FC236}">
                <a16:creationId xmlns:a16="http://schemas.microsoft.com/office/drawing/2014/main" id="{30104850-4842-49EF-ADBF-28BE82EA478B}"/>
              </a:ext>
            </a:extLst>
          </p:cNvPr>
          <p:cNvGraphicFramePr>
            <a:graphicFrameLocks noChangeAspect="1"/>
          </p:cNvGraphicFramePr>
          <p:nvPr/>
        </p:nvGraphicFramePr>
        <p:xfrm>
          <a:off x="1435100" y="3663950"/>
          <a:ext cx="1981200" cy="612775"/>
        </p:xfrm>
        <a:graphic>
          <a:graphicData uri="http://schemas.openxmlformats.org/presentationml/2006/ole">
            <mc:AlternateContent xmlns:mc="http://schemas.openxmlformats.org/markup-compatibility/2006">
              <mc:Choice xmlns:v="urn:schemas-microsoft-com:vml" Requires="v">
                <p:oleObj name="Equation" r:id="rId22" imgW="724844" imgH="228898" progId="Equation.3">
                  <p:embed/>
                </p:oleObj>
              </mc:Choice>
              <mc:Fallback>
                <p:oleObj name="Equation" r:id="rId22" imgW="724844" imgH="228898" progId="Equation.3">
                  <p:embed/>
                  <p:pic>
                    <p:nvPicPr>
                      <p:cNvPr id="0" name="Object 5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435100" y="3663950"/>
                        <a:ext cx="1981200" cy="612775"/>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headEnd/>
                        <a:tailEnd/>
                      </a:ln>
                    </p:spPr>
                  </p:pic>
                </p:oleObj>
              </mc:Fallback>
            </mc:AlternateContent>
          </a:graphicData>
        </a:graphic>
      </p:graphicFrame>
      <p:grpSp>
        <p:nvGrpSpPr>
          <p:cNvPr id="6" name="Group 55">
            <a:extLst>
              <a:ext uri="{FF2B5EF4-FFF2-40B4-BE49-F238E27FC236}">
                <a16:creationId xmlns:a16="http://schemas.microsoft.com/office/drawing/2014/main" id="{F98EF4C8-EAA4-49D2-8429-5204EFE99369}"/>
              </a:ext>
            </a:extLst>
          </p:cNvPr>
          <p:cNvGrpSpPr>
            <a:grpSpLocks/>
          </p:cNvGrpSpPr>
          <p:nvPr/>
        </p:nvGrpSpPr>
        <p:grpSpPr bwMode="auto">
          <a:xfrm>
            <a:off x="6540500" y="3286125"/>
            <a:ext cx="1143000" cy="1724025"/>
            <a:chOff x="2256" y="1392"/>
            <a:chExt cx="720" cy="1086"/>
          </a:xfrm>
        </p:grpSpPr>
        <p:sp>
          <p:nvSpPr>
            <p:cNvPr id="140311" name="Freeform 56" descr="深色上对角线">
              <a:extLst>
                <a:ext uri="{FF2B5EF4-FFF2-40B4-BE49-F238E27FC236}">
                  <a16:creationId xmlns:a16="http://schemas.microsoft.com/office/drawing/2014/main" id="{38103A20-6B78-4FE9-9426-736628F64727}"/>
                </a:ext>
              </a:extLst>
            </p:cNvPr>
            <p:cNvSpPr>
              <a:spLocks/>
            </p:cNvSpPr>
            <p:nvPr/>
          </p:nvSpPr>
          <p:spPr bwMode="auto">
            <a:xfrm>
              <a:off x="2256" y="2232"/>
              <a:ext cx="326" cy="246"/>
            </a:xfrm>
            <a:custGeom>
              <a:avLst/>
              <a:gdLst>
                <a:gd name="T0" fmla="*/ 0 w 326"/>
                <a:gd name="T1" fmla="*/ 72 h 246"/>
                <a:gd name="T2" fmla="*/ 96 w 326"/>
                <a:gd name="T3" fmla="*/ 32 h 246"/>
                <a:gd name="T4" fmla="*/ 196 w 326"/>
                <a:gd name="T5" fmla="*/ 0 h 246"/>
                <a:gd name="T6" fmla="*/ 260 w 326"/>
                <a:gd name="T7" fmla="*/ 80 h 246"/>
                <a:gd name="T8" fmla="*/ 326 w 326"/>
                <a:gd name="T9" fmla="*/ 180 h 246"/>
                <a:gd name="T10" fmla="*/ 224 w 326"/>
                <a:gd name="T11" fmla="*/ 208 h 246"/>
                <a:gd name="T12" fmla="*/ 130 w 326"/>
                <a:gd name="T13" fmla="*/ 246 h 246"/>
                <a:gd name="T14" fmla="*/ 92 w 326"/>
                <a:gd name="T15" fmla="*/ 168 h 246"/>
                <a:gd name="T16" fmla="*/ 0 w 326"/>
                <a:gd name="T17" fmla="*/ 72 h 2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26"/>
                <a:gd name="T28" fmla="*/ 0 h 246"/>
                <a:gd name="T29" fmla="*/ 326 w 326"/>
                <a:gd name="T30" fmla="*/ 246 h 24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26" h="246">
                  <a:moveTo>
                    <a:pt x="0" y="72"/>
                  </a:moveTo>
                  <a:lnTo>
                    <a:pt x="96" y="32"/>
                  </a:lnTo>
                  <a:lnTo>
                    <a:pt x="196" y="0"/>
                  </a:lnTo>
                  <a:lnTo>
                    <a:pt x="260" y="80"/>
                  </a:lnTo>
                  <a:lnTo>
                    <a:pt x="326" y="180"/>
                  </a:lnTo>
                  <a:lnTo>
                    <a:pt x="224" y="208"/>
                  </a:lnTo>
                  <a:lnTo>
                    <a:pt x="130" y="246"/>
                  </a:lnTo>
                  <a:lnTo>
                    <a:pt x="92" y="168"/>
                  </a:lnTo>
                  <a:lnTo>
                    <a:pt x="0" y="72"/>
                  </a:lnTo>
                  <a:close/>
                </a:path>
              </a:pathLst>
            </a:custGeom>
            <a:blipFill dpi="0" rotWithShape="0">
              <a:blip r:embed="rId24"/>
              <a:srcRect/>
              <a:tile tx="0" ty="0" sx="100000" sy="100000" flip="none" algn="tl"/>
            </a:blipFill>
            <a:ln>
              <a:noFill/>
            </a:ln>
            <a:extLst>
              <a:ext uri="{91240B29-F687-4F45-9708-019B960494DF}">
                <a14:hiddenLine xmlns:a14="http://schemas.microsoft.com/office/drawing/2010/main" w="9525">
                  <a:solidFill>
                    <a:srgbClr val="000000"/>
                  </a:solidFill>
                  <a:round/>
                  <a:headEnd/>
                  <a:tailEnd type="none" w="sm" len="lg"/>
                </a14:hiddenLine>
              </a:ext>
            </a:extLst>
          </p:spPr>
          <p:txBody>
            <a:bodyPr wrap="none"/>
            <a:lstStyle/>
            <a:p>
              <a:endParaRPr lang="zh-CN" altLang="en-US"/>
            </a:p>
          </p:txBody>
        </p:sp>
        <p:graphicFrame>
          <p:nvGraphicFramePr>
            <p:cNvPr id="140312" name="Object 57">
              <a:extLst>
                <a:ext uri="{FF2B5EF4-FFF2-40B4-BE49-F238E27FC236}">
                  <a16:creationId xmlns:a16="http://schemas.microsoft.com/office/drawing/2014/main" id="{4CD929C4-32CB-42CF-ADEF-6F6C12F89668}"/>
                </a:ext>
              </a:extLst>
            </p:cNvPr>
            <p:cNvGraphicFramePr>
              <a:graphicFrameLocks noChangeAspect="1"/>
            </p:cNvGraphicFramePr>
            <p:nvPr/>
          </p:nvGraphicFramePr>
          <p:xfrm>
            <a:off x="2546" y="1392"/>
            <a:ext cx="430" cy="359"/>
          </p:xfrm>
          <a:graphic>
            <a:graphicData uri="http://schemas.openxmlformats.org/presentationml/2006/ole">
              <mc:AlternateContent xmlns:mc="http://schemas.openxmlformats.org/markup-compatibility/2006">
                <mc:Choice xmlns:v="urn:schemas-microsoft-com:vml" Requires="v">
                  <p:oleObj name="Equation" r:id="rId25" imgW="215713" imgH="203024" progId="Equation.3">
                    <p:embed/>
                  </p:oleObj>
                </mc:Choice>
                <mc:Fallback>
                  <p:oleObj name="Equation" r:id="rId25" imgW="215713" imgH="203024" progId="Equation.3">
                    <p:embed/>
                    <p:pic>
                      <p:nvPicPr>
                        <p:cNvPr id="0" name="Object 57"/>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546" y="1392"/>
                          <a:ext cx="430"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0313" name="Line 58">
              <a:extLst>
                <a:ext uri="{FF2B5EF4-FFF2-40B4-BE49-F238E27FC236}">
                  <a16:creationId xmlns:a16="http://schemas.microsoft.com/office/drawing/2014/main" id="{5F7D7FD3-595B-4CF0-822A-5B84540975DD}"/>
                </a:ext>
              </a:extLst>
            </p:cNvPr>
            <p:cNvSpPr>
              <a:spLocks noChangeShapeType="1"/>
            </p:cNvSpPr>
            <p:nvPr/>
          </p:nvSpPr>
          <p:spPr bwMode="auto">
            <a:xfrm flipV="1">
              <a:off x="2352" y="1773"/>
              <a:ext cx="384" cy="575"/>
            </a:xfrm>
            <a:prstGeom prst="line">
              <a:avLst/>
            </a:prstGeom>
            <a:noFill/>
            <a:ln w="38100">
              <a:solidFill>
                <a:srgbClr val="CC00CC"/>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 name="Group 59">
            <a:extLst>
              <a:ext uri="{FF2B5EF4-FFF2-40B4-BE49-F238E27FC236}">
                <a16:creationId xmlns:a16="http://schemas.microsoft.com/office/drawing/2014/main" id="{E6C1DD4A-A3FE-4292-8C5A-91EC956893E0}"/>
              </a:ext>
            </a:extLst>
          </p:cNvPr>
          <p:cNvGrpSpPr>
            <a:grpSpLocks/>
          </p:cNvGrpSpPr>
          <p:nvPr/>
        </p:nvGrpSpPr>
        <p:grpSpPr bwMode="auto">
          <a:xfrm>
            <a:off x="6692900" y="3817938"/>
            <a:ext cx="1855788" cy="990600"/>
            <a:chOff x="4272" y="863"/>
            <a:chExt cx="1169" cy="624"/>
          </a:xfrm>
        </p:grpSpPr>
        <p:grpSp>
          <p:nvGrpSpPr>
            <p:cNvPr id="140306" name="Group 60">
              <a:extLst>
                <a:ext uri="{FF2B5EF4-FFF2-40B4-BE49-F238E27FC236}">
                  <a16:creationId xmlns:a16="http://schemas.microsoft.com/office/drawing/2014/main" id="{A23BEECF-8311-42AB-8EF0-470359B9E1AF}"/>
                </a:ext>
              </a:extLst>
            </p:cNvPr>
            <p:cNvGrpSpPr>
              <a:grpSpLocks/>
            </p:cNvGrpSpPr>
            <p:nvPr/>
          </p:nvGrpSpPr>
          <p:grpSpPr bwMode="auto">
            <a:xfrm>
              <a:off x="4272" y="863"/>
              <a:ext cx="1169" cy="624"/>
              <a:chOff x="4176" y="863"/>
              <a:chExt cx="1169" cy="624"/>
            </a:xfrm>
          </p:grpSpPr>
          <p:graphicFrame>
            <p:nvGraphicFramePr>
              <p:cNvPr id="140308" name="Object 61">
                <a:extLst>
                  <a:ext uri="{FF2B5EF4-FFF2-40B4-BE49-F238E27FC236}">
                    <a16:creationId xmlns:a16="http://schemas.microsoft.com/office/drawing/2014/main" id="{2CE4496C-F004-47C9-B1C5-D49C8429BE12}"/>
                  </a:ext>
                </a:extLst>
              </p:cNvPr>
              <p:cNvGraphicFramePr>
                <a:graphicFrameLocks noChangeAspect="1"/>
              </p:cNvGraphicFramePr>
              <p:nvPr/>
            </p:nvGraphicFramePr>
            <p:xfrm>
              <a:off x="5040" y="863"/>
              <a:ext cx="305" cy="385"/>
            </p:xfrm>
            <a:graphic>
              <a:graphicData uri="http://schemas.openxmlformats.org/presentationml/2006/ole">
                <mc:AlternateContent xmlns:mc="http://schemas.openxmlformats.org/markup-compatibility/2006">
                  <mc:Choice xmlns:v="urn:schemas-microsoft-com:vml" Requires="v">
                    <p:oleObj name="公式" r:id="rId27" imgW="152334" imgH="190417" progId="Equation.3">
                      <p:embed/>
                    </p:oleObj>
                  </mc:Choice>
                  <mc:Fallback>
                    <p:oleObj name="公式" r:id="rId27" imgW="152334" imgH="190417" progId="Equation.3">
                      <p:embed/>
                      <p:pic>
                        <p:nvPicPr>
                          <p:cNvPr id="0" name="Object 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0" y="863"/>
                            <a:ext cx="305"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0309" name="Line 62">
                <a:extLst>
                  <a:ext uri="{FF2B5EF4-FFF2-40B4-BE49-F238E27FC236}">
                    <a16:creationId xmlns:a16="http://schemas.microsoft.com/office/drawing/2014/main" id="{25DF0491-EC62-4B75-85E1-C742CBFE2AF9}"/>
                  </a:ext>
                </a:extLst>
              </p:cNvPr>
              <p:cNvSpPr>
                <a:spLocks noChangeShapeType="1"/>
              </p:cNvSpPr>
              <p:nvPr/>
            </p:nvSpPr>
            <p:spPr bwMode="auto">
              <a:xfrm flipV="1">
                <a:off x="4176" y="1103"/>
                <a:ext cx="864" cy="384"/>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40310" name="Object 63">
                <a:extLst>
                  <a:ext uri="{FF2B5EF4-FFF2-40B4-BE49-F238E27FC236}">
                    <a16:creationId xmlns:a16="http://schemas.microsoft.com/office/drawing/2014/main" id="{75D4E727-BF6A-4B06-AC0C-DD70482C763B}"/>
                  </a:ext>
                </a:extLst>
              </p:cNvPr>
              <p:cNvGraphicFramePr>
                <a:graphicFrameLocks noChangeAspect="1"/>
              </p:cNvGraphicFramePr>
              <p:nvPr/>
            </p:nvGraphicFramePr>
            <p:xfrm>
              <a:off x="4493" y="1008"/>
              <a:ext cx="211" cy="296"/>
            </p:xfrm>
            <a:graphic>
              <a:graphicData uri="http://schemas.openxmlformats.org/presentationml/2006/ole">
                <mc:AlternateContent xmlns:mc="http://schemas.openxmlformats.org/markup-compatibility/2006">
                  <mc:Choice xmlns:v="urn:schemas-microsoft-com:vml" Requires="v">
                    <p:oleObj name="公式" r:id="rId28" imgW="126725" imgH="177415" progId="Equation.3">
                      <p:embed/>
                    </p:oleObj>
                  </mc:Choice>
                  <mc:Fallback>
                    <p:oleObj name="公式" r:id="rId28" imgW="126725" imgH="177415" progId="Equation.3">
                      <p:embed/>
                      <p:pic>
                        <p:nvPicPr>
                          <p:cNvPr id="0" name="Object 6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93" y="1008"/>
                            <a:ext cx="211"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40307" name="Arc 64">
              <a:extLst>
                <a:ext uri="{FF2B5EF4-FFF2-40B4-BE49-F238E27FC236}">
                  <a16:creationId xmlns:a16="http://schemas.microsoft.com/office/drawing/2014/main" id="{1516E461-A4F4-4B1E-91CD-40CEBE6D3B76}"/>
                </a:ext>
              </a:extLst>
            </p:cNvPr>
            <p:cNvSpPr>
              <a:spLocks/>
            </p:cNvSpPr>
            <p:nvPr/>
          </p:nvSpPr>
          <p:spPr bwMode="auto">
            <a:xfrm>
              <a:off x="4473" y="1200"/>
              <a:ext cx="135" cy="192"/>
            </a:xfrm>
            <a:custGeom>
              <a:avLst/>
              <a:gdLst>
                <a:gd name="T0" fmla="*/ 0 w 20648"/>
                <a:gd name="T1" fmla="*/ 0 h 21600"/>
                <a:gd name="T2" fmla="*/ 0 w 20648"/>
                <a:gd name="T3" fmla="*/ 0 h 21600"/>
                <a:gd name="T4" fmla="*/ 0 w 20648"/>
                <a:gd name="T5" fmla="*/ 0 h 21600"/>
                <a:gd name="T6" fmla="*/ 0 60000 65536"/>
                <a:gd name="T7" fmla="*/ 0 60000 65536"/>
                <a:gd name="T8" fmla="*/ 0 60000 65536"/>
                <a:gd name="T9" fmla="*/ 0 w 20648"/>
                <a:gd name="T10" fmla="*/ 0 h 21600"/>
                <a:gd name="T11" fmla="*/ 20648 w 20648"/>
                <a:gd name="T12" fmla="*/ 21600 h 21600"/>
              </a:gdLst>
              <a:ahLst/>
              <a:cxnLst>
                <a:cxn ang="T6">
                  <a:pos x="T0" y="T1"/>
                </a:cxn>
                <a:cxn ang="T7">
                  <a:pos x="T2" y="T3"/>
                </a:cxn>
                <a:cxn ang="T8">
                  <a:pos x="T4" y="T5"/>
                </a:cxn>
              </a:cxnLst>
              <a:rect l="T9" t="T10" r="T11" b="T12"/>
              <a:pathLst>
                <a:path w="20648" h="21600" fill="none" extrusionOk="0">
                  <a:moveTo>
                    <a:pt x="-1" y="0"/>
                  </a:moveTo>
                  <a:cubicBezTo>
                    <a:pt x="9486" y="0"/>
                    <a:pt x="17862" y="6189"/>
                    <a:pt x="20647" y="15257"/>
                  </a:cubicBezTo>
                </a:path>
                <a:path w="20648" h="21600" stroke="0" extrusionOk="0">
                  <a:moveTo>
                    <a:pt x="-1" y="0"/>
                  </a:moveTo>
                  <a:cubicBezTo>
                    <a:pt x="9486" y="0"/>
                    <a:pt x="17862" y="6189"/>
                    <a:pt x="20647" y="15257"/>
                  </a:cubicBezTo>
                  <a:lnTo>
                    <a:pt x="0" y="21600"/>
                  </a:lnTo>
                  <a:lnTo>
                    <a:pt x="-1" y="0"/>
                  </a:lnTo>
                  <a:close/>
                </a:path>
              </a:pathLst>
            </a:custGeom>
            <a:noFill/>
            <a:ln w="28575">
              <a:solidFill>
                <a:schemeClr val="tx1"/>
              </a:solidFill>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9" name="Group 65">
            <a:extLst>
              <a:ext uri="{FF2B5EF4-FFF2-40B4-BE49-F238E27FC236}">
                <a16:creationId xmlns:a16="http://schemas.microsoft.com/office/drawing/2014/main" id="{FCE52AA9-5AC3-46B7-91B3-532651570F34}"/>
              </a:ext>
            </a:extLst>
          </p:cNvPr>
          <p:cNvGrpSpPr>
            <a:grpSpLocks/>
          </p:cNvGrpSpPr>
          <p:nvPr/>
        </p:nvGrpSpPr>
        <p:grpSpPr bwMode="auto">
          <a:xfrm>
            <a:off x="7019925" y="333375"/>
            <a:ext cx="1719263" cy="1447800"/>
            <a:chOff x="4416" y="2688"/>
            <a:chExt cx="1083" cy="912"/>
          </a:xfrm>
        </p:grpSpPr>
        <p:sp>
          <p:nvSpPr>
            <p:cNvPr id="140303" name="Line 66">
              <a:extLst>
                <a:ext uri="{FF2B5EF4-FFF2-40B4-BE49-F238E27FC236}">
                  <a16:creationId xmlns:a16="http://schemas.microsoft.com/office/drawing/2014/main" id="{7EC74974-B987-4D6B-90D3-6D83DB08CE69}"/>
                </a:ext>
              </a:extLst>
            </p:cNvPr>
            <p:cNvSpPr>
              <a:spLocks noChangeShapeType="1"/>
            </p:cNvSpPr>
            <p:nvPr/>
          </p:nvSpPr>
          <p:spPr bwMode="auto">
            <a:xfrm flipV="1">
              <a:off x="4416" y="2928"/>
              <a:ext cx="768" cy="624"/>
            </a:xfrm>
            <a:prstGeom prst="line">
              <a:avLst/>
            </a:prstGeom>
            <a:noFill/>
            <a:ln w="28575">
              <a:solidFill>
                <a:srgbClr val="FF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40304" name="Object 67">
              <a:extLst>
                <a:ext uri="{FF2B5EF4-FFF2-40B4-BE49-F238E27FC236}">
                  <a16:creationId xmlns:a16="http://schemas.microsoft.com/office/drawing/2014/main" id="{7BA28F06-BBFD-400F-A2EE-8E29AD944847}"/>
                </a:ext>
              </a:extLst>
            </p:cNvPr>
            <p:cNvGraphicFramePr>
              <a:graphicFrameLocks noChangeAspect="1"/>
            </p:cNvGraphicFramePr>
            <p:nvPr/>
          </p:nvGraphicFramePr>
          <p:xfrm>
            <a:off x="4670" y="3216"/>
            <a:ext cx="274" cy="384"/>
          </p:xfrm>
          <a:graphic>
            <a:graphicData uri="http://schemas.openxmlformats.org/presentationml/2006/ole">
              <mc:AlternateContent xmlns:mc="http://schemas.openxmlformats.org/markup-compatibility/2006">
                <mc:Choice xmlns:v="urn:schemas-microsoft-com:vml" Requires="v">
                  <p:oleObj name="公式" r:id="rId29" imgW="28743" imgH="85605" progId="Equation.3">
                    <p:embed/>
                  </p:oleObj>
                </mc:Choice>
                <mc:Fallback>
                  <p:oleObj name="公式" r:id="rId29" imgW="28743" imgH="85605" progId="Equation.3">
                    <p:embed/>
                    <p:pic>
                      <p:nvPicPr>
                        <p:cNvPr id="0" name="Object 67"/>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670" y="3216"/>
                          <a:ext cx="27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6600"/>
                              </a:solidFill>
                              <a:miter lim="800000"/>
                              <a:headEnd/>
                              <a:tailEnd/>
                            </a14:hiddenLine>
                          </a:ext>
                        </a:extLst>
                      </p:spPr>
                    </p:pic>
                  </p:oleObj>
                </mc:Fallback>
              </mc:AlternateContent>
            </a:graphicData>
          </a:graphic>
        </p:graphicFrame>
        <p:graphicFrame>
          <p:nvGraphicFramePr>
            <p:cNvPr id="140305" name="Object 68">
              <a:extLst>
                <a:ext uri="{FF2B5EF4-FFF2-40B4-BE49-F238E27FC236}">
                  <a16:creationId xmlns:a16="http://schemas.microsoft.com/office/drawing/2014/main" id="{CE9E0C00-7B5F-4743-A248-B9F0FFC59093}"/>
                </a:ext>
              </a:extLst>
            </p:cNvPr>
            <p:cNvGraphicFramePr>
              <a:graphicFrameLocks noChangeAspect="1"/>
            </p:cNvGraphicFramePr>
            <p:nvPr/>
          </p:nvGraphicFramePr>
          <p:xfrm>
            <a:off x="5136" y="2688"/>
            <a:ext cx="363" cy="480"/>
          </p:xfrm>
          <a:graphic>
            <a:graphicData uri="http://schemas.openxmlformats.org/presentationml/2006/ole">
              <mc:AlternateContent xmlns:mc="http://schemas.openxmlformats.org/markup-compatibility/2006">
                <mc:Choice xmlns:v="urn:schemas-microsoft-com:vml" Requires="v">
                  <p:oleObj name="Equation" r:id="rId31" imgW="164885" imgH="215619" progId="Equation.3">
                    <p:embed/>
                  </p:oleObj>
                </mc:Choice>
                <mc:Fallback>
                  <p:oleObj name="Equation" r:id="rId31" imgW="164885" imgH="215619" progId="Equation.3">
                    <p:embed/>
                    <p:pic>
                      <p:nvPicPr>
                        <p:cNvPr id="0" name="Object 68"/>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136" y="2688"/>
                          <a:ext cx="363"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66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05181"/>
                                        </p:tgtEl>
                                        <p:attrNameLst>
                                          <p:attrName>style.visibility</p:attrName>
                                        </p:attrNameLst>
                                      </p:cBhvr>
                                      <p:to>
                                        <p:strVal val="visible"/>
                                      </p:to>
                                    </p:set>
                                    <p:animEffect transition="in" filter="blinds(horizontal)">
                                      <p:cBhvr>
                                        <p:cTn id="17" dur="500"/>
                                        <p:tgtEl>
                                          <p:spTgt spid="30518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3"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strips(upRight)">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05186"/>
                                        </p:tgtEl>
                                        <p:attrNameLst>
                                          <p:attrName>style.visibility</p:attrName>
                                        </p:attrNameLst>
                                      </p:cBhvr>
                                      <p:to>
                                        <p:strVal val="visible"/>
                                      </p:to>
                                    </p:set>
                                    <p:animEffect transition="in" filter="blinds(horizontal)">
                                      <p:cBhvr>
                                        <p:cTn id="27" dur="500"/>
                                        <p:tgtEl>
                                          <p:spTgt spid="30518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ox(in)">
                                      <p:cBhvr>
                                        <p:cTn id="32" dur="500"/>
                                        <p:tgtEl>
                                          <p:spTgt spid="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05202"/>
                                        </p:tgtEl>
                                        <p:attrNameLst>
                                          <p:attrName>style.visibility</p:attrName>
                                        </p:attrNameLst>
                                      </p:cBhvr>
                                      <p:to>
                                        <p:strVal val="visible"/>
                                      </p:to>
                                    </p:set>
                                    <p:animEffect transition="in" filter="blinds(horizontal)">
                                      <p:cBhvr>
                                        <p:cTn id="37" dur="500"/>
                                        <p:tgtEl>
                                          <p:spTgt spid="30520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8" presetClass="entr" presetSubtype="3"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strips(upRight)">
                                      <p:cBhvr>
                                        <p:cTn id="42" dur="500"/>
                                        <p:tgtEl>
                                          <p:spTgt spid="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5" fill="hold" nodeType="clickEffect">
                                  <p:stCondLst>
                                    <p:cond delay="0"/>
                                  </p:stCondLst>
                                  <p:childTnLst>
                                    <p:set>
                                      <p:cBhvr>
                                        <p:cTn id="46" dur="1" fill="hold">
                                          <p:stCondLst>
                                            <p:cond delay="0"/>
                                          </p:stCondLst>
                                        </p:cTn>
                                        <p:tgtEl>
                                          <p:spTgt spid="305206"/>
                                        </p:tgtEl>
                                        <p:attrNameLst>
                                          <p:attrName>style.visibility</p:attrName>
                                        </p:attrNameLst>
                                      </p:cBhvr>
                                      <p:to>
                                        <p:strVal val="visible"/>
                                      </p:to>
                                    </p:set>
                                    <p:animEffect transition="in" filter="blinds(vertical)">
                                      <p:cBhvr>
                                        <p:cTn id="47" dur="500"/>
                                        <p:tgtEl>
                                          <p:spTgt spid="30520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8" presetClass="entr" presetSubtype="3" fill="hold"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strips(upRight)">
                                      <p:cBhvr>
                                        <p:cTn id="52" dur="500"/>
                                        <p:tgtEl>
                                          <p:spTgt spid="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5" fill="hold" nodeType="clickEffect">
                                  <p:stCondLst>
                                    <p:cond delay="0"/>
                                  </p:stCondLst>
                                  <p:childTnLst>
                                    <p:set>
                                      <p:cBhvr>
                                        <p:cTn id="56" dur="1" fill="hold">
                                          <p:stCondLst>
                                            <p:cond delay="0"/>
                                          </p:stCondLst>
                                        </p:cTn>
                                        <p:tgtEl>
                                          <p:spTgt spid="305205"/>
                                        </p:tgtEl>
                                        <p:attrNameLst>
                                          <p:attrName>style.visibility</p:attrName>
                                        </p:attrNameLst>
                                      </p:cBhvr>
                                      <p:to>
                                        <p:strVal val="visible"/>
                                      </p:to>
                                    </p:set>
                                    <p:animEffect transition="in" filter="blinds(vertical)">
                                      <p:cBhvr>
                                        <p:cTn id="57" dur="500"/>
                                        <p:tgtEl>
                                          <p:spTgt spid="305205"/>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5" fill="hold" nodeType="clickEffect">
                                  <p:stCondLst>
                                    <p:cond delay="0"/>
                                  </p:stCondLst>
                                  <p:childTnLst>
                                    <p:set>
                                      <p:cBhvr>
                                        <p:cTn id="61" dur="1" fill="hold">
                                          <p:stCondLst>
                                            <p:cond delay="0"/>
                                          </p:stCondLst>
                                        </p:cTn>
                                        <p:tgtEl>
                                          <p:spTgt spid="305203"/>
                                        </p:tgtEl>
                                        <p:attrNameLst>
                                          <p:attrName>style.visibility</p:attrName>
                                        </p:attrNameLst>
                                      </p:cBhvr>
                                      <p:to>
                                        <p:strVal val="visible"/>
                                      </p:to>
                                    </p:set>
                                    <p:animEffect transition="in" filter="blinds(vertical)">
                                      <p:cBhvr>
                                        <p:cTn id="62" dur="500"/>
                                        <p:tgtEl>
                                          <p:spTgt spid="305203"/>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5" fill="hold" nodeType="clickEffect">
                                  <p:stCondLst>
                                    <p:cond delay="0"/>
                                  </p:stCondLst>
                                  <p:childTnLst>
                                    <p:set>
                                      <p:cBhvr>
                                        <p:cTn id="66" dur="1" fill="hold">
                                          <p:stCondLst>
                                            <p:cond delay="0"/>
                                          </p:stCondLst>
                                        </p:cTn>
                                        <p:tgtEl>
                                          <p:spTgt spid="305204"/>
                                        </p:tgtEl>
                                        <p:attrNameLst>
                                          <p:attrName>style.visibility</p:attrName>
                                        </p:attrNameLst>
                                      </p:cBhvr>
                                      <p:to>
                                        <p:strVal val="visible"/>
                                      </p:to>
                                    </p:set>
                                    <p:animEffect transition="in" filter="blinds(vertical)">
                                      <p:cBhvr>
                                        <p:cTn id="67" dur="500"/>
                                        <p:tgtEl>
                                          <p:spTgt spid="305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202" grpId="0"/>
    </p:bldLst>
  </p:timing>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06180" name="Object 4">
            <a:extLst>
              <a:ext uri="{FF2B5EF4-FFF2-40B4-BE49-F238E27FC236}">
                <a16:creationId xmlns:a16="http://schemas.microsoft.com/office/drawing/2014/main" id="{76183998-6B2B-4E1F-8726-2E030B1F8D19}"/>
              </a:ext>
            </a:extLst>
          </p:cNvPr>
          <p:cNvGraphicFramePr>
            <a:graphicFrameLocks noChangeAspect="1"/>
          </p:cNvGraphicFramePr>
          <p:nvPr/>
        </p:nvGraphicFramePr>
        <p:xfrm>
          <a:off x="468313" y="2420938"/>
          <a:ext cx="4572000" cy="776287"/>
        </p:xfrm>
        <a:graphic>
          <a:graphicData uri="http://schemas.openxmlformats.org/presentationml/2006/ole">
            <mc:AlternateContent xmlns:mc="http://schemas.openxmlformats.org/markup-compatibility/2006">
              <mc:Choice xmlns:v="urn:schemas-microsoft-com:vml" Requires="v">
                <p:oleObj name="Equation" r:id="rId2" imgW="1587500" imgH="292100" progId="Equation.3">
                  <p:embed/>
                </p:oleObj>
              </mc:Choice>
              <mc:Fallback>
                <p:oleObj name="Equation" r:id="rId2" imgW="1587500" imgH="292100"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2420938"/>
                        <a:ext cx="457200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1315" name="Rectangle 5">
            <a:extLst>
              <a:ext uri="{FF2B5EF4-FFF2-40B4-BE49-F238E27FC236}">
                <a16:creationId xmlns:a16="http://schemas.microsoft.com/office/drawing/2014/main" id="{E27349D1-AAE1-4EDE-8B43-95DF8C625064}"/>
              </a:ext>
            </a:extLst>
          </p:cNvPr>
          <p:cNvSpPr>
            <a:spLocks noChangeArrowheads="1"/>
          </p:cNvSpPr>
          <p:nvPr/>
        </p:nvSpPr>
        <p:spPr bwMode="auto">
          <a:xfrm>
            <a:off x="304800" y="852488"/>
            <a:ext cx="5181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Tx/>
              <a:buBlip>
                <a:blip r:embed="rId4"/>
              </a:buBlip>
            </a:pPr>
            <a:r>
              <a:rPr kumimoji="1" lang="en-US" altLang="zh-CN" sz="2800" b="1">
                <a:latin typeface="Times New Roman" panose="02020603050405020304" pitchFamily="18" charset="0"/>
              </a:rPr>
              <a:t>   </a:t>
            </a:r>
            <a:r>
              <a:rPr kumimoji="1" lang="zh-CN" altLang="en-US" sz="2800" b="1">
                <a:latin typeface="Times New Roman" panose="02020603050405020304" pitchFamily="18" charset="0"/>
              </a:rPr>
              <a:t>闭合曲面的电场强度通量</a:t>
            </a:r>
            <a:endParaRPr kumimoji="1" lang="zh-CN" altLang="en-US" sz="2800" b="1">
              <a:solidFill>
                <a:srgbClr val="A50021"/>
              </a:solidFill>
              <a:latin typeface="Times New Roman" panose="02020603050405020304" pitchFamily="18" charset="0"/>
            </a:endParaRPr>
          </a:p>
        </p:txBody>
      </p:sp>
      <p:graphicFrame>
        <p:nvGraphicFramePr>
          <p:cNvPr id="306182" name="Object 6">
            <a:extLst>
              <a:ext uri="{FF2B5EF4-FFF2-40B4-BE49-F238E27FC236}">
                <a16:creationId xmlns:a16="http://schemas.microsoft.com/office/drawing/2014/main" id="{8D3F4E32-451B-460A-BE60-8DCCA70A79A7}"/>
              </a:ext>
            </a:extLst>
          </p:cNvPr>
          <p:cNvGraphicFramePr>
            <a:graphicFrameLocks noChangeAspect="1"/>
          </p:cNvGraphicFramePr>
          <p:nvPr/>
        </p:nvGraphicFramePr>
        <p:xfrm>
          <a:off x="1581150" y="1441450"/>
          <a:ext cx="2305050" cy="717550"/>
        </p:xfrm>
        <a:graphic>
          <a:graphicData uri="http://schemas.openxmlformats.org/presentationml/2006/ole">
            <mc:AlternateContent xmlns:mc="http://schemas.openxmlformats.org/markup-compatibility/2006">
              <mc:Choice xmlns:v="urn:schemas-microsoft-com:vml" Requires="v">
                <p:oleObj name="Equation" r:id="rId5" imgW="774364" imgH="241195" progId="Equation.3">
                  <p:embed/>
                </p:oleObj>
              </mc:Choice>
              <mc:Fallback>
                <p:oleObj name="Equation" r:id="rId5" imgW="774364" imgH="241195"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1150" y="1441450"/>
                        <a:ext cx="2305050"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41317" name="Group 7">
            <a:extLst>
              <a:ext uri="{FF2B5EF4-FFF2-40B4-BE49-F238E27FC236}">
                <a16:creationId xmlns:a16="http://schemas.microsoft.com/office/drawing/2014/main" id="{ED996055-570A-4015-AD15-F8C3D1380715}"/>
              </a:ext>
            </a:extLst>
          </p:cNvPr>
          <p:cNvGrpSpPr>
            <a:grpSpLocks/>
          </p:cNvGrpSpPr>
          <p:nvPr/>
        </p:nvGrpSpPr>
        <p:grpSpPr bwMode="auto">
          <a:xfrm>
            <a:off x="5029200" y="0"/>
            <a:ext cx="4114800" cy="3352800"/>
            <a:chOff x="3176" y="144"/>
            <a:chExt cx="2592" cy="2112"/>
          </a:xfrm>
        </p:grpSpPr>
        <p:sp>
          <p:nvSpPr>
            <p:cNvPr id="141322" name="Rectangle 8">
              <a:extLst>
                <a:ext uri="{FF2B5EF4-FFF2-40B4-BE49-F238E27FC236}">
                  <a16:creationId xmlns:a16="http://schemas.microsoft.com/office/drawing/2014/main" id="{EBFD9CEB-8B1A-46C0-BC33-57CE7BB35312}"/>
                </a:ext>
              </a:extLst>
            </p:cNvPr>
            <p:cNvSpPr>
              <a:spLocks noChangeArrowheads="1"/>
            </p:cNvSpPr>
            <p:nvPr/>
          </p:nvSpPr>
          <p:spPr bwMode="auto">
            <a:xfrm>
              <a:off x="3312" y="528"/>
              <a:ext cx="2312" cy="1728"/>
            </a:xfrm>
            <a:prstGeom prst="rect">
              <a:avLst/>
            </a:prstGeom>
            <a:solidFill>
              <a:schemeClr val="bg1"/>
            </a:solidFill>
            <a:ln w="9525">
              <a:solidFill>
                <a:srgbClr val="006666"/>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41323" name="Object 9">
              <a:extLst>
                <a:ext uri="{FF2B5EF4-FFF2-40B4-BE49-F238E27FC236}">
                  <a16:creationId xmlns:a16="http://schemas.microsoft.com/office/drawing/2014/main" id="{DB96B73A-7F2B-4A95-93EE-EF0E7C44CDCF}"/>
                </a:ext>
              </a:extLst>
            </p:cNvPr>
            <p:cNvGraphicFramePr>
              <a:graphicFrameLocks noChangeAspect="1"/>
            </p:cNvGraphicFramePr>
            <p:nvPr/>
          </p:nvGraphicFramePr>
          <p:xfrm>
            <a:off x="3992" y="567"/>
            <a:ext cx="257" cy="336"/>
          </p:xfrm>
          <a:graphic>
            <a:graphicData uri="http://schemas.openxmlformats.org/presentationml/2006/ole">
              <mc:AlternateContent xmlns:mc="http://schemas.openxmlformats.org/markup-compatibility/2006">
                <mc:Choice xmlns:v="urn:schemas-microsoft-com:vml" Requires="v">
                  <p:oleObj name="公式" r:id="rId7" imgW="215619" imgH="266353" progId="Equation.3">
                    <p:embed/>
                  </p:oleObj>
                </mc:Choice>
                <mc:Fallback>
                  <p:oleObj name="公式" r:id="rId7" imgW="215619" imgH="266353"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92" y="567"/>
                          <a:ext cx="257"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1324" name="Arc 10">
              <a:extLst>
                <a:ext uri="{FF2B5EF4-FFF2-40B4-BE49-F238E27FC236}">
                  <a16:creationId xmlns:a16="http://schemas.microsoft.com/office/drawing/2014/main" id="{2F6B1992-FB74-4910-98C8-7A3E3E875406}"/>
                </a:ext>
              </a:extLst>
            </p:cNvPr>
            <p:cNvSpPr>
              <a:spLocks/>
            </p:cNvSpPr>
            <p:nvPr/>
          </p:nvSpPr>
          <p:spPr bwMode="auto">
            <a:xfrm flipV="1">
              <a:off x="3264" y="144"/>
              <a:ext cx="1461" cy="1003"/>
            </a:xfrm>
            <a:custGeom>
              <a:avLst/>
              <a:gdLst>
                <a:gd name="T0" fmla="*/ 0 w 19058"/>
                <a:gd name="T1" fmla="*/ 0 h 21423"/>
                <a:gd name="T2" fmla="*/ 0 w 19058"/>
                <a:gd name="T3" fmla="*/ 0 h 21423"/>
                <a:gd name="T4" fmla="*/ 0 w 19058"/>
                <a:gd name="T5" fmla="*/ 0 h 21423"/>
                <a:gd name="T6" fmla="*/ 0 60000 65536"/>
                <a:gd name="T7" fmla="*/ 0 60000 65536"/>
                <a:gd name="T8" fmla="*/ 0 60000 65536"/>
                <a:gd name="T9" fmla="*/ 0 w 19058"/>
                <a:gd name="T10" fmla="*/ 0 h 21423"/>
                <a:gd name="T11" fmla="*/ 19058 w 19058"/>
                <a:gd name="T12" fmla="*/ 21423 h 21423"/>
              </a:gdLst>
              <a:ahLst/>
              <a:cxnLst>
                <a:cxn ang="T6">
                  <a:pos x="T0" y="T1"/>
                </a:cxn>
                <a:cxn ang="T7">
                  <a:pos x="T2" y="T3"/>
                </a:cxn>
                <a:cxn ang="T8">
                  <a:pos x="T4" y="T5"/>
                </a:cxn>
              </a:cxnLst>
              <a:rect l="T9" t="T10" r="T11" b="T12"/>
              <a:pathLst>
                <a:path w="19058" h="21423" fill="none" extrusionOk="0">
                  <a:moveTo>
                    <a:pt x="2761" y="0"/>
                  </a:moveTo>
                  <a:cubicBezTo>
                    <a:pt x="9695" y="894"/>
                    <a:pt x="15767" y="5088"/>
                    <a:pt x="19057" y="11256"/>
                  </a:cubicBezTo>
                </a:path>
                <a:path w="19058" h="21423" stroke="0" extrusionOk="0">
                  <a:moveTo>
                    <a:pt x="2761" y="0"/>
                  </a:moveTo>
                  <a:cubicBezTo>
                    <a:pt x="9695" y="894"/>
                    <a:pt x="15767" y="5088"/>
                    <a:pt x="19057" y="11256"/>
                  </a:cubicBezTo>
                  <a:lnTo>
                    <a:pt x="0" y="21423"/>
                  </a:lnTo>
                  <a:lnTo>
                    <a:pt x="2761" y="0"/>
                  </a:lnTo>
                  <a:close/>
                </a:path>
              </a:pathLst>
            </a:custGeom>
            <a:noFill/>
            <a:ln w="12700">
              <a:solidFill>
                <a:srgbClr val="FF0000"/>
              </a:solidFill>
              <a:round/>
              <a:headEnd type="none" w="sm" len="lg"/>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1325" name="Arc 11">
              <a:extLst>
                <a:ext uri="{FF2B5EF4-FFF2-40B4-BE49-F238E27FC236}">
                  <a16:creationId xmlns:a16="http://schemas.microsoft.com/office/drawing/2014/main" id="{F50065F7-96C0-4516-8C3D-4B7B631D4926}"/>
                </a:ext>
              </a:extLst>
            </p:cNvPr>
            <p:cNvSpPr>
              <a:spLocks/>
            </p:cNvSpPr>
            <p:nvPr/>
          </p:nvSpPr>
          <p:spPr bwMode="auto">
            <a:xfrm flipV="1">
              <a:off x="3176" y="374"/>
              <a:ext cx="2083" cy="1089"/>
            </a:xfrm>
            <a:custGeom>
              <a:avLst/>
              <a:gdLst>
                <a:gd name="T0" fmla="*/ 0 w 20153"/>
                <a:gd name="T1" fmla="*/ 0 h 21504"/>
                <a:gd name="T2" fmla="*/ 0 w 20153"/>
                <a:gd name="T3" fmla="*/ 0 h 21504"/>
                <a:gd name="T4" fmla="*/ 0 w 20153"/>
                <a:gd name="T5" fmla="*/ 0 h 21504"/>
                <a:gd name="T6" fmla="*/ 0 60000 65536"/>
                <a:gd name="T7" fmla="*/ 0 60000 65536"/>
                <a:gd name="T8" fmla="*/ 0 60000 65536"/>
                <a:gd name="T9" fmla="*/ 0 w 20153"/>
                <a:gd name="T10" fmla="*/ 0 h 21504"/>
                <a:gd name="T11" fmla="*/ 20153 w 20153"/>
                <a:gd name="T12" fmla="*/ 21504 h 21504"/>
              </a:gdLst>
              <a:ahLst/>
              <a:cxnLst>
                <a:cxn ang="T6">
                  <a:pos x="T0" y="T1"/>
                </a:cxn>
                <a:cxn ang="T7">
                  <a:pos x="T2" y="T3"/>
                </a:cxn>
                <a:cxn ang="T8">
                  <a:pos x="T4" y="T5"/>
                </a:cxn>
              </a:cxnLst>
              <a:rect l="T9" t="T10" r="T11" b="T12"/>
              <a:pathLst>
                <a:path w="20153" h="21504" fill="none" extrusionOk="0">
                  <a:moveTo>
                    <a:pt x="2036" y="0"/>
                  </a:moveTo>
                  <a:cubicBezTo>
                    <a:pt x="10190" y="772"/>
                    <a:pt x="17205" y="6089"/>
                    <a:pt x="20152" y="13731"/>
                  </a:cubicBezTo>
                </a:path>
                <a:path w="20153" h="21504" stroke="0" extrusionOk="0">
                  <a:moveTo>
                    <a:pt x="2036" y="0"/>
                  </a:moveTo>
                  <a:cubicBezTo>
                    <a:pt x="10190" y="772"/>
                    <a:pt x="17205" y="6089"/>
                    <a:pt x="20152" y="13731"/>
                  </a:cubicBezTo>
                  <a:lnTo>
                    <a:pt x="0" y="21504"/>
                  </a:lnTo>
                  <a:lnTo>
                    <a:pt x="2036" y="0"/>
                  </a:lnTo>
                  <a:close/>
                </a:path>
              </a:pathLst>
            </a:custGeom>
            <a:noFill/>
            <a:ln w="12700">
              <a:solidFill>
                <a:srgbClr val="FF0000"/>
              </a:solidFill>
              <a:round/>
              <a:headEnd type="none" w="sm" len="lg"/>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1326" name="Line 12">
              <a:extLst>
                <a:ext uri="{FF2B5EF4-FFF2-40B4-BE49-F238E27FC236}">
                  <a16:creationId xmlns:a16="http://schemas.microsoft.com/office/drawing/2014/main" id="{9A2171DF-9DB9-4B89-A98C-E532432FABB7}"/>
                </a:ext>
              </a:extLst>
            </p:cNvPr>
            <p:cNvSpPr>
              <a:spLocks noChangeShapeType="1"/>
            </p:cNvSpPr>
            <p:nvPr/>
          </p:nvSpPr>
          <p:spPr bwMode="auto">
            <a:xfrm flipV="1">
              <a:off x="3408" y="1287"/>
              <a:ext cx="2168" cy="363"/>
            </a:xfrm>
            <a:prstGeom prst="line">
              <a:avLst/>
            </a:prstGeom>
            <a:noFill/>
            <a:ln w="12700">
              <a:solidFill>
                <a:srgbClr val="FF00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327" name="Arc 13">
              <a:extLst>
                <a:ext uri="{FF2B5EF4-FFF2-40B4-BE49-F238E27FC236}">
                  <a16:creationId xmlns:a16="http://schemas.microsoft.com/office/drawing/2014/main" id="{24C4E230-45B3-42C5-A079-C53926A616EF}"/>
                </a:ext>
              </a:extLst>
            </p:cNvPr>
            <p:cNvSpPr>
              <a:spLocks/>
            </p:cNvSpPr>
            <p:nvPr/>
          </p:nvSpPr>
          <p:spPr bwMode="auto">
            <a:xfrm flipH="1">
              <a:off x="3512" y="1653"/>
              <a:ext cx="2256" cy="450"/>
            </a:xfrm>
            <a:custGeom>
              <a:avLst/>
              <a:gdLst>
                <a:gd name="T0" fmla="*/ 0 w 18388"/>
                <a:gd name="T1" fmla="*/ 0 h 21505"/>
                <a:gd name="T2" fmla="*/ 0 w 18388"/>
                <a:gd name="T3" fmla="*/ 0 h 21505"/>
                <a:gd name="T4" fmla="*/ 0 w 18388"/>
                <a:gd name="T5" fmla="*/ 0 h 21505"/>
                <a:gd name="T6" fmla="*/ 0 60000 65536"/>
                <a:gd name="T7" fmla="*/ 0 60000 65536"/>
                <a:gd name="T8" fmla="*/ 0 60000 65536"/>
                <a:gd name="T9" fmla="*/ 0 w 18388"/>
                <a:gd name="T10" fmla="*/ 0 h 21505"/>
                <a:gd name="T11" fmla="*/ 18388 w 18388"/>
                <a:gd name="T12" fmla="*/ 21505 h 21505"/>
              </a:gdLst>
              <a:ahLst/>
              <a:cxnLst>
                <a:cxn ang="T6">
                  <a:pos x="T0" y="T1"/>
                </a:cxn>
                <a:cxn ang="T7">
                  <a:pos x="T2" y="T3"/>
                </a:cxn>
                <a:cxn ang="T8">
                  <a:pos x="T4" y="T5"/>
                </a:cxn>
              </a:cxnLst>
              <a:rect l="T9" t="T10" r="T11" b="T12"/>
              <a:pathLst>
                <a:path w="18388" h="21505" fill="none" extrusionOk="0">
                  <a:moveTo>
                    <a:pt x="2021" y="-1"/>
                  </a:moveTo>
                  <a:cubicBezTo>
                    <a:pt x="8771" y="634"/>
                    <a:pt x="14831" y="4400"/>
                    <a:pt x="18388" y="10172"/>
                  </a:cubicBezTo>
                </a:path>
                <a:path w="18388" h="21505" stroke="0" extrusionOk="0">
                  <a:moveTo>
                    <a:pt x="2021" y="-1"/>
                  </a:moveTo>
                  <a:cubicBezTo>
                    <a:pt x="8771" y="634"/>
                    <a:pt x="14831" y="4400"/>
                    <a:pt x="18388" y="10172"/>
                  </a:cubicBezTo>
                  <a:lnTo>
                    <a:pt x="0" y="21505"/>
                  </a:lnTo>
                  <a:lnTo>
                    <a:pt x="2021" y="-1"/>
                  </a:lnTo>
                  <a:close/>
                </a:path>
              </a:pathLst>
            </a:custGeom>
            <a:noFill/>
            <a:ln w="12700">
              <a:solidFill>
                <a:srgbClr val="FF0000"/>
              </a:solidFill>
              <a:round/>
              <a:headEnd type="triangl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1328" name="Freeform 14">
              <a:extLst>
                <a:ext uri="{FF2B5EF4-FFF2-40B4-BE49-F238E27FC236}">
                  <a16:creationId xmlns:a16="http://schemas.microsoft.com/office/drawing/2014/main" id="{803E41E1-965E-4701-B22F-757C99EC45F6}"/>
                </a:ext>
              </a:extLst>
            </p:cNvPr>
            <p:cNvSpPr>
              <a:spLocks/>
            </p:cNvSpPr>
            <p:nvPr/>
          </p:nvSpPr>
          <p:spPr bwMode="auto">
            <a:xfrm>
              <a:off x="3565" y="1863"/>
              <a:ext cx="1944" cy="243"/>
            </a:xfrm>
            <a:custGeom>
              <a:avLst/>
              <a:gdLst>
                <a:gd name="T0" fmla="*/ 0 w 2160"/>
                <a:gd name="T1" fmla="*/ 117 h 256"/>
                <a:gd name="T2" fmla="*/ 119 w 2160"/>
                <a:gd name="T3" fmla="*/ 51 h 256"/>
                <a:gd name="T4" fmla="*/ 238 w 2160"/>
                <a:gd name="T5" fmla="*/ 9 h 256"/>
                <a:gd name="T6" fmla="*/ 445 w 2160"/>
                <a:gd name="T7" fmla="*/ 95 h 256"/>
                <a:gd name="T8" fmla="*/ 0 60000 65536"/>
                <a:gd name="T9" fmla="*/ 0 60000 65536"/>
                <a:gd name="T10" fmla="*/ 0 60000 65536"/>
                <a:gd name="T11" fmla="*/ 0 60000 65536"/>
                <a:gd name="T12" fmla="*/ 0 w 2160"/>
                <a:gd name="T13" fmla="*/ 0 h 256"/>
                <a:gd name="T14" fmla="*/ 2160 w 2160"/>
                <a:gd name="T15" fmla="*/ 256 h 256"/>
              </a:gdLst>
              <a:ahLst/>
              <a:cxnLst>
                <a:cxn ang="T8">
                  <a:pos x="T0" y="T1"/>
                </a:cxn>
                <a:cxn ang="T9">
                  <a:pos x="T2" y="T3"/>
                </a:cxn>
                <a:cxn ang="T10">
                  <a:pos x="T4" y="T5"/>
                </a:cxn>
                <a:cxn ang="T11">
                  <a:pos x="T6" y="T7"/>
                </a:cxn>
              </a:cxnLst>
              <a:rect l="T12" t="T13" r="T14" b="T15"/>
              <a:pathLst>
                <a:path w="2160" h="256">
                  <a:moveTo>
                    <a:pt x="0" y="256"/>
                  </a:moveTo>
                  <a:cubicBezTo>
                    <a:pt x="192" y="204"/>
                    <a:pt x="384" y="152"/>
                    <a:pt x="576" y="112"/>
                  </a:cubicBezTo>
                  <a:cubicBezTo>
                    <a:pt x="768" y="72"/>
                    <a:pt x="888" y="0"/>
                    <a:pt x="1152" y="16"/>
                  </a:cubicBezTo>
                  <a:cubicBezTo>
                    <a:pt x="1416" y="32"/>
                    <a:pt x="1992" y="176"/>
                    <a:pt x="2160" y="208"/>
                  </a:cubicBezTo>
                </a:path>
              </a:pathLst>
            </a:custGeom>
            <a:noFill/>
            <a:ln w="12700">
              <a:solidFill>
                <a:srgbClr val="FF0000"/>
              </a:solidFill>
              <a:round/>
              <a:headEnd type="none" w="sm" len="lg"/>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1329" name="Freeform 15">
              <a:extLst>
                <a:ext uri="{FF2B5EF4-FFF2-40B4-BE49-F238E27FC236}">
                  <a16:creationId xmlns:a16="http://schemas.microsoft.com/office/drawing/2014/main" id="{AFB23C2F-10B4-41E5-AD6F-2B9571F49488}"/>
                </a:ext>
              </a:extLst>
            </p:cNvPr>
            <p:cNvSpPr>
              <a:spLocks/>
            </p:cNvSpPr>
            <p:nvPr/>
          </p:nvSpPr>
          <p:spPr bwMode="auto">
            <a:xfrm>
              <a:off x="3552" y="996"/>
              <a:ext cx="1528" cy="864"/>
            </a:xfrm>
            <a:custGeom>
              <a:avLst/>
              <a:gdLst>
                <a:gd name="T0" fmla="*/ 104 w 1528"/>
                <a:gd name="T1" fmla="*/ 536 h 864"/>
                <a:gd name="T2" fmla="*/ 248 w 1528"/>
                <a:gd name="T3" fmla="*/ 248 h 864"/>
                <a:gd name="T4" fmla="*/ 632 w 1528"/>
                <a:gd name="T5" fmla="*/ 56 h 864"/>
                <a:gd name="T6" fmla="*/ 1208 w 1528"/>
                <a:gd name="T7" fmla="*/ 56 h 864"/>
                <a:gd name="T8" fmla="*/ 1496 w 1528"/>
                <a:gd name="T9" fmla="*/ 392 h 864"/>
                <a:gd name="T10" fmla="*/ 1016 w 1528"/>
                <a:gd name="T11" fmla="*/ 776 h 864"/>
                <a:gd name="T12" fmla="*/ 152 w 1528"/>
                <a:gd name="T13" fmla="*/ 824 h 864"/>
                <a:gd name="T14" fmla="*/ 104 w 1528"/>
                <a:gd name="T15" fmla="*/ 536 h 864"/>
                <a:gd name="T16" fmla="*/ 0 60000 65536"/>
                <a:gd name="T17" fmla="*/ 0 60000 65536"/>
                <a:gd name="T18" fmla="*/ 0 60000 65536"/>
                <a:gd name="T19" fmla="*/ 0 60000 65536"/>
                <a:gd name="T20" fmla="*/ 0 60000 65536"/>
                <a:gd name="T21" fmla="*/ 0 60000 65536"/>
                <a:gd name="T22" fmla="*/ 0 60000 65536"/>
                <a:gd name="T23" fmla="*/ 0 60000 65536"/>
                <a:gd name="T24" fmla="*/ 0 w 1528"/>
                <a:gd name="T25" fmla="*/ 0 h 864"/>
                <a:gd name="T26" fmla="*/ 1528 w 1528"/>
                <a:gd name="T27" fmla="*/ 864 h 86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28" h="864">
                  <a:moveTo>
                    <a:pt x="104" y="536"/>
                  </a:moveTo>
                  <a:cubicBezTo>
                    <a:pt x="120" y="440"/>
                    <a:pt x="160" y="328"/>
                    <a:pt x="248" y="248"/>
                  </a:cubicBezTo>
                  <a:cubicBezTo>
                    <a:pt x="336" y="168"/>
                    <a:pt x="472" y="88"/>
                    <a:pt x="632" y="56"/>
                  </a:cubicBezTo>
                  <a:cubicBezTo>
                    <a:pt x="792" y="24"/>
                    <a:pt x="1064" y="0"/>
                    <a:pt x="1208" y="56"/>
                  </a:cubicBezTo>
                  <a:cubicBezTo>
                    <a:pt x="1352" y="112"/>
                    <a:pt x="1528" y="272"/>
                    <a:pt x="1496" y="392"/>
                  </a:cubicBezTo>
                  <a:cubicBezTo>
                    <a:pt x="1464" y="512"/>
                    <a:pt x="1240" y="704"/>
                    <a:pt x="1016" y="776"/>
                  </a:cubicBezTo>
                  <a:cubicBezTo>
                    <a:pt x="792" y="848"/>
                    <a:pt x="304" y="864"/>
                    <a:pt x="152" y="824"/>
                  </a:cubicBezTo>
                  <a:cubicBezTo>
                    <a:pt x="0" y="784"/>
                    <a:pt x="88" y="632"/>
                    <a:pt x="104" y="536"/>
                  </a:cubicBezTo>
                  <a:close/>
                </a:path>
              </a:pathLst>
            </a:custGeom>
            <a:gradFill rotWithShape="0">
              <a:gsLst>
                <a:gs pos="0">
                  <a:schemeClr val="bg1"/>
                </a:gs>
                <a:gs pos="100000">
                  <a:srgbClr val="99CCFF"/>
                </a:gs>
              </a:gsLst>
              <a:path path="rect">
                <a:fillToRect l="50000" t="50000" r="50000" b="50000"/>
              </a:path>
            </a:gradFill>
            <a:ln w="19050">
              <a:solidFill>
                <a:srgbClr val="000000"/>
              </a:solidFill>
              <a:round/>
              <a:headEnd/>
              <a:tailEnd/>
            </a:ln>
          </p:spPr>
          <p:txBody>
            <a:bodyPr wrap="none" anchor="ctr"/>
            <a:lstStyle/>
            <a:p>
              <a:endParaRPr lang="zh-CN" altLang="en-US"/>
            </a:p>
          </p:txBody>
        </p:sp>
        <p:sp>
          <p:nvSpPr>
            <p:cNvPr id="141330" name="Freeform 16">
              <a:extLst>
                <a:ext uri="{FF2B5EF4-FFF2-40B4-BE49-F238E27FC236}">
                  <a16:creationId xmlns:a16="http://schemas.microsoft.com/office/drawing/2014/main" id="{C50FA523-3EB5-42D0-9E86-F9042CA6C01C}"/>
                </a:ext>
              </a:extLst>
            </p:cNvPr>
            <p:cNvSpPr>
              <a:spLocks/>
            </p:cNvSpPr>
            <p:nvPr/>
          </p:nvSpPr>
          <p:spPr bwMode="auto">
            <a:xfrm>
              <a:off x="4472" y="1092"/>
              <a:ext cx="376" cy="144"/>
            </a:xfrm>
            <a:custGeom>
              <a:avLst/>
              <a:gdLst>
                <a:gd name="T0" fmla="*/ 0 w 384"/>
                <a:gd name="T1" fmla="*/ 3 h 192"/>
                <a:gd name="T2" fmla="*/ 175 w 384"/>
                <a:gd name="T3" fmla="*/ 2 h 192"/>
                <a:gd name="T4" fmla="*/ 281 w 384"/>
                <a:gd name="T5" fmla="*/ 0 h 192"/>
                <a:gd name="T6" fmla="*/ 0 60000 65536"/>
                <a:gd name="T7" fmla="*/ 0 60000 65536"/>
                <a:gd name="T8" fmla="*/ 0 60000 65536"/>
                <a:gd name="T9" fmla="*/ 0 w 384"/>
                <a:gd name="T10" fmla="*/ 0 h 192"/>
                <a:gd name="T11" fmla="*/ 384 w 384"/>
                <a:gd name="T12" fmla="*/ 192 h 192"/>
              </a:gdLst>
              <a:ahLst/>
              <a:cxnLst>
                <a:cxn ang="T6">
                  <a:pos x="T0" y="T1"/>
                </a:cxn>
                <a:cxn ang="T7">
                  <a:pos x="T2" y="T3"/>
                </a:cxn>
                <a:cxn ang="T8">
                  <a:pos x="T4" y="T5"/>
                </a:cxn>
              </a:cxnLst>
              <a:rect l="T9" t="T10" r="T11" b="T12"/>
              <a:pathLst>
                <a:path w="384" h="192">
                  <a:moveTo>
                    <a:pt x="0" y="192"/>
                  </a:moveTo>
                  <a:cubicBezTo>
                    <a:pt x="88" y="160"/>
                    <a:pt x="176" y="128"/>
                    <a:pt x="240" y="96"/>
                  </a:cubicBezTo>
                  <a:cubicBezTo>
                    <a:pt x="304" y="64"/>
                    <a:pt x="360" y="16"/>
                    <a:pt x="384" y="0"/>
                  </a:cubicBezTo>
                </a:path>
              </a:pathLst>
            </a:custGeom>
            <a:noFill/>
            <a:ln w="12700">
              <a:solidFill>
                <a:srgbClr val="FF0000"/>
              </a:solidFill>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1331" name="Line 17">
              <a:extLst>
                <a:ext uri="{FF2B5EF4-FFF2-40B4-BE49-F238E27FC236}">
                  <a16:creationId xmlns:a16="http://schemas.microsoft.com/office/drawing/2014/main" id="{30194CDD-8A41-44A5-B4B9-DE7A485CAB7B}"/>
                </a:ext>
              </a:extLst>
            </p:cNvPr>
            <p:cNvSpPr>
              <a:spLocks noChangeShapeType="1"/>
            </p:cNvSpPr>
            <p:nvPr/>
          </p:nvSpPr>
          <p:spPr bwMode="auto">
            <a:xfrm flipV="1">
              <a:off x="4808" y="1388"/>
              <a:ext cx="288" cy="48"/>
            </a:xfrm>
            <a:prstGeom prst="line">
              <a:avLst/>
            </a:prstGeom>
            <a:noFill/>
            <a:ln w="12700">
              <a:solidFill>
                <a:srgbClr val="FF0000"/>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332" name="Freeform 18">
              <a:extLst>
                <a:ext uri="{FF2B5EF4-FFF2-40B4-BE49-F238E27FC236}">
                  <a16:creationId xmlns:a16="http://schemas.microsoft.com/office/drawing/2014/main" id="{3C88D4F1-7D55-4F4A-85CA-30CF9C907BCC}"/>
                </a:ext>
              </a:extLst>
            </p:cNvPr>
            <p:cNvSpPr>
              <a:spLocks/>
            </p:cNvSpPr>
            <p:nvPr/>
          </p:nvSpPr>
          <p:spPr bwMode="auto">
            <a:xfrm>
              <a:off x="3656" y="1772"/>
              <a:ext cx="336" cy="48"/>
            </a:xfrm>
            <a:custGeom>
              <a:avLst/>
              <a:gdLst>
                <a:gd name="T0" fmla="*/ 0 w 384"/>
                <a:gd name="T1" fmla="*/ 0 h 104"/>
                <a:gd name="T2" fmla="*/ 7 w 384"/>
                <a:gd name="T3" fmla="*/ 0 h 104"/>
                <a:gd name="T4" fmla="*/ 40 w 384"/>
                <a:gd name="T5" fmla="*/ 0 h 104"/>
                <a:gd name="T6" fmla="*/ 53 w 384"/>
                <a:gd name="T7" fmla="*/ 0 h 104"/>
                <a:gd name="T8" fmla="*/ 0 60000 65536"/>
                <a:gd name="T9" fmla="*/ 0 60000 65536"/>
                <a:gd name="T10" fmla="*/ 0 60000 65536"/>
                <a:gd name="T11" fmla="*/ 0 60000 65536"/>
                <a:gd name="T12" fmla="*/ 0 w 384"/>
                <a:gd name="T13" fmla="*/ 0 h 104"/>
                <a:gd name="T14" fmla="*/ 384 w 384"/>
                <a:gd name="T15" fmla="*/ 104 h 104"/>
              </a:gdLst>
              <a:ahLst/>
              <a:cxnLst>
                <a:cxn ang="T8">
                  <a:pos x="T0" y="T1"/>
                </a:cxn>
                <a:cxn ang="T9">
                  <a:pos x="T2" y="T3"/>
                </a:cxn>
                <a:cxn ang="T10">
                  <a:pos x="T4" y="T5"/>
                </a:cxn>
                <a:cxn ang="T11">
                  <a:pos x="T6" y="T7"/>
                </a:cxn>
              </a:cxnLst>
              <a:rect l="T12" t="T13" r="T14" b="T15"/>
              <a:pathLst>
                <a:path w="384" h="104">
                  <a:moveTo>
                    <a:pt x="0" y="104"/>
                  </a:moveTo>
                  <a:cubicBezTo>
                    <a:pt x="0" y="88"/>
                    <a:pt x="0" y="72"/>
                    <a:pt x="48" y="56"/>
                  </a:cubicBezTo>
                  <a:cubicBezTo>
                    <a:pt x="96" y="40"/>
                    <a:pt x="232" y="16"/>
                    <a:pt x="288" y="8"/>
                  </a:cubicBezTo>
                  <a:cubicBezTo>
                    <a:pt x="344" y="0"/>
                    <a:pt x="368" y="8"/>
                    <a:pt x="384" y="8"/>
                  </a:cubicBezTo>
                </a:path>
              </a:pathLst>
            </a:custGeom>
            <a:noFill/>
            <a:ln w="12700">
              <a:solidFill>
                <a:srgbClr val="FF0000"/>
              </a:solidFill>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1333" name="Line 19">
              <a:extLst>
                <a:ext uri="{FF2B5EF4-FFF2-40B4-BE49-F238E27FC236}">
                  <a16:creationId xmlns:a16="http://schemas.microsoft.com/office/drawing/2014/main" id="{5165F047-2426-423E-8E37-76B3C14E5E96}"/>
                </a:ext>
              </a:extLst>
            </p:cNvPr>
            <p:cNvSpPr>
              <a:spLocks noChangeShapeType="1"/>
            </p:cNvSpPr>
            <p:nvPr/>
          </p:nvSpPr>
          <p:spPr bwMode="auto">
            <a:xfrm flipV="1">
              <a:off x="3608" y="1580"/>
              <a:ext cx="288" cy="48"/>
            </a:xfrm>
            <a:prstGeom prst="line">
              <a:avLst/>
            </a:prstGeom>
            <a:noFill/>
            <a:ln w="12700">
              <a:solidFill>
                <a:srgbClr val="FF0000"/>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334" name="Freeform 20">
              <a:extLst>
                <a:ext uri="{FF2B5EF4-FFF2-40B4-BE49-F238E27FC236}">
                  <a16:creationId xmlns:a16="http://schemas.microsoft.com/office/drawing/2014/main" id="{B651990E-0141-4A9C-8CF7-F9421154F0DF}"/>
                </a:ext>
              </a:extLst>
            </p:cNvPr>
            <p:cNvSpPr>
              <a:spLocks/>
            </p:cNvSpPr>
            <p:nvPr/>
          </p:nvSpPr>
          <p:spPr bwMode="auto">
            <a:xfrm>
              <a:off x="3656" y="1388"/>
              <a:ext cx="240" cy="48"/>
            </a:xfrm>
            <a:custGeom>
              <a:avLst/>
              <a:gdLst>
                <a:gd name="T0" fmla="*/ 0 w 240"/>
                <a:gd name="T1" fmla="*/ 48 h 48"/>
                <a:gd name="T2" fmla="*/ 240 w 240"/>
                <a:gd name="T3" fmla="*/ 0 h 48"/>
                <a:gd name="T4" fmla="*/ 0 60000 65536"/>
                <a:gd name="T5" fmla="*/ 0 60000 65536"/>
                <a:gd name="T6" fmla="*/ 0 w 240"/>
                <a:gd name="T7" fmla="*/ 0 h 48"/>
                <a:gd name="T8" fmla="*/ 240 w 240"/>
                <a:gd name="T9" fmla="*/ 48 h 48"/>
              </a:gdLst>
              <a:ahLst/>
              <a:cxnLst>
                <a:cxn ang="T4">
                  <a:pos x="T0" y="T1"/>
                </a:cxn>
                <a:cxn ang="T5">
                  <a:pos x="T2" y="T3"/>
                </a:cxn>
              </a:cxnLst>
              <a:rect l="T6" t="T7" r="T8" b="T9"/>
              <a:pathLst>
                <a:path w="240" h="48">
                  <a:moveTo>
                    <a:pt x="0" y="48"/>
                  </a:moveTo>
                  <a:cubicBezTo>
                    <a:pt x="100" y="28"/>
                    <a:pt x="200" y="8"/>
                    <a:pt x="240" y="0"/>
                  </a:cubicBezTo>
                </a:path>
              </a:pathLst>
            </a:custGeom>
            <a:noFill/>
            <a:ln w="12700">
              <a:solidFill>
                <a:srgbClr val="FF0000"/>
              </a:solidFill>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1335" name="Freeform 21">
              <a:extLst>
                <a:ext uri="{FF2B5EF4-FFF2-40B4-BE49-F238E27FC236}">
                  <a16:creationId xmlns:a16="http://schemas.microsoft.com/office/drawing/2014/main" id="{E1AA1D4C-43FA-44DB-BC59-710C013FB59E}"/>
                </a:ext>
              </a:extLst>
            </p:cNvPr>
            <p:cNvSpPr>
              <a:spLocks/>
            </p:cNvSpPr>
            <p:nvPr/>
          </p:nvSpPr>
          <p:spPr bwMode="auto">
            <a:xfrm>
              <a:off x="3560" y="996"/>
              <a:ext cx="1528" cy="864"/>
            </a:xfrm>
            <a:custGeom>
              <a:avLst/>
              <a:gdLst>
                <a:gd name="T0" fmla="*/ 104 w 1528"/>
                <a:gd name="T1" fmla="*/ 536 h 864"/>
                <a:gd name="T2" fmla="*/ 248 w 1528"/>
                <a:gd name="T3" fmla="*/ 248 h 864"/>
                <a:gd name="T4" fmla="*/ 632 w 1528"/>
                <a:gd name="T5" fmla="*/ 56 h 864"/>
                <a:gd name="T6" fmla="*/ 1208 w 1528"/>
                <a:gd name="T7" fmla="*/ 56 h 864"/>
                <a:gd name="T8" fmla="*/ 1496 w 1528"/>
                <a:gd name="T9" fmla="*/ 392 h 864"/>
                <a:gd name="T10" fmla="*/ 1016 w 1528"/>
                <a:gd name="T11" fmla="*/ 776 h 864"/>
                <a:gd name="T12" fmla="*/ 152 w 1528"/>
                <a:gd name="T13" fmla="*/ 824 h 864"/>
                <a:gd name="T14" fmla="*/ 104 w 1528"/>
                <a:gd name="T15" fmla="*/ 536 h 864"/>
                <a:gd name="T16" fmla="*/ 0 60000 65536"/>
                <a:gd name="T17" fmla="*/ 0 60000 65536"/>
                <a:gd name="T18" fmla="*/ 0 60000 65536"/>
                <a:gd name="T19" fmla="*/ 0 60000 65536"/>
                <a:gd name="T20" fmla="*/ 0 60000 65536"/>
                <a:gd name="T21" fmla="*/ 0 60000 65536"/>
                <a:gd name="T22" fmla="*/ 0 60000 65536"/>
                <a:gd name="T23" fmla="*/ 0 60000 65536"/>
                <a:gd name="T24" fmla="*/ 0 w 1528"/>
                <a:gd name="T25" fmla="*/ 0 h 864"/>
                <a:gd name="T26" fmla="*/ 1528 w 1528"/>
                <a:gd name="T27" fmla="*/ 864 h 86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28" h="864">
                  <a:moveTo>
                    <a:pt x="104" y="536"/>
                  </a:moveTo>
                  <a:cubicBezTo>
                    <a:pt x="120" y="440"/>
                    <a:pt x="160" y="328"/>
                    <a:pt x="248" y="248"/>
                  </a:cubicBezTo>
                  <a:cubicBezTo>
                    <a:pt x="336" y="168"/>
                    <a:pt x="472" y="88"/>
                    <a:pt x="632" y="56"/>
                  </a:cubicBezTo>
                  <a:cubicBezTo>
                    <a:pt x="792" y="24"/>
                    <a:pt x="1064" y="0"/>
                    <a:pt x="1208" y="56"/>
                  </a:cubicBezTo>
                  <a:cubicBezTo>
                    <a:pt x="1352" y="112"/>
                    <a:pt x="1528" y="272"/>
                    <a:pt x="1496" y="392"/>
                  </a:cubicBezTo>
                  <a:cubicBezTo>
                    <a:pt x="1464" y="512"/>
                    <a:pt x="1240" y="704"/>
                    <a:pt x="1016" y="776"/>
                  </a:cubicBezTo>
                  <a:cubicBezTo>
                    <a:pt x="792" y="848"/>
                    <a:pt x="304" y="864"/>
                    <a:pt x="152" y="824"/>
                  </a:cubicBezTo>
                  <a:cubicBezTo>
                    <a:pt x="0" y="784"/>
                    <a:pt x="88" y="632"/>
                    <a:pt x="104" y="536"/>
                  </a:cubicBezTo>
                  <a:close/>
                </a:path>
              </a:pathLst>
            </a:custGeom>
            <a:noFill/>
            <a:ln w="19050">
              <a:solidFill>
                <a:srgbClr val="3333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141336" name="Object 22">
              <a:extLst>
                <a:ext uri="{FF2B5EF4-FFF2-40B4-BE49-F238E27FC236}">
                  <a16:creationId xmlns:a16="http://schemas.microsoft.com/office/drawing/2014/main" id="{EAAD2253-B622-494B-AC97-D7EF090A00CA}"/>
                </a:ext>
              </a:extLst>
            </p:cNvPr>
            <p:cNvGraphicFramePr>
              <a:graphicFrameLocks noChangeAspect="1"/>
            </p:cNvGraphicFramePr>
            <p:nvPr/>
          </p:nvGraphicFramePr>
          <p:xfrm>
            <a:off x="4697" y="635"/>
            <a:ext cx="430" cy="362"/>
          </p:xfrm>
          <a:graphic>
            <a:graphicData uri="http://schemas.openxmlformats.org/presentationml/2006/ole">
              <mc:AlternateContent xmlns:mc="http://schemas.openxmlformats.org/markup-compatibility/2006">
                <mc:Choice xmlns:v="urn:schemas-microsoft-com:vml" Requires="v">
                  <p:oleObj name="Equation" r:id="rId9" imgW="215713" imgH="203024" progId="Equation.3">
                    <p:embed/>
                  </p:oleObj>
                </mc:Choice>
                <mc:Fallback>
                  <p:oleObj name="Equation" r:id="rId9" imgW="215713" imgH="203024" progId="Equation.3">
                    <p:embed/>
                    <p:pic>
                      <p:nvPicPr>
                        <p:cNvPr id="0" name="Object 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97" y="635"/>
                          <a:ext cx="430"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1337" name="Freeform 23" descr="深色上对角线">
              <a:extLst>
                <a:ext uri="{FF2B5EF4-FFF2-40B4-BE49-F238E27FC236}">
                  <a16:creationId xmlns:a16="http://schemas.microsoft.com/office/drawing/2014/main" id="{68A59A24-9891-4B1A-8132-87A53B19B7F3}"/>
                </a:ext>
              </a:extLst>
            </p:cNvPr>
            <p:cNvSpPr>
              <a:spLocks/>
            </p:cNvSpPr>
            <p:nvPr/>
          </p:nvSpPr>
          <p:spPr bwMode="auto">
            <a:xfrm>
              <a:off x="4616" y="1266"/>
              <a:ext cx="388" cy="236"/>
            </a:xfrm>
            <a:custGeom>
              <a:avLst/>
              <a:gdLst>
                <a:gd name="T0" fmla="*/ 0 w 388"/>
                <a:gd name="T1" fmla="*/ 44 h 236"/>
                <a:gd name="T2" fmla="*/ 220 w 388"/>
                <a:gd name="T3" fmla="*/ 0 h 236"/>
                <a:gd name="T4" fmla="*/ 388 w 388"/>
                <a:gd name="T5" fmla="*/ 210 h 236"/>
                <a:gd name="T6" fmla="*/ 192 w 388"/>
                <a:gd name="T7" fmla="*/ 236 h 236"/>
                <a:gd name="T8" fmla="*/ 0 w 388"/>
                <a:gd name="T9" fmla="*/ 44 h 236"/>
                <a:gd name="T10" fmla="*/ 0 60000 65536"/>
                <a:gd name="T11" fmla="*/ 0 60000 65536"/>
                <a:gd name="T12" fmla="*/ 0 60000 65536"/>
                <a:gd name="T13" fmla="*/ 0 60000 65536"/>
                <a:gd name="T14" fmla="*/ 0 60000 65536"/>
                <a:gd name="T15" fmla="*/ 0 w 388"/>
                <a:gd name="T16" fmla="*/ 0 h 236"/>
                <a:gd name="T17" fmla="*/ 388 w 388"/>
                <a:gd name="T18" fmla="*/ 236 h 236"/>
              </a:gdLst>
              <a:ahLst/>
              <a:cxnLst>
                <a:cxn ang="T10">
                  <a:pos x="T0" y="T1"/>
                </a:cxn>
                <a:cxn ang="T11">
                  <a:pos x="T2" y="T3"/>
                </a:cxn>
                <a:cxn ang="T12">
                  <a:pos x="T4" y="T5"/>
                </a:cxn>
                <a:cxn ang="T13">
                  <a:pos x="T6" y="T7"/>
                </a:cxn>
                <a:cxn ang="T14">
                  <a:pos x="T8" y="T9"/>
                </a:cxn>
              </a:cxnLst>
              <a:rect l="T15" t="T16" r="T17" b="T18"/>
              <a:pathLst>
                <a:path w="388" h="236">
                  <a:moveTo>
                    <a:pt x="0" y="44"/>
                  </a:moveTo>
                  <a:lnTo>
                    <a:pt x="220" y="0"/>
                  </a:lnTo>
                  <a:lnTo>
                    <a:pt x="388" y="210"/>
                  </a:lnTo>
                  <a:lnTo>
                    <a:pt x="192" y="236"/>
                  </a:lnTo>
                  <a:lnTo>
                    <a:pt x="0" y="44"/>
                  </a:lnTo>
                  <a:close/>
                </a:path>
              </a:pathLst>
            </a:custGeom>
            <a:blipFill dpi="0" rotWithShape="0">
              <a:blip r:embed="rId11"/>
              <a:srcRect/>
              <a:tile tx="0" ty="0" sx="100000" sy="100000" flip="none" algn="tl"/>
            </a:blip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a:p>
          </p:txBody>
        </p:sp>
        <p:sp>
          <p:nvSpPr>
            <p:cNvPr id="141338" name="Line 24">
              <a:extLst>
                <a:ext uri="{FF2B5EF4-FFF2-40B4-BE49-F238E27FC236}">
                  <a16:creationId xmlns:a16="http://schemas.microsoft.com/office/drawing/2014/main" id="{EE7BEC0B-7F45-41CF-AB78-C53DB4E4D40A}"/>
                </a:ext>
              </a:extLst>
            </p:cNvPr>
            <p:cNvSpPr>
              <a:spLocks noChangeShapeType="1"/>
            </p:cNvSpPr>
            <p:nvPr/>
          </p:nvSpPr>
          <p:spPr bwMode="auto">
            <a:xfrm flipV="1">
              <a:off x="4816" y="921"/>
              <a:ext cx="384" cy="502"/>
            </a:xfrm>
            <a:prstGeom prst="line">
              <a:avLst/>
            </a:prstGeom>
            <a:noFill/>
            <a:ln w="38100">
              <a:solidFill>
                <a:srgbClr val="CC00CC"/>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1339" name="Arc 25">
              <a:extLst>
                <a:ext uri="{FF2B5EF4-FFF2-40B4-BE49-F238E27FC236}">
                  <a16:creationId xmlns:a16="http://schemas.microsoft.com/office/drawing/2014/main" id="{EF5D1E2C-5AF6-4616-863E-511B18AB8AAF}"/>
                </a:ext>
              </a:extLst>
            </p:cNvPr>
            <p:cNvSpPr>
              <a:spLocks/>
            </p:cNvSpPr>
            <p:nvPr/>
          </p:nvSpPr>
          <p:spPr bwMode="auto">
            <a:xfrm>
              <a:off x="5000" y="1189"/>
              <a:ext cx="183" cy="240"/>
            </a:xfrm>
            <a:custGeom>
              <a:avLst/>
              <a:gdLst>
                <a:gd name="T0" fmla="*/ 0 w 20648"/>
                <a:gd name="T1" fmla="*/ 0 h 21600"/>
                <a:gd name="T2" fmla="*/ 0 w 20648"/>
                <a:gd name="T3" fmla="*/ 0 h 21600"/>
                <a:gd name="T4" fmla="*/ 0 w 20648"/>
                <a:gd name="T5" fmla="*/ 0 h 21600"/>
                <a:gd name="T6" fmla="*/ 0 60000 65536"/>
                <a:gd name="T7" fmla="*/ 0 60000 65536"/>
                <a:gd name="T8" fmla="*/ 0 60000 65536"/>
                <a:gd name="T9" fmla="*/ 0 w 20648"/>
                <a:gd name="T10" fmla="*/ 0 h 21600"/>
                <a:gd name="T11" fmla="*/ 20648 w 20648"/>
                <a:gd name="T12" fmla="*/ 21600 h 21600"/>
              </a:gdLst>
              <a:ahLst/>
              <a:cxnLst>
                <a:cxn ang="T6">
                  <a:pos x="T0" y="T1"/>
                </a:cxn>
                <a:cxn ang="T7">
                  <a:pos x="T2" y="T3"/>
                </a:cxn>
                <a:cxn ang="T8">
                  <a:pos x="T4" y="T5"/>
                </a:cxn>
              </a:cxnLst>
              <a:rect l="T9" t="T10" r="T11" b="T12"/>
              <a:pathLst>
                <a:path w="20648" h="21600" fill="none" extrusionOk="0">
                  <a:moveTo>
                    <a:pt x="-1" y="0"/>
                  </a:moveTo>
                  <a:cubicBezTo>
                    <a:pt x="9486" y="0"/>
                    <a:pt x="17862" y="6189"/>
                    <a:pt x="20647" y="15257"/>
                  </a:cubicBezTo>
                </a:path>
                <a:path w="20648" h="21600" stroke="0" extrusionOk="0">
                  <a:moveTo>
                    <a:pt x="-1" y="0"/>
                  </a:moveTo>
                  <a:cubicBezTo>
                    <a:pt x="9486" y="0"/>
                    <a:pt x="17862" y="6189"/>
                    <a:pt x="20647" y="15257"/>
                  </a:cubicBezTo>
                  <a:lnTo>
                    <a:pt x="0" y="21600"/>
                  </a:lnTo>
                  <a:lnTo>
                    <a:pt x="-1" y="0"/>
                  </a:lnTo>
                  <a:close/>
                </a:path>
              </a:pathLst>
            </a:custGeom>
            <a:noFill/>
            <a:ln w="28575">
              <a:solidFill>
                <a:schemeClr val="tx1"/>
              </a:solidFill>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141340" name="Object 26">
              <a:extLst>
                <a:ext uri="{FF2B5EF4-FFF2-40B4-BE49-F238E27FC236}">
                  <a16:creationId xmlns:a16="http://schemas.microsoft.com/office/drawing/2014/main" id="{27ACB2B0-9EB4-46CD-B900-741B7C6F35A8}"/>
                </a:ext>
              </a:extLst>
            </p:cNvPr>
            <p:cNvGraphicFramePr>
              <a:graphicFrameLocks noChangeAspect="1"/>
            </p:cNvGraphicFramePr>
            <p:nvPr/>
          </p:nvGraphicFramePr>
          <p:xfrm>
            <a:off x="5118" y="1029"/>
            <a:ext cx="221" cy="313"/>
          </p:xfrm>
          <a:graphic>
            <a:graphicData uri="http://schemas.openxmlformats.org/presentationml/2006/ole">
              <mc:AlternateContent xmlns:mc="http://schemas.openxmlformats.org/markup-compatibility/2006">
                <mc:Choice xmlns:v="urn:schemas-microsoft-com:vml" Requires="v">
                  <p:oleObj name="Equation" r:id="rId12" imgW="126725" imgH="177415" progId="Equation.3">
                    <p:embed/>
                  </p:oleObj>
                </mc:Choice>
                <mc:Fallback>
                  <p:oleObj name="Equation" r:id="rId12" imgW="126725" imgH="177415" progId="Equation.3">
                    <p:embed/>
                    <p:pic>
                      <p:nvPicPr>
                        <p:cNvPr id="0" name="Object 2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18" y="1029"/>
                          <a:ext cx="221"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1341" name="Object 27">
              <a:extLst>
                <a:ext uri="{FF2B5EF4-FFF2-40B4-BE49-F238E27FC236}">
                  <a16:creationId xmlns:a16="http://schemas.microsoft.com/office/drawing/2014/main" id="{4719B42C-073F-4A6E-90A3-141D554E02FF}"/>
                </a:ext>
              </a:extLst>
            </p:cNvPr>
            <p:cNvGraphicFramePr>
              <a:graphicFrameLocks noChangeAspect="1"/>
            </p:cNvGraphicFramePr>
            <p:nvPr/>
          </p:nvGraphicFramePr>
          <p:xfrm>
            <a:off x="5184" y="1330"/>
            <a:ext cx="293" cy="368"/>
          </p:xfrm>
          <a:graphic>
            <a:graphicData uri="http://schemas.openxmlformats.org/presentationml/2006/ole">
              <mc:AlternateContent xmlns:mc="http://schemas.openxmlformats.org/markup-compatibility/2006">
                <mc:Choice xmlns:v="urn:schemas-microsoft-com:vml" Requires="v">
                  <p:oleObj name="Equation" r:id="rId14" imgW="152334" imgH="190417" progId="Equation.3">
                    <p:embed/>
                  </p:oleObj>
                </mc:Choice>
                <mc:Fallback>
                  <p:oleObj name="Equation" r:id="rId14" imgW="152334" imgH="190417" progId="Equation.3">
                    <p:embed/>
                    <p:pic>
                      <p:nvPicPr>
                        <p:cNvPr id="0" name="Object 2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84" y="1330"/>
                          <a:ext cx="293"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1342" name="Line 28">
              <a:extLst>
                <a:ext uri="{FF2B5EF4-FFF2-40B4-BE49-F238E27FC236}">
                  <a16:creationId xmlns:a16="http://schemas.microsoft.com/office/drawing/2014/main" id="{D99C2327-97E2-4006-8B39-F7911C6C7075}"/>
                </a:ext>
              </a:extLst>
            </p:cNvPr>
            <p:cNvSpPr>
              <a:spLocks noChangeShapeType="1"/>
            </p:cNvSpPr>
            <p:nvPr/>
          </p:nvSpPr>
          <p:spPr bwMode="auto">
            <a:xfrm flipV="1">
              <a:off x="4808" y="1314"/>
              <a:ext cx="616" cy="114"/>
            </a:xfrm>
            <a:prstGeom prst="line">
              <a:avLst/>
            </a:prstGeom>
            <a:noFill/>
            <a:ln w="38100">
              <a:solidFill>
                <a:srgbClr val="FF00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41343" name="Object 29">
              <a:extLst>
                <a:ext uri="{FF2B5EF4-FFF2-40B4-BE49-F238E27FC236}">
                  <a16:creationId xmlns:a16="http://schemas.microsoft.com/office/drawing/2014/main" id="{17D8706E-C7DB-4BC7-9D07-55E2766092DD}"/>
                </a:ext>
              </a:extLst>
            </p:cNvPr>
            <p:cNvGraphicFramePr>
              <a:graphicFrameLocks noChangeAspect="1"/>
            </p:cNvGraphicFramePr>
            <p:nvPr/>
          </p:nvGraphicFramePr>
          <p:xfrm>
            <a:off x="3936" y="1362"/>
            <a:ext cx="270" cy="344"/>
          </p:xfrm>
          <a:graphic>
            <a:graphicData uri="http://schemas.openxmlformats.org/presentationml/2006/ole">
              <mc:AlternateContent xmlns:mc="http://schemas.openxmlformats.org/markup-compatibility/2006">
                <mc:Choice xmlns:v="urn:schemas-microsoft-com:vml" Requires="v">
                  <p:oleObj name="Equation" r:id="rId16" imgW="139579" imgH="177646" progId="Equation.3">
                    <p:embed/>
                  </p:oleObj>
                </mc:Choice>
                <mc:Fallback>
                  <p:oleObj name="Equation" r:id="rId16" imgW="139579" imgH="177646" progId="Equation.3">
                    <p:embed/>
                    <p:pic>
                      <p:nvPicPr>
                        <p:cNvPr id="0" name="Object 2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936" y="1362"/>
                          <a:ext cx="270"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41344" name="Group 30">
              <a:extLst>
                <a:ext uri="{FF2B5EF4-FFF2-40B4-BE49-F238E27FC236}">
                  <a16:creationId xmlns:a16="http://schemas.microsoft.com/office/drawing/2014/main" id="{60345E78-4D1F-4288-8B89-BAA2AD846CDA}"/>
                </a:ext>
              </a:extLst>
            </p:cNvPr>
            <p:cNvGrpSpPr>
              <a:grpSpLocks/>
            </p:cNvGrpSpPr>
            <p:nvPr/>
          </p:nvGrpSpPr>
          <p:grpSpPr bwMode="auto">
            <a:xfrm>
              <a:off x="3656" y="1044"/>
              <a:ext cx="1344" cy="816"/>
              <a:chOff x="2112" y="2352"/>
              <a:chExt cx="1344" cy="816"/>
            </a:xfrm>
          </p:grpSpPr>
          <p:sp>
            <p:nvSpPr>
              <p:cNvPr id="141345" name="Freeform 31">
                <a:extLst>
                  <a:ext uri="{FF2B5EF4-FFF2-40B4-BE49-F238E27FC236}">
                    <a16:creationId xmlns:a16="http://schemas.microsoft.com/office/drawing/2014/main" id="{2D42D866-3E14-42F8-83FE-ADB7D1A7C6BB}"/>
                  </a:ext>
                </a:extLst>
              </p:cNvPr>
              <p:cNvSpPr>
                <a:spLocks/>
              </p:cNvSpPr>
              <p:nvPr/>
            </p:nvSpPr>
            <p:spPr bwMode="auto">
              <a:xfrm>
                <a:off x="2976" y="2352"/>
                <a:ext cx="480" cy="432"/>
              </a:xfrm>
              <a:custGeom>
                <a:avLst/>
                <a:gdLst>
                  <a:gd name="T0" fmla="*/ 0 w 528"/>
                  <a:gd name="T1" fmla="*/ 0 h 816"/>
                  <a:gd name="T2" fmla="*/ 69 w 528"/>
                  <a:gd name="T3" fmla="*/ 1 h 816"/>
                  <a:gd name="T4" fmla="*/ 126 w 528"/>
                  <a:gd name="T5" fmla="*/ 1 h 816"/>
                  <a:gd name="T6" fmla="*/ 0 60000 65536"/>
                  <a:gd name="T7" fmla="*/ 0 60000 65536"/>
                  <a:gd name="T8" fmla="*/ 0 60000 65536"/>
                  <a:gd name="T9" fmla="*/ 0 w 528"/>
                  <a:gd name="T10" fmla="*/ 0 h 816"/>
                  <a:gd name="T11" fmla="*/ 528 w 528"/>
                  <a:gd name="T12" fmla="*/ 816 h 816"/>
                </a:gdLst>
                <a:ahLst/>
                <a:cxnLst>
                  <a:cxn ang="T6">
                    <a:pos x="T0" y="T1"/>
                  </a:cxn>
                  <a:cxn ang="T7">
                    <a:pos x="T2" y="T3"/>
                  </a:cxn>
                  <a:cxn ang="T8">
                    <a:pos x="T4" y="T5"/>
                  </a:cxn>
                </a:cxnLst>
                <a:rect l="T9" t="T10" r="T11" b="T12"/>
                <a:pathLst>
                  <a:path w="528" h="816">
                    <a:moveTo>
                      <a:pt x="0" y="0"/>
                    </a:moveTo>
                    <a:cubicBezTo>
                      <a:pt x="100" y="100"/>
                      <a:pt x="200" y="200"/>
                      <a:pt x="288" y="336"/>
                    </a:cubicBezTo>
                    <a:cubicBezTo>
                      <a:pt x="376" y="472"/>
                      <a:pt x="488" y="736"/>
                      <a:pt x="528" y="816"/>
                    </a:cubicBezTo>
                  </a:path>
                </a:pathLst>
              </a:custGeom>
              <a:noFill/>
              <a:ln w="12700">
                <a:solidFill>
                  <a:srgbClr val="0000FF"/>
                </a:solidFill>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1346" name="Freeform 32">
                <a:extLst>
                  <a:ext uri="{FF2B5EF4-FFF2-40B4-BE49-F238E27FC236}">
                    <a16:creationId xmlns:a16="http://schemas.microsoft.com/office/drawing/2014/main" id="{61E16A35-42FA-40A4-A91A-F96ADF1A7515}"/>
                  </a:ext>
                </a:extLst>
              </p:cNvPr>
              <p:cNvSpPr>
                <a:spLocks/>
              </p:cNvSpPr>
              <p:nvPr/>
            </p:nvSpPr>
            <p:spPr bwMode="auto">
              <a:xfrm>
                <a:off x="2640" y="2352"/>
                <a:ext cx="720" cy="576"/>
              </a:xfrm>
              <a:custGeom>
                <a:avLst/>
                <a:gdLst>
                  <a:gd name="T0" fmla="*/ 0 w 528"/>
                  <a:gd name="T1" fmla="*/ 0 h 816"/>
                  <a:gd name="T2" fmla="*/ 30251 w 528"/>
                  <a:gd name="T3" fmla="*/ 2 h 816"/>
                  <a:gd name="T4" fmla="*/ 55360 w 528"/>
                  <a:gd name="T5" fmla="*/ 4 h 816"/>
                  <a:gd name="T6" fmla="*/ 0 60000 65536"/>
                  <a:gd name="T7" fmla="*/ 0 60000 65536"/>
                  <a:gd name="T8" fmla="*/ 0 60000 65536"/>
                  <a:gd name="T9" fmla="*/ 0 w 528"/>
                  <a:gd name="T10" fmla="*/ 0 h 816"/>
                  <a:gd name="T11" fmla="*/ 528 w 528"/>
                  <a:gd name="T12" fmla="*/ 816 h 816"/>
                </a:gdLst>
                <a:ahLst/>
                <a:cxnLst>
                  <a:cxn ang="T6">
                    <a:pos x="T0" y="T1"/>
                  </a:cxn>
                  <a:cxn ang="T7">
                    <a:pos x="T2" y="T3"/>
                  </a:cxn>
                  <a:cxn ang="T8">
                    <a:pos x="T4" y="T5"/>
                  </a:cxn>
                </a:cxnLst>
                <a:rect l="T9" t="T10" r="T11" b="T12"/>
                <a:pathLst>
                  <a:path w="528" h="816">
                    <a:moveTo>
                      <a:pt x="0" y="0"/>
                    </a:moveTo>
                    <a:cubicBezTo>
                      <a:pt x="100" y="100"/>
                      <a:pt x="200" y="200"/>
                      <a:pt x="288" y="336"/>
                    </a:cubicBezTo>
                    <a:cubicBezTo>
                      <a:pt x="376" y="472"/>
                      <a:pt x="488" y="736"/>
                      <a:pt x="528" y="816"/>
                    </a:cubicBezTo>
                  </a:path>
                </a:pathLst>
              </a:custGeom>
              <a:noFill/>
              <a:ln w="12700">
                <a:solidFill>
                  <a:srgbClr val="0000FF"/>
                </a:solidFill>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1347" name="Freeform 33">
                <a:extLst>
                  <a:ext uri="{FF2B5EF4-FFF2-40B4-BE49-F238E27FC236}">
                    <a16:creationId xmlns:a16="http://schemas.microsoft.com/office/drawing/2014/main" id="{8D80296F-2602-4FE7-A079-939F8A239162}"/>
                  </a:ext>
                </a:extLst>
              </p:cNvPr>
              <p:cNvSpPr>
                <a:spLocks/>
              </p:cNvSpPr>
              <p:nvPr/>
            </p:nvSpPr>
            <p:spPr bwMode="auto">
              <a:xfrm>
                <a:off x="2448" y="2448"/>
                <a:ext cx="720" cy="576"/>
              </a:xfrm>
              <a:custGeom>
                <a:avLst/>
                <a:gdLst>
                  <a:gd name="T0" fmla="*/ 0 w 528"/>
                  <a:gd name="T1" fmla="*/ 0 h 816"/>
                  <a:gd name="T2" fmla="*/ 30251 w 528"/>
                  <a:gd name="T3" fmla="*/ 2 h 816"/>
                  <a:gd name="T4" fmla="*/ 55360 w 528"/>
                  <a:gd name="T5" fmla="*/ 4 h 816"/>
                  <a:gd name="T6" fmla="*/ 0 60000 65536"/>
                  <a:gd name="T7" fmla="*/ 0 60000 65536"/>
                  <a:gd name="T8" fmla="*/ 0 60000 65536"/>
                  <a:gd name="T9" fmla="*/ 0 w 528"/>
                  <a:gd name="T10" fmla="*/ 0 h 816"/>
                  <a:gd name="T11" fmla="*/ 528 w 528"/>
                  <a:gd name="T12" fmla="*/ 816 h 816"/>
                </a:gdLst>
                <a:ahLst/>
                <a:cxnLst>
                  <a:cxn ang="T6">
                    <a:pos x="T0" y="T1"/>
                  </a:cxn>
                  <a:cxn ang="T7">
                    <a:pos x="T2" y="T3"/>
                  </a:cxn>
                  <a:cxn ang="T8">
                    <a:pos x="T4" y="T5"/>
                  </a:cxn>
                </a:cxnLst>
                <a:rect l="T9" t="T10" r="T11" b="T12"/>
                <a:pathLst>
                  <a:path w="528" h="816">
                    <a:moveTo>
                      <a:pt x="0" y="0"/>
                    </a:moveTo>
                    <a:cubicBezTo>
                      <a:pt x="100" y="100"/>
                      <a:pt x="200" y="200"/>
                      <a:pt x="288" y="336"/>
                    </a:cubicBezTo>
                    <a:cubicBezTo>
                      <a:pt x="376" y="472"/>
                      <a:pt x="488" y="736"/>
                      <a:pt x="528" y="816"/>
                    </a:cubicBezTo>
                  </a:path>
                </a:pathLst>
              </a:custGeom>
              <a:noFill/>
              <a:ln w="12700">
                <a:solidFill>
                  <a:srgbClr val="0000FF"/>
                </a:solidFill>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1348" name="Freeform 34">
                <a:extLst>
                  <a:ext uri="{FF2B5EF4-FFF2-40B4-BE49-F238E27FC236}">
                    <a16:creationId xmlns:a16="http://schemas.microsoft.com/office/drawing/2014/main" id="{69B53533-E6E7-4152-B019-BF3931CEA542}"/>
                  </a:ext>
                </a:extLst>
              </p:cNvPr>
              <p:cNvSpPr>
                <a:spLocks/>
              </p:cNvSpPr>
              <p:nvPr/>
            </p:nvSpPr>
            <p:spPr bwMode="auto">
              <a:xfrm>
                <a:off x="2304" y="2544"/>
                <a:ext cx="720" cy="576"/>
              </a:xfrm>
              <a:custGeom>
                <a:avLst/>
                <a:gdLst>
                  <a:gd name="T0" fmla="*/ 0 w 528"/>
                  <a:gd name="T1" fmla="*/ 0 h 816"/>
                  <a:gd name="T2" fmla="*/ 30251 w 528"/>
                  <a:gd name="T3" fmla="*/ 2 h 816"/>
                  <a:gd name="T4" fmla="*/ 55360 w 528"/>
                  <a:gd name="T5" fmla="*/ 4 h 816"/>
                  <a:gd name="T6" fmla="*/ 0 60000 65536"/>
                  <a:gd name="T7" fmla="*/ 0 60000 65536"/>
                  <a:gd name="T8" fmla="*/ 0 60000 65536"/>
                  <a:gd name="T9" fmla="*/ 0 w 528"/>
                  <a:gd name="T10" fmla="*/ 0 h 816"/>
                  <a:gd name="T11" fmla="*/ 528 w 528"/>
                  <a:gd name="T12" fmla="*/ 816 h 816"/>
                </a:gdLst>
                <a:ahLst/>
                <a:cxnLst>
                  <a:cxn ang="T6">
                    <a:pos x="T0" y="T1"/>
                  </a:cxn>
                  <a:cxn ang="T7">
                    <a:pos x="T2" y="T3"/>
                  </a:cxn>
                  <a:cxn ang="T8">
                    <a:pos x="T4" y="T5"/>
                  </a:cxn>
                </a:cxnLst>
                <a:rect l="T9" t="T10" r="T11" b="T12"/>
                <a:pathLst>
                  <a:path w="528" h="816">
                    <a:moveTo>
                      <a:pt x="0" y="0"/>
                    </a:moveTo>
                    <a:cubicBezTo>
                      <a:pt x="100" y="100"/>
                      <a:pt x="200" y="200"/>
                      <a:pt x="288" y="336"/>
                    </a:cubicBezTo>
                    <a:cubicBezTo>
                      <a:pt x="376" y="472"/>
                      <a:pt x="488" y="736"/>
                      <a:pt x="528" y="816"/>
                    </a:cubicBezTo>
                  </a:path>
                </a:pathLst>
              </a:custGeom>
              <a:noFill/>
              <a:ln w="12700">
                <a:solidFill>
                  <a:srgbClr val="0000FF"/>
                </a:solidFill>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1349" name="Freeform 35">
                <a:extLst>
                  <a:ext uri="{FF2B5EF4-FFF2-40B4-BE49-F238E27FC236}">
                    <a16:creationId xmlns:a16="http://schemas.microsoft.com/office/drawing/2014/main" id="{E17D8841-3720-4003-987F-6B5E0A242E36}"/>
                  </a:ext>
                </a:extLst>
              </p:cNvPr>
              <p:cNvSpPr>
                <a:spLocks/>
              </p:cNvSpPr>
              <p:nvPr/>
            </p:nvSpPr>
            <p:spPr bwMode="auto">
              <a:xfrm>
                <a:off x="2160" y="2688"/>
                <a:ext cx="624" cy="432"/>
              </a:xfrm>
              <a:custGeom>
                <a:avLst/>
                <a:gdLst>
                  <a:gd name="T0" fmla="*/ 0 w 528"/>
                  <a:gd name="T1" fmla="*/ 0 h 816"/>
                  <a:gd name="T2" fmla="*/ 3528 w 528"/>
                  <a:gd name="T3" fmla="*/ 1 h 816"/>
                  <a:gd name="T4" fmla="*/ 6462 w 528"/>
                  <a:gd name="T5" fmla="*/ 1 h 816"/>
                  <a:gd name="T6" fmla="*/ 0 60000 65536"/>
                  <a:gd name="T7" fmla="*/ 0 60000 65536"/>
                  <a:gd name="T8" fmla="*/ 0 60000 65536"/>
                  <a:gd name="T9" fmla="*/ 0 w 528"/>
                  <a:gd name="T10" fmla="*/ 0 h 816"/>
                  <a:gd name="T11" fmla="*/ 528 w 528"/>
                  <a:gd name="T12" fmla="*/ 816 h 816"/>
                </a:gdLst>
                <a:ahLst/>
                <a:cxnLst>
                  <a:cxn ang="T6">
                    <a:pos x="T0" y="T1"/>
                  </a:cxn>
                  <a:cxn ang="T7">
                    <a:pos x="T2" y="T3"/>
                  </a:cxn>
                  <a:cxn ang="T8">
                    <a:pos x="T4" y="T5"/>
                  </a:cxn>
                </a:cxnLst>
                <a:rect l="T9" t="T10" r="T11" b="T12"/>
                <a:pathLst>
                  <a:path w="528" h="816">
                    <a:moveTo>
                      <a:pt x="0" y="0"/>
                    </a:moveTo>
                    <a:cubicBezTo>
                      <a:pt x="100" y="100"/>
                      <a:pt x="200" y="200"/>
                      <a:pt x="288" y="336"/>
                    </a:cubicBezTo>
                    <a:cubicBezTo>
                      <a:pt x="376" y="472"/>
                      <a:pt x="488" y="736"/>
                      <a:pt x="528" y="816"/>
                    </a:cubicBezTo>
                  </a:path>
                </a:pathLst>
              </a:custGeom>
              <a:noFill/>
              <a:ln w="12700">
                <a:solidFill>
                  <a:srgbClr val="0000FF"/>
                </a:solidFill>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1350" name="Freeform 36">
                <a:extLst>
                  <a:ext uri="{FF2B5EF4-FFF2-40B4-BE49-F238E27FC236}">
                    <a16:creationId xmlns:a16="http://schemas.microsoft.com/office/drawing/2014/main" id="{5D529240-A295-4921-9293-F6EB0518745F}"/>
                  </a:ext>
                </a:extLst>
              </p:cNvPr>
              <p:cNvSpPr>
                <a:spLocks/>
              </p:cNvSpPr>
              <p:nvPr/>
            </p:nvSpPr>
            <p:spPr bwMode="auto">
              <a:xfrm>
                <a:off x="2112" y="2880"/>
                <a:ext cx="480" cy="288"/>
              </a:xfrm>
              <a:custGeom>
                <a:avLst/>
                <a:gdLst>
                  <a:gd name="T0" fmla="*/ 0 w 528"/>
                  <a:gd name="T1" fmla="*/ 0 h 816"/>
                  <a:gd name="T2" fmla="*/ 69 w 528"/>
                  <a:gd name="T3" fmla="*/ 0 h 816"/>
                  <a:gd name="T4" fmla="*/ 126 w 528"/>
                  <a:gd name="T5" fmla="*/ 0 h 816"/>
                  <a:gd name="T6" fmla="*/ 0 60000 65536"/>
                  <a:gd name="T7" fmla="*/ 0 60000 65536"/>
                  <a:gd name="T8" fmla="*/ 0 60000 65536"/>
                  <a:gd name="T9" fmla="*/ 0 w 528"/>
                  <a:gd name="T10" fmla="*/ 0 h 816"/>
                  <a:gd name="T11" fmla="*/ 528 w 528"/>
                  <a:gd name="T12" fmla="*/ 816 h 816"/>
                </a:gdLst>
                <a:ahLst/>
                <a:cxnLst>
                  <a:cxn ang="T6">
                    <a:pos x="T0" y="T1"/>
                  </a:cxn>
                  <a:cxn ang="T7">
                    <a:pos x="T2" y="T3"/>
                  </a:cxn>
                  <a:cxn ang="T8">
                    <a:pos x="T4" y="T5"/>
                  </a:cxn>
                </a:cxnLst>
                <a:rect l="T9" t="T10" r="T11" b="T12"/>
                <a:pathLst>
                  <a:path w="528" h="816">
                    <a:moveTo>
                      <a:pt x="0" y="0"/>
                    </a:moveTo>
                    <a:cubicBezTo>
                      <a:pt x="100" y="100"/>
                      <a:pt x="200" y="200"/>
                      <a:pt x="288" y="336"/>
                    </a:cubicBezTo>
                    <a:cubicBezTo>
                      <a:pt x="376" y="472"/>
                      <a:pt x="488" y="736"/>
                      <a:pt x="528" y="816"/>
                    </a:cubicBezTo>
                  </a:path>
                </a:pathLst>
              </a:custGeom>
              <a:noFill/>
              <a:ln w="12700">
                <a:solidFill>
                  <a:srgbClr val="0000FF"/>
                </a:solidFill>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1351" name="Freeform 37">
                <a:extLst>
                  <a:ext uri="{FF2B5EF4-FFF2-40B4-BE49-F238E27FC236}">
                    <a16:creationId xmlns:a16="http://schemas.microsoft.com/office/drawing/2014/main" id="{59C74B45-509E-4186-B7A2-006072917D6C}"/>
                  </a:ext>
                </a:extLst>
              </p:cNvPr>
              <p:cNvSpPr>
                <a:spLocks/>
              </p:cNvSpPr>
              <p:nvPr/>
            </p:nvSpPr>
            <p:spPr bwMode="auto">
              <a:xfrm>
                <a:off x="2112" y="2400"/>
                <a:ext cx="1200" cy="480"/>
              </a:xfrm>
              <a:custGeom>
                <a:avLst/>
                <a:gdLst>
                  <a:gd name="T0" fmla="*/ 1200 w 1200"/>
                  <a:gd name="T1" fmla="*/ 0 h 480"/>
                  <a:gd name="T2" fmla="*/ 576 w 1200"/>
                  <a:gd name="T3" fmla="*/ 144 h 480"/>
                  <a:gd name="T4" fmla="*/ 0 w 1200"/>
                  <a:gd name="T5" fmla="*/ 480 h 480"/>
                  <a:gd name="T6" fmla="*/ 0 60000 65536"/>
                  <a:gd name="T7" fmla="*/ 0 60000 65536"/>
                  <a:gd name="T8" fmla="*/ 0 60000 65536"/>
                  <a:gd name="T9" fmla="*/ 0 w 1200"/>
                  <a:gd name="T10" fmla="*/ 0 h 480"/>
                  <a:gd name="T11" fmla="*/ 1200 w 1200"/>
                  <a:gd name="T12" fmla="*/ 480 h 480"/>
                </a:gdLst>
                <a:ahLst/>
                <a:cxnLst>
                  <a:cxn ang="T6">
                    <a:pos x="T0" y="T1"/>
                  </a:cxn>
                  <a:cxn ang="T7">
                    <a:pos x="T2" y="T3"/>
                  </a:cxn>
                  <a:cxn ang="T8">
                    <a:pos x="T4" y="T5"/>
                  </a:cxn>
                </a:cxnLst>
                <a:rect l="T9" t="T10" r="T11" b="T12"/>
                <a:pathLst>
                  <a:path w="1200" h="480">
                    <a:moveTo>
                      <a:pt x="1200" y="0"/>
                    </a:moveTo>
                    <a:cubicBezTo>
                      <a:pt x="988" y="32"/>
                      <a:pt x="776" y="64"/>
                      <a:pt x="576" y="144"/>
                    </a:cubicBezTo>
                    <a:cubicBezTo>
                      <a:pt x="376" y="224"/>
                      <a:pt x="96" y="424"/>
                      <a:pt x="0" y="480"/>
                    </a:cubicBezTo>
                  </a:path>
                </a:pathLst>
              </a:custGeom>
              <a:noFill/>
              <a:ln w="9525">
                <a:solidFill>
                  <a:srgbClr val="0000FF"/>
                </a:solidFill>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1352" name="Freeform 38">
                <a:extLst>
                  <a:ext uri="{FF2B5EF4-FFF2-40B4-BE49-F238E27FC236}">
                    <a16:creationId xmlns:a16="http://schemas.microsoft.com/office/drawing/2014/main" id="{07724C23-AAA2-459A-A869-BEAE71E8A835}"/>
                  </a:ext>
                </a:extLst>
              </p:cNvPr>
              <p:cNvSpPr>
                <a:spLocks/>
              </p:cNvSpPr>
              <p:nvPr/>
            </p:nvSpPr>
            <p:spPr bwMode="auto">
              <a:xfrm>
                <a:off x="2112" y="2544"/>
                <a:ext cx="1344" cy="576"/>
              </a:xfrm>
              <a:custGeom>
                <a:avLst/>
                <a:gdLst>
                  <a:gd name="T0" fmla="*/ 6568 w 1200"/>
                  <a:gd name="T1" fmla="*/ 0 h 480"/>
                  <a:gd name="T2" fmla="*/ 3153 w 1200"/>
                  <a:gd name="T3" fmla="*/ 2227 h 480"/>
                  <a:gd name="T4" fmla="*/ 0 w 1200"/>
                  <a:gd name="T5" fmla="*/ 7394 h 480"/>
                  <a:gd name="T6" fmla="*/ 0 60000 65536"/>
                  <a:gd name="T7" fmla="*/ 0 60000 65536"/>
                  <a:gd name="T8" fmla="*/ 0 60000 65536"/>
                  <a:gd name="T9" fmla="*/ 0 w 1200"/>
                  <a:gd name="T10" fmla="*/ 0 h 480"/>
                  <a:gd name="T11" fmla="*/ 1200 w 1200"/>
                  <a:gd name="T12" fmla="*/ 480 h 480"/>
                </a:gdLst>
                <a:ahLst/>
                <a:cxnLst>
                  <a:cxn ang="T6">
                    <a:pos x="T0" y="T1"/>
                  </a:cxn>
                  <a:cxn ang="T7">
                    <a:pos x="T2" y="T3"/>
                  </a:cxn>
                  <a:cxn ang="T8">
                    <a:pos x="T4" y="T5"/>
                  </a:cxn>
                </a:cxnLst>
                <a:rect l="T9" t="T10" r="T11" b="T12"/>
                <a:pathLst>
                  <a:path w="1200" h="480">
                    <a:moveTo>
                      <a:pt x="1200" y="0"/>
                    </a:moveTo>
                    <a:cubicBezTo>
                      <a:pt x="988" y="32"/>
                      <a:pt x="776" y="64"/>
                      <a:pt x="576" y="144"/>
                    </a:cubicBezTo>
                    <a:cubicBezTo>
                      <a:pt x="376" y="224"/>
                      <a:pt x="96" y="424"/>
                      <a:pt x="0" y="480"/>
                    </a:cubicBezTo>
                  </a:path>
                </a:pathLst>
              </a:custGeom>
              <a:noFill/>
              <a:ln w="9525">
                <a:solidFill>
                  <a:srgbClr val="0000FF"/>
                </a:solidFill>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1353" name="Freeform 39">
                <a:extLst>
                  <a:ext uri="{FF2B5EF4-FFF2-40B4-BE49-F238E27FC236}">
                    <a16:creationId xmlns:a16="http://schemas.microsoft.com/office/drawing/2014/main" id="{C4AFF009-18F7-4077-B7F4-D01E15EC5AAC}"/>
                  </a:ext>
                </a:extLst>
              </p:cNvPr>
              <p:cNvSpPr>
                <a:spLocks/>
              </p:cNvSpPr>
              <p:nvPr/>
            </p:nvSpPr>
            <p:spPr bwMode="auto">
              <a:xfrm>
                <a:off x="2400" y="2784"/>
                <a:ext cx="1056" cy="384"/>
              </a:xfrm>
              <a:custGeom>
                <a:avLst/>
                <a:gdLst>
                  <a:gd name="T0" fmla="*/ 177 w 1200"/>
                  <a:gd name="T1" fmla="*/ 0 h 480"/>
                  <a:gd name="T2" fmla="*/ 85 w 1200"/>
                  <a:gd name="T3" fmla="*/ 5 h 480"/>
                  <a:gd name="T4" fmla="*/ 0 w 1200"/>
                  <a:gd name="T5" fmla="*/ 18 h 480"/>
                  <a:gd name="T6" fmla="*/ 0 60000 65536"/>
                  <a:gd name="T7" fmla="*/ 0 60000 65536"/>
                  <a:gd name="T8" fmla="*/ 0 60000 65536"/>
                  <a:gd name="T9" fmla="*/ 0 w 1200"/>
                  <a:gd name="T10" fmla="*/ 0 h 480"/>
                  <a:gd name="T11" fmla="*/ 1200 w 1200"/>
                  <a:gd name="T12" fmla="*/ 480 h 480"/>
                </a:gdLst>
                <a:ahLst/>
                <a:cxnLst>
                  <a:cxn ang="T6">
                    <a:pos x="T0" y="T1"/>
                  </a:cxn>
                  <a:cxn ang="T7">
                    <a:pos x="T2" y="T3"/>
                  </a:cxn>
                  <a:cxn ang="T8">
                    <a:pos x="T4" y="T5"/>
                  </a:cxn>
                </a:cxnLst>
                <a:rect l="T9" t="T10" r="T11" b="T12"/>
                <a:pathLst>
                  <a:path w="1200" h="480">
                    <a:moveTo>
                      <a:pt x="1200" y="0"/>
                    </a:moveTo>
                    <a:cubicBezTo>
                      <a:pt x="988" y="32"/>
                      <a:pt x="776" y="64"/>
                      <a:pt x="576" y="144"/>
                    </a:cubicBezTo>
                    <a:cubicBezTo>
                      <a:pt x="376" y="224"/>
                      <a:pt x="96" y="424"/>
                      <a:pt x="0" y="480"/>
                    </a:cubicBezTo>
                  </a:path>
                </a:pathLst>
              </a:custGeom>
              <a:noFill/>
              <a:ln w="9525">
                <a:solidFill>
                  <a:srgbClr val="0000FF"/>
                </a:solidFill>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sp>
        <p:nvSpPr>
          <p:cNvPr id="306216" name="Text Box 40">
            <a:extLst>
              <a:ext uri="{FF2B5EF4-FFF2-40B4-BE49-F238E27FC236}">
                <a16:creationId xmlns:a16="http://schemas.microsoft.com/office/drawing/2014/main" id="{97321F19-95C2-47B1-A1F3-438E2C15BEDE}"/>
              </a:ext>
            </a:extLst>
          </p:cNvPr>
          <p:cNvSpPr txBox="1">
            <a:spLocks noChangeArrowheads="1"/>
          </p:cNvSpPr>
          <p:nvPr/>
        </p:nvSpPr>
        <p:spPr bwMode="auto">
          <a:xfrm>
            <a:off x="1331913" y="3644900"/>
            <a:ext cx="48958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3200" b="1">
                <a:solidFill>
                  <a:schemeClr val="accent2"/>
                </a:solidFill>
                <a:latin typeface="Times New Roman" panose="02020603050405020304" pitchFamily="18" charset="0"/>
                <a:ea typeface="黑体" panose="02010609060101010101" pitchFamily="49" charset="-122"/>
              </a:rPr>
              <a:t>规定：</a:t>
            </a:r>
            <a:r>
              <a:rPr kumimoji="1" lang="zh-CN" altLang="en-US" sz="3200" b="1">
                <a:latin typeface="Times New Roman" panose="02020603050405020304" pitchFamily="18" charset="0"/>
                <a:ea typeface="黑体" panose="02010609060101010101" pitchFamily="49" charset="-122"/>
              </a:rPr>
              <a:t>外法线方向为正</a:t>
            </a:r>
          </a:p>
        </p:txBody>
      </p:sp>
      <p:sp>
        <p:nvSpPr>
          <p:cNvPr id="306217" name="Text Box 41">
            <a:extLst>
              <a:ext uri="{FF2B5EF4-FFF2-40B4-BE49-F238E27FC236}">
                <a16:creationId xmlns:a16="http://schemas.microsoft.com/office/drawing/2014/main" id="{FC713A6F-AB87-4F83-A224-307D9075F595}"/>
              </a:ext>
            </a:extLst>
          </p:cNvPr>
          <p:cNvSpPr txBox="1">
            <a:spLocks noChangeArrowheads="1"/>
          </p:cNvSpPr>
          <p:nvPr/>
        </p:nvSpPr>
        <p:spPr bwMode="auto">
          <a:xfrm>
            <a:off x="539750" y="4365625"/>
            <a:ext cx="8207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Char char="•"/>
            </a:pPr>
            <a:r>
              <a:rPr kumimoji="1" lang="en-US" altLang="zh-CN" sz="2800" b="1">
                <a:latin typeface="Times New Roman" panose="02020603050405020304" pitchFamily="18" charset="0"/>
              </a:rPr>
              <a:t>   </a:t>
            </a:r>
            <a:r>
              <a:rPr kumimoji="1" lang="zh-CN" altLang="en-US" sz="2800" b="1">
                <a:latin typeface="Times New Roman" panose="02020603050405020304" pitchFamily="18" charset="0"/>
              </a:rPr>
              <a:t>当</a:t>
            </a:r>
            <a:r>
              <a:rPr kumimoji="1" lang="zh-CN" altLang="en-US" sz="2800" b="1">
                <a:latin typeface="Times New Roman" panose="02020603050405020304" pitchFamily="18" charset="0"/>
                <a:sym typeface="Symbol" panose="05050102010706020507" pitchFamily="18" charset="2"/>
              </a:rPr>
              <a:t> </a:t>
            </a:r>
            <a:r>
              <a:rPr kumimoji="1" lang="en-US" altLang="zh-CN" sz="2800" b="1">
                <a:latin typeface="Times New Roman" panose="02020603050405020304" pitchFamily="18" charset="0"/>
                <a:sym typeface="Symbol" panose="05050102010706020507" pitchFamily="18" charset="2"/>
              </a:rPr>
              <a:t>&lt; 90°</a:t>
            </a:r>
            <a:r>
              <a:rPr kumimoji="1" lang="zh-CN" altLang="en-US" sz="2800" b="1">
                <a:latin typeface="Times New Roman" panose="02020603050405020304" pitchFamily="18" charset="0"/>
                <a:sym typeface="Symbol" panose="05050102010706020507" pitchFamily="18" charset="2"/>
              </a:rPr>
              <a:t>时</a:t>
            </a:r>
            <a:r>
              <a:rPr kumimoji="1" lang="en-US" altLang="zh-CN" sz="2800" b="1" i="1">
                <a:latin typeface="Times New Roman" panose="02020603050405020304" pitchFamily="18" charset="0"/>
                <a:sym typeface="Symbol" panose="05050102010706020507" pitchFamily="18" charset="2"/>
              </a:rPr>
              <a:t>Φ</a:t>
            </a:r>
            <a:r>
              <a:rPr kumimoji="1" lang="en-US" altLang="zh-CN" sz="2800" b="1" baseline="-25000">
                <a:latin typeface="Times New Roman" panose="02020603050405020304" pitchFamily="18" charset="0"/>
                <a:sym typeface="Symbol" panose="05050102010706020507" pitchFamily="18" charset="2"/>
              </a:rPr>
              <a:t>e </a:t>
            </a:r>
            <a:r>
              <a:rPr kumimoji="1" lang="en-US" altLang="zh-CN" sz="2800" b="1">
                <a:latin typeface="Times New Roman" panose="02020603050405020304" pitchFamily="18" charset="0"/>
                <a:sym typeface="Symbol" panose="05050102010706020507" pitchFamily="18" charset="2"/>
              </a:rPr>
              <a:t>&gt;</a:t>
            </a:r>
            <a:r>
              <a:rPr kumimoji="1" lang="en-US" altLang="zh-CN" sz="2800" b="1" baseline="-25000">
                <a:latin typeface="Times New Roman" panose="02020603050405020304" pitchFamily="18" charset="0"/>
                <a:sym typeface="Symbol" panose="05050102010706020507" pitchFamily="18" charset="2"/>
              </a:rPr>
              <a:t> </a:t>
            </a:r>
            <a:r>
              <a:rPr kumimoji="1" lang="en-US" altLang="zh-CN" sz="2800" b="1">
                <a:latin typeface="Times New Roman" panose="02020603050405020304" pitchFamily="18" charset="0"/>
                <a:sym typeface="Symbol" panose="05050102010706020507" pitchFamily="18" charset="2"/>
              </a:rPr>
              <a:t>0</a:t>
            </a:r>
            <a:r>
              <a:rPr kumimoji="1" lang="en-US" altLang="zh-CN" sz="2800" b="1" baseline="-25000">
                <a:latin typeface="Times New Roman" panose="02020603050405020304" pitchFamily="18" charset="0"/>
                <a:sym typeface="Symbol" panose="05050102010706020507" pitchFamily="18" charset="2"/>
              </a:rPr>
              <a:t> </a:t>
            </a:r>
            <a:r>
              <a:rPr kumimoji="1" lang="zh-CN" altLang="en-US" sz="2800" b="1">
                <a:latin typeface="Times New Roman" panose="02020603050405020304" pitchFamily="18" charset="0"/>
                <a:sym typeface="Symbol" panose="05050102010706020507" pitchFamily="18" charset="2"/>
              </a:rPr>
              <a:t>：</a:t>
            </a:r>
            <a:r>
              <a:rPr kumimoji="1" lang="zh-CN" altLang="en-US" sz="2800" b="1"/>
              <a:t>电场线穿出闭合曲面。</a:t>
            </a:r>
          </a:p>
        </p:txBody>
      </p:sp>
      <p:sp>
        <p:nvSpPr>
          <p:cNvPr id="306218" name="Text Box 42">
            <a:extLst>
              <a:ext uri="{FF2B5EF4-FFF2-40B4-BE49-F238E27FC236}">
                <a16:creationId xmlns:a16="http://schemas.microsoft.com/office/drawing/2014/main" id="{E038148A-5226-457C-8884-F6AE100A404C}"/>
              </a:ext>
            </a:extLst>
          </p:cNvPr>
          <p:cNvSpPr txBox="1">
            <a:spLocks noChangeArrowheads="1"/>
          </p:cNvSpPr>
          <p:nvPr/>
        </p:nvSpPr>
        <p:spPr bwMode="auto">
          <a:xfrm>
            <a:off x="539750" y="5084763"/>
            <a:ext cx="82089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Char char="•"/>
            </a:pPr>
            <a:r>
              <a:rPr kumimoji="1" lang="en-US" altLang="zh-CN" sz="2800" b="1">
                <a:latin typeface="Times New Roman" panose="02020603050405020304" pitchFamily="18" charset="0"/>
              </a:rPr>
              <a:t>   </a:t>
            </a:r>
            <a:r>
              <a:rPr kumimoji="1" lang="zh-CN" altLang="en-US" sz="2800" b="1">
                <a:latin typeface="Times New Roman" panose="02020603050405020304" pitchFamily="18" charset="0"/>
              </a:rPr>
              <a:t>当</a:t>
            </a:r>
            <a:r>
              <a:rPr kumimoji="1" lang="zh-CN" altLang="en-US" sz="2800" b="1">
                <a:latin typeface="Times New Roman" panose="02020603050405020304" pitchFamily="18" charset="0"/>
                <a:sym typeface="Symbol" panose="05050102010706020507" pitchFamily="18" charset="2"/>
              </a:rPr>
              <a:t> </a:t>
            </a:r>
            <a:r>
              <a:rPr kumimoji="1" lang="en-US" altLang="zh-CN" sz="2800" b="1">
                <a:latin typeface="Times New Roman" panose="02020603050405020304" pitchFamily="18" charset="0"/>
                <a:sym typeface="Symbol" panose="05050102010706020507" pitchFamily="18" charset="2"/>
              </a:rPr>
              <a:t>&gt; 90°</a:t>
            </a:r>
            <a:r>
              <a:rPr kumimoji="1" lang="zh-CN" altLang="en-US" sz="2800" b="1">
                <a:latin typeface="Times New Roman" panose="02020603050405020304" pitchFamily="18" charset="0"/>
                <a:sym typeface="Symbol" panose="05050102010706020507" pitchFamily="18" charset="2"/>
              </a:rPr>
              <a:t>时</a:t>
            </a:r>
            <a:r>
              <a:rPr kumimoji="1" lang="en-US" altLang="zh-CN" sz="2800" b="1" i="1">
                <a:latin typeface="Times New Roman" panose="02020603050405020304" pitchFamily="18" charset="0"/>
                <a:sym typeface="Symbol" panose="05050102010706020507" pitchFamily="18" charset="2"/>
              </a:rPr>
              <a:t>Φ</a:t>
            </a:r>
            <a:r>
              <a:rPr kumimoji="1" lang="en-US" altLang="zh-CN" sz="2800" b="1" baseline="-25000">
                <a:latin typeface="Times New Roman" panose="02020603050405020304" pitchFamily="18" charset="0"/>
                <a:sym typeface="Symbol" panose="05050102010706020507" pitchFamily="18" charset="2"/>
              </a:rPr>
              <a:t>e </a:t>
            </a:r>
            <a:r>
              <a:rPr kumimoji="1" lang="en-US" altLang="zh-CN" sz="2800" b="1">
                <a:latin typeface="Times New Roman" panose="02020603050405020304" pitchFamily="18" charset="0"/>
                <a:sym typeface="Symbol" panose="05050102010706020507" pitchFamily="18" charset="2"/>
              </a:rPr>
              <a:t>&lt;</a:t>
            </a:r>
            <a:r>
              <a:rPr kumimoji="1" lang="en-US" altLang="zh-CN" sz="2800" b="1" baseline="-25000">
                <a:latin typeface="Times New Roman" panose="02020603050405020304" pitchFamily="18" charset="0"/>
                <a:sym typeface="Symbol" panose="05050102010706020507" pitchFamily="18" charset="2"/>
              </a:rPr>
              <a:t> </a:t>
            </a:r>
            <a:r>
              <a:rPr kumimoji="1" lang="en-US" altLang="zh-CN" sz="2800" b="1">
                <a:latin typeface="Times New Roman" panose="02020603050405020304" pitchFamily="18" charset="0"/>
                <a:sym typeface="Symbol" panose="05050102010706020507" pitchFamily="18" charset="2"/>
              </a:rPr>
              <a:t>0</a:t>
            </a:r>
            <a:r>
              <a:rPr kumimoji="1" lang="en-US" altLang="zh-CN" sz="2800" b="1" baseline="-25000">
                <a:latin typeface="Times New Roman" panose="02020603050405020304" pitchFamily="18" charset="0"/>
                <a:sym typeface="Symbol" panose="05050102010706020507" pitchFamily="18" charset="2"/>
              </a:rPr>
              <a:t> </a:t>
            </a:r>
            <a:r>
              <a:rPr kumimoji="1" lang="zh-CN" altLang="en-US" sz="2800" b="1">
                <a:latin typeface="Times New Roman" panose="02020603050405020304" pitchFamily="18" charset="0"/>
                <a:sym typeface="Symbol" panose="05050102010706020507" pitchFamily="18" charset="2"/>
              </a:rPr>
              <a:t>：</a:t>
            </a:r>
            <a:r>
              <a:rPr kumimoji="1" lang="zh-CN" altLang="en-US" sz="2800" b="1"/>
              <a:t>电场线穿进闭合曲面。</a:t>
            </a:r>
          </a:p>
        </p:txBody>
      </p:sp>
      <p:sp>
        <p:nvSpPr>
          <p:cNvPr id="306219" name="Text Box 43">
            <a:extLst>
              <a:ext uri="{FF2B5EF4-FFF2-40B4-BE49-F238E27FC236}">
                <a16:creationId xmlns:a16="http://schemas.microsoft.com/office/drawing/2014/main" id="{78CB91DF-3846-42DF-9CE5-F3858CEA3143}"/>
              </a:ext>
            </a:extLst>
          </p:cNvPr>
          <p:cNvSpPr txBox="1">
            <a:spLocks noChangeArrowheads="1"/>
          </p:cNvSpPr>
          <p:nvPr/>
        </p:nvSpPr>
        <p:spPr bwMode="auto">
          <a:xfrm>
            <a:off x="539750" y="5734050"/>
            <a:ext cx="76692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Char char="•"/>
            </a:pPr>
            <a:r>
              <a:rPr kumimoji="1" lang="en-US" altLang="zh-CN" sz="2800" b="1">
                <a:latin typeface="宋体" panose="02010600030101010101" pitchFamily="2" charset="-122"/>
              </a:rPr>
              <a:t> </a:t>
            </a:r>
            <a:r>
              <a:rPr kumimoji="1" lang="zh-CN" altLang="en-US" sz="2800" b="1">
                <a:latin typeface="宋体" panose="02010600030101010101" pitchFamily="2" charset="-122"/>
              </a:rPr>
              <a:t>当</a:t>
            </a:r>
            <a:r>
              <a:rPr kumimoji="1" lang="zh-CN" altLang="en-US" sz="2800" b="1">
                <a:latin typeface="宋体" panose="02010600030101010101" pitchFamily="2" charset="-122"/>
                <a:sym typeface="Symbol" panose="05050102010706020507" pitchFamily="18" charset="2"/>
              </a:rPr>
              <a:t> </a:t>
            </a:r>
            <a:r>
              <a:rPr kumimoji="1" lang="en-US" altLang="zh-CN" sz="2800" b="1">
                <a:latin typeface="宋体" panose="02010600030101010101" pitchFamily="2" charset="-122"/>
                <a:sym typeface="Symbol" panose="05050102010706020507" pitchFamily="18" charset="2"/>
              </a:rPr>
              <a:t>= 90°</a:t>
            </a:r>
            <a:r>
              <a:rPr kumimoji="1" lang="zh-CN" altLang="en-US" sz="2800" b="1">
                <a:latin typeface="宋体" panose="02010600030101010101" pitchFamily="2" charset="-122"/>
                <a:sym typeface="Symbol" panose="05050102010706020507" pitchFamily="18" charset="2"/>
              </a:rPr>
              <a:t>时</a:t>
            </a:r>
            <a:r>
              <a:rPr kumimoji="1" lang="en-US" altLang="zh-CN" sz="2800" b="1" i="1">
                <a:latin typeface="Times New Roman" panose="02020603050405020304" pitchFamily="18" charset="0"/>
                <a:sym typeface="Symbol" panose="05050102010706020507" pitchFamily="18" charset="2"/>
              </a:rPr>
              <a:t>Φ</a:t>
            </a:r>
            <a:r>
              <a:rPr kumimoji="1" lang="en-US" altLang="zh-CN" sz="2800" b="1" baseline="-25000">
                <a:latin typeface="Times New Roman" panose="02020603050405020304" pitchFamily="18" charset="0"/>
                <a:sym typeface="Symbol" panose="05050102010706020507" pitchFamily="18" charset="2"/>
              </a:rPr>
              <a:t>e </a:t>
            </a:r>
            <a:r>
              <a:rPr kumimoji="1" lang="en-US" altLang="zh-CN" sz="2800" b="1">
                <a:latin typeface="Times New Roman" panose="02020603050405020304" pitchFamily="18" charset="0"/>
                <a:sym typeface="Symbol" panose="05050102010706020507" pitchFamily="18" charset="2"/>
              </a:rPr>
              <a:t>=</a:t>
            </a:r>
            <a:r>
              <a:rPr kumimoji="1" lang="en-US" altLang="zh-CN" sz="2800" b="1" baseline="-25000">
                <a:latin typeface="Times New Roman" panose="02020603050405020304" pitchFamily="18" charset="0"/>
                <a:sym typeface="Symbol" panose="05050102010706020507" pitchFamily="18" charset="2"/>
              </a:rPr>
              <a:t> </a:t>
            </a:r>
            <a:r>
              <a:rPr kumimoji="1" lang="en-US" altLang="zh-CN" sz="2800" b="1">
                <a:latin typeface="Times New Roman" panose="02020603050405020304" pitchFamily="18" charset="0"/>
                <a:sym typeface="Symbol" panose="05050102010706020507" pitchFamily="18" charset="2"/>
              </a:rPr>
              <a:t>0</a:t>
            </a:r>
            <a:r>
              <a:rPr kumimoji="1" lang="en-US" altLang="zh-CN" sz="2800" b="1" baseline="-25000">
                <a:latin typeface="Times New Roman" panose="02020603050405020304" pitchFamily="18" charset="0"/>
                <a:sym typeface="Symbol" panose="05050102010706020507" pitchFamily="18" charset="2"/>
              </a:rPr>
              <a:t> </a:t>
            </a:r>
            <a:r>
              <a:rPr kumimoji="1" lang="zh-CN" altLang="en-US" sz="2800" b="1">
                <a:latin typeface="宋体" panose="02010600030101010101" pitchFamily="2" charset="-122"/>
                <a:sym typeface="Symbol" panose="05050102010706020507" pitchFamily="18" charset="2"/>
              </a:rPr>
              <a:t>：</a:t>
            </a:r>
            <a:r>
              <a:rPr kumimoji="1" lang="zh-CN" altLang="en-US" sz="2800" b="1"/>
              <a:t>电场线与曲面相切。</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06182"/>
                                        </p:tgtEl>
                                        <p:attrNameLst>
                                          <p:attrName>style.visibility</p:attrName>
                                        </p:attrNameLst>
                                      </p:cBhvr>
                                      <p:to>
                                        <p:strVal val="visible"/>
                                      </p:to>
                                    </p:set>
                                    <p:animEffect transition="in" filter="blinds(horizontal)">
                                      <p:cBhvr>
                                        <p:cTn id="7" dur="500"/>
                                        <p:tgtEl>
                                          <p:spTgt spid="3061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06180"/>
                                        </p:tgtEl>
                                        <p:attrNameLst>
                                          <p:attrName>style.visibility</p:attrName>
                                        </p:attrNameLst>
                                      </p:cBhvr>
                                      <p:to>
                                        <p:strVal val="visible"/>
                                      </p:to>
                                    </p:set>
                                    <p:animEffect transition="in" filter="blinds(horizontal)">
                                      <p:cBhvr>
                                        <p:cTn id="12" dur="500"/>
                                        <p:tgtEl>
                                          <p:spTgt spid="30618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306216"/>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06217"/>
                                        </p:tgtEl>
                                        <p:attrNameLst>
                                          <p:attrName>style.visibility</p:attrName>
                                        </p:attrNameLst>
                                      </p:cBhvr>
                                      <p:to>
                                        <p:strVal val="visible"/>
                                      </p:to>
                                    </p:set>
                                    <p:animEffect transition="in" filter="wipe(left)">
                                      <p:cBhvr>
                                        <p:cTn id="21" dur="500"/>
                                        <p:tgtEl>
                                          <p:spTgt spid="30621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06218"/>
                                        </p:tgtEl>
                                        <p:attrNameLst>
                                          <p:attrName>style.visibility</p:attrName>
                                        </p:attrNameLst>
                                      </p:cBhvr>
                                      <p:to>
                                        <p:strVal val="visible"/>
                                      </p:to>
                                    </p:set>
                                    <p:animEffect transition="in" filter="wipe(left)">
                                      <p:cBhvr>
                                        <p:cTn id="26" dur="500"/>
                                        <p:tgtEl>
                                          <p:spTgt spid="30621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06219"/>
                                        </p:tgtEl>
                                        <p:attrNameLst>
                                          <p:attrName>style.visibility</p:attrName>
                                        </p:attrNameLst>
                                      </p:cBhvr>
                                      <p:to>
                                        <p:strVal val="visible"/>
                                      </p:to>
                                    </p:set>
                                    <p:animEffect transition="in" filter="wipe(left)">
                                      <p:cBhvr>
                                        <p:cTn id="31" dur="500"/>
                                        <p:tgtEl>
                                          <p:spTgt spid="306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216" grpId="0" autoUpdateAnimBg="0"/>
      <p:bldP spid="306217" grpId="0"/>
      <p:bldP spid="306218" grpId="0"/>
      <p:bldP spid="306219" grpId="0"/>
    </p:bldLst>
  </p:timing>
</p:sld>
</file>

<file path=ppt/tags/tag1.xml><?xml version="1.0" encoding="utf-8"?>
<p:tagLst xmlns:a="http://schemas.openxmlformats.org/drawingml/2006/main" xmlns:r="http://schemas.openxmlformats.org/officeDocument/2006/relationships" xmlns:p="http://schemas.openxmlformats.org/presentationml/2006/main">
  <p:tag name="NOPREFERENCE" val="False"/>
  <p:tag name="DELIMITERS" val="3.1"/>
  <p:tag name="SLIDEID" val="0B008D46110545CDA4470908DAE05981"/>
  <p:tag name="SLIDETYPE" val="Q"/>
  <p:tag name="DEMOGRAPHIC" val="False"/>
  <p:tag name="SPEEDSCORING" val="False"/>
  <p:tag name="CORRECTPOINTVALUE" val="100"/>
  <p:tag name="INCORRECTPOINTVALUE" val="0"/>
  <p:tag name="VALUEFORMAT" val="0%"/>
  <p:tag name="CHARTCOLORINDICES" val="2,43,42,35,45,36,46,9,5,16,10,3"/>
  <p:tag name="VALUES" val="Incorrect|smicln|Correct|smicln|Incorrect|smicln|Incorrect"/>
  <p:tag name="SLIDEORDER" val="2"/>
  <p:tag name="SLIDEGUID" val="57BB72CC5BFA4B6683543C55A43F860E"/>
  <p:tag name="QUESTIONALIAS" val="PRS: Flux"/>
  <p:tag name="ANSWERSALIAS" val="is positive.|smicln|is negative.|smicln|is zero.|smicln|I don’t know"/>
  <p:tag name="COUNTDOWNSECONDS" val="15"/>
  <p:tag name="RESPONSESGATHERED" val="False"/>
</p:tagLst>
</file>

<file path=ppt/tags/tag10.xml><?xml version="1.0" encoding="utf-8"?>
<p:tagLst xmlns:a="http://schemas.openxmlformats.org/drawingml/2006/main" xmlns:r="http://schemas.openxmlformats.org/officeDocument/2006/relationships" xmlns:p="http://schemas.openxmlformats.org/presentationml/2006/main">
  <p:tag name="DELIMITERS" val="3.1"/>
</p:tagLst>
</file>

<file path=ppt/tags/tag11.xml><?xml version="1.0" encoding="utf-8"?>
<p:tagLst xmlns:a="http://schemas.openxmlformats.org/drawingml/2006/main" xmlns:r="http://schemas.openxmlformats.org/officeDocument/2006/relationships" xmlns:p="http://schemas.openxmlformats.org/presentationml/2006/main">
  <p:tag name="DELIMITERS" val="3.1"/>
</p:tagLst>
</file>

<file path=ppt/tags/tag2.xml><?xml version="1.0" encoding="utf-8"?>
<p:tagLst xmlns:a="http://schemas.openxmlformats.org/drawingml/2006/main" xmlns:r="http://schemas.openxmlformats.org/officeDocument/2006/relationships" xmlns:p="http://schemas.openxmlformats.org/presentationml/2006/main">
  <p:tag name="ANSWERBULLETS" val="3"/>
  <p:tag name="TEXTLENGTH" val="47"/>
  <p:tag name="FONTSIZE" val="32"/>
  <p:tag name="BULLETTYPE" val="ppBulletArabicPeriod"/>
  <p:tag name="ANSWERTEXT" val="is positive.&#10;is negative.&#10;is zero.&#10;I don’t know"/>
  <p:tag name="OLDNUMANSWERS" val="4"/>
</p:tagLst>
</file>

<file path=ppt/tags/tag3.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4.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5.xml><?xml version="1.0" encoding="utf-8"?>
<p:tagLst xmlns:a="http://schemas.openxmlformats.org/drawingml/2006/main" xmlns:r="http://schemas.openxmlformats.org/officeDocument/2006/relationships" xmlns:p="http://schemas.openxmlformats.org/presentationml/2006/main">
  <p:tag name="DELIMITERS" val="3.1"/>
</p:tagLst>
</file>

<file path=ppt/tags/tag6.xml><?xml version="1.0" encoding="utf-8"?>
<p:tagLst xmlns:a="http://schemas.openxmlformats.org/drawingml/2006/main" xmlns:r="http://schemas.openxmlformats.org/officeDocument/2006/relationships" xmlns:p="http://schemas.openxmlformats.org/presentationml/2006/main">
  <p:tag name="DELIMITERS" val="3.1"/>
</p:tagLst>
</file>

<file path=ppt/tags/tag7.xml><?xml version="1.0" encoding="utf-8"?>
<p:tagLst xmlns:a="http://schemas.openxmlformats.org/drawingml/2006/main" xmlns:r="http://schemas.openxmlformats.org/officeDocument/2006/relationships" xmlns:p="http://schemas.openxmlformats.org/presentationml/2006/main">
  <p:tag name="DELIMITERS" val="3.1"/>
</p:tagLst>
</file>

<file path=ppt/tags/tag8.xml><?xml version="1.0" encoding="utf-8"?>
<p:tagLst xmlns:a="http://schemas.openxmlformats.org/drawingml/2006/main" xmlns:r="http://schemas.openxmlformats.org/officeDocument/2006/relationships" xmlns:p="http://schemas.openxmlformats.org/presentationml/2006/main">
  <p:tag name="DELIMITERS" val="3.1"/>
</p:tagLst>
</file>

<file path=ppt/tags/tag9.xml><?xml version="1.0" encoding="utf-8"?>
<p:tagLst xmlns:a="http://schemas.openxmlformats.org/drawingml/2006/main" xmlns:r="http://schemas.openxmlformats.org/officeDocument/2006/relationships" xmlns:p="http://schemas.openxmlformats.org/presentationml/2006/main">
  <p:tag name="DELIMITERS" val="3.1"/>
</p:tagLst>
</file>

<file path=ppt/theme/theme1.xml><?xml version="1.0" encoding="utf-8"?>
<a:theme xmlns:a="http://schemas.openxmlformats.org/drawingml/2006/main" name="Office 主题">
  <a:themeElements>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3_默认设计模板">
  <a:themeElements>
    <a:clrScheme name="3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3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4_默认设计模板">
  <a:themeElements>
    <a:clrScheme name="4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4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2_默认设计模板_2">
  <a:themeElements>
    <a:clrScheme name="2_默认设计模板_2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2_默认设计模板_2">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2_默认设计模板_2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默认设计模板_2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默认设计模板_2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默认设计模板_2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默认设计模板_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默认设计模板_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默认设计模板_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TEAL">
  <a:themeElements>
    <a:clrScheme name="TEAL 13">
      <a:dk1>
        <a:srgbClr val="000000"/>
      </a:dk1>
      <a:lt1>
        <a:srgbClr val="FFFFFF"/>
      </a:lt1>
      <a:dk2>
        <a:srgbClr val="000066"/>
      </a:dk2>
      <a:lt2>
        <a:srgbClr val="000066"/>
      </a:lt2>
      <a:accent1>
        <a:srgbClr val="6666CC"/>
      </a:accent1>
      <a:accent2>
        <a:srgbClr val="6666FF"/>
      </a:accent2>
      <a:accent3>
        <a:srgbClr val="FFFFFF"/>
      </a:accent3>
      <a:accent4>
        <a:srgbClr val="000000"/>
      </a:accent4>
      <a:accent5>
        <a:srgbClr val="B8B8E2"/>
      </a:accent5>
      <a:accent6>
        <a:srgbClr val="5C5CE7"/>
      </a:accent6>
      <a:hlink>
        <a:srgbClr val="003366"/>
      </a:hlink>
      <a:folHlink>
        <a:srgbClr val="003366"/>
      </a:folHlink>
    </a:clrScheme>
    <a:fontScheme name="TE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20000"/>
          </a:spcBef>
          <a:spcAft>
            <a:spcPct val="0"/>
          </a:spcAft>
          <a:buClrTx/>
          <a:buSzTx/>
          <a:buFontTx/>
          <a:buNone/>
          <a:tabLst/>
          <a:defRPr kumimoji="0" lang="en-US" sz="2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20000"/>
          </a:spcBef>
          <a:spcAft>
            <a:spcPct val="0"/>
          </a:spcAft>
          <a:buClrTx/>
          <a:buSzTx/>
          <a:buFontTx/>
          <a:buNone/>
          <a:tabLst/>
          <a:defRPr kumimoji="0" lang="en-US" sz="2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TE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E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E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E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E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E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EAL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E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E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E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E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E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TEAL 13">
        <a:dk1>
          <a:srgbClr val="000000"/>
        </a:dk1>
        <a:lt1>
          <a:srgbClr val="FFFFFF"/>
        </a:lt1>
        <a:dk2>
          <a:srgbClr val="000066"/>
        </a:dk2>
        <a:lt2>
          <a:srgbClr val="000066"/>
        </a:lt2>
        <a:accent1>
          <a:srgbClr val="6666CC"/>
        </a:accent1>
        <a:accent2>
          <a:srgbClr val="6666FF"/>
        </a:accent2>
        <a:accent3>
          <a:srgbClr val="FFFFFF"/>
        </a:accent3>
        <a:accent4>
          <a:srgbClr val="000000"/>
        </a:accent4>
        <a:accent5>
          <a:srgbClr val="B8B8E2"/>
        </a:accent5>
        <a:accent6>
          <a:srgbClr val="5C5CE7"/>
        </a:accent6>
        <a:hlink>
          <a:srgbClr val="003366"/>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1_Fading Grid">
  <a:themeElements>
    <a:clrScheme name="Fading Grid 3">
      <a:dk1>
        <a:srgbClr val="010199"/>
      </a:dk1>
      <a:lt1>
        <a:srgbClr val="FFFFFF"/>
      </a:lt1>
      <a:dk2>
        <a:srgbClr val="000099"/>
      </a:dk2>
      <a:lt2>
        <a:srgbClr val="CCFFFF"/>
      </a:lt2>
      <a:accent1>
        <a:srgbClr val="00C600"/>
      </a:accent1>
      <a:accent2>
        <a:srgbClr val="01017D"/>
      </a:accent2>
      <a:accent3>
        <a:srgbClr val="AAAACA"/>
      </a:accent3>
      <a:accent4>
        <a:srgbClr val="DADADA"/>
      </a:accent4>
      <a:accent5>
        <a:srgbClr val="AADFAA"/>
      </a:accent5>
      <a:accent6>
        <a:srgbClr val="010171"/>
      </a:accent6>
      <a:hlink>
        <a:srgbClr val="FFE701"/>
      </a:hlink>
      <a:folHlink>
        <a:srgbClr val="3366FF"/>
      </a:folHlink>
    </a:clrScheme>
    <a:fontScheme name="Fading Grid">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ading Grid 1">
        <a:dk1>
          <a:srgbClr val="7E0000"/>
        </a:dk1>
        <a:lt1>
          <a:srgbClr val="FFFFFF"/>
        </a:lt1>
        <a:dk2>
          <a:srgbClr val="800000"/>
        </a:dk2>
        <a:lt2>
          <a:srgbClr val="FCF0B2"/>
        </a:lt2>
        <a:accent1>
          <a:srgbClr val="C5543D"/>
        </a:accent1>
        <a:accent2>
          <a:srgbClr val="660000"/>
        </a:accent2>
        <a:accent3>
          <a:srgbClr val="C0AAAA"/>
        </a:accent3>
        <a:accent4>
          <a:srgbClr val="DADADA"/>
        </a:accent4>
        <a:accent5>
          <a:srgbClr val="DFB3AF"/>
        </a:accent5>
        <a:accent6>
          <a:srgbClr val="5C0000"/>
        </a:accent6>
        <a:hlink>
          <a:srgbClr val="FFFF00"/>
        </a:hlink>
        <a:folHlink>
          <a:srgbClr val="FF9900"/>
        </a:folHlink>
      </a:clrScheme>
      <a:clrMap bg1="dk2" tx1="lt1" bg2="dk1" tx2="lt2" accent1="accent1" accent2="accent2" accent3="accent3" accent4="accent4" accent5="accent5" accent6="accent6" hlink="hlink" folHlink="folHlink"/>
    </a:extraClrScheme>
    <a:extraClrScheme>
      <a:clrScheme name="Fading Grid 2">
        <a:dk1>
          <a:srgbClr val="000066"/>
        </a:dk1>
        <a:lt1>
          <a:srgbClr val="FFFFFF"/>
        </a:lt1>
        <a:dk2>
          <a:srgbClr val="000066"/>
        </a:dk2>
        <a:lt2>
          <a:srgbClr val="B2B8C8"/>
        </a:lt2>
        <a:accent1>
          <a:srgbClr val="008080"/>
        </a:accent1>
        <a:accent2>
          <a:srgbClr val="00004E"/>
        </a:accent2>
        <a:accent3>
          <a:srgbClr val="AAAAB8"/>
        </a:accent3>
        <a:accent4>
          <a:srgbClr val="DADADA"/>
        </a:accent4>
        <a:accent5>
          <a:srgbClr val="AAC0C0"/>
        </a:accent5>
        <a:accent6>
          <a:srgbClr val="000046"/>
        </a:accent6>
        <a:hlink>
          <a:srgbClr val="00FFCC"/>
        </a:hlink>
        <a:folHlink>
          <a:srgbClr val="6699FF"/>
        </a:folHlink>
      </a:clrScheme>
      <a:clrMap bg1="dk2" tx1="lt1" bg2="dk1" tx2="lt2" accent1="accent1" accent2="accent2" accent3="accent3" accent4="accent4" accent5="accent5" accent6="accent6" hlink="hlink" folHlink="folHlink"/>
    </a:extraClrScheme>
    <a:extraClrScheme>
      <a:clrScheme name="Fading Grid 3">
        <a:dk1>
          <a:srgbClr val="010199"/>
        </a:dk1>
        <a:lt1>
          <a:srgbClr val="FFFFFF"/>
        </a:lt1>
        <a:dk2>
          <a:srgbClr val="000099"/>
        </a:dk2>
        <a:lt2>
          <a:srgbClr val="CCFFFF"/>
        </a:lt2>
        <a:accent1>
          <a:srgbClr val="00C600"/>
        </a:accent1>
        <a:accent2>
          <a:srgbClr val="01017D"/>
        </a:accent2>
        <a:accent3>
          <a:srgbClr val="AAAACA"/>
        </a:accent3>
        <a:accent4>
          <a:srgbClr val="DADADA"/>
        </a:accent4>
        <a:accent5>
          <a:srgbClr val="AADFAA"/>
        </a:accent5>
        <a:accent6>
          <a:srgbClr val="010171"/>
        </a:accent6>
        <a:hlink>
          <a:srgbClr val="FFE701"/>
        </a:hlink>
        <a:folHlink>
          <a:srgbClr val="3366FF"/>
        </a:folHlink>
      </a:clrScheme>
      <a:clrMap bg1="dk2" tx1="lt1" bg2="dk1" tx2="lt2" accent1="accent1" accent2="accent2" accent3="accent3" accent4="accent4" accent5="accent5" accent6="accent6" hlink="hlink" folHlink="folHlink"/>
    </a:extraClrScheme>
    <a:extraClrScheme>
      <a:clrScheme name="Fading Grid 4">
        <a:dk1>
          <a:srgbClr val="6B6B99"/>
        </a:dk1>
        <a:lt1>
          <a:srgbClr val="EAEAEA"/>
        </a:lt1>
        <a:dk2>
          <a:srgbClr val="666699"/>
        </a:dk2>
        <a:lt2>
          <a:srgbClr val="CCECFF"/>
        </a:lt2>
        <a:accent1>
          <a:srgbClr val="00CC66"/>
        </a:accent1>
        <a:accent2>
          <a:srgbClr val="54547A"/>
        </a:accent2>
        <a:accent3>
          <a:srgbClr val="B8B8CA"/>
        </a:accent3>
        <a:accent4>
          <a:srgbClr val="C8C8C8"/>
        </a:accent4>
        <a:accent5>
          <a:srgbClr val="AAE2B8"/>
        </a:accent5>
        <a:accent6>
          <a:srgbClr val="4B4B6E"/>
        </a:accent6>
        <a:hlink>
          <a:srgbClr val="65B2FF"/>
        </a:hlink>
        <a:folHlink>
          <a:srgbClr val="9900FF"/>
        </a:folHlink>
      </a:clrScheme>
      <a:clrMap bg1="dk2" tx1="lt1" bg2="dk1" tx2="lt2" accent1="accent1" accent2="accent2" accent3="accent3" accent4="accent4" accent5="accent5" accent6="accent6" hlink="hlink" folHlink="folHlink"/>
    </a:extraClrScheme>
    <a:extraClrScheme>
      <a:clrScheme name="Fading Grid 5">
        <a:dk1>
          <a:srgbClr val="00827F"/>
        </a:dk1>
        <a:lt1>
          <a:srgbClr val="FFFFFF"/>
        </a:lt1>
        <a:dk2>
          <a:srgbClr val="008080"/>
        </a:dk2>
        <a:lt2>
          <a:srgbClr val="FFFFCC"/>
        </a:lt2>
        <a:accent1>
          <a:srgbClr val="6D6FC7"/>
        </a:accent1>
        <a:accent2>
          <a:srgbClr val="006462"/>
        </a:accent2>
        <a:accent3>
          <a:srgbClr val="AAC0C0"/>
        </a:accent3>
        <a:accent4>
          <a:srgbClr val="DADADA"/>
        </a:accent4>
        <a:accent5>
          <a:srgbClr val="BABBE0"/>
        </a:accent5>
        <a:accent6>
          <a:srgbClr val="005A58"/>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ading Grid 6">
        <a:dk1>
          <a:srgbClr val="4D4D4D"/>
        </a:dk1>
        <a:lt1>
          <a:srgbClr val="FFFFFF"/>
        </a:lt1>
        <a:dk2>
          <a:srgbClr val="525252"/>
        </a:dk2>
        <a:lt2>
          <a:srgbClr val="C0C0C0"/>
        </a:lt2>
        <a:accent1>
          <a:srgbClr val="527C3A"/>
        </a:accent1>
        <a:accent2>
          <a:srgbClr val="444444"/>
        </a:accent2>
        <a:accent3>
          <a:srgbClr val="B3B3B3"/>
        </a:accent3>
        <a:accent4>
          <a:srgbClr val="DADADA"/>
        </a:accent4>
        <a:accent5>
          <a:srgbClr val="B3BFAE"/>
        </a:accent5>
        <a:accent6>
          <a:srgbClr val="3D3D3D"/>
        </a:accent6>
        <a:hlink>
          <a:srgbClr val="FAC458"/>
        </a:hlink>
        <a:folHlink>
          <a:srgbClr val="C7780F"/>
        </a:folHlink>
      </a:clrScheme>
      <a:clrMap bg1="dk2" tx1="lt1" bg2="dk1" tx2="lt2" accent1="accent1" accent2="accent2" accent3="accent3" accent4="accent4" accent5="accent5" accent6="accent6" hlink="hlink" folHlink="folHlink"/>
    </a:extraClrScheme>
    <a:extraClrScheme>
      <a:clrScheme name="Fading Grid 7">
        <a:dk1>
          <a:srgbClr val="516032"/>
        </a:dk1>
        <a:lt1>
          <a:srgbClr val="FFFFFF"/>
        </a:lt1>
        <a:dk2>
          <a:srgbClr val="546434"/>
        </a:dk2>
        <a:lt2>
          <a:srgbClr val="B2B68A"/>
        </a:lt2>
        <a:accent1>
          <a:srgbClr val="7D8C70"/>
        </a:accent1>
        <a:accent2>
          <a:srgbClr val="414E28"/>
        </a:accent2>
        <a:accent3>
          <a:srgbClr val="B3B8AE"/>
        </a:accent3>
        <a:accent4>
          <a:srgbClr val="DADADA"/>
        </a:accent4>
        <a:accent5>
          <a:srgbClr val="BFC5BB"/>
        </a:accent5>
        <a:accent6>
          <a:srgbClr val="3A4623"/>
        </a:accent6>
        <a:hlink>
          <a:srgbClr val="80C579"/>
        </a:hlink>
        <a:folHlink>
          <a:srgbClr val="7FADAF"/>
        </a:folHlink>
      </a:clrScheme>
      <a:clrMap bg1="dk2" tx1="lt1" bg2="dk1" tx2="lt2" accent1="accent1" accent2="accent2" accent3="accent3" accent4="accent4" accent5="accent5" accent6="accent6" hlink="hlink" folHlink="folHlink"/>
    </a:extraClrScheme>
    <a:extraClrScheme>
      <a:clrScheme name="Fading Grid 8">
        <a:dk1>
          <a:srgbClr val="D1CC00"/>
        </a:dk1>
        <a:lt1>
          <a:srgbClr val="FFFFFF"/>
        </a:lt1>
        <a:dk2>
          <a:srgbClr val="CCCC00"/>
        </a:dk2>
        <a:lt2>
          <a:srgbClr val="F3F5B1"/>
        </a:lt2>
        <a:accent1>
          <a:srgbClr val="808000"/>
        </a:accent1>
        <a:accent2>
          <a:srgbClr val="AEAA00"/>
        </a:accent2>
        <a:accent3>
          <a:srgbClr val="E2E2AA"/>
        </a:accent3>
        <a:accent4>
          <a:srgbClr val="DADADA"/>
        </a:accent4>
        <a:accent5>
          <a:srgbClr val="C0C0AA"/>
        </a:accent5>
        <a:accent6>
          <a:srgbClr val="9D9A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Fading Grid 9">
        <a:dk1>
          <a:srgbClr val="000000"/>
        </a:dk1>
        <a:lt1>
          <a:srgbClr val="F8F8F8"/>
        </a:lt1>
        <a:dk2>
          <a:srgbClr val="336600"/>
        </a:dk2>
        <a:lt2>
          <a:srgbClr val="FBFBFB"/>
        </a:lt2>
        <a:accent1>
          <a:srgbClr val="009900"/>
        </a:accent1>
        <a:accent2>
          <a:srgbClr val="C6C6C6"/>
        </a:accent2>
        <a:accent3>
          <a:srgbClr val="FBFBFB"/>
        </a:accent3>
        <a:accent4>
          <a:srgbClr val="000000"/>
        </a:accent4>
        <a:accent5>
          <a:srgbClr val="AACAAA"/>
        </a:accent5>
        <a:accent6>
          <a:srgbClr val="B3B3B3"/>
        </a:accent6>
        <a:hlink>
          <a:srgbClr val="006600"/>
        </a:hlink>
        <a:folHlink>
          <a:srgbClr val="80800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主题">
  <a:themeElements>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默认设计模板_2">
  <a:themeElements>
    <a:clrScheme name="默认设计模板_2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_2">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_2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_2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_2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_2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_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_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_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默认设计模板_2">
  <a:themeElements>
    <a:clrScheme name="1_默认设计模板_2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默认设计模板_2">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默认设计模板_2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默认设计模板_2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默认设计模板_2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默认设计模板_2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默认设计模板_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默认设计模板_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默认设计模板_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Bold Stripes">
  <a:themeElements>
    <a:clrScheme name="Bold Stripes 2">
      <a:dk1>
        <a:srgbClr val="000000"/>
      </a:dk1>
      <a:lt1>
        <a:srgbClr val="EAEAEA"/>
      </a:lt1>
      <a:dk2>
        <a:srgbClr val="003366"/>
      </a:dk2>
      <a:lt2>
        <a:srgbClr val="EAEAEA"/>
      </a:lt2>
      <a:accent1>
        <a:srgbClr val="FFFFFF"/>
      </a:accent1>
      <a:accent2>
        <a:srgbClr val="DDDDDD"/>
      </a:accent2>
      <a:accent3>
        <a:srgbClr val="F3F3F3"/>
      </a:accent3>
      <a:accent4>
        <a:srgbClr val="000000"/>
      </a:accent4>
      <a:accent5>
        <a:srgbClr val="FFFFFF"/>
      </a:accent5>
      <a:accent6>
        <a:srgbClr val="C8C8C8"/>
      </a:accent6>
      <a:hlink>
        <a:srgbClr val="336699"/>
      </a:hlink>
      <a:folHlink>
        <a:srgbClr val="9A0000"/>
      </a:folHlink>
    </a:clrScheme>
    <a:fontScheme name="Bold Stripes">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Verdan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Verdana" pitchFamily="34" charset="0"/>
            <a:ea typeface="宋体" pitchFamily="2" charset="-122"/>
          </a:defRPr>
        </a:defPPr>
      </a:lstStyle>
    </a:lnDef>
  </a:objectDefaults>
  <a:extraClrSchemeLst>
    <a:extraClrScheme>
      <a:clrScheme name="Bold Stripes 1">
        <a:dk1>
          <a:srgbClr val="356677"/>
        </a:dk1>
        <a:lt1>
          <a:srgbClr val="FFFFFF"/>
        </a:lt1>
        <a:dk2>
          <a:srgbClr val="3E798E"/>
        </a:dk2>
        <a:lt2>
          <a:srgbClr val="FFFFCC"/>
        </a:lt2>
        <a:accent1>
          <a:srgbClr val="7FA0B1"/>
        </a:accent1>
        <a:accent2>
          <a:srgbClr val="3A7184"/>
        </a:accent2>
        <a:accent3>
          <a:srgbClr val="AFBEC6"/>
        </a:accent3>
        <a:accent4>
          <a:srgbClr val="DADADA"/>
        </a:accent4>
        <a:accent5>
          <a:srgbClr val="C0CDD5"/>
        </a:accent5>
        <a:accent6>
          <a:srgbClr val="346677"/>
        </a:accent6>
        <a:hlink>
          <a:srgbClr val="FFBF0B"/>
        </a:hlink>
        <a:folHlink>
          <a:srgbClr val="CC9900"/>
        </a:folHlink>
      </a:clrScheme>
      <a:clrMap bg1="dk2" tx1="lt1" bg2="dk1" tx2="lt2" accent1="accent1" accent2="accent2" accent3="accent3" accent4="accent4" accent5="accent5" accent6="accent6" hlink="hlink" folHlink="folHlink"/>
    </a:extraClrScheme>
    <a:extraClrScheme>
      <a:clrScheme name="Bold Stripes 2">
        <a:dk1>
          <a:srgbClr val="000000"/>
        </a:dk1>
        <a:lt1>
          <a:srgbClr val="EAEAEA"/>
        </a:lt1>
        <a:dk2>
          <a:srgbClr val="003366"/>
        </a:dk2>
        <a:lt2>
          <a:srgbClr val="EAEAEA"/>
        </a:lt2>
        <a:accent1>
          <a:srgbClr val="FFFFFF"/>
        </a:accent1>
        <a:accent2>
          <a:srgbClr val="DDDDDD"/>
        </a:accent2>
        <a:accent3>
          <a:srgbClr val="F3F3F3"/>
        </a:accent3>
        <a:accent4>
          <a:srgbClr val="000000"/>
        </a:accent4>
        <a:accent5>
          <a:srgbClr val="FFFFFF"/>
        </a:accent5>
        <a:accent6>
          <a:srgbClr val="C8C8C8"/>
        </a:accent6>
        <a:hlink>
          <a:srgbClr val="336699"/>
        </a:hlink>
        <a:folHlink>
          <a:srgbClr val="9A0000"/>
        </a:folHlink>
      </a:clrScheme>
      <a:clrMap bg1="lt1" tx1="dk1" bg2="lt2" tx2="dk2" accent1="accent1" accent2="accent2" accent3="accent3" accent4="accent4" accent5="accent5" accent6="accent6" hlink="hlink" folHlink="folHlink"/>
    </a:extraClrScheme>
    <a:extraClrScheme>
      <a:clrScheme name="Bold Stripes 3">
        <a:dk1>
          <a:srgbClr val="000000"/>
        </a:dk1>
        <a:lt1>
          <a:srgbClr val="EAEAEA"/>
        </a:lt1>
        <a:dk2>
          <a:srgbClr val="000000"/>
        </a:dk2>
        <a:lt2>
          <a:srgbClr val="EAEAEA"/>
        </a:lt2>
        <a:accent1>
          <a:srgbClr val="FFFFFF"/>
        </a:accent1>
        <a:accent2>
          <a:srgbClr val="DDDDDD"/>
        </a:accent2>
        <a:accent3>
          <a:srgbClr val="F3F3F3"/>
        </a:accent3>
        <a:accent4>
          <a:srgbClr val="000000"/>
        </a:accent4>
        <a:accent5>
          <a:srgbClr val="FFFFFF"/>
        </a:accent5>
        <a:accent6>
          <a:srgbClr val="C8C8C8"/>
        </a:accent6>
        <a:hlink>
          <a:srgbClr val="777777"/>
        </a:hlink>
        <a:folHlink>
          <a:srgbClr val="969696"/>
        </a:folHlink>
      </a:clrScheme>
      <a:clrMap bg1="lt1" tx1="dk1" bg2="lt2" tx2="dk2" accent1="accent1" accent2="accent2" accent3="accent3" accent4="accent4" accent5="accent5" accent6="accent6" hlink="hlink" folHlink="folHlink"/>
    </a:extraClrScheme>
    <a:extraClrScheme>
      <a:clrScheme name="Bold Stripes 4">
        <a:dk1>
          <a:srgbClr val="492417"/>
        </a:dk1>
        <a:lt1>
          <a:srgbClr val="D4D5C3"/>
        </a:lt1>
        <a:dk2>
          <a:srgbClr val="6E4900"/>
        </a:dk2>
        <a:lt2>
          <a:srgbClr val="B9BA9C"/>
        </a:lt2>
        <a:accent1>
          <a:srgbClr val="DBD8CF"/>
        </a:accent1>
        <a:accent2>
          <a:srgbClr val="C7C8B0"/>
        </a:accent2>
        <a:accent3>
          <a:srgbClr val="E6E7DE"/>
        </a:accent3>
        <a:accent4>
          <a:srgbClr val="3D1D12"/>
        </a:accent4>
        <a:accent5>
          <a:srgbClr val="EAE9E4"/>
        </a:accent5>
        <a:accent6>
          <a:srgbClr val="B4B59F"/>
        </a:accent6>
        <a:hlink>
          <a:srgbClr val="CC9900"/>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Fading Grid">
  <a:themeElements>
    <a:clrScheme name="Fading Grid 3">
      <a:dk1>
        <a:srgbClr val="010199"/>
      </a:dk1>
      <a:lt1>
        <a:srgbClr val="FFFFFF"/>
      </a:lt1>
      <a:dk2>
        <a:srgbClr val="000099"/>
      </a:dk2>
      <a:lt2>
        <a:srgbClr val="CCFFFF"/>
      </a:lt2>
      <a:accent1>
        <a:srgbClr val="00C600"/>
      </a:accent1>
      <a:accent2>
        <a:srgbClr val="01017D"/>
      </a:accent2>
      <a:accent3>
        <a:srgbClr val="AAAACA"/>
      </a:accent3>
      <a:accent4>
        <a:srgbClr val="DADADA"/>
      </a:accent4>
      <a:accent5>
        <a:srgbClr val="AADFAA"/>
      </a:accent5>
      <a:accent6>
        <a:srgbClr val="010171"/>
      </a:accent6>
      <a:hlink>
        <a:srgbClr val="FFE701"/>
      </a:hlink>
      <a:folHlink>
        <a:srgbClr val="3366FF"/>
      </a:folHlink>
    </a:clrScheme>
    <a:fontScheme name="Fading Grid">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ading Grid 1">
        <a:dk1>
          <a:srgbClr val="7E0000"/>
        </a:dk1>
        <a:lt1>
          <a:srgbClr val="FFFFFF"/>
        </a:lt1>
        <a:dk2>
          <a:srgbClr val="800000"/>
        </a:dk2>
        <a:lt2>
          <a:srgbClr val="FCF0B2"/>
        </a:lt2>
        <a:accent1>
          <a:srgbClr val="C5543D"/>
        </a:accent1>
        <a:accent2>
          <a:srgbClr val="660000"/>
        </a:accent2>
        <a:accent3>
          <a:srgbClr val="C0AAAA"/>
        </a:accent3>
        <a:accent4>
          <a:srgbClr val="DADADA"/>
        </a:accent4>
        <a:accent5>
          <a:srgbClr val="DFB3AF"/>
        </a:accent5>
        <a:accent6>
          <a:srgbClr val="5C0000"/>
        </a:accent6>
        <a:hlink>
          <a:srgbClr val="FFFF00"/>
        </a:hlink>
        <a:folHlink>
          <a:srgbClr val="FF9900"/>
        </a:folHlink>
      </a:clrScheme>
      <a:clrMap bg1="dk2" tx1="lt1" bg2="dk1" tx2="lt2" accent1="accent1" accent2="accent2" accent3="accent3" accent4="accent4" accent5="accent5" accent6="accent6" hlink="hlink" folHlink="folHlink"/>
    </a:extraClrScheme>
    <a:extraClrScheme>
      <a:clrScheme name="Fading Grid 2">
        <a:dk1>
          <a:srgbClr val="000066"/>
        </a:dk1>
        <a:lt1>
          <a:srgbClr val="FFFFFF"/>
        </a:lt1>
        <a:dk2>
          <a:srgbClr val="000066"/>
        </a:dk2>
        <a:lt2>
          <a:srgbClr val="B2B8C8"/>
        </a:lt2>
        <a:accent1>
          <a:srgbClr val="008080"/>
        </a:accent1>
        <a:accent2>
          <a:srgbClr val="00004E"/>
        </a:accent2>
        <a:accent3>
          <a:srgbClr val="AAAAB8"/>
        </a:accent3>
        <a:accent4>
          <a:srgbClr val="DADADA"/>
        </a:accent4>
        <a:accent5>
          <a:srgbClr val="AAC0C0"/>
        </a:accent5>
        <a:accent6>
          <a:srgbClr val="000046"/>
        </a:accent6>
        <a:hlink>
          <a:srgbClr val="00FFCC"/>
        </a:hlink>
        <a:folHlink>
          <a:srgbClr val="6699FF"/>
        </a:folHlink>
      </a:clrScheme>
      <a:clrMap bg1="dk2" tx1="lt1" bg2="dk1" tx2="lt2" accent1="accent1" accent2="accent2" accent3="accent3" accent4="accent4" accent5="accent5" accent6="accent6" hlink="hlink" folHlink="folHlink"/>
    </a:extraClrScheme>
    <a:extraClrScheme>
      <a:clrScheme name="Fading Grid 3">
        <a:dk1>
          <a:srgbClr val="010199"/>
        </a:dk1>
        <a:lt1>
          <a:srgbClr val="FFFFFF"/>
        </a:lt1>
        <a:dk2>
          <a:srgbClr val="000099"/>
        </a:dk2>
        <a:lt2>
          <a:srgbClr val="CCFFFF"/>
        </a:lt2>
        <a:accent1>
          <a:srgbClr val="00C600"/>
        </a:accent1>
        <a:accent2>
          <a:srgbClr val="01017D"/>
        </a:accent2>
        <a:accent3>
          <a:srgbClr val="AAAACA"/>
        </a:accent3>
        <a:accent4>
          <a:srgbClr val="DADADA"/>
        </a:accent4>
        <a:accent5>
          <a:srgbClr val="AADFAA"/>
        </a:accent5>
        <a:accent6>
          <a:srgbClr val="010171"/>
        </a:accent6>
        <a:hlink>
          <a:srgbClr val="FFE701"/>
        </a:hlink>
        <a:folHlink>
          <a:srgbClr val="3366FF"/>
        </a:folHlink>
      </a:clrScheme>
      <a:clrMap bg1="dk2" tx1="lt1" bg2="dk1" tx2="lt2" accent1="accent1" accent2="accent2" accent3="accent3" accent4="accent4" accent5="accent5" accent6="accent6" hlink="hlink" folHlink="folHlink"/>
    </a:extraClrScheme>
    <a:extraClrScheme>
      <a:clrScheme name="Fading Grid 4">
        <a:dk1>
          <a:srgbClr val="6B6B99"/>
        </a:dk1>
        <a:lt1>
          <a:srgbClr val="EAEAEA"/>
        </a:lt1>
        <a:dk2>
          <a:srgbClr val="666699"/>
        </a:dk2>
        <a:lt2>
          <a:srgbClr val="CCECFF"/>
        </a:lt2>
        <a:accent1>
          <a:srgbClr val="00CC66"/>
        </a:accent1>
        <a:accent2>
          <a:srgbClr val="54547A"/>
        </a:accent2>
        <a:accent3>
          <a:srgbClr val="B8B8CA"/>
        </a:accent3>
        <a:accent4>
          <a:srgbClr val="C8C8C8"/>
        </a:accent4>
        <a:accent5>
          <a:srgbClr val="AAE2B8"/>
        </a:accent5>
        <a:accent6>
          <a:srgbClr val="4B4B6E"/>
        </a:accent6>
        <a:hlink>
          <a:srgbClr val="65B2FF"/>
        </a:hlink>
        <a:folHlink>
          <a:srgbClr val="9900FF"/>
        </a:folHlink>
      </a:clrScheme>
      <a:clrMap bg1="dk2" tx1="lt1" bg2="dk1" tx2="lt2" accent1="accent1" accent2="accent2" accent3="accent3" accent4="accent4" accent5="accent5" accent6="accent6" hlink="hlink" folHlink="folHlink"/>
    </a:extraClrScheme>
    <a:extraClrScheme>
      <a:clrScheme name="Fading Grid 5">
        <a:dk1>
          <a:srgbClr val="00827F"/>
        </a:dk1>
        <a:lt1>
          <a:srgbClr val="FFFFFF"/>
        </a:lt1>
        <a:dk2>
          <a:srgbClr val="008080"/>
        </a:dk2>
        <a:lt2>
          <a:srgbClr val="FFFFCC"/>
        </a:lt2>
        <a:accent1>
          <a:srgbClr val="6D6FC7"/>
        </a:accent1>
        <a:accent2>
          <a:srgbClr val="006462"/>
        </a:accent2>
        <a:accent3>
          <a:srgbClr val="AAC0C0"/>
        </a:accent3>
        <a:accent4>
          <a:srgbClr val="DADADA"/>
        </a:accent4>
        <a:accent5>
          <a:srgbClr val="BABBE0"/>
        </a:accent5>
        <a:accent6>
          <a:srgbClr val="005A58"/>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ading Grid 6">
        <a:dk1>
          <a:srgbClr val="4D4D4D"/>
        </a:dk1>
        <a:lt1>
          <a:srgbClr val="FFFFFF"/>
        </a:lt1>
        <a:dk2>
          <a:srgbClr val="525252"/>
        </a:dk2>
        <a:lt2>
          <a:srgbClr val="C0C0C0"/>
        </a:lt2>
        <a:accent1>
          <a:srgbClr val="527C3A"/>
        </a:accent1>
        <a:accent2>
          <a:srgbClr val="444444"/>
        </a:accent2>
        <a:accent3>
          <a:srgbClr val="B3B3B3"/>
        </a:accent3>
        <a:accent4>
          <a:srgbClr val="DADADA"/>
        </a:accent4>
        <a:accent5>
          <a:srgbClr val="B3BFAE"/>
        </a:accent5>
        <a:accent6>
          <a:srgbClr val="3D3D3D"/>
        </a:accent6>
        <a:hlink>
          <a:srgbClr val="FAC458"/>
        </a:hlink>
        <a:folHlink>
          <a:srgbClr val="C7780F"/>
        </a:folHlink>
      </a:clrScheme>
      <a:clrMap bg1="dk2" tx1="lt1" bg2="dk1" tx2="lt2" accent1="accent1" accent2="accent2" accent3="accent3" accent4="accent4" accent5="accent5" accent6="accent6" hlink="hlink" folHlink="folHlink"/>
    </a:extraClrScheme>
    <a:extraClrScheme>
      <a:clrScheme name="Fading Grid 7">
        <a:dk1>
          <a:srgbClr val="516032"/>
        </a:dk1>
        <a:lt1>
          <a:srgbClr val="FFFFFF"/>
        </a:lt1>
        <a:dk2>
          <a:srgbClr val="546434"/>
        </a:dk2>
        <a:lt2>
          <a:srgbClr val="B2B68A"/>
        </a:lt2>
        <a:accent1>
          <a:srgbClr val="7D8C70"/>
        </a:accent1>
        <a:accent2>
          <a:srgbClr val="414E28"/>
        </a:accent2>
        <a:accent3>
          <a:srgbClr val="B3B8AE"/>
        </a:accent3>
        <a:accent4>
          <a:srgbClr val="DADADA"/>
        </a:accent4>
        <a:accent5>
          <a:srgbClr val="BFC5BB"/>
        </a:accent5>
        <a:accent6>
          <a:srgbClr val="3A4623"/>
        </a:accent6>
        <a:hlink>
          <a:srgbClr val="80C579"/>
        </a:hlink>
        <a:folHlink>
          <a:srgbClr val="7FADAF"/>
        </a:folHlink>
      </a:clrScheme>
      <a:clrMap bg1="dk2" tx1="lt1" bg2="dk1" tx2="lt2" accent1="accent1" accent2="accent2" accent3="accent3" accent4="accent4" accent5="accent5" accent6="accent6" hlink="hlink" folHlink="folHlink"/>
    </a:extraClrScheme>
    <a:extraClrScheme>
      <a:clrScheme name="Fading Grid 8">
        <a:dk1>
          <a:srgbClr val="D1CC00"/>
        </a:dk1>
        <a:lt1>
          <a:srgbClr val="FFFFFF"/>
        </a:lt1>
        <a:dk2>
          <a:srgbClr val="CCCC00"/>
        </a:dk2>
        <a:lt2>
          <a:srgbClr val="F3F5B1"/>
        </a:lt2>
        <a:accent1>
          <a:srgbClr val="808000"/>
        </a:accent1>
        <a:accent2>
          <a:srgbClr val="AEAA00"/>
        </a:accent2>
        <a:accent3>
          <a:srgbClr val="E2E2AA"/>
        </a:accent3>
        <a:accent4>
          <a:srgbClr val="DADADA"/>
        </a:accent4>
        <a:accent5>
          <a:srgbClr val="C0C0AA"/>
        </a:accent5>
        <a:accent6>
          <a:srgbClr val="9D9A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Fading Grid 9">
        <a:dk1>
          <a:srgbClr val="000000"/>
        </a:dk1>
        <a:lt1>
          <a:srgbClr val="F8F8F8"/>
        </a:lt1>
        <a:dk2>
          <a:srgbClr val="336600"/>
        </a:dk2>
        <a:lt2>
          <a:srgbClr val="FBFBFB"/>
        </a:lt2>
        <a:accent1>
          <a:srgbClr val="009900"/>
        </a:accent1>
        <a:accent2>
          <a:srgbClr val="C6C6C6"/>
        </a:accent2>
        <a:accent3>
          <a:srgbClr val="FBFBFB"/>
        </a:accent3>
        <a:accent4>
          <a:srgbClr val="000000"/>
        </a:accent4>
        <a:accent5>
          <a:srgbClr val="AACAAA"/>
        </a:accent5>
        <a:accent6>
          <a:srgbClr val="B3B3B3"/>
        </a:accent6>
        <a:hlink>
          <a:srgbClr val="006600"/>
        </a:hlink>
        <a:folHlink>
          <a:srgbClr val="8080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Fading Grid">
  <a:themeElements>
    <a:clrScheme name="Fading Grid 3">
      <a:dk1>
        <a:srgbClr val="010199"/>
      </a:dk1>
      <a:lt1>
        <a:srgbClr val="FFFFFF"/>
      </a:lt1>
      <a:dk2>
        <a:srgbClr val="000099"/>
      </a:dk2>
      <a:lt2>
        <a:srgbClr val="CCFFFF"/>
      </a:lt2>
      <a:accent1>
        <a:srgbClr val="00C600"/>
      </a:accent1>
      <a:accent2>
        <a:srgbClr val="01017D"/>
      </a:accent2>
      <a:accent3>
        <a:srgbClr val="AAAACA"/>
      </a:accent3>
      <a:accent4>
        <a:srgbClr val="DADADA"/>
      </a:accent4>
      <a:accent5>
        <a:srgbClr val="AADFAA"/>
      </a:accent5>
      <a:accent6>
        <a:srgbClr val="010171"/>
      </a:accent6>
      <a:hlink>
        <a:srgbClr val="FFE701"/>
      </a:hlink>
      <a:folHlink>
        <a:srgbClr val="3366FF"/>
      </a:folHlink>
    </a:clrScheme>
    <a:fontScheme name="Fading Grid">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ading Grid 1">
        <a:dk1>
          <a:srgbClr val="7E0000"/>
        </a:dk1>
        <a:lt1>
          <a:srgbClr val="FFFFFF"/>
        </a:lt1>
        <a:dk2>
          <a:srgbClr val="800000"/>
        </a:dk2>
        <a:lt2>
          <a:srgbClr val="FCF0B2"/>
        </a:lt2>
        <a:accent1>
          <a:srgbClr val="C5543D"/>
        </a:accent1>
        <a:accent2>
          <a:srgbClr val="660000"/>
        </a:accent2>
        <a:accent3>
          <a:srgbClr val="C0AAAA"/>
        </a:accent3>
        <a:accent4>
          <a:srgbClr val="DADADA"/>
        </a:accent4>
        <a:accent5>
          <a:srgbClr val="DFB3AF"/>
        </a:accent5>
        <a:accent6>
          <a:srgbClr val="5C0000"/>
        </a:accent6>
        <a:hlink>
          <a:srgbClr val="FFFF00"/>
        </a:hlink>
        <a:folHlink>
          <a:srgbClr val="FF9900"/>
        </a:folHlink>
      </a:clrScheme>
      <a:clrMap bg1="dk2" tx1="lt1" bg2="dk1" tx2="lt2" accent1="accent1" accent2="accent2" accent3="accent3" accent4="accent4" accent5="accent5" accent6="accent6" hlink="hlink" folHlink="folHlink"/>
    </a:extraClrScheme>
    <a:extraClrScheme>
      <a:clrScheme name="Fading Grid 2">
        <a:dk1>
          <a:srgbClr val="000066"/>
        </a:dk1>
        <a:lt1>
          <a:srgbClr val="FFFFFF"/>
        </a:lt1>
        <a:dk2>
          <a:srgbClr val="000066"/>
        </a:dk2>
        <a:lt2>
          <a:srgbClr val="B2B8C8"/>
        </a:lt2>
        <a:accent1>
          <a:srgbClr val="008080"/>
        </a:accent1>
        <a:accent2>
          <a:srgbClr val="00004E"/>
        </a:accent2>
        <a:accent3>
          <a:srgbClr val="AAAAB8"/>
        </a:accent3>
        <a:accent4>
          <a:srgbClr val="DADADA"/>
        </a:accent4>
        <a:accent5>
          <a:srgbClr val="AAC0C0"/>
        </a:accent5>
        <a:accent6>
          <a:srgbClr val="000046"/>
        </a:accent6>
        <a:hlink>
          <a:srgbClr val="00FFCC"/>
        </a:hlink>
        <a:folHlink>
          <a:srgbClr val="6699FF"/>
        </a:folHlink>
      </a:clrScheme>
      <a:clrMap bg1="dk2" tx1="lt1" bg2="dk1" tx2="lt2" accent1="accent1" accent2="accent2" accent3="accent3" accent4="accent4" accent5="accent5" accent6="accent6" hlink="hlink" folHlink="folHlink"/>
    </a:extraClrScheme>
    <a:extraClrScheme>
      <a:clrScheme name="Fading Grid 3">
        <a:dk1>
          <a:srgbClr val="010199"/>
        </a:dk1>
        <a:lt1>
          <a:srgbClr val="FFFFFF"/>
        </a:lt1>
        <a:dk2>
          <a:srgbClr val="000099"/>
        </a:dk2>
        <a:lt2>
          <a:srgbClr val="CCFFFF"/>
        </a:lt2>
        <a:accent1>
          <a:srgbClr val="00C600"/>
        </a:accent1>
        <a:accent2>
          <a:srgbClr val="01017D"/>
        </a:accent2>
        <a:accent3>
          <a:srgbClr val="AAAACA"/>
        </a:accent3>
        <a:accent4>
          <a:srgbClr val="DADADA"/>
        </a:accent4>
        <a:accent5>
          <a:srgbClr val="AADFAA"/>
        </a:accent5>
        <a:accent6>
          <a:srgbClr val="010171"/>
        </a:accent6>
        <a:hlink>
          <a:srgbClr val="FFE701"/>
        </a:hlink>
        <a:folHlink>
          <a:srgbClr val="3366FF"/>
        </a:folHlink>
      </a:clrScheme>
      <a:clrMap bg1="dk2" tx1="lt1" bg2="dk1" tx2="lt2" accent1="accent1" accent2="accent2" accent3="accent3" accent4="accent4" accent5="accent5" accent6="accent6" hlink="hlink" folHlink="folHlink"/>
    </a:extraClrScheme>
    <a:extraClrScheme>
      <a:clrScheme name="Fading Grid 4">
        <a:dk1>
          <a:srgbClr val="6B6B99"/>
        </a:dk1>
        <a:lt1>
          <a:srgbClr val="EAEAEA"/>
        </a:lt1>
        <a:dk2>
          <a:srgbClr val="666699"/>
        </a:dk2>
        <a:lt2>
          <a:srgbClr val="CCECFF"/>
        </a:lt2>
        <a:accent1>
          <a:srgbClr val="00CC66"/>
        </a:accent1>
        <a:accent2>
          <a:srgbClr val="54547A"/>
        </a:accent2>
        <a:accent3>
          <a:srgbClr val="B8B8CA"/>
        </a:accent3>
        <a:accent4>
          <a:srgbClr val="C8C8C8"/>
        </a:accent4>
        <a:accent5>
          <a:srgbClr val="AAE2B8"/>
        </a:accent5>
        <a:accent6>
          <a:srgbClr val="4B4B6E"/>
        </a:accent6>
        <a:hlink>
          <a:srgbClr val="65B2FF"/>
        </a:hlink>
        <a:folHlink>
          <a:srgbClr val="9900FF"/>
        </a:folHlink>
      </a:clrScheme>
      <a:clrMap bg1="dk2" tx1="lt1" bg2="dk1" tx2="lt2" accent1="accent1" accent2="accent2" accent3="accent3" accent4="accent4" accent5="accent5" accent6="accent6" hlink="hlink" folHlink="folHlink"/>
    </a:extraClrScheme>
    <a:extraClrScheme>
      <a:clrScheme name="Fading Grid 5">
        <a:dk1>
          <a:srgbClr val="00827F"/>
        </a:dk1>
        <a:lt1>
          <a:srgbClr val="FFFFFF"/>
        </a:lt1>
        <a:dk2>
          <a:srgbClr val="008080"/>
        </a:dk2>
        <a:lt2>
          <a:srgbClr val="FFFFCC"/>
        </a:lt2>
        <a:accent1>
          <a:srgbClr val="6D6FC7"/>
        </a:accent1>
        <a:accent2>
          <a:srgbClr val="006462"/>
        </a:accent2>
        <a:accent3>
          <a:srgbClr val="AAC0C0"/>
        </a:accent3>
        <a:accent4>
          <a:srgbClr val="DADADA"/>
        </a:accent4>
        <a:accent5>
          <a:srgbClr val="BABBE0"/>
        </a:accent5>
        <a:accent6>
          <a:srgbClr val="005A58"/>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ading Grid 6">
        <a:dk1>
          <a:srgbClr val="4D4D4D"/>
        </a:dk1>
        <a:lt1>
          <a:srgbClr val="FFFFFF"/>
        </a:lt1>
        <a:dk2>
          <a:srgbClr val="525252"/>
        </a:dk2>
        <a:lt2>
          <a:srgbClr val="C0C0C0"/>
        </a:lt2>
        <a:accent1>
          <a:srgbClr val="527C3A"/>
        </a:accent1>
        <a:accent2>
          <a:srgbClr val="444444"/>
        </a:accent2>
        <a:accent3>
          <a:srgbClr val="B3B3B3"/>
        </a:accent3>
        <a:accent4>
          <a:srgbClr val="DADADA"/>
        </a:accent4>
        <a:accent5>
          <a:srgbClr val="B3BFAE"/>
        </a:accent5>
        <a:accent6>
          <a:srgbClr val="3D3D3D"/>
        </a:accent6>
        <a:hlink>
          <a:srgbClr val="FAC458"/>
        </a:hlink>
        <a:folHlink>
          <a:srgbClr val="C7780F"/>
        </a:folHlink>
      </a:clrScheme>
      <a:clrMap bg1="dk2" tx1="lt1" bg2="dk1" tx2="lt2" accent1="accent1" accent2="accent2" accent3="accent3" accent4="accent4" accent5="accent5" accent6="accent6" hlink="hlink" folHlink="folHlink"/>
    </a:extraClrScheme>
    <a:extraClrScheme>
      <a:clrScheme name="Fading Grid 7">
        <a:dk1>
          <a:srgbClr val="516032"/>
        </a:dk1>
        <a:lt1>
          <a:srgbClr val="FFFFFF"/>
        </a:lt1>
        <a:dk2>
          <a:srgbClr val="546434"/>
        </a:dk2>
        <a:lt2>
          <a:srgbClr val="B2B68A"/>
        </a:lt2>
        <a:accent1>
          <a:srgbClr val="7D8C70"/>
        </a:accent1>
        <a:accent2>
          <a:srgbClr val="414E28"/>
        </a:accent2>
        <a:accent3>
          <a:srgbClr val="B3B8AE"/>
        </a:accent3>
        <a:accent4>
          <a:srgbClr val="DADADA"/>
        </a:accent4>
        <a:accent5>
          <a:srgbClr val="BFC5BB"/>
        </a:accent5>
        <a:accent6>
          <a:srgbClr val="3A4623"/>
        </a:accent6>
        <a:hlink>
          <a:srgbClr val="80C579"/>
        </a:hlink>
        <a:folHlink>
          <a:srgbClr val="7FADAF"/>
        </a:folHlink>
      </a:clrScheme>
      <a:clrMap bg1="dk2" tx1="lt1" bg2="dk1" tx2="lt2" accent1="accent1" accent2="accent2" accent3="accent3" accent4="accent4" accent5="accent5" accent6="accent6" hlink="hlink" folHlink="folHlink"/>
    </a:extraClrScheme>
    <a:extraClrScheme>
      <a:clrScheme name="Fading Grid 8">
        <a:dk1>
          <a:srgbClr val="D1CC00"/>
        </a:dk1>
        <a:lt1>
          <a:srgbClr val="FFFFFF"/>
        </a:lt1>
        <a:dk2>
          <a:srgbClr val="CCCC00"/>
        </a:dk2>
        <a:lt2>
          <a:srgbClr val="F3F5B1"/>
        </a:lt2>
        <a:accent1>
          <a:srgbClr val="808000"/>
        </a:accent1>
        <a:accent2>
          <a:srgbClr val="AEAA00"/>
        </a:accent2>
        <a:accent3>
          <a:srgbClr val="E2E2AA"/>
        </a:accent3>
        <a:accent4>
          <a:srgbClr val="DADADA"/>
        </a:accent4>
        <a:accent5>
          <a:srgbClr val="C0C0AA"/>
        </a:accent5>
        <a:accent6>
          <a:srgbClr val="9D9A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Fading Grid 9">
        <a:dk1>
          <a:srgbClr val="000000"/>
        </a:dk1>
        <a:lt1>
          <a:srgbClr val="F8F8F8"/>
        </a:lt1>
        <a:dk2>
          <a:srgbClr val="336600"/>
        </a:dk2>
        <a:lt2>
          <a:srgbClr val="FBFBFB"/>
        </a:lt2>
        <a:accent1>
          <a:srgbClr val="009900"/>
        </a:accent1>
        <a:accent2>
          <a:srgbClr val="C6C6C6"/>
        </a:accent2>
        <a:accent3>
          <a:srgbClr val="FBFBFB"/>
        </a:accent3>
        <a:accent4>
          <a:srgbClr val="000000"/>
        </a:accent4>
        <a:accent5>
          <a:srgbClr val="AACAAA"/>
        </a:accent5>
        <a:accent6>
          <a:srgbClr val="B3B3B3"/>
        </a:accent6>
        <a:hlink>
          <a:srgbClr val="006600"/>
        </a:hlink>
        <a:folHlink>
          <a:srgbClr val="8080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2_Fading Grid">
  <a:themeElements>
    <a:clrScheme name="2_Fading Grid 3">
      <a:dk1>
        <a:srgbClr val="010199"/>
      </a:dk1>
      <a:lt1>
        <a:srgbClr val="FFFFFF"/>
      </a:lt1>
      <a:dk2>
        <a:srgbClr val="000099"/>
      </a:dk2>
      <a:lt2>
        <a:srgbClr val="CCFFFF"/>
      </a:lt2>
      <a:accent1>
        <a:srgbClr val="00C600"/>
      </a:accent1>
      <a:accent2>
        <a:srgbClr val="01017D"/>
      </a:accent2>
      <a:accent3>
        <a:srgbClr val="AAAACA"/>
      </a:accent3>
      <a:accent4>
        <a:srgbClr val="DADADA"/>
      </a:accent4>
      <a:accent5>
        <a:srgbClr val="AADFAA"/>
      </a:accent5>
      <a:accent6>
        <a:srgbClr val="010171"/>
      </a:accent6>
      <a:hlink>
        <a:srgbClr val="FFE701"/>
      </a:hlink>
      <a:folHlink>
        <a:srgbClr val="3366FF"/>
      </a:folHlink>
    </a:clrScheme>
    <a:fontScheme name="2_Fading Grid">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2_Fading Grid 1">
        <a:dk1>
          <a:srgbClr val="7E0000"/>
        </a:dk1>
        <a:lt1>
          <a:srgbClr val="FFFFFF"/>
        </a:lt1>
        <a:dk2>
          <a:srgbClr val="800000"/>
        </a:dk2>
        <a:lt2>
          <a:srgbClr val="FCF0B2"/>
        </a:lt2>
        <a:accent1>
          <a:srgbClr val="C5543D"/>
        </a:accent1>
        <a:accent2>
          <a:srgbClr val="660000"/>
        </a:accent2>
        <a:accent3>
          <a:srgbClr val="C0AAAA"/>
        </a:accent3>
        <a:accent4>
          <a:srgbClr val="DADADA"/>
        </a:accent4>
        <a:accent5>
          <a:srgbClr val="DFB3AF"/>
        </a:accent5>
        <a:accent6>
          <a:srgbClr val="5C0000"/>
        </a:accent6>
        <a:hlink>
          <a:srgbClr val="FFFF00"/>
        </a:hlink>
        <a:folHlink>
          <a:srgbClr val="FF9900"/>
        </a:folHlink>
      </a:clrScheme>
      <a:clrMap bg1="dk2" tx1="lt1" bg2="dk1" tx2="lt2" accent1="accent1" accent2="accent2" accent3="accent3" accent4="accent4" accent5="accent5" accent6="accent6" hlink="hlink" folHlink="folHlink"/>
    </a:extraClrScheme>
    <a:extraClrScheme>
      <a:clrScheme name="2_Fading Grid 2">
        <a:dk1>
          <a:srgbClr val="000066"/>
        </a:dk1>
        <a:lt1>
          <a:srgbClr val="FFFFFF"/>
        </a:lt1>
        <a:dk2>
          <a:srgbClr val="000066"/>
        </a:dk2>
        <a:lt2>
          <a:srgbClr val="B2B8C8"/>
        </a:lt2>
        <a:accent1>
          <a:srgbClr val="008080"/>
        </a:accent1>
        <a:accent2>
          <a:srgbClr val="00004E"/>
        </a:accent2>
        <a:accent3>
          <a:srgbClr val="AAAAB8"/>
        </a:accent3>
        <a:accent4>
          <a:srgbClr val="DADADA"/>
        </a:accent4>
        <a:accent5>
          <a:srgbClr val="AAC0C0"/>
        </a:accent5>
        <a:accent6>
          <a:srgbClr val="000046"/>
        </a:accent6>
        <a:hlink>
          <a:srgbClr val="00FFCC"/>
        </a:hlink>
        <a:folHlink>
          <a:srgbClr val="6699FF"/>
        </a:folHlink>
      </a:clrScheme>
      <a:clrMap bg1="dk2" tx1="lt1" bg2="dk1" tx2="lt2" accent1="accent1" accent2="accent2" accent3="accent3" accent4="accent4" accent5="accent5" accent6="accent6" hlink="hlink" folHlink="folHlink"/>
    </a:extraClrScheme>
    <a:extraClrScheme>
      <a:clrScheme name="2_Fading Grid 3">
        <a:dk1>
          <a:srgbClr val="010199"/>
        </a:dk1>
        <a:lt1>
          <a:srgbClr val="FFFFFF"/>
        </a:lt1>
        <a:dk2>
          <a:srgbClr val="000099"/>
        </a:dk2>
        <a:lt2>
          <a:srgbClr val="CCFFFF"/>
        </a:lt2>
        <a:accent1>
          <a:srgbClr val="00C600"/>
        </a:accent1>
        <a:accent2>
          <a:srgbClr val="01017D"/>
        </a:accent2>
        <a:accent3>
          <a:srgbClr val="AAAACA"/>
        </a:accent3>
        <a:accent4>
          <a:srgbClr val="DADADA"/>
        </a:accent4>
        <a:accent5>
          <a:srgbClr val="AADFAA"/>
        </a:accent5>
        <a:accent6>
          <a:srgbClr val="010171"/>
        </a:accent6>
        <a:hlink>
          <a:srgbClr val="FFE701"/>
        </a:hlink>
        <a:folHlink>
          <a:srgbClr val="3366FF"/>
        </a:folHlink>
      </a:clrScheme>
      <a:clrMap bg1="dk2" tx1="lt1" bg2="dk1" tx2="lt2" accent1="accent1" accent2="accent2" accent3="accent3" accent4="accent4" accent5="accent5" accent6="accent6" hlink="hlink" folHlink="folHlink"/>
    </a:extraClrScheme>
    <a:extraClrScheme>
      <a:clrScheme name="2_Fading Grid 4">
        <a:dk1>
          <a:srgbClr val="6B6B99"/>
        </a:dk1>
        <a:lt1>
          <a:srgbClr val="EAEAEA"/>
        </a:lt1>
        <a:dk2>
          <a:srgbClr val="666699"/>
        </a:dk2>
        <a:lt2>
          <a:srgbClr val="CCECFF"/>
        </a:lt2>
        <a:accent1>
          <a:srgbClr val="00CC66"/>
        </a:accent1>
        <a:accent2>
          <a:srgbClr val="54547A"/>
        </a:accent2>
        <a:accent3>
          <a:srgbClr val="B8B8CA"/>
        </a:accent3>
        <a:accent4>
          <a:srgbClr val="C8C8C8"/>
        </a:accent4>
        <a:accent5>
          <a:srgbClr val="AAE2B8"/>
        </a:accent5>
        <a:accent6>
          <a:srgbClr val="4B4B6E"/>
        </a:accent6>
        <a:hlink>
          <a:srgbClr val="65B2FF"/>
        </a:hlink>
        <a:folHlink>
          <a:srgbClr val="9900FF"/>
        </a:folHlink>
      </a:clrScheme>
      <a:clrMap bg1="dk2" tx1="lt1" bg2="dk1" tx2="lt2" accent1="accent1" accent2="accent2" accent3="accent3" accent4="accent4" accent5="accent5" accent6="accent6" hlink="hlink" folHlink="folHlink"/>
    </a:extraClrScheme>
    <a:extraClrScheme>
      <a:clrScheme name="2_Fading Grid 5">
        <a:dk1>
          <a:srgbClr val="00827F"/>
        </a:dk1>
        <a:lt1>
          <a:srgbClr val="FFFFFF"/>
        </a:lt1>
        <a:dk2>
          <a:srgbClr val="008080"/>
        </a:dk2>
        <a:lt2>
          <a:srgbClr val="FFFFCC"/>
        </a:lt2>
        <a:accent1>
          <a:srgbClr val="6D6FC7"/>
        </a:accent1>
        <a:accent2>
          <a:srgbClr val="006462"/>
        </a:accent2>
        <a:accent3>
          <a:srgbClr val="AAC0C0"/>
        </a:accent3>
        <a:accent4>
          <a:srgbClr val="DADADA"/>
        </a:accent4>
        <a:accent5>
          <a:srgbClr val="BABBE0"/>
        </a:accent5>
        <a:accent6>
          <a:srgbClr val="005A58"/>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Fading Grid 6">
        <a:dk1>
          <a:srgbClr val="4D4D4D"/>
        </a:dk1>
        <a:lt1>
          <a:srgbClr val="FFFFFF"/>
        </a:lt1>
        <a:dk2>
          <a:srgbClr val="525252"/>
        </a:dk2>
        <a:lt2>
          <a:srgbClr val="C0C0C0"/>
        </a:lt2>
        <a:accent1>
          <a:srgbClr val="527C3A"/>
        </a:accent1>
        <a:accent2>
          <a:srgbClr val="444444"/>
        </a:accent2>
        <a:accent3>
          <a:srgbClr val="B3B3B3"/>
        </a:accent3>
        <a:accent4>
          <a:srgbClr val="DADADA"/>
        </a:accent4>
        <a:accent5>
          <a:srgbClr val="B3BFAE"/>
        </a:accent5>
        <a:accent6>
          <a:srgbClr val="3D3D3D"/>
        </a:accent6>
        <a:hlink>
          <a:srgbClr val="FAC458"/>
        </a:hlink>
        <a:folHlink>
          <a:srgbClr val="C7780F"/>
        </a:folHlink>
      </a:clrScheme>
      <a:clrMap bg1="dk2" tx1="lt1" bg2="dk1" tx2="lt2" accent1="accent1" accent2="accent2" accent3="accent3" accent4="accent4" accent5="accent5" accent6="accent6" hlink="hlink" folHlink="folHlink"/>
    </a:extraClrScheme>
    <a:extraClrScheme>
      <a:clrScheme name="2_Fading Grid 7">
        <a:dk1>
          <a:srgbClr val="516032"/>
        </a:dk1>
        <a:lt1>
          <a:srgbClr val="FFFFFF"/>
        </a:lt1>
        <a:dk2>
          <a:srgbClr val="546434"/>
        </a:dk2>
        <a:lt2>
          <a:srgbClr val="B2B68A"/>
        </a:lt2>
        <a:accent1>
          <a:srgbClr val="7D8C70"/>
        </a:accent1>
        <a:accent2>
          <a:srgbClr val="414E28"/>
        </a:accent2>
        <a:accent3>
          <a:srgbClr val="B3B8AE"/>
        </a:accent3>
        <a:accent4>
          <a:srgbClr val="DADADA"/>
        </a:accent4>
        <a:accent5>
          <a:srgbClr val="BFC5BB"/>
        </a:accent5>
        <a:accent6>
          <a:srgbClr val="3A4623"/>
        </a:accent6>
        <a:hlink>
          <a:srgbClr val="80C579"/>
        </a:hlink>
        <a:folHlink>
          <a:srgbClr val="7FADAF"/>
        </a:folHlink>
      </a:clrScheme>
      <a:clrMap bg1="dk2" tx1="lt1" bg2="dk1" tx2="lt2" accent1="accent1" accent2="accent2" accent3="accent3" accent4="accent4" accent5="accent5" accent6="accent6" hlink="hlink" folHlink="folHlink"/>
    </a:extraClrScheme>
    <a:extraClrScheme>
      <a:clrScheme name="2_Fading Grid 8">
        <a:dk1>
          <a:srgbClr val="D1CC00"/>
        </a:dk1>
        <a:lt1>
          <a:srgbClr val="FFFFFF"/>
        </a:lt1>
        <a:dk2>
          <a:srgbClr val="CCCC00"/>
        </a:dk2>
        <a:lt2>
          <a:srgbClr val="F3F5B1"/>
        </a:lt2>
        <a:accent1>
          <a:srgbClr val="808000"/>
        </a:accent1>
        <a:accent2>
          <a:srgbClr val="AEAA00"/>
        </a:accent2>
        <a:accent3>
          <a:srgbClr val="E2E2AA"/>
        </a:accent3>
        <a:accent4>
          <a:srgbClr val="DADADA"/>
        </a:accent4>
        <a:accent5>
          <a:srgbClr val="C0C0AA"/>
        </a:accent5>
        <a:accent6>
          <a:srgbClr val="9D9A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2_Fading Grid 9">
        <a:dk1>
          <a:srgbClr val="000000"/>
        </a:dk1>
        <a:lt1>
          <a:srgbClr val="F8F8F8"/>
        </a:lt1>
        <a:dk2>
          <a:srgbClr val="336600"/>
        </a:dk2>
        <a:lt2>
          <a:srgbClr val="FBFBFB"/>
        </a:lt2>
        <a:accent1>
          <a:srgbClr val="009900"/>
        </a:accent1>
        <a:accent2>
          <a:srgbClr val="C6C6C6"/>
        </a:accent2>
        <a:accent3>
          <a:srgbClr val="FBFBFB"/>
        </a:accent3>
        <a:accent4>
          <a:srgbClr val="000000"/>
        </a:accent4>
        <a:accent5>
          <a:srgbClr val="AACAAA"/>
        </a:accent5>
        <a:accent6>
          <a:srgbClr val="B3B3B3"/>
        </a:accent6>
        <a:hlink>
          <a:srgbClr val="006600"/>
        </a:hlink>
        <a:folHlink>
          <a:srgbClr val="808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2_默认设计模板">
  <a:themeElements>
    <a:clrScheme name="2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2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887</TotalTime>
  <Words>7991</Words>
  <Application>Microsoft Office PowerPoint</Application>
  <PresentationFormat>全屏显示(4:3)</PresentationFormat>
  <Paragraphs>1160</Paragraphs>
  <Slides>173</Slides>
  <Notes>33</Notes>
  <HiddenSlides>0</HiddenSlides>
  <MMClips>0</MMClips>
  <ScaleCrop>false</ScaleCrop>
  <HeadingPairs>
    <vt:vector size="8" baseType="variant">
      <vt:variant>
        <vt:lpstr>已用的字体</vt:lpstr>
      </vt:variant>
      <vt:variant>
        <vt:i4>20</vt:i4>
      </vt:variant>
      <vt:variant>
        <vt:lpstr>主题</vt:lpstr>
      </vt:variant>
      <vt:variant>
        <vt:i4>15</vt:i4>
      </vt:variant>
      <vt:variant>
        <vt:lpstr>嵌入 OLE 服务器</vt:lpstr>
      </vt:variant>
      <vt:variant>
        <vt:i4>6</vt:i4>
      </vt:variant>
      <vt:variant>
        <vt:lpstr>幻灯片标题</vt:lpstr>
      </vt:variant>
      <vt:variant>
        <vt:i4>173</vt:i4>
      </vt:variant>
    </vt:vector>
  </HeadingPairs>
  <TitlesOfParts>
    <vt:vector size="214" baseType="lpstr">
      <vt:lpstr>Monotype Sorts</vt:lpstr>
      <vt:lpstr>方正舒体</vt:lpstr>
      <vt:lpstr>方正姚体</vt:lpstr>
      <vt:lpstr>仿宋</vt:lpstr>
      <vt:lpstr>黑体</vt:lpstr>
      <vt:lpstr>华文隶书</vt:lpstr>
      <vt:lpstr>华文新魏</vt:lpstr>
      <vt:lpstr>华文行楷</vt:lpstr>
      <vt:lpstr>华文中宋</vt:lpstr>
      <vt:lpstr>楷体_GB2312</vt:lpstr>
      <vt:lpstr>隶书</vt:lpstr>
      <vt:lpstr>宋体</vt:lpstr>
      <vt:lpstr>Arial</vt:lpstr>
      <vt:lpstr>Arial Black</vt:lpstr>
      <vt:lpstr>Bookman Old Style</vt:lpstr>
      <vt:lpstr>Calibri</vt:lpstr>
      <vt:lpstr>Tahoma</vt:lpstr>
      <vt:lpstr>Times New Roman</vt:lpstr>
      <vt:lpstr>Verdana</vt:lpstr>
      <vt:lpstr>Wingdings</vt:lpstr>
      <vt:lpstr>Office 主题</vt:lpstr>
      <vt:lpstr>2_Office 主题</vt:lpstr>
      <vt:lpstr>默认设计模板_2</vt:lpstr>
      <vt:lpstr>1_默认设计模板_2</vt:lpstr>
      <vt:lpstr>Bold Stripes</vt:lpstr>
      <vt:lpstr>Fading Grid</vt:lpstr>
      <vt:lpstr>1_Fading Grid</vt:lpstr>
      <vt:lpstr>2_Fading Grid</vt:lpstr>
      <vt:lpstr>2_默认设计模板</vt:lpstr>
      <vt:lpstr>3_默认设计模板</vt:lpstr>
      <vt:lpstr>4_默认设计模板</vt:lpstr>
      <vt:lpstr>2_默认设计模板_2</vt:lpstr>
      <vt:lpstr>TEAL</vt:lpstr>
      <vt:lpstr>Office Theme</vt:lpstr>
      <vt:lpstr>1_Fading Grid</vt:lpstr>
      <vt:lpstr>Equation.3</vt:lpstr>
      <vt:lpstr>位图图像</vt:lpstr>
      <vt:lpstr>Equation</vt:lpstr>
      <vt:lpstr>公式</vt:lpstr>
      <vt:lpstr>MathType 7.0 Equation</vt:lpstr>
      <vt:lpstr>Clip</vt:lpstr>
      <vt:lpstr>PowerPoint 演示文稿</vt:lpstr>
      <vt:lpstr>PowerPoint 演示文稿</vt:lpstr>
      <vt:lpstr>PowerPoint 演示文稿</vt:lpstr>
      <vt:lpstr>学物理有什么用</vt:lpstr>
      <vt:lpstr>PowerPoint 演示文稿</vt:lpstr>
      <vt:lpstr>PowerPoint 演示文稿</vt:lpstr>
      <vt:lpstr>PowerPoint 演示文稿</vt:lpstr>
      <vt:lpstr>PowerPoint 演示文稿</vt:lpstr>
      <vt:lpstr>PowerPoint 演示文稿</vt:lpstr>
      <vt:lpstr>怎样学好大学物理？</vt:lpstr>
      <vt:lpstr>PowerPoint 演示文稿</vt:lpstr>
      <vt:lpstr>知识与技能</vt:lpstr>
      <vt:lpstr>过程与方法</vt:lpstr>
      <vt:lpstr>PowerPoint 演示文稿</vt:lpstr>
      <vt:lpstr>PowerPoint 演示文稿</vt:lpstr>
      <vt:lpstr>情感、态度、价值观</vt:lpstr>
      <vt:lpstr>注意学习四环节</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5.1 库仑定律</vt:lpstr>
      <vt:lpstr>物理定律建立的一般过程</vt:lpstr>
      <vt:lpstr>一. 库仑定律的建立</vt:lpstr>
      <vt:lpstr>猜测答案</vt:lpstr>
      <vt:lpstr>Cavendish实验</vt:lpstr>
      <vt:lpstr>1785年Coulomb测出结果</vt:lpstr>
      <vt:lpstr>PowerPoint 演示文稿</vt:lpstr>
      <vt:lpstr>PowerPoint 演示文稿</vt:lpstr>
      <vt:lpstr>库仑定律的表述   p119/115</vt:lpstr>
      <vt:lpstr>成立条件、适用范围、精度 </vt:lpstr>
      <vt:lpstr>静止：</vt:lpstr>
      <vt:lpstr>PowerPoint 演示文稿</vt:lpstr>
      <vt:lpstr>真空条件</vt:lpstr>
      <vt:lpstr>点电荷 </vt:lpstr>
      <vt:lpstr>适用范围和精度 </vt:lpstr>
      <vt:lpstr>理论地位和现代含义</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§5-2  静电场  电场强度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思考题: 电场强度通量</vt:lpstr>
      <vt:lpstr>答案: 电通量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Open and Closed Surfaces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小议链接3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ghz</dc:creator>
  <cp:lastModifiedBy>jianhong he</cp:lastModifiedBy>
  <cp:revision>322</cp:revision>
  <cp:lastPrinted>1601-01-01T00:00:00Z</cp:lastPrinted>
  <dcterms:created xsi:type="dcterms:W3CDTF">2012-08-29T13:55:05Z</dcterms:created>
  <dcterms:modified xsi:type="dcterms:W3CDTF">2023-09-14T06:45:33Z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